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41" r:id="rId2"/>
    <p:sldId id="343" r:id="rId3"/>
    <p:sldId id="342" r:id="rId4"/>
    <p:sldId id="289" r:id="rId5"/>
    <p:sldId id="309" r:id="rId6"/>
    <p:sldId id="345" r:id="rId7"/>
    <p:sldId id="310" r:id="rId8"/>
    <p:sldId id="314" r:id="rId9"/>
    <p:sldId id="311" r:id="rId10"/>
    <p:sldId id="346" r:id="rId11"/>
    <p:sldId id="312" r:id="rId12"/>
    <p:sldId id="331" r:id="rId13"/>
    <p:sldId id="316" r:id="rId14"/>
    <p:sldId id="318" r:id="rId15"/>
    <p:sldId id="347" r:id="rId16"/>
    <p:sldId id="322" r:id="rId17"/>
    <p:sldId id="317" r:id="rId18"/>
    <p:sldId id="324" r:id="rId19"/>
    <p:sldId id="320" r:id="rId20"/>
    <p:sldId id="348" r:id="rId21"/>
    <p:sldId id="326" r:id="rId22"/>
    <p:sldId id="327" r:id="rId23"/>
    <p:sldId id="278" r:id="rId24"/>
    <p:sldId id="279" r:id="rId25"/>
    <p:sldId id="280" r:id="rId26"/>
    <p:sldId id="328" r:id="rId27"/>
  </p:sldIdLst>
  <p:sldSz cx="9144000" cy="5143500" type="screen16x9"/>
  <p:notesSz cx="6858000" cy="9144000"/>
  <p:embeddedFontLst>
    <p:embeddedFont>
      <p:font typeface="华文细黑" panose="02010600040101010101" pitchFamily="2" charset="-122"/>
      <p:regular r:id="rId29"/>
    </p:embeddedFont>
    <p:embeddedFont>
      <p:font typeface="微软雅黑 Light" panose="02010600030101010101" charset="-122"/>
      <p:regular r:id="rId30"/>
    </p:embeddedFont>
    <p:embeddedFont>
      <p:font typeface="Open Sans" panose="020B0606030504020204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47E"/>
    <a:srgbClr val="A47C52"/>
    <a:srgbClr val="195BA3"/>
    <a:srgbClr val="2178D5"/>
    <a:srgbClr val="3F8CE1"/>
    <a:srgbClr val="1D69BD"/>
    <a:srgbClr val="8FCA5E"/>
    <a:srgbClr val="568D11"/>
    <a:srgbClr val="6DAD3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4C15-6F80-48F8-B693-512644535BF1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DCF0-DFCB-4AF8-B907-8A1E92260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902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51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54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240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34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27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227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73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309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23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42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911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44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73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946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890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42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261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41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5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01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87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2AF6-C40F-4C4C-8C1A-7955CAFE45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824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20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83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EDCF0-DFCB-4AF8-B907-8A1E92260E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26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ECECEC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EE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7938" y="-82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855702" y="908320"/>
            <a:ext cx="1367461" cy="1367461"/>
            <a:chOff x="3811351" y="1104138"/>
            <a:chExt cx="1521298" cy="1521298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3811351" y="1104138"/>
              <a:ext cx="1521298" cy="15212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3869586" y="1163820"/>
              <a:ext cx="1404828" cy="1401934"/>
              <a:chOff x="5571" y="336"/>
              <a:chExt cx="971" cy="969"/>
            </a:xfrm>
            <a:solidFill>
              <a:schemeClr val="accent1"/>
            </a:solidFill>
          </p:grpSpPr>
          <p:sp>
            <p:nvSpPr>
              <p:cNvPr id="8" name="Freeform 5"/>
              <p:cNvSpPr/>
              <p:nvPr/>
            </p:nvSpPr>
            <p:spPr bwMode="auto">
              <a:xfrm>
                <a:off x="6370" y="648"/>
                <a:ext cx="19" cy="21"/>
              </a:xfrm>
              <a:custGeom>
                <a:avLst/>
                <a:gdLst>
                  <a:gd name="T0" fmla="*/ 3 w 7"/>
                  <a:gd name="T1" fmla="*/ 0 h 8"/>
                  <a:gd name="T2" fmla="*/ 0 w 7"/>
                  <a:gd name="T3" fmla="*/ 4 h 8"/>
                  <a:gd name="T4" fmla="*/ 3 w 7"/>
                  <a:gd name="T5" fmla="*/ 8 h 8"/>
                  <a:gd name="T6" fmla="*/ 7 w 7"/>
                  <a:gd name="T7" fmla="*/ 4 h 8"/>
                  <a:gd name="T8" fmla="*/ 3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3" y="8"/>
                    </a:cubicBezTo>
                    <a:cubicBezTo>
                      <a:pt x="6" y="8"/>
                      <a:pt x="7" y="6"/>
                      <a:pt x="7" y="4"/>
                    </a:cubicBezTo>
                    <a:cubicBezTo>
                      <a:pt x="7" y="2"/>
                      <a:pt x="6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389" y="764"/>
                <a:ext cx="53" cy="37"/>
              </a:xfrm>
              <a:custGeom>
                <a:avLst/>
                <a:gdLst>
                  <a:gd name="T0" fmla="*/ 37 w 53"/>
                  <a:gd name="T1" fmla="*/ 21 h 37"/>
                  <a:gd name="T2" fmla="*/ 53 w 53"/>
                  <a:gd name="T3" fmla="*/ 21 h 37"/>
                  <a:gd name="T4" fmla="*/ 50 w 53"/>
                  <a:gd name="T5" fmla="*/ 8 h 37"/>
                  <a:gd name="T6" fmla="*/ 37 w 53"/>
                  <a:gd name="T7" fmla="*/ 8 h 37"/>
                  <a:gd name="T8" fmla="*/ 13 w 53"/>
                  <a:gd name="T9" fmla="*/ 10 h 37"/>
                  <a:gd name="T10" fmla="*/ 10 w 53"/>
                  <a:gd name="T11" fmla="*/ 10 h 37"/>
                  <a:gd name="T12" fmla="*/ 10 w 53"/>
                  <a:gd name="T13" fmla="*/ 0 h 37"/>
                  <a:gd name="T14" fmla="*/ 0 w 53"/>
                  <a:gd name="T15" fmla="*/ 0 h 37"/>
                  <a:gd name="T16" fmla="*/ 3 w 53"/>
                  <a:gd name="T17" fmla="*/ 37 h 37"/>
                  <a:gd name="T18" fmla="*/ 13 w 53"/>
                  <a:gd name="T19" fmla="*/ 37 h 37"/>
                  <a:gd name="T20" fmla="*/ 13 w 53"/>
                  <a:gd name="T21" fmla="*/ 37 h 37"/>
                  <a:gd name="T22" fmla="*/ 13 w 53"/>
                  <a:gd name="T23" fmla="*/ 31 h 37"/>
                  <a:gd name="T24" fmla="*/ 13 w 53"/>
                  <a:gd name="T25" fmla="*/ 23 h 37"/>
                  <a:gd name="T26" fmla="*/ 13 w 53"/>
                  <a:gd name="T27" fmla="*/ 23 h 37"/>
                  <a:gd name="T28" fmla="*/ 37 w 53"/>
                  <a:gd name="T29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7">
                    <a:moveTo>
                      <a:pt x="37" y="21"/>
                    </a:moveTo>
                    <a:lnTo>
                      <a:pt x="53" y="21"/>
                    </a:lnTo>
                    <a:lnTo>
                      <a:pt x="50" y="8"/>
                    </a:lnTo>
                    <a:lnTo>
                      <a:pt x="37" y="8"/>
                    </a:lnTo>
                    <a:lnTo>
                      <a:pt x="13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37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392" y="809"/>
                <a:ext cx="50" cy="13"/>
              </a:xfrm>
              <a:custGeom>
                <a:avLst/>
                <a:gdLst>
                  <a:gd name="T0" fmla="*/ 34 w 50"/>
                  <a:gd name="T1" fmla="*/ 0 h 13"/>
                  <a:gd name="T2" fmla="*/ 10 w 50"/>
                  <a:gd name="T3" fmla="*/ 0 h 13"/>
                  <a:gd name="T4" fmla="*/ 0 w 50"/>
                  <a:gd name="T5" fmla="*/ 0 h 13"/>
                  <a:gd name="T6" fmla="*/ 0 w 50"/>
                  <a:gd name="T7" fmla="*/ 13 h 13"/>
                  <a:gd name="T8" fmla="*/ 10 w 50"/>
                  <a:gd name="T9" fmla="*/ 13 h 13"/>
                  <a:gd name="T10" fmla="*/ 34 w 50"/>
                  <a:gd name="T11" fmla="*/ 13 h 13"/>
                  <a:gd name="T12" fmla="*/ 50 w 50"/>
                  <a:gd name="T13" fmla="*/ 13 h 13"/>
                  <a:gd name="T14" fmla="*/ 50 w 50"/>
                  <a:gd name="T15" fmla="*/ 0 h 13"/>
                  <a:gd name="T16" fmla="*/ 34 w 5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">
                    <a:moveTo>
                      <a:pt x="34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0" y="13"/>
                    </a:lnTo>
                    <a:lnTo>
                      <a:pt x="34" y="13"/>
                    </a:lnTo>
                    <a:lnTo>
                      <a:pt x="50" y="13"/>
                    </a:lnTo>
                    <a:lnTo>
                      <a:pt x="50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6392" y="830"/>
                <a:ext cx="52" cy="37"/>
              </a:xfrm>
              <a:custGeom>
                <a:avLst/>
                <a:gdLst>
                  <a:gd name="T0" fmla="*/ 18 w 20"/>
                  <a:gd name="T1" fmla="*/ 2 h 14"/>
                  <a:gd name="T2" fmla="*/ 13 w 20"/>
                  <a:gd name="T3" fmla="*/ 0 h 14"/>
                  <a:gd name="T4" fmla="*/ 13 w 20"/>
                  <a:gd name="T5" fmla="*/ 0 h 14"/>
                  <a:gd name="T6" fmla="*/ 11 w 20"/>
                  <a:gd name="T7" fmla="*/ 1 h 14"/>
                  <a:gd name="T8" fmla="*/ 9 w 20"/>
                  <a:gd name="T9" fmla="*/ 2 h 14"/>
                  <a:gd name="T10" fmla="*/ 7 w 20"/>
                  <a:gd name="T11" fmla="*/ 6 h 14"/>
                  <a:gd name="T12" fmla="*/ 7 w 20"/>
                  <a:gd name="T13" fmla="*/ 8 h 14"/>
                  <a:gd name="T14" fmla="*/ 6 w 20"/>
                  <a:gd name="T15" fmla="*/ 9 h 14"/>
                  <a:gd name="T16" fmla="*/ 5 w 20"/>
                  <a:gd name="T17" fmla="*/ 9 h 14"/>
                  <a:gd name="T18" fmla="*/ 4 w 20"/>
                  <a:gd name="T19" fmla="*/ 9 h 14"/>
                  <a:gd name="T20" fmla="*/ 4 w 20"/>
                  <a:gd name="T21" fmla="*/ 8 h 14"/>
                  <a:gd name="T22" fmla="*/ 3 w 20"/>
                  <a:gd name="T23" fmla="*/ 6 h 14"/>
                  <a:gd name="T24" fmla="*/ 3 w 20"/>
                  <a:gd name="T25" fmla="*/ 4 h 14"/>
                  <a:gd name="T26" fmla="*/ 4 w 20"/>
                  <a:gd name="T27" fmla="*/ 2 h 14"/>
                  <a:gd name="T28" fmla="*/ 4 w 20"/>
                  <a:gd name="T29" fmla="*/ 2 h 14"/>
                  <a:gd name="T30" fmla="*/ 4 w 20"/>
                  <a:gd name="T31" fmla="*/ 2 h 14"/>
                  <a:gd name="T32" fmla="*/ 0 w 20"/>
                  <a:gd name="T33" fmla="*/ 1 h 14"/>
                  <a:gd name="T34" fmla="*/ 0 w 20"/>
                  <a:gd name="T35" fmla="*/ 4 h 14"/>
                  <a:gd name="T36" fmla="*/ 0 w 20"/>
                  <a:gd name="T37" fmla="*/ 7 h 14"/>
                  <a:gd name="T38" fmla="*/ 1 w 20"/>
                  <a:gd name="T39" fmla="*/ 12 h 14"/>
                  <a:gd name="T40" fmla="*/ 4 w 20"/>
                  <a:gd name="T41" fmla="*/ 14 h 14"/>
                  <a:gd name="T42" fmla="*/ 6 w 20"/>
                  <a:gd name="T43" fmla="*/ 14 h 14"/>
                  <a:gd name="T44" fmla="*/ 9 w 20"/>
                  <a:gd name="T45" fmla="*/ 13 h 14"/>
                  <a:gd name="T46" fmla="*/ 11 w 20"/>
                  <a:gd name="T47" fmla="*/ 9 h 14"/>
                  <a:gd name="T48" fmla="*/ 12 w 20"/>
                  <a:gd name="T49" fmla="*/ 8 h 14"/>
                  <a:gd name="T50" fmla="*/ 13 w 20"/>
                  <a:gd name="T51" fmla="*/ 5 h 14"/>
                  <a:gd name="T52" fmla="*/ 14 w 20"/>
                  <a:gd name="T53" fmla="*/ 5 h 14"/>
                  <a:gd name="T54" fmla="*/ 15 w 20"/>
                  <a:gd name="T55" fmla="*/ 6 h 14"/>
                  <a:gd name="T56" fmla="*/ 16 w 20"/>
                  <a:gd name="T57" fmla="*/ 9 h 14"/>
                  <a:gd name="T58" fmla="*/ 16 w 20"/>
                  <a:gd name="T59" fmla="*/ 11 h 14"/>
                  <a:gd name="T60" fmla="*/ 15 w 20"/>
                  <a:gd name="T61" fmla="*/ 13 h 14"/>
                  <a:gd name="T62" fmla="*/ 19 w 20"/>
                  <a:gd name="T63" fmla="*/ 14 h 14"/>
                  <a:gd name="T64" fmla="*/ 19 w 20"/>
                  <a:gd name="T65" fmla="*/ 11 h 14"/>
                  <a:gd name="T66" fmla="*/ 20 w 20"/>
                  <a:gd name="T67" fmla="*/ 8 h 14"/>
                  <a:gd name="T68" fmla="*/ 18 w 20"/>
                  <a:gd name="T6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18" y="2"/>
                    </a:moveTo>
                    <a:cubicBezTo>
                      <a:pt x="17" y="1"/>
                      <a:pt x="15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0" y="1"/>
                      <a:pt x="9" y="2"/>
                      <a:pt x="9" y="2"/>
                    </a:cubicBezTo>
                    <a:cubicBezTo>
                      <a:pt x="9" y="3"/>
                      <a:pt x="8" y="4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2" y="13"/>
                      <a:pt x="3" y="14"/>
                      <a:pt x="4" y="14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7" y="14"/>
                      <a:pt x="8" y="14"/>
                      <a:pt x="9" y="13"/>
                    </a:cubicBezTo>
                    <a:cubicBezTo>
                      <a:pt x="10" y="12"/>
                      <a:pt x="11" y="11"/>
                      <a:pt x="11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2" y="6"/>
                      <a:pt x="13" y="6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5" y="5"/>
                      <a:pt x="15" y="6"/>
                    </a:cubicBezTo>
                    <a:cubicBezTo>
                      <a:pt x="16" y="7"/>
                      <a:pt x="16" y="8"/>
                      <a:pt x="16" y="9"/>
                    </a:cubicBezTo>
                    <a:cubicBezTo>
                      <a:pt x="16" y="9"/>
                      <a:pt x="16" y="10"/>
                      <a:pt x="16" y="11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3"/>
                      <a:pt x="19" y="12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5"/>
                      <a:pt x="19" y="3"/>
                      <a:pt x="1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9"/>
              <p:cNvSpPr>
                <a:spLocks noEditPoints="1"/>
              </p:cNvSpPr>
              <p:nvPr/>
            </p:nvSpPr>
            <p:spPr bwMode="auto">
              <a:xfrm>
                <a:off x="6381" y="875"/>
                <a:ext cx="58" cy="47"/>
              </a:xfrm>
              <a:custGeom>
                <a:avLst/>
                <a:gdLst>
                  <a:gd name="T0" fmla="*/ 13 w 22"/>
                  <a:gd name="T1" fmla="*/ 9 h 18"/>
                  <a:gd name="T2" fmla="*/ 15 w 22"/>
                  <a:gd name="T3" fmla="*/ 8 h 18"/>
                  <a:gd name="T4" fmla="*/ 17 w 22"/>
                  <a:gd name="T5" fmla="*/ 8 h 18"/>
                  <a:gd name="T6" fmla="*/ 21 w 22"/>
                  <a:gd name="T7" fmla="*/ 7 h 18"/>
                  <a:gd name="T8" fmla="*/ 22 w 22"/>
                  <a:gd name="T9" fmla="*/ 2 h 18"/>
                  <a:gd name="T10" fmla="*/ 17 w 22"/>
                  <a:gd name="T11" fmla="*/ 3 h 18"/>
                  <a:gd name="T12" fmla="*/ 15 w 22"/>
                  <a:gd name="T13" fmla="*/ 3 h 18"/>
                  <a:gd name="T14" fmla="*/ 12 w 22"/>
                  <a:gd name="T15" fmla="*/ 5 h 18"/>
                  <a:gd name="T16" fmla="*/ 11 w 22"/>
                  <a:gd name="T17" fmla="*/ 2 h 18"/>
                  <a:gd name="T18" fmla="*/ 8 w 22"/>
                  <a:gd name="T19" fmla="*/ 0 h 18"/>
                  <a:gd name="T20" fmla="*/ 4 w 22"/>
                  <a:gd name="T21" fmla="*/ 1 h 18"/>
                  <a:gd name="T22" fmla="*/ 2 w 22"/>
                  <a:gd name="T23" fmla="*/ 6 h 18"/>
                  <a:gd name="T24" fmla="*/ 0 w 22"/>
                  <a:gd name="T25" fmla="*/ 13 h 18"/>
                  <a:gd name="T26" fmla="*/ 8 w 22"/>
                  <a:gd name="T27" fmla="*/ 15 h 18"/>
                  <a:gd name="T28" fmla="*/ 17 w 22"/>
                  <a:gd name="T29" fmla="*/ 17 h 18"/>
                  <a:gd name="T30" fmla="*/ 18 w 22"/>
                  <a:gd name="T31" fmla="*/ 18 h 18"/>
                  <a:gd name="T32" fmla="*/ 19 w 22"/>
                  <a:gd name="T33" fmla="*/ 13 h 18"/>
                  <a:gd name="T34" fmla="*/ 17 w 22"/>
                  <a:gd name="T35" fmla="*/ 12 h 18"/>
                  <a:gd name="T36" fmla="*/ 12 w 22"/>
                  <a:gd name="T37" fmla="*/ 11 h 18"/>
                  <a:gd name="T38" fmla="*/ 12 w 22"/>
                  <a:gd name="T39" fmla="*/ 10 h 18"/>
                  <a:gd name="T40" fmla="*/ 13 w 22"/>
                  <a:gd name="T41" fmla="*/ 9 h 18"/>
                  <a:gd name="T42" fmla="*/ 10 w 22"/>
                  <a:gd name="T43" fmla="*/ 9 h 18"/>
                  <a:gd name="T44" fmla="*/ 9 w 22"/>
                  <a:gd name="T45" fmla="*/ 10 h 18"/>
                  <a:gd name="T46" fmla="*/ 8 w 22"/>
                  <a:gd name="T47" fmla="*/ 10 h 18"/>
                  <a:gd name="T48" fmla="*/ 4 w 22"/>
                  <a:gd name="T49" fmla="*/ 9 h 18"/>
                  <a:gd name="T50" fmla="*/ 5 w 22"/>
                  <a:gd name="T51" fmla="*/ 8 h 18"/>
                  <a:gd name="T52" fmla="*/ 6 w 22"/>
                  <a:gd name="T53" fmla="*/ 5 h 18"/>
                  <a:gd name="T54" fmla="*/ 8 w 22"/>
                  <a:gd name="T55" fmla="*/ 5 h 18"/>
                  <a:gd name="T56" fmla="*/ 10 w 22"/>
                  <a:gd name="T57" fmla="*/ 6 h 18"/>
                  <a:gd name="T58" fmla="*/ 10 w 22"/>
                  <a:gd name="T5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" h="18">
                    <a:moveTo>
                      <a:pt x="13" y="9"/>
                    </a:moveTo>
                    <a:cubicBezTo>
                      <a:pt x="14" y="8"/>
                      <a:pt x="14" y="8"/>
                      <a:pt x="15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3"/>
                      <a:pt x="12" y="4"/>
                      <a:pt x="12" y="5"/>
                    </a:cubicBezTo>
                    <a:cubicBezTo>
                      <a:pt x="12" y="3"/>
                      <a:pt x="11" y="2"/>
                      <a:pt x="11" y="2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2" y="4"/>
                      <a:pt x="2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9"/>
                      <a:pt x="13" y="9"/>
                    </a:cubicBezTo>
                    <a:moveTo>
                      <a:pt x="10" y="9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6376" y="711"/>
                <a:ext cx="55" cy="47"/>
              </a:xfrm>
              <a:custGeom>
                <a:avLst/>
                <a:gdLst>
                  <a:gd name="T0" fmla="*/ 53 w 55"/>
                  <a:gd name="T1" fmla="*/ 5 h 47"/>
                  <a:gd name="T2" fmla="*/ 50 w 55"/>
                  <a:gd name="T3" fmla="*/ 5 h 47"/>
                  <a:gd name="T4" fmla="*/ 34 w 55"/>
                  <a:gd name="T5" fmla="*/ 10 h 47"/>
                  <a:gd name="T6" fmla="*/ 26 w 55"/>
                  <a:gd name="T7" fmla="*/ 8 h 47"/>
                  <a:gd name="T8" fmla="*/ 2 w 55"/>
                  <a:gd name="T9" fmla="*/ 3 h 47"/>
                  <a:gd name="T10" fmla="*/ 0 w 55"/>
                  <a:gd name="T11" fmla="*/ 0 h 47"/>
                  <a:gd name="T12" fmla="*/ 2 w 55"/>
                  <a:gd name="T13" fmla="*/ 13 h 47"/>
                  <a:gd name="T14" fmla="*/ 26 w 55"/>
                  <a:gd name="T15" fmla="*/ 18 h 47"/>
                  <a:gd name="T16" fmla="*/ 8 w 55"/>
                  <a:gd name="T17" fmla="*/ 34 h 47"/>
                  <a:gd name="T18" fmla="*/ 13 w 55"/>
                  <a:gd name="T19" fmla="*/ 47 h 47"/>
                  <a:gd name="T20" fmla="*/ 26 w 55"/>
                  <a:gd name="T21" fmla="*/ 34 h 47"/>
                  <a:gd name="T22" fmla="*/ 37 w 55"/>
                  <a:gd name="T23" fmla="*/ 24 h 47"/>
                  <a:gd name="T24" fmla="*/ 50 w 55"/>
                  <a:gd name="T25" fmla="*/ 18 h 47"/>
                  <a:gd name="T26" fmla="*/ 55 w 55"/>
                  <a:gd name="T27" fmla="*/ 18 h 47"/>
                  <a:gd name="T28" fmla="*/ 53 w 55"/>
                  <a:gd name="T2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47">
                    <a:moveTo>
                      <a:pt x="53" y="5"/>
                    </a:moveTo>
                    <a:lnTo>
                      <a:pt x="50" y="5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26" y="18"/>
                    </a:lnTo>
                    <a:lnTo>
                      <a:pt x="8" y="34"/>
                    </a:lnTo>
                    <a:lnTo>
                      <a:pt x="13" y="47"/>
                    </a:lnTo>
                    <a:lnTo>
                      <a:pt x="26" y="34"/>
                    </a:lnTo>
                    <a:lnTo>
                      <a:pt x="37" y="24"/>
                    </a:lnTo>
                    <a:lnTo>
                      <a:pt x="50" y="18"/>
                    </a:lnTo>
                    <a:lnTo>
                      <a:pt x="55" y="18"/>
                    </a:lnTo>
                    <a:lnTo>
                      <a:pt x="5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6365" y="919"/>
                <a:ext cx="61" cy="51"/>
              </a:xfrm>
              <a:custGeom>
                <a:avLst/>
                <a:gdLst>
                  <a:gd name="T0" fmla="*/ 50 w 61"/>
                  <a:gd name="T1" fmla="*/ 14 h 51"/>
                  <a:gd name="T2" fmla="*/ 45 w 61"/>
                  <a:gd name="T3" fmla="*/ 35 h 51"/>
                  <a:gd name="T4" fmla="*/ 37 w 61"/>
                  <a:gd name="T5" fmla="*/ 32 h 51"/>
                  <a:gd name="T6" fmla="*/ 32 w 61"/>
                  <a:gd name="T7" fmla="*/ 29 h 51"/>
                  <a:gd name="T8" fmla="*/ 37 w 61"/>
                  <a:gd name="T9" fmla="*/ 19 h 51"/>
                  <a:gd name="T10" fmla="*/ 40 w 61"/>
                  <a:gd name="T11" fmla="*/ 11 h 51"/>
                  <a:gd name="T12" fmla="*/ 37 w 61"/>
                  <a:gd name="T13" fmla="*/ 11 h 51"/>
                  <a:gd name="T14" fmla="*/ 32 w 61"/>
                  <a:gd name="T15" fmla="*/ 8 h 51"/>
                  <a:gd name="T16" fmla="*/ 24 w 61"/>
                  <a:gd name="T17" fmla="*/ 27 h 51"/>
                  <a:gd name="T18" fmla="*/ 13 w 61"/>
                  <a:gd name="T19" fmla="*/ 24 h 51"/>
                  <a:gd name="T20" fmla="*/ 13 w 61"/>
                  <a:gd name="T21" fmla="*/ 22 h 51"/>
                  <a:gd name="T22" fmla="*/ 21 w 61"/>
                  <a:gd name="T23" fmla="*/ 3 h 51"/>
                  <a:gd name="T24" fmla="*/ 13 w 61"/>
                  <a:gd name="T25" fmla="*/ 0 h 51"/>
                  <a:gd name="T26" fmla="*/ 13 w 61"/>
                  <a:gd name="T27" fmla="*/ 0 h 51"/>
                  <a:gd name="T28" fmla="*/ 0 w 61"/>
                  <a:gd name="T29" fmla="*/ 32 h 51"/>
                  <a:gd name="T30" fmla="*/ 13 w 61"/>
                  <a:gd name="T31" fmla="*/ 37 h 51"/>
                  <a:gd name="T32" fmla="*/ 37 w 61"/>
                  <a:gd name="T33" fmla="*/ 45 h 51"/>
                  <a:gd name="T34" fmla="*/ 48 w 61"/>
                  <a:gd name="T35" fmla="*/ 51 h 51"/>
                  <a:gd name="T36" fmla="*/ 61 w 61"/>
                  <a:gd name="T37" fmla="*/ 16 h 51"/>
                  <a:gd name="T38" fmla="*/ 50 w 61"/>
                  <a:gd name="T39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" h="51">
                    <a:moveTo>
                      <a:pt x="50" y="14"/>
                    </a:moveTo>
                    <a:lnTo>
                      <a:pt x="45" y="35"/>
                    </a:lnTo>
                    <a:lnTo>
                      <a:pt x="37" y="32"/>
                    </a:lnTo>
                    <a:lnTo>
                      <a:pt x="32" y="29"/>
                    </a:lnTo>
                    <a:lnTo>
                      <a:pt x="37" y="19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2" y="8"/>
                    </a:lnTo>
                    <a:lnTo>
                      <a:pt x="24" y="27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32"/>
                    </a:lnTo>
                    <a:lnTo>
                      <a:pt x="13" y="37"/>
                    </a:lnTo>
                    <a:lnTo>
                      <a:pt x="37" y="45"/>
                    </a:lnTo>
                    <a:lnTo>
                      <a:pt x="48" y="51"/>
                    </a:lnTo>
                    <a:lnTo>
                      <a:pt x="61" y="16"/>
                    </a:lnTo>
                    <a:lnTo>
                      <a:pt x="5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6341" y="956"/>
                <a:ext cx="58" cy="53"/>
              </a:xfrm>
              <a:custGeom>
                <a:avLst/>
                <a:gdLst>
                  <a:gd name="T0" fmla="*/ 37 w 58"/>
                  <a:gd name="T1" fmla="*/ 16 h 53"/>
                  <a:gd name="T2" fmla="*/ 24 w 58"/>
                  <a:gd name="T3" fmla="*/ 0 h 53"/>
                  <a:gd name="T4" fmla="*/ 16 w 58"/>
                  <a:gd name="T5" fmla="*/ 14 h 53"/>
                  <a:gd name="T6" fmla="*/ 37 w 58"/>
                  <a:gd name="T7" fmla="*/ 35 h 53"/>
                  <a:gd name="T8" fmla="*/ 45 w 58"/>
                  <a:gd name="T9" fmla="*/ 40 h 53"/>
                  <a:gd name="T10" fmla="*/ 37 w 58"/>
                  <a:gd name="T11" fmla="*/ 37 h 53"/>
                  <a:gd name="T12" fmla="*/ 16 w 58"/>
                  <a:gd name="T13" fmla="*/ 35 h 53"/>
                  <a:gd name="T14" fmla="*/ 6 w 58"/>
                  <a:gd name="T15" fmla="*/ 32 h 53"/>
                  <a:gd name="T16" fmla="*/ 3 w 58"/>
                  <a:gd name="T17" fmla="*/ 37 h 53"/>
                  <a:gd name="T18" fmla="*/ 0 w 58"/>
                  <a:gd name="T19" fmla="*/ 45 h 53"/>
                  <a:gd name="T20" fmla="*/ 3 w 58"/>
                  <a:gd name="T21" fmla="*/ 45 h 53"/>
                  <a:gd name="T22" fmla="*/ 16 w 58"/>
                  <a:gd name="T23" fmla="*/ 48 h 53"/>
                  <a:gd name="T24" fmla="*/ 37 w 58"/>
                  <a:gd name="T25" fmla="*/ 51 h 53"/>
                  <a:gd name="T26" fmla="*/ 51 w 58"/>
                  <a:gd name="T27" fmla="*/ 53 h 53"/>
                  <a:gd name="T28" fmla="*/ 58 w 58"/>
                  <a:gd name="T29" fmla="*/ 37 h 53"/>
                  <a:gd name="T30" fmla="*/ 37 w 58"/>
                  <a:gd name="T31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53">
                    <a:moveTo>
                      <a:pt x="37" y="16"/>
                    </a:moveTo>
                    <a:lnTo>
                      <a:pt x="24" y="0"/>
                    </a:lnTo>
                    <a:lnTo>
                      <a:pt x="16" y="14"/>
                    </a:lnTo>
                    <a:lnTo>
                      <a:pt x="37" y="35"/>
                    </a:lnTo>
                    <a:lnTo>
                      <a:pt x="45" y="40"/>
                    </a:lnTo>
                    <a:lnTo>
                      <a:pt x="37" y="37"/>
                    </a:lnTo>
                    <a:lnTo>
                      <a:pt x="16" y="35"/>
                    </a:lnTo>
                    <a:lnTo>
                      <a:pt x="6" y="32"/>
                    </a:lnTo>
                    <a:lnTo>
                      <a:pt x="3" y="37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16" y="48"/>
                    </a:lnTo>
                    <a:lnTo>
                      <a:pt x="37" y="51"/>
                    </a:lnTo>
                    <a:lnTo>
                      <a:pt x="51" y="53"/>
                    </a:lnTo>
                    <a:lnTo>
                      <a:pt x="58" y="37"/>
                    </a:lnTo>
                    <a:lnTo>
                      <a:pt x="3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6331" y="1004"/>
                <a:ext cx="47" cy="39"/>
              </a:xfrm>
              <a:custGeom>
                <a:avLst/>
                <a:gdLst>
                  <a:gd name="T0" fmla="*/ 26 w 47"/>
                  <a:gd name="T1" fmla="*/ 13 h 39"/>
                  <a:gd name="T2" fmla="*/ 13 w 47"/>
                  <a:gd name="T3" fmla="*/ 5 h 39"/>
                  <a:gd name="T4" fmla="*/ 8 w 47"/>
                  <a:gd name="T5" fmla="*/ 0 h 39"/>
                  <a:gd name="T6" fmla="*/ 5 w 47"/>
                  <a:gd name="T7" fmla="*/ 0 h 39"/>
                  <a:gd name="T8" fmla="*/ 0 w 47"/>
                  <a:gd name="T9" fmla="*/ 10 h 39"/>
                  <a:gd name="T10" fmla="*/ 8 w 47"/>
                  <a:gd name="T11" fmla="*/ 16 h 39"/>
                  <a:gd name="T12" fmla="*/ 13 w 47"/>
                  <a:gd name="T13" fmla="*/ 21 h 39"/>
                  <a:gd name="T14" fmla="*/ 26 w 47"/>
                  <a:gd name="T15" fmla="*/ 29 h 39"/>
                  <a:gd name="T16" fmla="*/ 39 w 47"/>
                  <a:gd name="T17" fmla="*/ 39 h 39"/>
                  <a:gd name="T18" fmla="*/ 47 w 47"/>
                  <a:gd name="T19" fmla="*/ 29 h 39"/>
                  <a:gd name="T20" fmla="*/ 26 w 47"/>
                  <a:gd name="T21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9">
                    <a:moveTo>
                      <a:pt x="26" y="13"/>
                    </a:moveTo>
                    <a:lnTo>
                      <a:pt x="13" y="5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8" y="16"/>
                    </a:lnTo>
                    <a:lnTo>
                      <a:pt x="13" y="21"/>
                    </a:lnTo>
                    <a:lnTo>
                      <a:pt x="26" y="29"/>
                    </a:lnTo>
                    <a:lnTo>
                      <a:pt x="39" y="39"/>
                    </a:lnTo>
                    <a:lnTo>
                      <a:pt x="47" y="29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6294" y="1022"/>
                <a:ext cx="69" cy="69"/>
              </a:xfrm>
              <a:custGeom>
                <a:avLst/>
                <a:gdLst>
                  <a:gd name="T0" fmla="*/ 24 w 26"/>
                  <a:gd name="T1" fmla="*/ 11 h 26"/>
                  <a:gd name="T2" fmla="*/ 19 w 26"/>
                  <a:gd name="T3" fmla="*/ 7 h 26"/>
                  <a:gd name="T4" fmla="*/ 17 w 26"/>
                  <a:gd name="T5" fmla="*/ 5 h 26"/>
                  <a:gd name="T6" fmla="*/ 12 w 26"/>
                  <a:gd name="T7" fmla="*/ 0 h 26"/>
                  <a:gd name="T8" fmla="*/ 12 w 26"/>
                  <a:gd name="T9" fmla="*/ 0 h 26"/>
                  <a:gd name="T10" fmla="*/ 8 w 26"/>
                  <a:gd name="T11" fmla="*/ 4 h 26"/>
                  <a:gd name="T12" fmla="*/ 12 w 26"/>
                  <a:gd name="T13" fmla="*/ 6 h 26"/>
                  <a:gd name="T14" fmla="*/ 16 w 26"/>
                  <a:gd name="T15" fmla="*/ 10 h 26"/>
                  <a:gd name="T16" fmla="*/ 17 w 26"/>
                  <a:gd name="T17" fmla="*/ 11 h 26"/>
                  <a:gd name="T18" fmla="*/ 18 w 26"/>
                  <a:gd name="T19" fmla="*/ 12 h 26"/>
                  <a:gd name="T20" fmla="*/ 19 w 26"/>
                  <a:gd name="T21" fmla="*/ 12 h 26"/>
                  <a:gd name="T22" fmla="*/ 21 w 26"/>
                  <a:gd name="T23" fmla="*/ 13 h 26"/>
                  <a:gd name="T24" fmla="*/ 19 w 26"/>
                  <a:gd name="T25" fmla="*/ 13 h 26"/>
                  <a:gd name="T26" fmla="*/ 17 w 26"/>
                  <a:gd name="T27" fmla="*/ 12 h 26"/>
                  <a:gd name="T28" fmla="*/ 17 w 26"/>
                  <a:gd name="T29" fmla="*/ 12 h 26"/>
                  <a:gd name="T30" fmla="*/ 12 w 26"/>
                  <a:gd name="T31" fmla="*/ 11 h 26"/>
                  <a:gd name="T32" fmla="*/ 7 w 26"/>
                  <a:gd name="T33" fmla="*/ 9 h 26"/>
                  <a:gd name="T34" fmla="*/ 5 w 26"/>
                  <a:gd name="T35" fmla="*/ 9 h 26"/>
                  <a:gd name="T36" fmla="*/ 4 w 26"/>
                  <a:gd name="T37" fmla="*/ 9 h 26"/>
                  <a:gd name="T38" fmla="*/ 4 w 26"/>
                  <a:gd name="T39" fmla="*/ 9 h 26"/>
                  <a:gd name="T40" fmla="*/ 3 w 26"/>
                  <a:gd name="T41" fmla="*/ 10 h 26"/>
                  <a:gd name="T42" fmla="*/ 0 w 26"/>
                  <a:gd name="T43" fmla="*/ 13 h 26"/>
                  <a:gd name="T44" fmla="*/ 3 w 26"/>
                  <a:gd name="T45" fmla="*/ 16 h 26"/>
                  <a:gd name="T46" fmla="*/ 4 w 26"/>
                  <a:gd name="T47" fmla="*/ 17 h 26"/>
                  <a:gd name="T48" fmla="*/ 5 w 26"/>
                  <a:gd name="T49" fmla="*/ 18 h 26"/>
                  <a:gd name="T50" fmla="*/ 7 w 26"/>
                  <a:gd name="T51" fmla="*/ 20 h 26"/>
                  <a:gd name="T52" fmla="*/ 12 w 26"/>
                  <a:gd name="T53" fmla="*/ 23 h 26"/>
                  <a:gd name="T54" fmla="*/ 14 w 26"/>
                  <a:gd name="T55" fmla="*/ 26 h 26"/>
                  <a:gd name="T56" fmla="*/ 17 w 26"/>
                  <a:gd name="T57" fmla="*/ 23 h 26"/>
                  <a:gd name="T58" fmla="*/ 17 w 26"/>
                  <a:gd name="T59" fmla="*/ 22 h 26"/>
                  <a:gd name="T60" fmla="*/ 17 w 26"/>
                  <a:gd name="T61" fmla="*/ 22 h 26"/>
                  <a:gd name="T62" fmla="*/ 12 w 26"/>
                  <a:gd name="T63" fmla="*/ 17 h 26"/>
                  <a:gd name="T64" fmla="*/ 9 w 26"/>
                  <a:gd name="T65" fmla="*/ 15 h 26"/>
                  <a:gd name="T66" fmla="*/ 8 w 26"/>
                  <a:gd name="T67" fmla="*/ 14 h 26"/>
                  <a:gd name="T68" fmla="*/ 7 w 26"/>
                  <a:gd name="T69" fmla="*/ 14 h 26"/>
                  <a:gd name="T70" fmla="*/ 5 w 26"/>
                  <a:gd name="T71" fmla="*/ 12 h 26"/>
                  <a:gd name="T72" fmla="*/ 7 w 26"/>
                  <a:gd name="T73" fmla="*/ 13 h 26"/>
                  <a:gd name="T74" fmla="*/ 8 w 26"/>
                  <a:gd name="T75" fmla="*/ 13 h 26"/>
                  <a:gd name="T76" fmla="*/ 10 w 26"/>
                  <a:gd name="T77" fmla="*/ 14 h 26"/>
                  <a:gd name="T78" fmla="*/ 12 w 26"/>
                  <a:gd name="T79" fmla="*/ 15 h 26"/>
                  <a:gd name="T80" fmla="*/ 17 w 26"/>
                  <a:gd name="T81" fmla="*/ 16 h 26"/>
                  <a:gd name="T82" fmla="*/ 19 w 26"/>
                  <a:gd name="T83" fmla="*/ 17 h 26"/>
                  <a:gd name="T84" fmla="*/ 22 w 26"/>
                  <a:gd name="T85" fmla="*/ 17 h 26"/>
                  <a:gd name="T86" fmla="*/ 24 w 26"/>
                  <a:gd name="T87" fmla="*/ 15 h 26"/>
                  <a:gd name="T88" fmla="*/ 26 w 26"/>
                  <a:gd name="T89" fmla="*/ 13 h 26"/>
                  <a:gd name="T90" fmla="*/ 24 w 26"/>
                  <a:gd name="T9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26">
                    <a:moveTo>
                      <a:pt x="24" y="11"/>
                    </a:moveTo>
                    <a:cubicBezTo>
                      <a:pt x="19" y="7"/>
                      <a:pt x="19" y="7"/>
                      <a:pt x="19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1"/>
                      <a:pt x="17" y="11"/>
                    </a:cubicBezTo>
                    <a:cubicBezTo>
                      <a:pt x="17" y="11"/>
                      <a:pt x="17" y="11"/>
                      <a:pt x="18" y="12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0" y="13"/>
                      <a:pt x="20" y="13"/>
                      <a:pt x="21" y="13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6" y="13"/>
                      <a:pt x="5" y="12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9" y="14"/>
                      <a:pt x="10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6" y="13"/>
                      <a:pt x="26" y="13"/>
                      <a:pt x="26" y="13"/>
                    </a:cubicBezTo>
                    <a:lnTo>
                      <a:pt x="24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257" y="1062"/>
                <a:ext cx="55" cy="61"/>
              </a:xfrm>
              <a:custGeom>
                <a:avLst/>
                <a:gdLst>
                  <a:gd name="T0" fmla="*/ 19 w 21"/>
                  <a:gd name="T1" fmla="*/ 9 h 23"/>
                  <a:gd name="T2" fmla="*/ 19 w 21"/>
                  <a:gd name="T3" fmla="*/ 9 h 23"/>
                  <a:gd name="T4" fmla="*/ 18 w 21"/>
                  <a:gd name="T5" fmla="*/ 8 h 23"/>
                  <a:gd name="T6" fmla="*/ 17 w 21"/>
                  <a:gd name="T7" fmla="*/ 7 h 23"/>
                  <a:gd name="T8" fmla="*/ 13 w 21"/>
                  <a:gd name="T9" fmla="*/ 2 h 23"/>
                  <a:gd name="T10" fmla="*/ 12 w 21"/>
                  <a:gd name="T11" fmla="*/ 1 h 23"/>
                  <a:gd name="T12" fmla="*/ 12 w 21"/>
                  <a:gd name="T13" fmla="*/ 0 h 23"/>
                  <a:gd name="T14" fmla="*/ 11 w 21"/>
                  <a:gd name="T15" fmla="*/ 1 h 23"/>
                  <a:gd name="T16" fmla="*/ 8 w 21"/>
                  <a:gd name="T17" fmla="*/ 3 h 23"/>
                  <a:gd name="T18" fmla="*/ 11 w 21"/>
                  <a:gd name="T19" fmla="*/ 7 h 23"/>
                  <a:gd name="T20" fmla="*/ 12 w 21"/>
                  <a:gd name="T21" fmla="*/ 8 h 23"/>
                  <a:gd name="T22" fmla="*/ 13 w 21"/>
                  <a:gd name="T23" fmla="*/ 10 h 23"/>
                  <a:gd name="T24" fmla="*/ 15 w 21"/>
                  <a:gd name="T25" fmla="*/ 12 h 23"/>
                  <a:gd name="T26" fmla="*/ 17 w 21"/>
                  <a:gd name="T27" fmla="*/ 15 h 23"/>
                  <a:gd name="T28" fmla="*/ 16 w 21"/>
                  <a:gd name="T29" fmla="*/ 18 h 23"/>
                  <a:gd name="T30" fmla="*/ 13 w 21"/>
                  <a:gd name="T31" fmla="*/ 18 h 23"/>
                  <a:gd name="T32" fmla="*/ 12 w 21"/>
                  <a:gd name="T33" fmla="*/ 18 h 23"/>
                  <a:gd name="T34" fmla="*/ 11 w 21"/>
                  <a:gd name="T35" fmla="*/ 16 h 23"/>
                  <a:gd name="T36" fmla="*/ 10 w 21"/>
                  <a:gd name="T37" fmla="*/ 16 h 23"/>
                  <a:gd name="T38" fmla="*/ 8 w 21"/>
                  <a:gd name="T39" fmla="*/ 13 h 23"/>
                  <a:gd name="T40" fmla="*/ 6 w 21"/>
                  <a:gd name="T41" fmla="*/ 11 h 23"/>
                  <a:gd name="T42" fmla="*/ 5 w 21"/>
                  <a:gd name="T43" fmla="*/ 10 h 23"/>
                  <a:gd name="T44" fmla="*/ 3 w 21"/>
                  <a:gd name="T45" fmla="*/ 7 h 23"/>
                  <a:gd name="T46" fmla="*/ 3 w 21"/>
                  <a:gd name="T47" fmla="*/ 8 h 23"/>
                  <a:gd name="T48" fmla="*/ 1 w 21"/>
                  <a:gd name="T49" fmla="*/ 10 h 23"/>
                  <a:gd name="T50" fmla="*/ 0 w 21"/>
                  <a:gd name="T51" fmla="*/ 10 h 23"/>
                  <a:gd name="T52" fmla="*/ 0 w 21"/>
                  <a:gd name="T53" fmla="*/ 11 h 23"/>
                  <a:gd name="T54" fmla="*/ 0 w 21"/>
                  <a:gd name="T55" fmla="*/ 11 h 23"/>
                  <a:gd name="T56" fmla="*/ 1 w 21"/>
                  <a:gd name="T57" fmla="*/ 12 h 23"/>
                  <a:gd name="T58" fmla="*/ 3 w 21"/>
                  <a:gd name="T59" fmla="*/ 14 h 23"/>
                  <a:gd name="T60" fmla="*/ 5 w 21"/>
                  <a:gd name="T61" fmla="*/ 18 h 23"/>
                  <a:gd name="T62" fmla="*/ 6 w 21"/>
                  <a:gd name="T63" fmla="*/ 19 h 23"/>
                  <a:gd name="T64" fmla="*/ 8 w 21"/>
                  <a:gd name="T65" fmla="*/ 21 h 23"/>
                  <a:gd name="T66" fmla="*/ 11 w 21"/>
                  <a:gd name="T67" fmla="*/ 22 h 23"/>
                  <a:gd name="T68" fmla="*/ 12 w 21"/>
                  <a:gd name="T69" fmla="*/ 23 h 23"/>
                  <a:gd name="T70" fmla="*/ 12 w 21"/>
                  <a:gd name="T71" fmla="*/ 23 h 23"/>
                  <a:gd name="T72" fmla="*/ 13 w 21"/>
                  <a:gd name="T73" fmla="*/ 23 h 23"/>
                  <a:gd name="T74" fmla="*/ 17 w 21"/>
                  <a:gd name="T75" fmla="*/ 21 h 23"/>
                  <a:gd name="T76" fmla="*/ 18 w 21"/>
                  <a:gd name="T77" fmla="*/ 20 h 23"/>
                  <a:gd name="T78" fmla="*/ 19 w 21"/>
                  <a:gd name="T79" fmla="*/ 19 h 23"/>
                  <a:gd name="T80" fmla="*/ 21 w 21"/>
                  <a:gd name="T81" fmla="*/ 15 h 23"/>
                  <a:gd name="T82" fmla="*/ 19 w 21"/>
                  <a:gd name="T8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23">
                    <a:moveTo>
                      <a:pt x="19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7" y="14"/>
                      <a:pt x="17" y="15"/>
                    </a:cubicBezTo>
                    <a:cubicBezTo>
                      <a:pt x="17" y="16"/>
                      <a:pt x="17" y="17"/>
                      <a:pt x="16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1" y="17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0"/>
                      <a:pt x="8" y="20"/>
                      <a:pt x="8" y="21"/>
                    </a:cubicBezTo>
                    <a:cubicBezTo>
                      <a:pt x="9" y="22"/>
                      <a:pt x="10" y="22"/>
                      <a:pt x="11" y="22"/>
                    </a:cubicBezTo>
                    <a:cubicBezTo>
                      <a:pt x="11" y="22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2"/>
                      <a:pt x="16" y="22"/>
                      <a:pt x="17" y="21"/>
                    </a:cubicBezTo>
                    <a:cubicBezTo>
                      <a:pt x="18" y="21"/>
                      <a:pt x="18" y="21"/>
                      <a:pt x="18" y="20"/>
                    </a:cubicBezTo>
                    <a:cubicBezTo>
                      <a:pt x="19" y="20"/>
                      <a:pt x="19" y="20"/>
                      <a:pt x="19" y="19"/>
                    </a:cubicBezTo>
                    <a:cubicBezTo>
                      <a:pt x="21" y="18"/>
                      <a:pt x="21" y="16"/>
                      <a:pt x="21" y="15"/>
                    </a:cubicBezTo>
                    <a:cubicBezTo>
                      <a:pt x="21" y="13"/>
                      <a:pt x="21" y="11"/>
                      <a:pt x="19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5972" y="735"/>
                <a:ext cx="171" cy="163"/>
              </a:xfrm>
              <a:custGeom>
                <a:avLst/>
                <a:gdLst>
                  <a:gd name="T0" fmla="*/ 145 w 171"/>
                  <a:gd name="T1" fmla="*/ 63 h 163"/>
                  <a:gd name="T2" fmla="*/ 129 w 171"/>
                  <a:gd name="T3" fmla="*/ 63 h 163"/>
                  <a:gd name="T4" fmla="*/ 119 w 171"/>
                  <a:gd name="T5" fmla="*/ 63 h 163"/>
                  <a:gd name="T6" fmla="*/ 105 w 171"/>
                  <a:gd name="T7" fmla="*/ 63 h 163"/>
                  <a:gd name="T8" fmla="*/ 92 w 171"/>
                  <a:gd name="T9" fmla="*/ 21 h 163"/>
                  <a:gd name="T10" fmla="*/ 79 w 171"/>
                  <a:gd name="T11" fmla="*/ 15 h 163"/>
                  <a:gd name="T12" fmla="*/ 66 w 171"/>
                  <a:gd name="T13" fmla="*/ 60 h 163"/>
                  <a:gd name="T14" fmla="*/ 63 w 171"/>
                  <a:gd name="T15" fmla="*/ 63 h 163"/>
                  <a:gd name="T16" fmla="*/ 53 w 171"/>
                  <a:gd name="T17" fmla="*/ 63 h 163"/>
                  <a:gd name="T18" fmla="*/ 42 w 171"/>
                  <a:gd name="T19" fmla="*/ 63 h 163"/>
                  <a:gd name="T20" fmla="*/ 32 w 171"/>
                  <a:gd name="T21" fmla="*/ 63 h 163"/>
                  <a:gd name="T22" fmla="*/ 18 w 171"/>
                  <a:gd name="T23" fmla="*/ 63 h 163"/>
                  <a:gd name="T24" fmla="*/ 0 w 171"/>
                  <a:gd name="T25" fmla="*/ 63 h 163"/>
                  <a:gd name="T26" fmla="*/ 18 w 171"/>
                  <a:gd name="T27" fmla="*/ 76 h 163"/>
                  <a:gd name="T28" fmla="*/ 32 w 171"/>
                  <a:gd name="T29" fmla="*/ 87 h 163"/>
                  <a:gd name="T30" fmla="*/ 42 w 171"/>
                  <a:gd name="T31" fmla="*/ 95 h 163"/>
                  <a:gd name="T32" fmla="*/ 53 w 171"/>
                  <a:gd name="T33" fmla="*/ 100 h 163"/>
                  <a:gd name="T34" fmla="*/ 42 w 171"/>
                  <a:gd name="T35" fmla="*/ 132 h 163"/>
                  <a:gd name="T36" fmla="*/ 32 w 171"/>
                  <a:gd name="T37" fmla="*/ 163 h 163"/>
                  <a:gd name="T38" fmla="*/ 39 w 171"/>
                  <a:gd name="T39" fmla="*/ 158 h 163"/>
                  <a:gd name="T40" fmla="*/ 47 w 171"/>
                  <a:gd name="T41" fmla="*/ 153 h 163"/>
                  <a:gd name="T42" fmla="*/ 58 w 171"/>
                  <a:gd name="T43" fmla="*/ 145 h 163"/>
                  <a:gd name="T44" fmla="*/ 66 w 171"/>
                  <a:gd name="T45" fmla="*/ 140 h 163"/>
                  <a:gd name="T46" fmla="*/ 79 w 171"/>
                  <a:gd name="T47" fmla="*/ 129 h 163"/>
                  <a:gd name="T48" fmla="*/ 92 w 171"/>
                  <a:gd name="T49" fmla="*/ 129 h 163"/>
                  <a:gd name="T50" fmla="*/ 108 w 171"/>
                  <a:gd name="T51" fmla="*/ 142 h 163"/>
                  <a:gd name="T52" fmla="*/ 124 w 171"/>
                  <a:gd name="T53" fmla="*/ 153 h 163"/>
                  <a:gd name="T54" fmla="*/ 132 w 171"/>
                  <a:gd name="T55" fmla="*/ 158 h 163"/>
                  <a:gd name="T56" fmla="*/ 132 w 171"/>
                  <a:gd name="T57" fmla="*/ 142 h 163"/>
                  <a:gd name="T58" fmla="*/ 124 w 171"/>
                  <a:gd name="T59" fmla="*/ 118 h 163"/>
                  <a:gd name="T60" fmla="*/ 124 w 171"/>
                  <a:gd name="T61" fmla="*/ 97 h 163"/>
                  <a:gd name="T62" fmla="*/ 132 w 171"/>
                  <a:gd name="T63" fmla="*/ 89 h 163"/>
                  <a:gd name="T64" fmla="*/ 153 w 171"/>
                  <a:gd name="T65" fmla="*/ 76 h 163"/>
                  <a:gd name="T66" fmla="*/ 171 w 171"/>
                  <a:gd name="T67" fmla="*/ 63 h 163"/>
                  <a:gd name="T68" fmla="*/ 153 w 171"/>
                  <a:gd name="T69" fmla="*/ 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1" h="163">
                    <a:moveTo>
                      <a:pt x="153" y="63"/>
                    </a:moveTo>
                    <a:lnTo>
                      <a:pt x="145" y="63"/>
                    </a:lnTo>
                    <a:lnTo>
                      <a:pt x="132" y="63"/>
                    </a:lnTo>
                    <a:lnTo>
                      <a:pt x="129" y="63"/>
                    </a:lnTo>
                    <a:lnTo>
                      <a:pt x="124" y="63"/>
                    </a:lnTo>
                    <a:lnTo>
                      <a:pt x="119" y="63"/>
                    </a:lnTo>
                    <a:lnTo>
                      <a:pt x="108" y="63"/>
                    </a:lnTo>
                    <a:lnTo>
                      <a:pt x="105" y="63"/>
                    </a:lnTo>
                    <a:lnTo>
                      <a:pt x="105" y="60"/>
                    </a:lnTo>
                    <a:lnTo>
                      <a:pt x="92" y="21"/>
                    </a:lnTo>
                    <a:lnTo>
                      <a:pt x="84" y="0"/>
                    </a:lnTo>
                    <a:lnTo>
                      <a:pt x="79" y="15"/>
                    </a:lnTo>
                    <a:lnTo>
                      <a:pt x="79" y="21"/>
                    </a:lnTo>
                    <a:lnTo>
                      <a:pt x="66" y="60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8" y="63"/>
                    </a:lnTo>
                    <a:lnTo>
                      <a:pt x="53" y="63"/>
                    </a:lnTo>
                    <a:lnTo>
                      <a:pt x="47" y="63"/>
                    </a:lnTo>
                    <a:lnTo>
                      <a:pt x="42" y="63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26" y="63"/>
                    </a:lnTo>
                    <a:lnTo>
                      <a:pt x="18" y="63"/>
                    </a:lnTo>
                    <a:lnTo>
                      <a:pt x="13" y="63"/>
                    </a:lnTo>
                    <a:lnTo>
                      <a:pt x="0" y="63"/>
                    </a:lnTo>
                    <a:lnTo>
                      <a:pt x="13" y="71"/>
                    </a:lnTo>
                    <a:lnTo>
                      <a:pt x="18" y="76"/>
                    </a:lnTo>
                    <a:lnTo>
                      <a:pt x="26" y="81"/>
                    </a:lnTo>
                    <a:lnTo>
                      <a:pt x="32" y="87"/>
                    </a:lnTo>
                    <a:lnTo>
                      <a:pt x="39" y="89"/>
                    </a:lnTo>
                    <a:lnTo>
                      <a:pt x="42" y="95"/>
                    </a:lnTo>
                    <a:lnTo>
                      <a:pt x="47" y="97"/>
                    </a:lnTo>
                    <a:lnTo>
                      <a:pt x="53" y="100"/>
                    </a:lnTo>
                    <a:lnTo>
                      <a:pt x="47" y="116"/>
                    </a:lnTo>
                    <a:lnTo>
                      <a:pt x="42" y="132"/>
                    </a:lnTo>
                    <a:lnTo>
                      <a:pt x="39" y="142"/>
                    </a:lnTo>
                    <a:lnTo>
                      <a:pt x="32" y="163"/>
                    </a:lnTo>
                    <a:lnTo>
                      <a:pt x="32" y="163"/>
                    </a:lnTo>
                    <a:lnTo>
                      <a:pt x="39" y="158"/>
                    </a:lnTo>
                    <a:lnTo>
                      <a:pt x="42" y="155"/>
                    </a:lnTo>
                    <a:lnTo>
                      <a:pt x="47" y="153"/>
                    </a:lnTo>
                    <a:lnTo>
                      <a:pt x="53" y="147"/>
                    </a:lnTo>
                    <a:lnTo>
                      <a:pt x="58" y="145"/>
                    </a:lnTo>
                    <a:lnTo>
                      <a:pt x="63" y="142"/>
                    </a:lnTo>
                    <a:lnTo>
                      <a:pt x="66" y="140"/>
                    </a:lnTo>
                    <a:lnTo>
                      <a:pt x="79" y="129"/>
                    </a:lnTo>
                    <a:lnTo>
                      <a:pt x="79" y="129"/>
                    </a:lnTo>
                    <a:lnTo>
                      <a:pt x="84" y="124"/>
                    </a:lnTo>
                    <a:lnTo>
                      <a:pt x="92" y="129"/>
                    </a:lnTo>
                    <a:lnTo>
                      <a:pt x="105" y="140"/>
                    </a:lnTo>
                    <a:lnTo>
                      <a:pt x="108" y="142"/>
                    </a:lnTo>
                    <a:lnTo>
                      <a:pt x="119" y="147"/>
                    </a:lnTo>
                    <a:lnTo>
                      <a:pt x="124" y="153"/>
                    </a:lnTo>
                    <a:lnTo>
                      <a:pt x="129" y="155"/>
                    </a:lnTo>
                    <a:lnTo>
                      <a:pt x="132" y="158"/>
                    </a:lnTo>
                    <a:lnTo>
                      <a:pt x="140" y="163"/>
                    </a:lnTo>
                    <a:lnTo>
                      <a:pt x="132" y="142"/>
                    </a:lnTo>
                    <a:lnTo>
                      <a:pt x="129" y="132"/>
                    </a:lnTo>
                    <a:lnTo>
                      <a:pt x="124" y="118"/>
                    </a:lnTo>
                    <a:lnTo>
                      <a:pt x="119" y="100"/>
                    </a:lnTo>
                    <a:lnTo>
                      <a:pt x="124" y="97"/>
                    </a:lnTo>
                    <a:lnTo>
                      <a:pt x="129" y="95"/>
                    </a:lnTo>
                    <a:lnTo>
                      <a:pt x="132" y="89"/>
                    </a:lnTo>
                    <a:lnTo>
                      <a:pt x="145" y="81"/>
                    </a:lnTo>
                    <a:lnTo>
                      <a:pt x="153" y="76"/>
                    </a:lnTo>
                    <a:lnTo>
                      <a:pt x="158" y="71"/>
                    </a:lnTo>
                    <a:lnTo>
                      <a:pt x="171" y="63"/>
                    </a:lnTo>
                    <a:lnTo>
                      <a:pt x="158" y="63"/>
                    </a:lnTo>
                    <a:lnTo>
                      <a:pt x="153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6159" y="1144"/>
                <a:ext cx="42" cy="26"/>
              </a:xfrm>
              <a:custGeom>
                <a:avLst/>
                <a:gdLst>
                  <a:gd name="T0" fmla="*/ 42 w 42"/>
                  <a:gd name="T1" fmla="*/ 8 h 26"/>
                  <a:gd name="T2" fmla="*/ 40 w 42"/>
                  <a:gd name="T3" fmla="*/ 2 h 26"/>
                  <a:gd name="T4" fmla="*/ 37 w 42"/>
                  <a:gd name="T5" fmla="*/ 0 h 26"/>
                  <a:gd name="T6" fmla="*/ 29 w 42"/>
                  <a:gd name="T7" fmla="*/ 2 h 26"/>
                  <a:gd name="T8" fmla="*/ 27 w 42"/>
                  <a:gd name="T9" fmla="*/ 5 h 26"/>
                  <a:gd name="T10" fmla="*/ 24 w 42"/>
                  <a:gd name="T11" fmla="*/ 5 h 26"/>
                  <a:gd name="T12" fmla="*/ 19 w 42"/>
                  <a:gd name="T13" fmla="*/ 8 h 26"/>
                  <a:gd name="T14" fmla="*/ 13 w 42"/>
                  <a:gd name="T15" fmla="*/ 10 h 26"/>
                  <a:gd name="T16" fmla="*/ 11 w 42"/>
                  <a:gd name="T17" fmla="*/ 10 h 26"/>
                  <a:gd name="T18" fmla="*/ 6 w 42"/>
                  <a:gd name="T19" fmla="*/ 13 h 26"/>
                  <a:gd name="T20" fmla="*/ 3 w 42"/>
                  <a:gd name="T21" fmla="*/ 13 h 26"/>
                  <a:gd name="T22" fmla="*/ 0 w 42"/>
                  <a:gd name="T23" fmla="*/ 13 h 26"/>
                  <a:gd name="T24" fmla="*/ 3 w 42"/>
                  <a:gd name="T25" fmla="*/ 18 h 26"/>
                  <a:gd name="T26" fmla="*/ 6 w 42"/>
                  <a:gd name="T27" fmla="*/ 24 h 26"/>
                  <a:gd name="T28" fmla="*/ 6 w 42"/>
                  <a:gd name="T29" fmla="*/ 26 h 26"/>
                  <a:gd name="T30" fmla="*/ 11 w 42"/>
                  <a:gd name="T31" fmla="*/ 24 h 26"/>
                  <a:gd name="T32" fmla="*/ 13 w 42"/>
                  <a:gd name="T33" fmla="*/ 24 h 26"/>
                  <a:gd name="T34" fmla="*/ 19 w 42"/>
                  <a:gd name="T35" fmla="*/ 21 h 26"/>
                  <a:gd name="T36" fmla="*/ 24 w 42"/>
                  <a:gd name="T37" fmla="*/ 18 h 26"/>
                  <a:gd name="T38" fmla="*/ 27 w 42"/>
                  <a:gd name="T39" fmla="*/ 18 h 26"/>
                  <a:gd name="T40" fmla="*/ 29 w 42"/>
                  <a:gd name="T41" fmla="*/ 16 h 26"/>
                  <a:gd name="T42" fmla="*/ 40 w 42"/>
                  <a:gd name="T43" fmla="*/ 13 h 26"/>
                  <a:gd name="T44" fmla="*/ 42 w 42"/>
                  <a:gd name="T45" fmla="*/ 13 h 26"/>
                  <a:gd name="T46" fmla="*/ 42 w 42"/>
                  <a:gd name="T47" fmla="*/ 13 h 26"/>
                  <a:gd name="T48" fmla="*/ 42 w 42"/>
                  <a:gd name="T4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26">
                    <a:moveTo>
                      <a:pt x="42" y="8"/>
                    </a:moveTo>
                    <a:lnTo>
                      <a:pt x="40" y="2"/>
                    </a:lnTo>
                    <a:lnTo>
                      <a:pt x="37" y="0"/>
                    </a:lnTo>
                    <a:lnTo>
                      <a:pt x="29" y="2"/>
                    </a:lnTo>
                    <a:lnTo>
                      <a:pt x="27" y="5"/>
                    </a:lnTo>
                    <a:lnTo>
                      <a:pt x="24" y="5"/>
                    </a:lnTo>
                    <a:lnTo>
                      <a:pt x="19" y="8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6" y="13"/>
                    </a:lnTo>
                    <a:lnTo>
                      <a:pt x="3" y="13"/>
                    </a:lnTo>
                    <a:lnTo>
                      <a:pt x="0" y="13"/>
                    </a:lnTo>
                    <a:lnTo>
                      <a:pt x="3" y="18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9" y="21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9" y="16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6109" y="1146"/>
                <a:ext cx="32" cy="51"/>
              </a:xfrm>
              <a:custGeom>
                <a:avLst/>
                <a:gdLst>
                  <a:gd name="T0" fmla="*/ 24 w 32"/>
                  <a:gd name="T1" fmla="*/ 0 h 51"/>
                  <a:gd name="T2" fmla="*/ 21 w 32"/>
                  <a:gd name="T3" fmla="*/ 0 h 51"/>
                  <a:gd name="T4" fmla="*/ 16 w 32"/>
                  <a:gd name="T5" fmla="*/ 0 h 51"/>
                  <a:gd name="T6" fmla="*/ 13 w 32"/>
                  <a:gd name="T7" fmla="*/ 3 h 51"/>
                  <a:gd name="T8" fmla="*/ 8 w 32"/>
                  <a:gd name="T9" fmla="*/ 8 h 51"/>
                  <a:gd name="T10" fmla="*/ 0 w 32"/>
                  <a:gd name="T11" fmla="*/ 16 h 51"/>
                  <a:gd name="T12" fmla="*/ 8 w 32"/>
                  <a:gd name="T13" fmla="*/ 22 h 51"/>
                  <a:gd name="T14" fmla="*/ 13 w 32"/>
                  <a:gd name="T15" fmla="*/ 16 h 51"/>
                  <a:gd name="T16" fmla="*/ 16 w 32"/>
                  <a:gd name="T17" fmla="*/ 19 h 51"/>
                  <a:gd name="T18" fmla="*/ 21 w 32"/>
                  <a:gd name="T19" fmla="*/ 45 h 51"/>
                  <a:gd name="T20" fmla="*/ 21 w 32"/>
                  <a:gd name="T21" fmla="*/ 51 h 51"/>
                  <a:gd name="T22" fmla="*/ 32 w 32"/>
                  <a:gd name="T23" fmla="*/ 48 h 51"/>
                  <a:gd name="T24" fmla="*/ 24 w 32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51">
                    <a:moveTo>
                      <a:pt x="24" y="0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8" y="22"/>
                    </a:lnTo>
                    <a:lnTo>
                      <a:pt x="13" y="16"/>
                    </a:lnTo>
                    <a:lnTo>
                      <a:pt x="16" y="19"/>
                    </a:lnTo>
                    <a:lnTo>
                      <a:pt x="21" y="45"/>
                    </a:lnTo>
                    <a:lnTo>
                      <a:pt x="21" y="51"/>
                    </a:lnTo>
                    <a:lnTo>
                      <a:pt x="32" y="4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6067" y="1154"/>
                <a:ext cx="26" cy="48"/>
              </a:xfrm>
              <a:custGeom>
                <a:avLst/>
                <a:gdLst>
                  <a:gd name="T0" fmla="*/ 24 w 26"/>
                  <a:gd name="T1" fmla="*/ 0 h 48"/>
                  <a:gd name="T2" fmla="*/ 24 w 26"/>
                  <a:gd name="T3" fmla="*/ 0 h 48"/>
                  <a:gd name="T4" fmla="*/ 13 w 26"/>
                  <a:gd name="T5" fmla="*/ 0 h 48"/>
                  <a:gd name="T6" fmla="*/ 13 w 26"/>
                  <a:gd name="T7" fmla="*/ 0 h 48"/>
                  <a:gd name="T8" fmla="*/ 10 w 26"/>
                  <a:gd name="T9" fmla="*/ 3 h 48"/>
                  <a:gd name="T10" fmla="*/ 0 w 26"/>
                  <a:gd name="T11" fmla="*/ 11 h 48"/>
                  <a:gd name="T12" fmla="*/ 5 w 26"/>
                  <a:gd name="T13" fmla="*/ 19 h 48"/>
                  <a:gd name="T14" fmla="*/ 10 w 26"/>
                  <a:gd name="T15" fmla="*/ 14 h 48"/>
                  <a:gd name="T16" fmla="*/ 13 w 26"/>
                  <a:gd name="T17" fmla="*/ 14 h 48"/>
                  <a:gd name="T18" fmla="*/ 13 w 26"/>
                  <a:gd name="T19" fmla="*/ 24 h 48"/>
                  <a:gd name="T20" fmla="*/ 16 w 26"/>
                  <a:gd name="T21" fmla="*/ 48 h 48"/>
                  <a:gd name="T22" fmla="*/ 24 w 26"/>
                  <a:gd name="T23" fmla="*/ 48 h 48"/>
                  <a:gd name="T24" fmla="*/ 26 w 26"/>
                  <a:gd name="T25" fmla="*/ 48 h 48"/>
                  <a:gd name="T26" fmla="*/ 24 w 26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48">
                    <a:moveTo>
                      <a:pt x="24" y="0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0" y="11"/>
                    </a:lnTo>
                    <a:lnTo>
                      <a:pt x="5" y="19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3" y="24"/>
                    </a:lnTo>
                    <a:lnTo>
                      <a:pt x="16" y="48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0"/>
              <p:cNvSpPr>
                <a:spLocks noEditPoints="1"/>
              </p:cNvSpPr>
              <p:nvPr/>
            </p:nvSpPr>
            <p:spPr bwMode="auto">
              <a:xfrm>
                <a:off x="6014" y="1154"/>
                <a:ext cx="37" cy="48"/>
              </a:xfrm>
              <a:custGeom>
                <a:avLst/>
                <a:gdLst>
                  <a:gd name="T0" fmla="*/ 13 w 14"/>
                  <a:gd name="T1" fmla="*/ 2 h 18"/>
                  <a:gd name="T2" fmla="*/ 9 w 14"/>
                  <a:gd name="T3" fmla="*/ 0 h 18"/>
                  <a:gd name="T4" fmla="*/ 8 w 14"/>
                  <a:gd name="T5" fmla="*/ 0 h 18"/>
                  <a:gd name="T6" fmla="*/ 7 w 14"/>
                  <a:gd name="T7" fmla="*/ 0 h 18"/>
                  <a:gd name="T8" fmla="*/ 6 w 14"/>
                  <a:gd name="T9" fmla="*/ 0 h 18"/>
                  <a:gd name="T10" fmla="*/ 4 w 14"/>
                  <a:gd name="T11" fmla="*/ 0 h 18"/>
                  <a:gd name="T12" fmla="*/ 3 w 14"/>
                  <a:gd name="T13" fmla="*/ 1 h 18"/>
                  <a:gd name="T14" fmla="*/ 2 w 14"/>
                  <a:gd name="T15" fmla="*/ 1 h 18"/>
                  <a:gd name="T16" fmla="*/ 0 w 14"/>
                  <a:gd name="T17" fmla="*/ 5 h 18"/>
                  <a:gd name="T18" fmla="*/ 2 w 14"/>
                  <a:gd name="T19" fmla="*/ 10 h 18"/>
                  <a:gd name="T20" fmla="*/ 2 w 14"/>
                  <a:gd name="T21" fmla="*/ 10 h 18"/>
                  <a:gd name="T22" fmla="*/ 4 w 14"/>
                  <a:gd name="T23" fmla="*/ 11 h 18"/>
                  <a:gd name="T24" fmla="*/ 5 w 14"/>
                  <a:gd name="T25" fmla="*/ 12 h 18"/>
                  <a:gd name="T26" fmla="*/ 6 w 14"/>
                  <a:gd name="T27" fmla="*/ 12 h 18"/>
                  <a:gd name="T28" fmla="*/ 8 w 14"/>
                  <a:gd name="T29" fmla="*/ 11 h 18"/>
                  <a:gd name="T30" fmla="*/ 8 w 14"/>
                  <a:gd name="T31" fmla="*/ 11 h 18"/>
                  <a:gd name="T32" fmla="*/ 9 w 14"/>
                  <a:gd name="T33" fmla="*/ 10 h 18"/>
                  <a:gd name="T34" fmla="*/ 9 w 14"/>
                  <a:gd name="T35" fmla="*/ 10 h 18"/>
                  <a:gd name="T36" fmla="*/ 9 w 14"/>
                  <a:gd name="T37" fmla="*/ 12 h 18"/>
                  <a:gd name="T38" fmla="*/ 8 w 14"/>
                  <a:gd name="T39" fmla="*/ 14 h 18"/>
                  <a:gd name="T40" fmla="*/ 8 w 14"/>
                  <a:gd name="T41" fmla="*/ 14 h 18"/>
                  <a:gd name="T42" fmla="*/ 6 w 14"/>
                  <a:gd name="T43" fmla="*/ 15 h 18"/>
                  <a:gd name="T44" fmla="*/ 5 w 14"/>
                  <a:gd name="T45" fmla="*/ 15 h 18"/>
                  <a:gd name="T46" fmla="*/ 4 w 14"/>
                  <a:gd name="T47" fmla="*/ 15 h 18"/>
                  <a:gd name="T48" fmla="*/ 3 w 14"/>
                  <a:gd name="T49" fmla="*/ 14 h 18"/>
                  <a:gd name="T50" fmla="*/ 2 w 14"/>
                  <a:gd name="T51" fmla="*/ 14 h 18"/>
                  <a:gd name="T52" fmla="*/ 1 w 14"/>
                  <a:gd name="T53" fmla="*/ 14 h 18"/>
                  <a:gd name="T54" fmla="*/ 0 w 14"/>
                  <a:gd name="T55" fmla="*/ 17 h 18"/>
                  <a:gd name="T56" fmla="*/ 2 w 14"/>
                  <a:gd name="T57" fmla="*/ 18 h 18"/>
                  <a:gd name="T58" fmla="*/ 2 w 14"/>
                  <a:gd name="T59" fmla="*/ 18 h 18"/>
                  <a:gd name="T60" fmla="*/ 4 w 14"/>
                  <a:gd name="T61" fmla="*/ 18 h 18"/>
                  <a:gd name="T62" fmla="*/ 5 w 14"/>
                  <a:gd name="T63" fmla="*/ 18 h 18"/>
                  <a:gd name="T64" fmla="*/ 6 w 14"/>
                  <a:gd name="T65" fmla="*/ 18 h 18"/>
                  <a:gd name="T66" fmla="*/ 8 w 14"/>
                  <a:gd name="T67" fmla="*/ 18 h 18"/>
                  <a:gd name="T68" fmla="*/ 9 w 14"/>
                  <a:gd name="T69" fmla="*/ 18 h 18"/>
                  <a:gd name="T70" fmla="*/ 11 w 14"/>
                  <a:gd name="T71" fmla="*/ 16 h 18"/>
                  <a:gd name="T72" fmla="*/ 14 w 14"/>
                  <a:gd name="T73" fmla="*/ 9 h 18"/>
                  <a:gd name="T74" fmla="*/ 14 w 14"/>
                  <a:gd name="T75" fmla="*/ 6 h 18"/>
                  <a:gd name="T76" fmla="*/ 13 w 14"/>
                  <a:gd name="T77" fmla="*/ 2 h 18"/>
                  <a:gd name="T78" fmla="*/ 9 w 14"/>
                  <a:gd name="T79" fmla="*/ 7 h 18"/>
                  <a:gd name="T80" fmla="*/ 9 w 14"/>
                  <a:gd name="T81" fmla="*/ 8 h 18"/>
                  <a:gd name="T82" fmla="*/ 8 w 14"/>
                  <a:gd name="T83" fmla="*/ 8 h 18"/>
                  <a:gd name="T84" fmla="*/ 7 w 14"/>
                  <a:gd name="T85" fmla="*/ 8 h 18"/>
                  <a:gd name="T86" fmla="*/ 6 w 14"/>
                  <a:gd name="T87" fmla="*/ 8 h 18"/>
                  <a:gd name="T88" fmla="*/ 5 w 14"/>
                  <a:gd name="T89" fmla="*/ 7 h 18"/>
                  <a:gd name="T90" fmla="*/ 5 w 14"/>
                  <a:gd name="T91" fmla="*/ 5 h 18"/>
                  <a:gd name="T92" fmla="*/ 6 w 14"/>
                  <a:gd name="T93" fmla="*/ 3 h 18"/>
                  <a:gd name="T94" fmla="*/ 6 w 14"/>
                  <a:gd name="T95" fmla="*/ 3 h 18"/>
                  <a:gd name="T96" fmla="*/ 7 w 14"/>
                  <a:gd name="T97" fmla="*/ 3 h 18"/>
                  <a:gd name="T98" fmla="*/ 8 w 14"/>
                  <a:gd name="T99" fmla="*/ 3 h 18"/>
                  <a:gd name="T100" fmla="*/ 9 w 14"/>
                  <a:gd name="T101" fmla="*/ 4 h 18"/>
                  <a:gd name="T102" fmla="*/ 10 w 14"/>
                  <a:gd name="T103" fmla="*/ 6 h 18"/>
                  <a:gd name="T104" fmla="*/ 9 w 14"/>
                  <a:gd name="T10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" h="18">
                    <a:moveTo>
                      <a:pt x="13" y="2"/>
                    </a:moveTo>
                    <a:cubicBezTo>
                      <a:pt x="12" y="1"/>
                      <a:pt x="11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1" y="8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5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8" y="13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10" y="17"/>
                      <a:pt x="11" y="17"/>
                      <a:pt x="11" y="16"/>
                    </a:cubicBezTo>
                    <a:cubicBezTo>
                      <a:pt x="13" y="15"/>
                      <a:pt x="14" y="12"/>
                      <a:pt x="14" y="9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5"/>
                      <a:pt x="13" y="3"/>
                      <a:pt x="13" y="2"/>
                    </a:cubicBezTo>
                    <a:moveTo>
                      <a:pt x="9" y="7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5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10" y="4"/>
                      <a:pt x="10" y="5"/>
                      <a:pt x="10" y="6"/>
                    </a:cubicBezTo>
                    <a:cubicBezTo>
                      <a:pt x="10" y="6"/>
                      <a:pt x="9" y="7"/>
                      <a:pt x="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5967" y="1146"/>
                <a:ext cx="29" cy="51"/>
              </a:xfrm>
              <a:custGeom>
                <a:avLst/>
                <a:gdLst>
                  <a:gd name="T0" fmla="*/ 23 w 29"/>
                  <a:gd name="T1" fmla="*/ 0 h 51"/>
                  <a:gd name="T2" fmla="*/ 18 w 29"/>
                  <a:gd name="T3" fmla="*/ 0 h 51"/>
                  <a:gd name="T4" fmla="*/ 18 w 29"/>
                  <a:gd name="T5" fmla="*/ 0 h 51"/>
                  <a:gd name="T6" fmla="*/ 5 w 29"/>
                  <a:gd name="T7" fmla="*/ 6 h 51"/>
                  <a:gd name="T8" fmla="*/ 2 w 29"/>
                  <a:gd name="T9" fmla="*/ 8 h 51"/>
                  <a:gd name="T10" fmla="*/ 0 w 29"/>
                  <a:gd name="T11" fmla="*/ 8 h 51"/>
                  <a:gd name="T12" fmla="*/ 2 w 29"/>
                  <a:gd name="T13" fmla="*/ 11 h 51"/>
                  <a:gd name="T14" fmla="*/ 5 w 29"/>
                  <a:gd name="T15" fmla="*/ 16 h 51"/>
                  <a:gd name="T16" fmla="*/ 15 w 29"/>
                  <a:gd name="T17" fmla="*/ 14 h 51"/>
                  <a:gd name="T18" fmla="*/ 7 w 29"/>
                  <a:gd name="T19" fmla="*/ 48 h 51"/>
                  <a:gd name="T20" fmla="*/ 18 w 29"/>
                  <a:gd name="T21" fmla="*/ 51 h 51"/>
                  <a:gd name="T22" fmla="*/ 18 w 29"/>
                  <a:gd name="T23" fmla="*/ 51 h 51"/>
                  <a:gd name="T24" fmla="*/ 23 w 29"/>
                  <a:gd name="T25" fmla="*/ 24 h 51"/>
                  <a:gd name="T26" fmla="*/ 29 w 29"/>
                  <a:gd name="T27" fmla="*/ 3 h 51"/>
                  <a:gd name="T28" fmla="*/ 23 w 29"/>
                  <a:gd name="T2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51">
                    <a:moveTo>
                      <a:pt x="23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5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6"/>
                    </a:lnTo>
                    <a:lnTo>
                      <a:pt x="15" y="14"/>
                    </a:lnTo>
                    <a:lnTo>
                      <a:pt x="7" y="48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3" y="24"/>
                    </a:lnTo>
                    <a:lnTo>
                      <a:pt x="29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2"/>
              <p:cNvSpPr/>
              <p:nvPr/>
            </p:nvSpPr>
            <p:spPr bwMode="auto">
              <a:xfrm>
                <a:off x="5906" y="1141"/>
                <a:ext cx="42" cy="27"/>
              </a:xfrm>
              <a:custGeom>
                <a:avLst/>
                <a:gdLst>
                  <a:gd name="T0" fmla="*/ 42 w 42"/>
                  <a:gd name="T1" fmla="*/ 16 h 27"/>
                  <a:gd name="T2" fmla="*/ 39 w 42"/>
                  <a:gd name="T3" fmla="*/ 13 h 27"/>
                  <a:gd name="T4" fmla="*/ 32 w 42"/>
                  <a:gd name="T5" fmla="*/ 11 h 27"/>
                  <a:gd name="T6" fmla="*/ 26 w 42"/>
                  <a:gd name="T7" fmla="*/ 8 h 27"/>
                  <a:gd name="T8" fmla="*/ 18 w 42"/>
                  <a:gd name="T9" fmla="*/ 5 h 27"/>
                  <a:gd name="T10" fmla="*/ 10 w 42"/>
                  <a:gd name="T11" fmla="*/ 3 h 27"/>
                  <a:gd name="T12" fmla="*/ 8 w 42"/>
                  <a:gd name="T13" fmla="*/ 0 h 27"/>
                  <a:gd name="T14" fmla="*/ 5 w 42"/>
                  <a:gd name="T15" fmla="*/ 0 h 27"/>
                  <a:gd name="T16" fmla="*/ 0 w 42"/>
                  <a:gd name="T17" fmla="*/ 13 h 27"/>
                  <a:gd name="T18" fmla="*/ 8 w 42"/>
                  <a:gd name="T19" fmla="*/ 16 h 27"/>
                  <a:gd name="T20" fmla="*/ 10 w 42"/>
                  <a:gd name="T21" fmla="*/ 19 h 27"/>
                  <a:gd name="T22" fmla="*/ 18 w 42"/>
                  <a:gd name="T23" fmla="*/ 21 h 27"/>
                  <a:gd name="T24" fmla="*/ 26 w 42"/>
                  <a:gd name="T25" fmla="*/ 24 h 27"/>
                  <a:gd name="T26" fmla="*/ 32 w 42"/>
                  <a:gd name="T27" fmla="*/ 24 h 27"/>
                  <a:gd name="T28" fmla="*/ 37 w 42"/>
                  <a:gd name="T29" fmla="*/ 27 h 27"/>
                  <a:gd name="T30" fmla="*/ 39 w 42"/>
                  <a:gd name="T31" fmla="*/ 21 h 27"/>
                  <a:gd name="T32" fmla="*/ 42 w 42"/>
                  <a:gd name="T33" fmla="*/ 19 h 27"/>
                  <a:gd name="T34" fmla="*/ 42 w 42"/>
                  <a:gd name="T35" fmla="*/ 16 h 27"/>
                  <a:gd name="T36" fmla="*/ 42 w 42"/>
                  <a:gd name="T37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7">
                    <a:moveTo>
                      <a:pt x="42" y="16"/>
                    </a:moveTo>
                    <a:lnTo>
                      <a:pt x="39" y="13"/>
                    </a:lnTo>
                    <a:lnTo>
                      <a:pt x="32" y="11"/>
                    </a:lnTo>
                    <a:lnTo>
                      <a:pt x="26" y="8"/>
                    </a:lnTo>
                    <a:lnTo>
                      <a:pt x="18" y="5"/>
                    </a:lnTo>
                    <a:lnTo>
                      <a:pt x="10" y="3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0" y="19"/>
                    </a:lnTo>
                    <a:lnTo>
                      <a:pt x="18" y="21"/>
                    </a:lnTo>
                    <a:lnTo>
                      <a:pt x="26" y="24"/>
                    </a:lnTo>
                    <a:lnTo>
                      <a:pt x="32" y="24"/>
                    </a:lnTo>
                    <a:lnTo>
                      <a:pt x="37" y="27"/>
                    </a:lnTo>
                    <a:lnTo>
                      <a:pt x="39" y="21"/>
                    </a:lnTo>
                    <a:lnTo>
                      <a:pt x="42" y="19"/>
                    </a:lnTo>
                    <a:lnTo>
                      <a:pt x="42" y="16"/>
                    </a:lnTo>
                    <a:lnTo>
                      <a:pt x="4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3"/>
              <p:cNvSpPr>
                <a:spLocks noEditPoints="1"/>
              </p:cNvSpPr>
              <p:nvPr/>
            </p:nvSpPr>
            <p:spPr bwMode="auto">
              <a:xfrm>
                <a:off x="6194" y="848"/>
                <a:ext cx="92" cy="108"/>
              </a:xfrm>
              <a:custGeom>
                <a:avLst/>
                <a:gdLst>
                  <a:gd name="T0" fmla="*/ 33 w 35"/>
                  <a:gd name="T1" fmla="*/ 8 h 41"/>
                  <a:gd name="T2" fmla="*/ 32 w 35"/>
                  <a:gd name="T3" fmla="*/ 12 h 41"/>
                  <a:gd name="T4" fmla="*/ 28 w 35"/>
                  <a:gd name="T5" fmla="*/ 21 h 41"/>
                  <a:gd name="T6" fmla="*/ 25 w 35"/>
                  <a:gd name="T7" fmla="*/ 28 h 41"/>
                  <a:gd name="T8" fmla="*/ 23 w 35"/>
                  <a:gd name="T9" fmla="*/ 31 h 41"/>
                  <a:gd name="T10" fmla="*/ 21 w 35"/>
                  <a:gd name="T11" fmla="*/ 36 h 41"/>
                  <a:gd name="T12" fmla="*/ 22 w 35"/>
                  <a:gd name="T13" fmla="*/ 40 h 41"/>
                  <a:gd name="T14" fmla="*/ 25 w 35"/>
                  <a:gd name="T15" fmla="*/ 39 h 41"/>
                  <a:gd name="T16" fmla="*/ 27 w 35"/>
                  <a:gd name="T17" fmla="*/ 35 h 41"/>
                  <a:gd name="T18" fmla="*/ 29 w 35"/>
                  <a:gd name="T19" fmla="*/ 30 h 41"/>
                  <a:gd name="T20" fmla="*/ 31 w 35"/>
                  <a:gd name="T21" fmla="*/ 26 h 41"/>
                  <a:gd name="T22" fmla="*/ 34 w 35"/>
                  <a:gd name="T23" fmla="*/ 19 h 41"/>
                  <a:gd name="T24" fmla="*/ 35 w 35"/>
                  <a:gd name="T25" fmla="*/ 13 h 41"/>
                  <a:gd name="T26" fmla="*/ 24 w 35"/>
                  <a:gd name="T27" fmla="*/ 15 h 41"/>
                  <a:gd name="T28" fmla="*/ 27 w 35"/>
                  <a:gd name="T29" fmla="*/ 13 h 41"/>
                  <a:gd name="T30" fmla="*/ 29 w 35"/>
                  <a:gd name="T31" fmla="*/ 11 h 41"/>
                  <a:gd name="T32" fmla="*/ 27 w 35"/>
                  <a:gd name="T33" fmla="*/ 8 h 41"/>
                  <a:gd name="T34" fmla="*/ 25 w 35"/>
                  <a:gd name="T35" fmla="*/ 9 h 41"/>
                  <a:gd name="T36" fmla="*/ 23 w 35"/>
                  <a:gd name="T37" fmla="*/ 12 h 41"/>
                  <a:gd name="T38" fmla="*/ 23 w 35"/>
                  <a:gd name="T39" fmla="*/ 15 h 41"/>
                  <a:gd name="T40" fmla="*/ 24 w 35"/>
                  <a:gd name="T41" fmla="*/ 21 h 41"/>
                  <a:gd name="T42" fmla="*/ 22 w 35"/>
                  <a:gd name="T43" fmla="*/ 19 h 41"/>
                  <a:gd name="T44" fmla="*/ 19 w 35"/>
                  <a:gd name="T45" fmla="*/ 17 h 41"/>
                  <a:gd name="T46" fmla="*/ 17 w 35"/>
                  <a:gd name="T47" fmla="*/ 13 h 41"/>
                  <a:gd name="T48" fmla="*/ 16 w 35"/>
                  <a:gd name="T49" fmla="*/ 9 h 41"/>
                  <a:gd name="T50" fmla="*/ 14 w 35"/>
                  <a:gd name="T51" fmla="*/ 4 h 41"/>
                  <a:gd name="T52" fmla="*/ 13 w 35"/>
                  <a:gd name="T53" fmla="*/ 0 h 41"/>
                  <a:gd name="T54" fmla="*/ 10 w 35"/>
                  <a:gd name="T55" fmla="*/ 2 h 41"/>
                  <a:gd name="T56" fmla="*/ 11 w 35"/>
                  <a:gd name="T57" fmla="*/ 7 h 41"/>
                  <a:gd name="T58" fmla="*/ 13 w 35"/>
                  <a:gd name="T59" fmla="*/ 10 h 41"/>
                  <a:gd name="T60" fmla="*/ 15 w 35"/>
                  <a:gd name="T61" fmla="*/ 14 h 41"/>
                  <a:gd name="T62" fmla="*/ 12 w 35"/>
                  <a:gd name="T63" fmla="*/ 15 h 41"/>
                  <a:gd name="T64" fmla="*/ 10 w 35"/>
                  <a:gd name="T65" fmla="*/ 13 h 41"/>
                  <a:gd name="T66" fmla="*/ 6 w 35"/>
                  <a:gd name="T67" fmla="*/ 11 h 41"/>
                  <a:gd name="T68" fmla="*/ 2 w 35"/>
                  <a:gd name="T69" fmla="*/ 10 h 41"/>
                  <a:gd name="T70" fmla="*/ 1 w 35"/>
                  <a:gd name="T71" fmla="*/ 13 h 41"/>
                  <a:gd name="T72" fmla="*/ 3 w 35"/>
                  <a:gd name="T73" fmla="*/ 15 h 41"/>
                  <a:gd name="T74" fmla="*/ 6 w 35"/>
                  <a:gd name="T75" fmla="*/ 17 h 41"/>
                  <a:gd name="T76" fmla="*/ 9 w 35"/>
                  <a:gd name="T77" fmla="*/ 18 h 41"/>
                  <a:gd name="T78" fmla="*/ 12 w 35"/>
                  <a:gd name="T79" fmla="*/ 19 h 41"/>
                  <a:gd name="T80" fmla="*/ 14 w 35"/>
                  <a:gd name="T81" fmla="*/ 18 h 41"/>
                  <a:gd name="T82" fmla="*/ 16 w 35"/>
                  <a:gd name="T83" fmla="*/ 21 h 41"/>
                  <a:gd name="T84" fmla="*/ 13 w 35"/>
                  <a:gd name="T85" fmla="*/ 21 h 41"/>
                  <a:gd name="T86" fmla="*/ 10 w 35"/>
                  <a:gd name="T87" fmla="*/ 22 h 41"/>
                  <a:gd name="T88" fmla="*/ 6 w 35"/>
                  <a:gd name="T89" fmla="*/ 22 h 41"/>
                  <a:gd name="T90" fmla="*/ 2 w 35"/>
                  <a:gd name="T91" fmla="*/ 23 h 41"/>
                  <a:gd name="T92" fmla="*/ 0 w 35"/>
                  <a:gd name="T93" fmla="*/ 28 h 41"/>
                  <a:gd name="T94" fmla="*/ 2 w 35"/>
                  <a:gd name="T95" fmla="*/ 29 h 41"/>
                  <a:gd name="T96" fmla="*/ 5 w 35"/>
                  <a:gd name="T97" fmla="*/ 27 h 41"/>
                  <a:gd name="T98" fmla="*/ 10 w 35"/>
                  <a:gd name="T99" fmla="*/ 25 h 41"/>
                  <a:gd name="T100" fmla="*/ 13 w 35"/>
                  <a:gd name="T101" fmla="*/ 25 h 41"/>
                  <a:gd name="T102" fmla="*/ 17 w 35"/>
                  <a:gd name="T103" fmla="*/ 24 h 41"/>
                  <a:gd name="T104" fmla="*/ 20 w 35"/>
                  <a:gd name="T105" fmla="*/ 23 h 41"/>
                  <a:gd name="T106" fmla="*/ 17 w 35"/>
                  <a:gd name="T107" fmla="*/ 28 h 41"/>
                  <a:gd name="T108" fmla="*/ 15 w 35"/>
                  <a:gd name="T109" fmla="*/ 31 h 41"/>
                  <a:gd name="T110" fmla="*/ 17 w 35"/>
                  <a:gd name="T111" fmla="*/ 35 h 41"/>
                  <a:gd name="T112" fmla="*/ 18 w 35"/>
                  <a:gd name="T113" fmla="*/ 3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41">
                    <a:moveTo>
                      <a:pt x="35" y="11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lnTo>
                      <a:pt x="35" y="11"/>
                    </a:lnTo>
                    <a:close/>
                    <a:moveTo>
                      <a:pt x="23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lnTo>
                      <a:pt x="23" y="15"/>
                    </a:lnTo>
                    <a:close/>
                    <a:moveTo>
                      <a:pt x="22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19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20"/>
                    </a:cubicBezTo>
                    <a:cubicBezTo>
                      <a:pt x="16" y="20"/>
                      <a:pt x="16" y="21"/>
                      <a:pt x="16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lnTo>
                      <a:pt x="22" y="23"/>
                    </a:lnTo>
                    <a:close/>
                    <a:moveTo>
                      <a:pt x="17" y="29"/>
                    </a:move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lnTo>
                      <a:pt x="17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6183" y="692"/>
                <a:ext cx="108" cy="106"/>
              </a:xfrm>
              <a:custGeom>
                <a:avLst/>
                <a:gdLst>
                  <a:gd name="T0" fmla="*/ 39 w 41"/>
                  <a:gd name="T1" fmla="*/ 22 h 40"/>
                  <a:gd name="T2" fmla="*/ 37 w 41"/>
                  <a:gd name="T3" fmla="*/ 16 h 40"/>
                  <a:gd name="T4" fmla="*/ 33 w 41"/>
                  <a:gd name="T5" fmla="*/ 13 h 40"/>
                  <a:gd name="T6" fmla="*/ 29 w 41"/>
                  <a:gd name="T7" fmla="*/ 17 h 40"/>
                  <a:gd name="T8" fmla="*/ 28 w 41"/>
                  <a:gd name="T9" fmla="*/ 20 h 40"/>
                  <a:gd name="T10" fmla="*/ 27 w 41"/>
                  <a:gd name="T11" fmla="*/ 24 h 40"/>
                  <a:gd name="T12" fmla="*/ 24 w 41"/>
                  <a:gd name="T13" fmla="*/ 20 h 40"/>
                  <a:gd name="T14" fmla="*/ 21 w 41"/>
                  <a:gd name="T15" fmla="*/ 16 h 40"/>
                  <a:gd name="T16" fmla="*/ 16 w 41"/>
                  <a:gd name="T17" fmla="*/ 21 h 40"/>
                  <a:gd name="T18" fmla="*/ 15 w 41"/>
                  <a:gd name="T19" fmla="*/ 27 h 40"/>
                  <a:gd name="T20" fmla="*/ 10 w 41"/>
                  <a:gd name="T21" fmla="*/ 27 h 40"/>
                  <a:gd name="T22" fmla="*/ 8 w 41"/>
                  <a:gd name="T23" fmla="*/ 33 h 40"/>
                  <a:gd name="T24" fmla="*/ 11 w 41"/>
                  <a:gd name="T25" fmla="*/ 39 h 40"/>
                  <a:gd name="T26" fmla="*/ 15 w 41"/>
                  <a:gd name="T27" fmla="*/ 39 h 40"/>
                  <a:gd name="T28" fmla="*/ 18 w 41"/>
                  <a:gd name="T29" fmla="*/ 36 h 40"/>
                  <a:gd name="T30" fmla="*/ 20 w 41"/>
                  <a:gd name="T31" fmla="*/ 32 h 40"/>
                  <a:gd name="T32" fmla="*/ 22 w 41"/>
                  <a:gd name="T33" fmla="*/ 37 h 40"/>
                  <a:gd name="T34" fmla="*/ 29 w 41"/>
                  <a:gd name="T35" fmla="*/ 39 h 40"/>
                  <a:gd name="T36" fmla="*/ 31 w 41"/>
                  <a:gd name="T37" fmla="*/ 35 h 40"/>
                  <a:gd name="T38" fmla="*/ 29 w 41"/>
                  <a:gd name="T39" fmla="*/ 30 h 40"/>
                  <a:gd name="T40" fmla="*/ 31 w 41"/>
                  <a:gd name="T41" fmla="*/ 27 h 40"/>
                  <a:gd name="T42" fmla="*/ 37 w 41"/>
                  <a:gd name="T43" fmla="*/ 30 h 40"/>
                  <a:gd name="T44" fmla="*/ 41 w 41"/>
                  <a:gd name="T45" fmla="*/ 27 h 40"/>
                  <a:gd name="T46" fmla="*/ 13 w 41"/>
                  <a:gd name="T47" fmla="*/ 33 h 40"/>
                  <a:gd name="T48" fmla="*/ 11 w 41"/>
                  <a:gd name="T49" fmla="*/ 30 h 40"/>
                  <a:gd name="T50" fmla="*/ 16 w 41"/>
                  <a:gd name="T51" fmla="*/ 30 h 40"/>
                  <a:gd name="T52" fmla="*/ 19 w 41"/>
                  <a:gd name="T53" fmla="*/ 25 h 40"/>
                  <a:gd name="T54" fmla="*/ 22 w 41"/>
                  <a:gd name="T55" fmla="*/ 22 h 40"/>
                  <a:gd name="T56" fmla="*/ 28 w 41"/>
                  <a:gd name="T57" fmla="*/ 34 h 40"/>
                  <a:gd name="T58" fmla="*/ 25 w 41"/>
                  <a:gd name="T59" fmla="*/ 36 h 40"/>
                  <a:gd name="T60" fmla="*/ 23 w 41"/>
                  <a:gd name="T61" fmla="*/ 33 h 40"/>
                  <a:gd name="T62" fmla="*/ 22 w 41"/>
                  <a:gd name="T63" fmla="*/ 31 h 40"/>
                  <a:gd name="T64" fmla="*/ 22 w 41"/>
                  <a:gd name="T65" fmla="*/ 29 h 40"/>
                  <a:gd name="T66" fmla="*/ 25 w 41"/>
                  <a:gd name="T67" fmla="*/ 29 h 40"/>
                  <a:gd name="T68" fmla="*/ 27 w 41"/>
                  <a:gd name="T69" fmla="*/ 31 h 40"/>
                  <a:gd name="T70" fmla="*/ 28 w 41"/>
                  <a:gd name="T71" fmla="*/ 33 h 40"/>
                  <a:gd name="T72" fmla="*/ 35 w 41"/>
                  <a:gd name="T73" fmla="*/ 26 h 40"/>
                  <a:gd name="T74" fmla="*/ 32 w 41"/>
                  <a:gd name="T75" fmla="*/ 23 h 40"/>
                  <a:gd name="T76" fmla="*/ 32 w 41"/>
                  <a:gd name="T77" fmla="*/ 19 h 40"/>
                  <a:gd name="T78" fmla="*/ 36 w 41"/>
                  <a:gd name="T79" fmla="*/ 20 h 40"/>
                  <a:gd name="T80" fmla="*/ 10 w 41"/>
                  <a:gd name="T81" fmla="*/ 21 h 40"/>
                  <a:gd name="T82" fmla="*/ 15 w 41"/>
                  <a:gd name="T83" fmla="*/ 15 h 40"/>
                  <a:gd name="T84" fmla="*/ 15 w 41"/>
                  <a:gd name="T85" fmla="*/ 10 h 40"/>
                  <a:gd name="T86" fmla="*/ 19 w 41"/>
                  <a:gd name="T87" fmla="*/ 10 h 40"/>
                  <a:gd name="T88" fmla="*/ 25 w 41"/>
                  <a:gd name="T89" fmla="*/ 12 h 40"/>
                  <a:gd name="T90" fmla="*/ 29 w 41"/>
                  <a:gd name="T91" fmla="*/ 9 h 40"/>
                  <a:gd name="T92" fmla="*/ 26 w 41"/>
                  <a:gd name="T93" fmla="*/ 3 h 40"/>
                  <a:gd name="T94" fmla="*/ 22 w 41"/>
                  <a:gd name="T95" fmla="*/ 1 h 40"/>
                  <a:gd name="T96" fmla="*/ 23 w 41"/>
                  <a:gd name="T97" fmla="*/ 5 h 40"/>
                  <a:gd name="T98" fmla="*/ 23 w 41"/>
                  <a:gd name="T99" fmla="*/ 8 h 40"/>
                  <a:gd name="T100" fmla="*/ 18 w 41"/>
                  <a:gd name="T101" fmla="*/ 5 h 40"/>
                  <a:gd name="T102" fmla="*/ 14 w 41"/>
                  <a:gd name="T103" fmla="*/ 5 h 40"/>
                  <a:gd name="T104" fmla="*/ 10 w 41"/>
                  <a:gd name="T105" fmla="*/ 10 h 40"/>
                  <a:gd name="T106" fmla="*/ 13 w 41"/>
                  <a:gd name="T107" fmla="*/ 14 h 40"/>
                  <a:gd name="T108" fmla="*/ 9 w 41"/>
                  <a:gd name="T109" fmla="*/ 17 h 40"/>
                  <a:gd name="T110" fmla="*/ 4 w 41"/>
                  <a:gd name="T111" fmla="*/ 17 h 40"/>
                  <a:gd name="T112" fmla="*/ 0 w 41"/>
                  <a:gd name="T113" fmla="*/ 20 h 40"/>
                  <a:gd name="T114" fmla="*/ 7 w 41"/>
                  <a:gd name="T115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0">
                    <a:moveTo>
                      <a:pt x="41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lnTo>
                      <a:pt x="41" y="27"/>
                    </a:ln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31"/>
                      <a:pt x="18" y="31"/>
                      <a:pt x="18" y="31"/>
                    </a:cubicBezTo>
                    <a:lnTo>
                      <a:pt x="17" y="31"/>
                    </a:lnTo>
                    <a:close/>
                    <a:moveTo>
                      <a:pt x="21" y="26"/>
                    </a:move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lose/>
                    <a:moveTo>
                      <a:pt x="28" y="34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lnTo>
                      <a:pt x="28" y="34"/>
                    </a:lnTo>
                    <a:close/>
                    <a:moveTo>
                      <a:pt x="37" y="25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25"/>
                    </a:lnTo>
                    <a:close/>
                    <a:moveTo>
                      <a:pt x="8" y="22"/>
                    </a:move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6093" y="600"/>
                <a:ext cx="82" cy="92"/>
              </a:xfrm>
              <a:custGeom>
                <a:avLst/>
                <a:gdLst>
                  <a:gd name="T0" fmla="*/ 77 w 82"/>
                  <a:gd name="T1" fmla="*/ 26 h 92"/>
                  <a:gd name="T2" fmla="*/ 64 w 82"/>
                  <a:gd name="T3" fmla="*/ 18 h 92"/>
                  <a:gd name="T4" fmla="*/ 56 w 82"/>
                  <a:gd name="T5" fmla="*/ 13 h 92"/>
                  <a:gd name="T6" fmla="*/ 53 w 82"/>
                  <a:gd name="T7" fmla="*/ 8 h 92"/>
                  <a:gd name="T8" fmla="*/ 53 w 82"/>
                  <a:gd name="T9" fmla="*/ 0 h 92"/>
                  <a:gd name="T10" fmla="*/ 48 w 82"/>
                  <a:gd name="T11" fmla="*/ 3 h 92"/>
                  <a:gd name="T12" fmla="*/ 37 w 82"/>
                  <a:gd name="T13" fmla="*/ 11 h 92"/>
                  <a:gd name="T14" fmla="*/ 24 w 82"/>
                  <a:gd name="T15" fmla="*/ 8 h 92"/>
                  <a:gd name="T16" fmla="*/ 8 w 82"/>
                  <a:gd name="T17" fmla="*/ 13 h 92"/>
                  <a:gd name="T18" fmla="*/ 6 w 82"/>
                  <a:gd name="T19" fmla="*/ 26 h 92"/>
                  <a:gd name="T20" fmla="*/ 3 w 82"/>
                  <a:gd name="T21" fmla="*/ 42 h 92"/>
                  <a:gd name="T22" fmla="*/ 3 w 82"/>
                  <a:gd name="T23" fmla="*/ 53 h 92"/>
                  <a:gd name="T24" fmla="*/ 0 w 82"/>
                  <a:gd name="T25" fmla="*/ 69 h 92"/>
                  <a:gd name="T26" fmla="*/ 6 w 82"/>
                  <a:gd name="T27" fmla="*/ 79 h 92"/>
                  <a:gd name="T28" fmla="*/ 11 w 82"/>
                  <a:gd name="T29" fmla="*/ 87 h 92"/>
                  <a:gd name="T30" fmla="*/ 24 w 82"/>
                  <a:gd name="T31" fmla="*/ 87 h 92"/>
                  <a:gd name="T32" fmla="*/ 32 w 82"/>
                  <a:gd name="T33" fmla="*/ 90 h 92"/>
                  <a:gd name="T34" fmla="*/ 43 w 82"/>
                  <a:gd name="T35" fmla="*/ 92 h 92"/>
                  <a:gd name="T36" fmla="*/ 53 w 82"/>
                  <a:gd name="T37" fmla="*/ 90 h 92"/>
                  <a:gd name="T38" fmla="*/ 64 w 82"/>
                  <a:gd name="T39" fmla="*/ 79 h 92"/>
                  <a:gd name="T40" fmla="*/ 66 w 82"/>
                  <a:gd name="T41" fmla="*/ 69 h 92"/>
                  <a:gd name="T42" fmla="*/ 72 w 82"/>
                  <a:gd name="T43" fmla="*/ 58 h 92"/>
                  <a:gd name="T44" fmla="*/ 79 w 82"/>
                  <a:gd name="T45" fmla="*/ 48 h 92"/>
                  <a:gd name="T46" fmla="*/ 79 w 82"/>
                  <a:gd name="T47" fmla="*/ 34 h 92"/>
                  <a:gd name="T48" fmla="*/ 53 w 82"/>
                  <a:gd name="T49" fmla="*/ 79 h 92"/>
                  <a:gd name="T50" fmla="*/ 37 w 82"/>
                  <a:gd name="T51" fmla="*/ 82 h 92"/>
                  <a:gd name="T52" fmla="*/ 24 w 82"/>
                  <a:gd name="T53" fmla="*/ 77 h 92"/>
                  <a:gd name="T54" fmla="*/ 13 w 82"/>
                  <a:gd name="T55" fmla="*/ 69 h 92"/>
                  <a:gd name="T56" fmla="*/ 11 w 82"/>
                  <a:gd name="T57" fmla="*/ 61 h 92"/>
                  <a:gd name="T58" fmla="*/ 21 w 82"/>
                  <a:gd name="T59" fmla="*/ 63 h 92"/>
                  <a:gd name="T60" fmla="*/ 35 w 82"/>
                  <a:gd name="T61" fmla="*/ 63 h 92"/>
                  <a:gd name="T62" fmla="*/ 48 w 82"/>
                  <a:gd name="T63" fmla="*/ 66 h 92"/>
                  <a:gd name="T64" fmla="*/ 56 w 82"/>
                  <a:gd name="T65" fmla="*/ 69 h 92"/>
                  <a:gd name="T66" fmla="*/ 64 w 82"/>
                  <a:gd name="T67" fmla="*/ 58 h 92"/>
                  <a:gd name="T68" fmla="*/ 56 w 82"/>
                  <a:gd name="T69" fmla="*/ 61 h 92"/>
                  <a:gd name="T70" fmla="*/ 43 w 82"/>
                  <a:gd name="T71" fmla="*/ 55 h 92"/>
                  <a:gd name="T72" fmla="*/ 24 w 82"/>
                  <a:gd name="T73" fmla="*/ 53 h 92"/>
                  <a:gd name="T74" fmla="*/ 16 w 82"/>
                  <a:gd name="T75" fmla="*/ 48 h 92"/>
                  <a:gd name="T76" fmla="*/ 24 w 82"/>
                  <a:gd name="T77" fmla="*/ 40 h 92"/>
                  <a:gd name="T78" fmla="*/ 35 w 82"/>
                  <a:gd name="T79" fmla="*/ 45 h 92"/>
                  <a:gd name="T80" fmla="*/ 48 w 82"/>
                  <a:gd name="T81" fmla="*/ 48 h 92"/>
                  <a:gd name="T82" fmla="*/ 56 w 82"/>
                  <a:gd name="T83" fmla="*/ 50 h 92"/>
                  <a:gd name="T84" fmla="*/ 64 w 82"/>
                  <a:gd name="T85" fmla="*/ 53 h 92"/>
                  <a:gd name="T86" fmla="*/ 66 w 82"/>
                  <a:gd name="T87" fmla="*/ 40 h 92"/>
                  <a:gd name="T88" fmla="*/ 56 w 82"/>
                  <a:gd name="T89" fmla="*/ 40 h 92"/>
                  <a:gd name="T90" fmla="*/ 48 w 82"/>
                  <a:gd name="T91" fmla="*/ 34 h 92"/>
                  <a:gd name="T92" fmla="*/ 35 w 82"/>
                  <a:gd name="T93" fmla="*/ 34 h 92"/>
                  <a:gd name="T94" fmla="*/ 21 w 82"/>
                  <a:gd name="T95" fmla="*/ 29 h 92"/>
                  <a:gd name="T96" fmla="*/ 19 w 82"/>
                  <a:gd name="T97" fmla="*/ 24 h 92"/>
                  <a:gd name="T98" fmla="*/ 27 w 82"/>
                  <a:gd name="T99" fmla="*/ 18 h 92"/>
                  <a:gd name="T100" fmla="*/ 37 w 82"/>
                  <a:gd name="T101" fmla="*/ 21 h 92"/>
                  <a:gd name="T102" fmla="*/ 48 w 82"/>
                  <a:gd name="T103" fmla="*/ 21 h 92"/>
                  <a:gd name="T104" fmla="*/ 56 w 82"/>
                  <a:gd name="T105" fmla="*/ 24 h 92"/>
                  <a:gd name="T106" fmla="*/ 61 w 82"/>
                  <a:gd name="T107" fmla="*/ 29 h 92"/>
                  <a:gd name="T108" fmla="*/ 69 w 82"/>
                  <a:gd name="T109" fmla="*/ 3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2" h="92">
                    <a:moveTo>
                      <a:pt x="79" y="34"/>
                    </a:moveTo>
                    <a:lnTo>
                      <a:pt x="79" y="32"/>
                    </a:lnTo>
                    <a:lnTo>
                      <a:pt x="79" y="32"/>
                    </a:lnTo>
                    <a:lnTo>
                      <a:pt x="79" y="29"/>
                    </a:lnTo>
                    <a:lnTo>
                      <a:pt x="77" y="26"/>
                    </a:lnTo>
                    <a:lnTo>
                      <a:pt x="77" y="26"/>
                    </a:lnTo>
                    <a:lnTo>
                      <a:pt x="72" y="24"/>
                    </a:lnTo>
                    <a:lnTo>
                      <a:pt x="72" y="21"/>
                    </a:lnTo>
                    <a:lnTo>
                      <a:pt x="69" y="21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1" y="16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6" y="16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3" y="8"/>
                    </a:lnTo>
                    <a:lnTo>
                      <a:pt x="40" y="11"/>
                    </a:lnTo>
                    <a:lnTo>
                      <a:pt x="37" y="11"/>
                    </a:lnTo>
                    <a:lnTo>
                      <a:pt x="37" y="11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4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6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3" y="58"/>
                    </a:lnTo>
                    <a:lnTo>
                      <a:pt x="3" y="6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3" y="87"/>
                    </a:lnTo>
                    <a:lnTo>
                      <a:pt x="16" y="87"/>
                    </a:lnTo>
                    <a:lnTo>
                      <a:pt x="16" y="87"/>
                    </a:lnTo>
                    <a:lnTo>
                      <a:pt x="21" y="87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7" y="90"/>
                    </a:lnTo>
                    <a:lnTo>
                      <a:pt x="29" y="90"/>
                    </a:lnTo>
                    <a:lnTo>
                      <a:pt x="29" y="90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5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40" y="92"/>
                    </a:lnTo>
                    <a:lnTo>
                      <a:pt x="43" y="92"/>
                    </a:lnTo>
                    <a:lnTo>
                      <a:pt x="45" y="92"/>
                    </a:lnTo>
                    <a:lnTo>
                      <a:pt x="48" y="92"/>
                    </a:lnTo>
                    <a:lnTo>
                      <a:pt x="50" y="92"/>
                    </a:lnTo>
                    <a:lnTo>
                      <a:pt x="50" y="92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61" y="84"/>
                    </a:lnTo>
                    <a:lnTo>
                      <a:pt x="61" y="82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6" y="69"/>
                    </a:lnTo>
                    <a:lnTo>
                      <a:pt x="69" y="66"/>
                    </a:lnTo>
                    <a:lnTo>
                      <a:pt x="69" y="63"/>
                    </a:lnTo>
                    <a:lnTo>
                      <a:pt x="69" y="63"/>
                    </a:lnTo>
                    <a:lnTo>
                      <a:pt x="69" y="61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8"/>
                    </a:lnTo>
                    <a:lnTo>
                      <a:pt x="77" y="55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0"/>
                    </a:lnTo>
                    <a:lnTo>
                      <a:pt x="79" y="48"/>
                    </a:lnTo>
                    <a:lnTo>
                      <a:pt x="79" y="45"/>
                    </a:lnTo>
                    <a:lnTo>
                      <a:pt x="79" y="45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37"/>
                    </a:lnTo>
                    <a:lnTo>
                      <a:pt x="79" y="34"/>
                    </a:lnTo>
                    <a:close/>
                    <a:moveTo>
                      <a:pt x="56" y="71"/>
                    </a:moveTo>
                    <a:lnTo>
                      <a:pt x="56" y="74"/>
                    </a:lnTo>
                    <a:lnTo>
                      <a:pt x="56" y="77"/>
                    </a:lnTo>
                    <a:lnTo>
                      <a:pt x="53" y="77"/>
                    </a:lnTo>
                    <a:lnTo>
                      <a:pt x="53" y="79"/>
                    </a:lnTo>
                    <a:lnTo>
                      <a:pt x="53" y="79"/>
                    </a:lnTo>
                    <a:lnTo>
                      <a:pt x="53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3" y="84"/>
                    </a:lnTo>
                    <a:lnTo>
                      <a:pt x="40" y="84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2" y="82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4" y="77"/>
                    </a:lnTo>
                    <a:lnTo>
                      <a:pt x="21" y="74"/>
                    </a:lnTo>
                    <a:lnTo>
                      <a:pt x="19" y="74"/>
                    </a:lnTo>
                    <a:lnTo>
                      <a:pt x="16" y="74"/>
                    </a:lnTo>
                    <a:lnTo>
                      <a:pt x="13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4" y="63"/>
                    </a:lnTo>
                    <a:lnTo>
                      <a:pt x="24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3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40" y="63"/>
                    </a:lnTo>
                    <a:lnTo>
                      <a:pt x="40" y="66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0" y="66"/>
                    </a:lnTo>
                    <a:lnTo>
                      <a:pt x="53" y="69"/>
                    </a:lnTo>
                    <a:lnTo>
                      <a:pt x="53" y="69"/>
                    </a:lnTo>
                    <a:lnTo>
                      <a:pt x="56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56" y="71"/>
                    </a:lnTo>
                    <a:close/>
                    <a:moveTo>
                      <a:pt x="66" y="55"/>
                    </a:moveTo>
                    <a:lnTo>
                      <a:pt x="64" y="55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1" y="61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3" y="61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2" y="53"/>
                    </a:lnTo>
                    <a:lnTo>
                      <a:pt x="29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1" y="53"/>
                    </a:lnTo>
                    <a:lnTo>
                      <a:pt x="21" y="50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40"/>
                    </a:lnTo>
                    <a:lnTo>
                      <a:pt x="24" y="40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32" y="42"/>
                    </a:lnTo>
                    <a:lnTo>
                      <a:pt x="32" y="45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3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3" y="48"/>
                    </a:lnTo>
                    <a:lnTo>
                      <a:pt x="53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8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5"/>
                    </a:lnTo>
                    <a:close/>
                    <a:moveTo>
                      <a:pt x="72" y="40"/>
                    </a:moveTo>
                    <a:lnTo>
                      <a:pt x="69" y="42"/>
                    </a:lnTo>
                    <a:lnTo>
                      <a:pt x="69" y="42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6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48" y="34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0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2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3" y="24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58" y="26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40"/>
                    </a:lnTo>
                    <a:lnTo>
                      <a:pt x="72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6"/>
              <p:cNvSpPr>
                <a:spLocks noEditPoints="1"/>
              </p:cNvSpPr>
              <p:nvPr/>
            </p:nvSpPr>
            <p:spPr bwMode="auto">
              <a:xfrm>
                <a:off x="6085" y="954"/>
                <a:ext cx="95" cy="100"/>
              </a:xfrm>
              <a:custGeom>
                <a:avLst/>
                <a:gdLst>
                  <a:gd name="T0" fmla="*/ 32 w 36"/>
                  <a:gd name="T1" fmla="*/ 17 h 38"/>
                  <a:gd name="T2" fmla="*/ 27 w 36"/>
                  <a:gd name="T3" fmla="*/ 11 h 38"/>
                  <a:gd name="T4" fmla="*/ 25 w 36"/>
                  <a:gd name="T5" fmla="*/ 8 h 38"/>
                  <a:gd name="T6" fmla="*/ 18 w 36"/>
                  <a:gd name="T7" fmla="*/ 12 h 38"/>
                  <a:gd name="T8" fmla="*/ 12 w 36"/>
                  <a:gd name="T9" fmla="*/ 15 h 38"/>
                  <a:gd name="T10" fmla="*/ 7 w 36"/>
                  <a:gd name="T11" fmla="*/ 21 h 38"/>
                  <a:gd name="T12" fmla="*/ 8 w 36"/>
                  <a:gd name="T13" fmla="*/ 28 h 38"/>
                  <a:gd name="T14" fmla="*/ 10 w 36"/>
                  <a:gd name="T15" fmla="*/ 34 h 38"/>
                  <a:gd name="T16" fmla="*/ 15 w 36"/>
                  <a:gd name="T17" fmla="*/ 38 h 38"/>
                  <a:gd name="T18" fmla="*/ 22 w 36"/>
                  <a:gd name="T19" fmla="*/ 35 h 38"/>
                  <a:gd name="T20" fmla="*/ 25 w 36"/>
                  <a:gd name="T21" fmla="*/ 35 h 38"/>
                  <a:gd name="T22" fmla="*/ 28 w 36"/>
                  <a:gd name="T23" fmla="*/ 36 h 38"/>
                  <a:gd name="T24" fmla="*/ 29 w 36"/>
                  <a:gd name="T25" fmla="*/ 32 h 38"/>
                  <a:gd name="T26" fmla="*/ 32 w 36"/>
                  <a:gd name="T27" fmla="*/ 29 h 38"/>
                  <a:gd name="T28" fmla="*/ 36 w 36"/>
                  <a:gd name="T29" fmla="*/ 25 h 38"/>
                  <a:gd name="T30" fmla="*/ 10 w 36"/>
                  <a:gd name="T31" fmla="*/ 20 h 38"/>
                  <a:gd name="T32" fmla="*/ 16 w 36"/>
                  <a:gd name="T33" fmla="*/ 16 h 38"/>
                  <a:gd name="T34" fmla="*/ 22 w 36"/>
                  <a:gd name="T35" fmla="*/ 13 h 38"/>
                  <a:gd name="T36" fmla="*/ 25 w 36"/>
                  <a:gd name="T37" fmla="*/ 12 h 38"/>
                  <a:gd name="T38" fmla="*/ 25 w 36"/>
                  <a:gd name="T39" fmla="*/ 14 h 38"/>
                  <a:gd name="T40" fmla="*/ 19 w 36"/>
                  <a:gd name="T41" fmla="*/ 18 h 38"/>
                  <a:gd name="T42" fmla="*/ 13 w 36"/>
                  <a:gd name="T43" fmla="*/ 21 h 38"/>
                  <a:gd name="T44" fmla="*/ 11 w 36"/>
                  <a:gd name="T45" fmla="*/ 27 h 38"/>
                  <a:gd name="T46" fmla="*/ 18 w 36"/>
                  <a:gd name="T47" fmla="*/ 22 h 38"/>
                  <a:gd name="T48" fmla="*/ 23 w 36"/>
                  <a:gd name="T49" fmla="*/ 19 h 38"/>
                  <a:gd name="T50" fmla="*/ 27 w 36"/>
                  <a:gd name="T51" fmla="*/ 16 h 38"/>
                  <a:gd name="T52" fmla="*/ 29 w 36"/>
                  <a:gd name="T53" fmla="*/ 19 h 38"/>
                  <a:gd name="T54" fmla="*/ 25 w 36"/>
                  <a:gd name="T55" fmla="*/ 22 h 38"/>
                  <a:gd name="T56" fmla="*/ 21 w 36"/>
                  <a:gd name="T57" fmla="*/ 24 h 38"/>
                  <a:gd name="T58" fmla="*/ 14 w 36"/>
                  <a:gd name="T59" fmla="*/ 27 h 38"/>
                  <a:gd name="T60" fmla="*/ 30 w 36"/>
                  <a:gd name="T61" fmla="*/ 27 h 38"/>
                  <a:gd name="T62" fmla="*/ 26 w 36"/>
                  <a:gd name="T63" fmla="*/ 28 h 38"/>
                  <a:gd name="T64" fmla="*/ 21 w 36"/>
                  <a:gd name="T65" fmla="*/ 31 h 38"/>
                  <a:gd name="T66" fmla="*/ 14 w 36"/>
                  <a:gd name="T67" fmla="*/ 33 h 38"/>
                  <a:gd name="T68" fmla="*/ 17 w 36"/>
                  <a:gd name="T69" fmla="*/ 29 h 38"/>
                  <a:gd name="T70" fmla="*/ 22 w 36"/>
                  <a:gd name="T71" fmla="*/ 26 h 38"/>
                  <a:gd name="T72" fmla="*/ 27 w 36"/>
                  <a:gd name="T73" fmla="*/ 24 h 38"/>
                  <a:gd name="T74" fmla="*/ 31 w 36"/>
                  <a:gd name="T75" fmla="*/ 23 h 38"/>
                  <a:gd name="T76" fmla="*/ 23 w 36"/>
                  <a:gd name="T77" fmla="*/ 5 h 38"/>
                  <a:gd name="T78" fmla="*/ 26 w 36"/>
                  <a:gd name="T79" fmla="*/ 6 h 38"/>
                  <a:gd name="T80" fmla="*/ 25 w 36"/>
                  <a:gd name="T81" fmla="*/ 1 h 38"/>
                  <a:gd name="T82" fmla="*/ 22 w 36"/>
                  <a:gd name="T83" fmla="*/ 2 h 38"/>
                  <a:gd name="T84" fmla="*/ 11 w 36"/>
                  <a:gd name="T85" fmla="*/ 8 h 38"/>
                  <a:gd name="T86" fmla="*/ 10 w 36"/>
                  <a:gd name="T87" fmla="*/ 12 h 38"/>
                  <a:gd name="T88" fmla="*/ 14 w 36"/>
                  <a:gd name="T89" fmla="*/ 12 h 38"/>
                  <a:gd name="T90" fmla="*/ 6 w 36"/>
                  <a:gd name="T91" fmla="*/ 12 h 38"/>
                  <a:gd name="T92" fmla="*/ 4 w 36"/>
                  <a:gd name="T93" fmla="*/ 13 h 38"/>
                  <a:gd name="T94" fmla="*/ 1 w 36"/>
                  <a:gd name="T95" fmla="*/ 17 h 38"/>
                  <a:gd name="T96" fmla="*/ 2 w 36"/>
                  <a:gd name="T97" fmla="*/ 20 h 38"/>
                  <a:gd name="T98" fmla="*/ 5 w 36"/>
                  <a:gd name="T99" fmla="*/ 16 h 38"/>
                  <a:gd name="T100" fmla="*/ 7 w 36"/>
                  <a:gd name="T101" fmla="*/ 12 h 38"/>
                  <a:gd name="T102" fmla="*/ 4 w 36"/>
                  <a:gd name="T103" fmla="*/ 9 h 38"/>
                  <a:gd name="T104" fmla="*/ 8 w 36"/>
                  <a:gd name="T105" fmla="*/ 7 h 38"/>
                  <a:gd name="T106" fmla="*/ 12 w 36"/>
                  <a:gd name="T107" fmla="*/ 6 h 38"/>
                  <a:gd name="T108" fmla="*/ 18 w 36"/>
                  <a:gd name="T109" fmla="*/ 8 h 38"/>
                  <a:gd name="T110" fmla="*/ 20 w 36"/>
                  <a:gd name="T111" fmla="*/ 3 h 38"/>
                  <a:gd name="T112" fmla="*/ 18 w 36"/>
                  <a:gd name="T113" fmla="*/ 2 h 38"/>
                  <a:gd name="T114" fmla="*/ 14 w 36"/>
                  <a:gd name="T115" fmla="*/ 2 h 38"/>
                  <a:gd name="T116" fmla="*/ 7 w 36"/>
                  <a:gd name="T117" fmla="*/ 2 h 38"/>
                  <a:gd name="T118" fmla="*/ 3 w 36"/>
                  <a:gd name="T119" fmla="*/ 6 h 38"/>
                  <a:gd name="T120" fmla="*/ 1 w 36"/>
                  <a:gd name="T12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6" h="38">
                    <a:moveTo>
                      <a:pt x="35" y="23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35" y="23"/>
                    </a:lnTo>
                    <a:close/>
                    <a:moveTo>
                      <a:pt x="11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lnTo>
                      <a:pt x="11" y="22"/>
                    </a:lnTo>
                    <a:close/>
                    <a:moveTo>
                      <a:pt x="12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1" y="20"/>
                      <a:pt x="22" y="20"/>
                      <a:pt x="22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lnTo>
                      <a:pt x="12" y="28"/>
                    </a:lnTo>
                    <a:close/>
                    <a:moveTo>
                      <a:pt x="31" y="25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31" y="25"/>
                    </a:lnTo>
                    <a:close/>
                    <a:moveTo>
                      <a:pt x="23" y="3"/>
                    </a:move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lnTo>
                      <a:pt x="23" y="3"/>
                    </a:lnTo>
                    <a:close/>
                    <a:moveTo>
                      <a:pt x="13" y="9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3" y="9"/>
                      <a:pt x="13" y="9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2"/>
                      <a:pt x="7" y="12"/>
                      <a:pt x="7" y="12"/>
                    </a:cubicBezTo>
                    <a:lnTo>
                      <a:pt x="6" y="12"/>
                    </a:lnTo>
                    <a:close/>
                    <a:moveTo>
                      <a:pt x="2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7"/>
              <p:cNvSpPr>
                <a:spLocks noEditPoints="1"/>
              </p:cNvSpPr>
              <p:nvPr/>
            </p:nvSpPr>
            <p:spPr bwMode="auto">
              <a:xfrm>
                <a:off x="5935" y="589"/>
                <a:ext cx="98" cy="109"/>
              </a:xfrm>
              <a:custGeom>
                <a:avLst/>
                <a:gdLst>
                  <a:gd name="T0" fmla="*/ 32 w 37"/>
                  <a:gd name="T1" fmla="*/ 22 h 41"/>
                  <a:gd name="T2" fmla="*/ 30 w 37"/>
                  <a:gd name="T3" fmla="*/ 19 h 41"/>
                  <a:gd name="T4" fmla="*/ 28 w 37"/>
                  <a:gd name="T5" fmla="*/ 17 h 41"/>
                  <a:gd name="T6" fmla="*/ 28 w 37"/>
                  <a:gd name="T7" fmla="*/ 9 h 41"/>
                  <a:gd name="T8" fmla="*/ 26 w 37"/>
                  <a:gd name="T9" fmla="*/ 6 h 41"/>
                  <a:gd name="T10" fmla="*/ 21 w 37"/>
                  <a:gd name="T11" fmla="*/ 8 h 41"/>
                  <a:gd name="T12" fmla="*/ 17 w 37"/>
                  <a:gd name="T13" fmla="*/ 10 h 41"/>
                  <a:gd name="T14" fmla="*/ 22 w 37"/>
                  <a:gd name="T15" fmla="*/ 5 h 41"/>
                  <a:gd name="T16" fmla="*/ 27 w 37"/>
                  <a:gd name="T17" fmla="*/ 3 h 41"/>
                  <a:gd name="T18" fmla="*/ 24 w 37"/>
                  <a:gd name="T19" fmla="*/ 1 h 41"/>
                  <a:gd name="T20" fmla="*/ 16 w 37"/>
                  <a:gd name="T21" fmla="*/ 4 h 41"/>
                  <a:gd name="T22" fmla="*/ 7 w 37"/>
                  <a:gd name="T23" fmla="*/ 8 h 41"/>
                  <a:gd name="T24" fmla="*/ 4 w 37"/>
                  <a:gd name="T25" fmla="*/ 10 h 41"/>
                  <a:gd name="T26" fmla="*/ 0 w 37"/>
                  <a:gd name="T27" fmla="*/ 15 h 41"/>
                  <a:gd name="T28" fmla="*/ 5 w 37"/>
                  <a:gd name="T29" fmla="*/ 22 h 41"/>
                  <a:gd name="T30" fmla="*/ 8 w 37"/>
                  <a:gd name="T31" fmla="*/ 29 h 41"/>
                  <a:gd name="T32" fmla="*/ 10 w 37"/>
                  <a:gd name="T33" fmla="*/ 36 h 41"/>
                  <a:gd name="T34" fmla="*/ 10 w 37"/>
                  <a:gd name="T35" fmla="*/ 40 h 41"/>
                  <a:gd name="T36" fmla="*/ 13 w 37"/>
                  <a:gd name="T37" fmla="*/ 39 h 41"/>
                  <a:gd name="T38" fmla="*/ 12 w 37"/>
                  <a:gd name="T39" fmla="*/ 30 h 41"/>
                  <a:gd name="T40" fmla="*/ 6 w 37"/>
                  <a:gd name="T41" fmla="*/ 19 h 41"/>
                  <a:gd name="T42" fmla="*/ 5 w 37"/>
                  <a:gd name="T43" fmla="*/ 14 h 41"/>
                  <a:gd name="T44" fmla="*/ 10 w 37"/>
                  <a:gd name="T45" fmla="*/ 11 h 41"/>
                  <a:gd name="T46" fmla="*/ 10 w 37"/>
                  <a:gd name="T47" fmla="*/ 13 h 41"/>
                  <a:gd name="T48" fmla="*/ 10 w 37"/>
                  <a:gd name="T49" fmla="*/ 18 h 41"/>
                  <a:gd name="T50" fmla="*/ 13 w 37"/>
                  <a:gd name="T51" fmla="*/ 22 h 41"/>
                  <a:gd name="T52" fmla="*/ 15 w 37"/>
                  <a:gd name="T53" fmla="*/ 23 h 41"/>
                  <a:gd name="T54" fmla="*/ 18 w 37"/>
                  <a:gd name="T55" fmla="*/ 23 h 41"/>
                  <a:gd name="T56" fmla="*/ 19 w 37"/>
                  <a:gd name="T57" fmla="*/ 26 h 41"/>
                  <a:gd name="T58" fmla="*/ 22 w 37"/>
                  <a:gd name="T59" fmla="*/ 27 h 41"/>
                  <a:gd name="T60" fmla="*/ 19 w 37"/>
                  <a:gd name="T61" fmla="*/ 29 h 41"/>
                  <a:gd name="T62" fmla="*/ 19 w 37"/>
                  <a:gd name="T63" fmla="*/ 32 h 41"/>
                  <a:gd name="T64" fmla="*/ 24 w 37"/>
                  <a:gd name="T65" fmla="*/ 30 h 41"/>
                  <a:gd name="T66" fmla="*/ 27 w 37"/>
                  <a:gd name="T67" fmla="*/ 30 h 41"/>
                  <a:gd name="T68" fmla="*/ 25 w 37"/>
                  <a:gd name="T69" fmla="*/ 35 h 41"/>
                  <a:gd name="T70" fmla="*/ 21 w 37"/>
                  <a:gd name="T71" fmla="*/ 37 h 41"/>
                  <a:gd name="T72" fmla="*/ 24 w 37"/>
                  <a:gd name="T73" fmla="*/ 40 h 41"/>
                  <a:gd name="T74" fmla="*/ 28 w 37"/>
                  <a:gd name="T75" fmla="*/ 36 h 41"/>
                  <a:gd name="T76" fmla="*/ 30 w 37"/>
                  <a:gd name="T77" fmla="*/ 31 h 41"/>
                  <a:gd name="T78" fmla="*/ 32 w 37"/>
                  <a:gd name="T79" fmla="*/ 27 h 41"/>
                  <a:gd name="T80" fmla="*/ 36 w 37"/>
                  <a:gd name="T81" fmla="*/ 25 h 41"/>
                  <a:gd name="T82" fmla="*/ 14 w 37"/>
                  <a:gd name="T83" fmla="*/ 16 h 41"/>
                  <a:gd name="T84" fmla="*/ 16 w 37"/>
                  <a:gd name="T85" fmla="*/ 12 h 41"/>
                  <a:gd name="T86" fmla="*/ 21 w 37"/>
                  <a:gd name="T87" fmla="*/ 10 h 41"/>
                  <a:gd name="T88" fmla="*/ 24 w 37"/>
                  <a:gd name="T89" fmla="*/ 11 h 41"/>
                  <a:gd name="T90" fmla="*/ 19 w 37"/>
                  <a:gd name="T91" fmla="*/ 14 h 41"/>
                  <a:gd name="T92" fmla="*/ 14 w 37"/>
                  <a:gd name="T93" fmla="*/ 16 h 41"/>
                  <a:gd name="T94" fmla="*/ 17 w 37"/>
                  <a:gd name="T95" fmla="*/ 19 h 41"/>
                  <a:gd name="T96" fmla="*/ 19 w 37"/>
                  <a:gd name="T97" fmla="*/ 16 h 41"/>
                  <a:gd name="T98" fmla="*/ 22 w 37"/>
                  <a:gd name="T99" fmla="*/ 14 h 41"/>
                  <a:gd name="T100" fmla="*/ 24 w 37"/>
                  <a:gd name="T101" fmla="*/ 15 h 41"/>
                  <a:gd name="T102" fmla="*/ 23 w 37"/>
                  <a:gd name="T103" fmla="*/ 19 h 41"/>
                  <a:gd name="T104" fmla="*/ 26 w 37"/>
                  <a:gd name="T105" fmla="*/ 18 h 41"/>
                  <a:gd name="T106" fmla="*/ 26 w 37"/>
                  <a:gd name="T107" fmla="*/ 20 h 41"/>
                  <a:gd name="T108" fmla="*/ 25 w 37"/>
                  <a:gd name="T109" fmla="*/ 23 h 41"/>
                  <a:gd name="T110" fmla="*/ 28 w 37"/>
                  <a:gd name="T111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41">
                    <a:moveTo>
                      <a:pt x="36" y="22"/>
                    </a:move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23"/>
                      <a:pt x="37" y="23"/>
                      <a:pt x="37" y="23"/>
                    </a:cubicBezTo>
                    <a:lnTo>
                      <a:pt x="36" y="22"/>
                    </a:ln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4" y="16"/>
                    </a:lnTo>
                    <a:close/>
                    <a:moveTo>
                      <a:pt x="22" y="17"/>
                    </a:move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lnTo>
                      <a:pt x="22" y="17"/>
                    </a:lnTo>
                    <a:close/>
                    <a:moveTo>
                      <a:pt x="25" y="20"/>
                    </a:move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8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lnTo>
                      <a:pt x="25" y="20"/>
                    </a:lnTo>
                    <a:close/>
                    <a:moveTo>
                      <a:pt x="27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2"/>
                      <a:pt x="28" y="22"/>
                      <a:pt x="28" y="23"/>
                    </a:cubicBezTo>
                    <a:lnTo>
                      <a:pt x="2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8"/>
              <p:cNvSpPr>
                <a:spLocks noEditPoints="1"/>
              </p:cNvSpPr>
              <p:nvPr/>
            </p:nvSpPr>
            <p:spPr bwMode="auto">
              <a:xfrm>
                <a:off x="5932" y="954"/>
                <a:ext cx="101" cy="105"/>
              </a:xfrm>
              <a:custGeom>
                <a:avLst/>
                <a:gdLst>
                  <a:gd name="T0" fmla="*/ 35 w 38"/>
                  <a:gd name="T1" fmla="*/ 17 h 40"/>
                  <a:gd name="T2" fmla="*/ 31 w 38"/>
                  <a:gd name="T3" fmla="*/ 15 h 40"/>
                  <a:gd name="T4" fmla="*/ 33 w 38"/>
                  <a:gd name="T5" fmla="*/ 12 h 40"/>
                  <a:gd name="T6" fmla="*/ 35 w 38"/>
                  <a:gd name="T7" fmla="*/ 7 h 40"/>
                  <a:gd name="T8" fmla="*/ 32 w 38"/>
                  <a:gd name="T9" fmla="*/ 7 h 40"/>
                  <a:gd name="T10" fmla="*/ 30 w 38"/>
                  <a:gd name="T11" fmla="*/ 10 h 40"/>
                  <a:gd name="T12" fmla="*/ 28 w 38"/>
                  <a:gd name="T13" fmla="*/ 17 h 40"/>
                  <a:gd name="T14" fmla="*/ 26 w 38"/>
                  <a:gd name="T15" fmla="*/ 22 h 40"/>
                  <a:gd name="T16" fmla="*/ 23 w 38"/>
                  <a:gd name="T17" fmla="*/ 27 h 40"/>
                  <a:gd name="T18" fmla="*/ 22 w 38"/>
                  <a:gd name="T19" fmla="*/ 31 h 40"/>
                  <a:gd name="T20" fmla="*/ 20 w 38"/>
                  <a:gd name="T21" fmla="*/ 35 h 40"/>
                  <a:gd name="T22" fmla="*/ 21 w 38"/>
                  <a:gd name="T23" fmla="*/ 39 h 40"/>
                  <a:gd name="T24" fmla="*/ 23 w 38"/>
                  <a:gd name="T25" fmla="*/ 36 h 40"/>
                  <a:gd name="T26" fmla="*/ 25 w 38"/>
                  <a:gd name="T27" fmla="*/ 32 h 40"/>
                  <a:gd name="T28" fmla="*/ 28 w 38"/>
                  <a:gd name="T29" fmla="*/ 35 h 40"/>
                  <a:gd name="T30" fmla="*/ 29 w 38"/>
                  <a:gd name="T31" fmla="*/ 39 h 40"/>
                  <a:gd name="T32" fmla="*/ 31 w 38"/>
                  <a:gd name="T33" fmla="*/ 38 h 40"/>
                  <a:gd name="T34" fmla="*/ 33 w 38"/>
                  <a:gd name="T35" fmla="*/ 33 h 40"/>
                  <a:gd name="T36" fmla="*/ 33 w 38"/>
                  <a:gd name="T37" fmla="*/ 29 h 40"/>
                  <a:gd name="T38" fmla="*/ 30 w 38"/>
                  <a:gd name="T39" fmla="*/ 28 h 40"/>
                  <a:gd name="T40" fmla="*/ 29 w 38"/>
                  <a:gd name="T41" fmla="*/ 23 h 40"/>
                  <a:gd name="T42" fmla="*/ 31 w 38"/>
                  <a:gd name="T43" fmla="*/ 21 h 40"/>
                  <a:gd name="T44" fmla="*/ 36 w 38"/>
                  <a:gd name="T45" fmla="*/ 20 h 40"/>
                  <a:gd name="T46" fmla="*/ 18 w 38"/>
                  <a:gd name="T47" fmla="*/ 22 h 40"/>
                  <a:gd name="T48" fmla="*/ 20 w 38"/>
                  <a:gd name="T49" fmla="*/ 17 h 40"/>
                  <a:gd name="T50" fmla="*/ 25 w 38"/>
                  <a:gd name="T51" fmla="*/ 14 h 40"/>
                  <a:gd name="T52" fmla="*/ 21 w 38"/>
                  <a:gd name="T53" fmla="*/ 13 h 40"/>
                  <a:gd name="T54" fmla="*/ 17 w 38"/>
                  <a:gd name="T55" fmla="*/ 17 h 40"/>
                  <a:gd name="T56" fmla="*/ 14 w 38"/>
                  <a:gd name="T57" fmla="*/ 19 h 40"/>
                  <a:gd name="T58" fmla="*/ 14 w 38"/>
                  <a:gd name="T59" fmla="*/ 16 h 40"/>
                  <a:gd name="T60" fmla="*/ 20 w 38"/>
                  <a:gd name="T61" fmla="*/ 10 h 40"/>
                  <a:gd name="T62" fmla="*/ 23 w 38"/>
                  <a:gd name="T63" fmla="*/ 7 h 40"/>
                  <a:gd name="T64" fmla="*/ 19 w 38"/>
                  <a:gd name="T65" fmla="*/ 7 h 40"/>
                  <a:gd name="T66" fmla="*/ 14 w 38"/>
                  <a:gd name="T67" fmla="*/ 12 h 40"/>
                  <a:gd name="T68" fmla="*/ 10 w 38"/>
                  <a:gd name="T69" fmla="*/ 16 h 40"/>
                  <a:gd name="T70" fmla="*/ 8 w 38"/>
                  <a:gd name="T71" fmla="*/ 13 h 40"/>
                  <a:gd name="T72" fmla="*/ 12 w 38"/>
                  <a:gd name="T73" fmla="*/ 8 h 40"/>
                  <a:gd name="T74" fmla="*/ 18 w 38"/>
                  <a:gd name="T75" fmla="*/ 5 h 40"/>
                  <a:gd name="T76" fmla="*/ 23 w 38"/>
                  <a:gd name="T77" fmla="*/ 3 h 40"/>
                  <a:gd name="T78" fmla="*/ 20 w 38"/>
                  <a:gd name="T79" fmla="*/ 0 h 40"/>
                  <a:gd name="T80" fmla="*/ 13 w 38"/>
                  <a:gd name="T81" fmla="*/ 3 h 40"/>
                  <a:gd name="T82" fmla="*/ 8 w 38"/>
                  <a:gd name="T83" fmla="*/ 7 h 40"/>
                  <a:gd name="T84" fmla="*/ 5 w 38"/>
                  <a:gd name="T85" fmla="*/ 9 h 40"/>
                  <a:gd name="T86" fmla="*/ 2 w 38"/>
                  <a:gd name="T87" fmla="*/ 15 h 40"/>
                  <a:gd name="T88" fmla="*/ 0 w 38"/>
                  <a:gd name="T89" fmla="*/ 17 h 40"/>
                  <a:gd name="T90" fmla="*/ 2 w 38"/>
                  <a:gd name="T91" fmla="*/ 20 h 40"/>
                  <a:gd name="T92" fmla="*/ 6 w 38"/>
                  <a:gd name="T93" fmla="*/ 21 h 40"/>
                  <a:gd name="T94" fmla="*/ 11 w 38"/>
                  <a:gd name="T95" fmla="*/ 22 h 40"/>
                  <a:gd name="T96" fmla="*/ 14 w 38"/>
                  <a:gd name="T97" fmla="*/ 25 h 40"/>
                  <a:gd name="T98" fmla="*/ 13 w 38"/>
                  <a:gd name="T99" fmla="*/ 29 h 40"/>
                  <a:gd name="T100" fmla="*/ 10 w 38"/>
                  <a:gd name="T101" fmla="*/ 32 h 40"/>
                  <a:gd name="T102" fmla="*/ 12 w 38"/>
                  <a:gd name="T103" fmla="*/ 37 h 40"/>
                  <a:gd name="T104" fmla="*/ 15 w 38"/>
                  <a:gd name="T105" fmla="*/ 32 h 40"/>
                  <a:gd name="T106" fmla="*/ 17 w 38"/>
                  <a:gd name="T107" fmla="*/ 28 h 40"/>
                  <a:gd name="T108" fmla="*/ 19 w 38"/>
                  <a:gd name="T109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" h="40">
                    <a:moveTo>
                      <a:pt x="38" y="18"/>
                    </a:move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8" y="19"/>
                      <a:pt x="38" y="19"/>
                      <a:pt x="38" y="19"/>
                    </a:cubicBezTo>
                    <a:lnTo>
                      <a:pt x="38" y="18"/>
                    </a:lnTo>
                    <a:close/>
                    <a:moveTo>
                      <a:pt x="18" y="22"/>
                    </a:move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4" y="12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2" y="37"/>
                      <a:pt x="12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3"/>
                      <a:pt x="18" y="23"/>
                    </a:cubicBezTo>
                    <a:lnTo>
                      <a:pt x="1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29"/>
              <p:cNvSpPr>
                <a:spLocks noEditPoints="1"/>
              </p:cNvSpPr>
              <p:nvPr/>
            </p:nvSpPr>
            <p:spPr bwMode="auto">
              <a:xfrm>
                <a:off x="5824" y="848"/>
                <a:ext cx="108" cy="103"/>
              </a:xfrm>
              <a:custGeom>
                <a:avLst/>
                <a:gdLst>
                  <a:gd name="T0" fmla="*/ 39 w 41"/>
                  <a:gd name="T1" fmla="*/ 17 h 39"/>
                  <a:gd name="T2" fmla="*/ 40 w 41"/>
                  <a:gd name="T3" fmla="*/ 12 h 39"/>
                  <a:gd name="T4" fmla="*/ 36 w 41"/>
                  <a:gd name="T5" fmla="*/ 13 h 39"/>
                  <a:gd name="T6" fmla="*/ 31 w 41"/>
                  <a:gd name="T7" fmla="*/ 12 h 39"/>
                  <a:gd name="T8" fmla="*/ 31 w 41"/>
                  <a:gd name="T9" fmla="*/ 16 h 39"/>
                  <a:gd name="T10" fmla="*/ 26 w 41"/>
                  <a:gd name="T11" fmla="*/ 15 h 39"/>
                  <a:gd name="T12" fmla="*/ 21 w 41"/>
                  <a:gd name="T13" fmla="*/ 18 h 39"/>
                  <a:gd name="T14" fmla="*/ 22 w 41"/>
                  <a:gd name="T15" fmla="*/ 22 h 39"/>
                  <a:gd name="T16" fmla="*/ 19 w 41"/>
                  <a:gd name="T17" fmla="*/ 22 h 39"/>
                  <a:gd name="T18" fmla="*/ 20 w 41"/>
                  <a:gd name="T19" fmla="*/ 26 h 39"/>
                  <a:gd name="T20" fmla="*/ 16 w 41"/>
                  <a:gd name="T21" fmla="*/ 23 h 39"/>
                  <a:gd name="T22" fmla="*/ 18 w 41"/>
                  <a:gd name="T23" fmla="*/ 18 h 39"/>
                  <a:gd name="T24" fmla="*/ 23 w 41"/>
                  <a:gd name="T25" fmla="*/ 12 h 39"/>
                  <a:gd name="T26" fmla="*/ 29 w 41"/>
                  <a:gd name="T27" fmla="*/ 10 h 39"/>
                  <a:gd name="T28" fmla="*/ 30 w 41"/>
                  <a:gd name="T29" fmla="*/ 7 h 39"/>
                  <a:gd name="T30" fmla="*/ 27 w 41"/>
                  <a:gd name="T31" fmla="*/ 7 h 39"/>
                  <a:gd name="T32" fmla="*/ 30 w 41"/>
                  <a:gd name="T33" fmla="*/ 1 h 39"/>
                  <a:gd name="T34" fmla="*/ 24 w 41"/>
                  <a:gd name="T35" fmla="*/ 3 h 39"/>
                  <a:gd name="T36" fmla="*/ 21 w 41"/>
                  <a:gd name="T37" fmla="*/ 9 h 39"/>
                  <a:gd name="T38" fmla="*/ 13 w 41"/>
                  <a:gd name="T39" fmla="*/ 9 h 39"/>
                  <a:gd name="T40" fmla="*/ 16 w 41"/>
                  <a:gd name="T41" fmla="*/ 11 h 39"/>
                  <a:gd name="T42" fmla="*/ 16 w 41"/>
                  <a:gd name="T43" fmla="*/ 15 h 39"/>
                  <a:gd name="T44" fmla="*/ 11 w 41"/>
                  <a:gd name="T45" fmla="*/ 16 h 39"/>
                  <a:gd name="T46" fmla="*/ 6 w 41"/>
                  <a:gd name="T47" fmla="*/ 10 h 39"/>
                  <a:gd name="T48" fmla="*/ 6 w 41"/>
                  <a:gd name="T49" fmla="*/ 15 h 39"/>
                  <a:gd name="T50" fmla="*/ 9 w 41"/>
                  <a:gd name="T51" fmla="*/ 21 h 39"/>
                  <a:gd name="T52" fmla="*/ 6 w 41"/>
                  <a:gd name="T53" fmla="*/ 25 h 39"/>
                  <a:gd name="T54" fmla="*/ 9 w 41"/>
                  <a:gd name="T55" fmla="*/ 27 h 39"/>
                  <a:gd name="T56" fmla="*/ 13 w 41"/>
                  <a:gd name="T57" fmla="*/ 24 h 39"/>
                  <a:gd name="T58" fmla="*/ 16 w 41"/>
                  <a:gd name="T59" fmla="*/ 28 h 39"/>
                  <a:gd name="T60" fmla="*/ 13 w 41"/>
                  <a:gd name="T61" fmla="*/ 29 h 39"/>
                  <a:gd name="T62" fmla="*/ 9 w 41"/>
                  <a:gd name="T63" fmla="*/ 33 h 39"/>
                  <a:gd name="T64" fmla="*/ 12 w 41"/>
                  <a:gd name="T65" fmla="*/ 36 h 39"/>
                  <a:gd name="T66" fmla="*/ 16 w 41"/>
                  <a:gd name="T67" fmla="*/ 36 h 39"/>
                  <a:gd name="T68" fmla="*/ 20 w 41"/>
                  <a:gd name="T69" fmla="*/ 37 h 39"/>
                  <a:gd name="T70" fmla="*/ 18 w 41"/>
                  <a:gd name="T71" fmla="*/ 33 h 39"/>
                  <a:gd name="T72" fmla="*/ 21 w 41"/>
                  <a:gd name="T73" fmla="*/ 34 h 39"/>
                  <a:gd name="T74" fmla="*/ 24 w 41"/>
                  <a:gd name="T75" fmla="*/ 37 h 39"/>
                  <a:gd name="T76" fmla="*/ 29 w 41"/>
                  <a:gd name="T77" fmla="*/ 36 h 39"/>
                  <a:gd name="T78" fmla="*/ 24 w 41"/>
                  <a:gd name="T79" fmla="*/ 32 h 39"/>
                  <a:gd name="T80" fmla="*/ 21 w 41"/>
                  <a:gd name="T81" fmla="*/ 28 h 39"/>
                  <a:gd name="T82" fmla="*/ 25 w 41"/>
                  <a:gd name="T83" fmla="*/ 30 h 39"/>
                  <a:gd name="T84" fmla="*/ 28 w 41"/>
                  <a:gd name="T85" fmla="*/ 30 h 39"/>
                  <a:gd name="T86" fmla="*/ 28 w 41"/>
                  <a:gd name="T87" fmla="*/ 29 h 39"/>
                  <a:gd name="T88" fmla="*/ 33 w 41"/>
                  <a:gd name="T89" fmla="*/ 29 h 39"/>
                  <a:gd name="T90" fmla="*/ 36 w 41"/>
                  <a:gd name="T91" fmla="*/ 25 h 39"/>
                  <a:gd name="T92" fmla="*/ 36 w 41"/>
                  <a:gd name="T93" fmla="*/ 21 h 39"/>
                  <a:gd name="T94" fmla="*/ 39 w 41"/>
                  <a:gd name="T95" fmla="*/ 22 h 39"/>
                  <a:gd name="T96" fmla="*/ 26 w 41"/>
                  <a:gd name="T97" fmla="*/ 22 h 39"/>
                  <a:gd name="T98" fmla="*/ 27 w 41"/>
                  <a:gd name="T99" fmla="*/ 20 h 39"/>
                  <a:gd name="T100" fmla="*/ 29 w 41"/>
                  <a:gd name="T101" fmla="*/ 17 h 39"/>
                  <a:gd name="T102" fmla="*/ 31 w 41"/>
                  <a:gd name="T103" fmla="*/ 26 h 39"/>
                  <a:gd name="T104" fmla="*/ 30 w 41"/>
                  <a:gd name="T105" fmla="*/ 24 h 39"/>
                  <a:gd name="T106" fmla="*/ 33 w 41"/>
                  <a:gd name="T107" fmla="*/ 23 h 39"/>
                  <a:gd name="T108" fmla="*/ 34 w 41"/>
                  <a:gd name="T109" fmla="*/ 22 h 39"/>
                  <a:gd name="T110" fmla="*/ 4 w 41"/>
                  <a:gd name="T111" fmla="*/ 18 h 39"/>
                  <a:gd name="T112" fmla="*/ 0 w 41"/>
                  <a:gd name="T113" fmla="*/ 18 h 39"/>
                  <a:gd name="T114" fmla="*/ 2 w 41"/>
                  <a:gd name="T115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39">
                    <a:moveTo>
                      <a:pt x="41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7" y="15"/>
                      <a:pt x="27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1"/>
                      <a:pt x="23" y="31"/>
                    </a:cubicBezTo>
                    <a:cubicBezTo>
                      <a:pt x="23" y="32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0"/>
                      <a:pt x="41" y="20"/>
                      <a:pt x="41" y="20"/>
                    </a:cubicBezTo>
                    <a:close/>
                    <a:moveTo>
                      <a:pt x="28" y="21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8" y="21"/>
                      <a:pt x="28" y="21"/>
                      <a:pt x="28" y="21"/>
                    </a:cubicBezTo>
                    <a:close/>
                    <a:moveTo>
                      <a:pt x="28" y="19"/>
                    </a:move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lnTo>
                      <a:pt x="28" y="19"/>
                    </a:lnTo>
                    <a:close/>
                    <a:moveTo>
                      <a:pt x="31" y="2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lnTo>
                      <a:pt x="31" y="26"/>
                    </a:lnTo>
                    <a:close/>
                    <a:moveTo>
                      <a:pt x="35" y="22"/>
                    </a:move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2"/>
                      <a:pt x="35" y="22"/>
                      <a:pt x="35" y="22"/>
                    </a:cubicBezTo>
                    <a:close/>
                    <a:moveTo>
                      <a:pt x="6" y="20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30"/>
              <p:cNvSpPr>
                <a:spLocks noEditPoints="1"/>
              </p:cNvSpPr>
              <p:nvPr/>
            </p:nvSpPr>
            <p:spPr bwMode="auto">
              <a:xfrm>
                <a:off x="5824" y="700"/>
                <a:ext cx="111" cy="101"/>
              </a:xfrm>
              <a:custGeom>
                <a:avLst/>
                <a:gdLst>
                  <a:gd name="T0" fmla="*/ 100 w 111"/>
                  <a:gd name="T1" fmla="*/ 29 h 101"/>
                  <a:gd name="T2" fmla="*/ 90 w 111"/>
                  <a:gd name="T3" fmla="*/ 29 h 101"/>
                  <a:gd name="T4" fmla="*/ 92 w 111"/>
                  <a:gd name="T5" fmla="*/ 37 h 101"/>
                  <a:gd name="T6" fmla="*/ 98 w 111"/>
                  <a:gd name="T7" fmla="*/ 50 h 101"/>
                  <a:gd name="T8" fmla="*/ 90 w 111"/>
                  <a:gd name="T9" fmla="*/ 56 h 101"/>
                  <a:gd name="T10" fmla="*/ 90 w 111"/>
                  <a:gd name="T11" fmla="*/ 45 h 101"/>
                  <a:gd name="T12" fmla="*/ 79 w 111"/>
                  <a:gd name="T13" fmla="*/ 53 h 101"/>
                  <a:gd name="T14" fmla="*/ 71 w 111"/>
                  <a:gd name="T15" fmla="*/ 61 h 101"/>
                  <a:gd name="T16" fmla="*/ 69 w 111"/>
                  <a:gd name="T17" fmla="*/ 77 h 101"/>
                  <a:gd name="T18" fmla="*/ 53 w 111"/>
                  <a:gd name="T19" fmla="*/ 77 h 101"/>
                  <a:gd name="T20" fmla="*/ 32 w 111"/>
                  <a:gd name="T21" fmla="*/ 72 h 101"/>
                  <a:gd name="T22" fmla="*/ 24 w 111"/>
                  <a:gd name="T23" fmla="*/ 85 h 101"/>
                  <a:gd name="T24" fmla="*/ 29 w 111"/>
                  <a:gd name="T25" fmla="*/ 95 h 101"/>
                  <a:gd name="T26" fmla="*/ 37 w 111"/>
                  <a:gd name="T27" fmla="*/ 87 h 101"/>
                  <a:gd name="T28" fmla="*/ 55 w 111"/>
                  <a:gd name="T29" fmla="*/ 85 h 101"/>
                  <a:gd name="T30" fmla="*/ 66 w 111"/>
                  <a:gd name="T31" fmla="*/ 95 h 101"/>
                  <a:gd name="T32" fmla="*/ 77 w 111"/>
                  <a:gd name="T33" fmla="*/ 95 h 101"/>
                  <a:gd name="T34" fmla="*/ 77 w 111"/>
                  <a:gd name="T35" fmla="*/ 82 h 101"/>
                  <a:gd name="T36" fmla="*/ 79 w 111"/>
                  <a:gd name="T37" fmla="*/ 72 h 101"/>
                  <a:gd name="T38" fmla="*/ 92 w 111"/>
                  <a:gd name="T39" fmla="*/ 66 h 101"/>
                  <a:gd name="T40" fmla="*/ 108 w 111"/>
                  <a:gd name="T41" fmla="*/ 53 h 101"/>
                  <a:gd name="T42" fmla="*/ 26 w 111"/>
                  <a:gd name="T43" fmla="*/ 29 h 101"/>
                  <a:gd name="T44" fmla="*/ 24 w 111"/>
                  <a:gd name="T45" fmla="*/ 48 h 101"/>
                  <a:gd name="T46" fmla="*/ 29 w 111"/>
                  <a:gd name="T47" fmla="*/ 58 h 101"/>
                  <a:gd name="T48" fmla="*/ 45 w 111"/>
                  <a:gd name="T49" fmla="*/ 61 h 101"/>
                  <a:gd name="T50" fmla="*/ 53 w 111"/>
                  <a:gd name="T51" fmla="*/ 53 h 101"/>
                  <a:gd name="T52" fmla="*/ 58 w 111"/>
                  <a:gd name="T53" fmla="*/ 56 h 101"/>
                  <a:gd name="T54" fmla="*/ 66 w 111"/>
                  <a:gd name="T55" fmla="*/ 58 h 101"/>
                  <a:gd name="T56" fmla="*/ 74 w 111"/>
                  <a:gd name="T57" fmla="*/ 43 h 101"/>
                  <a:gd name="T58" fmla="*/ 82 w 111"/>
                  <a:gd name="T59" fmla="*/ 24 h 101"/>
                  <a:gd name="T60" fmla="*/ 74 w 111"/>
                  <a:gd name="T61" fmla="*/ 24 h 101"/>
                  <a:gd name="T62" fmla="*/ 63 w 111"/>
                  <a:gd name="T63" fmla="*/ 43 h 101"/>
                  <a:gd name="T64" fmla="*/ 58 w 111"/>
                  <a:gd name="T65" fmla="*/ 50 h 101"/>
                  <a:gd name="T66" fmla="*/ 63 w 111"/>
                  <a:gd name="T67" fmla="*/ 35 h 101"/>
                  <a:gd name="T68" fmla="*/ 66 w 111"/>
                  <a:gd name="T69" fmla="*/ 14 h 101"/>
                  <a:gd name="T70" fmla="*/ 50 w 111"/>
                  <a:gd name="T71" fmla="*/ 3 h 101"/>
                  <a:gd name="T72" fmla="*/ 34 w 111"/>
                  <a:gd name="T73" fmla="*/ 21 h 101"/>
                  <a:gd name="T74" fmla="*/ 32 w 111"/>
                  <a:gd name="T75" fmla="*/ 14 h 101"/>
                  <a:gd name="T76" fmla="*/ 34 w 111"/>
                  <a:gd name="T77" fmla="*/ 0 h 101"/>
                  <a:gd name="T78" fmla="*/ 26 w 111"/>
                  <a:gd name="T79" fmla="*/ 8 h 101"/>
                  <a:gd name="T80" fmla="*/ 13 w 111"/>
                  <a:gd name="T81" fmla="*/ 27 h 101"/>
                  <a:gd name="T82" fmla="*/ 11 w 111"/>
                  <a:gd name="T83" fmla="*/ 43 h 101"/>
                  <a:gd name="T84" fmla="*/ 11 w 111"/>
                  <a:gd name="T85" fmla="*/ 56 h 101"/>
                  <a:gd name="T86" fmla="*/ 19 w 111"/>
                  <a:gd name="T87" fmla="*/ 53 h 101"/>
                  <a:gd name="T88" fmla="*/ 48 w 111"/>
                  <a:gd name="T89" fmla="*/ 16 h 101"/>
                  <a:gd name="T90" fmla="*/ 53 w 111"/>
                  <a:gd name="T91" fmla="*/ 19 h 101"/>
                  <a:gd name="T92" fmla="*/ 40 w 111"/>
                  <a:gd name="T93" fmla="*/ 27 h 101"/>
                  <a:gd name="T94" fmla="*/ 50 w 111"/>
                  <a:gd name="T95" fmla="*/ 27 h 101"/>
                  <a:gd name="T96" fmla="*/ 55 w 111"/>
                  <a:gd name="T97" fmla="*/ 29 h 101"/>
                  <a:gd name="T98" fmla="*/ 50 w 111"/>
                  <a:gd name="T99" fmla="*/ 43 h 101"/>
                  <a:gd name="T100" fmla="*/ 45 w 111"/>
                  <a:gd name="T101" fmla="*/ 45 h 101"/>
                  <a:gd name="T102" fmla="*/ 37 w 111"/>
                  <a:gd name="T103" fmla="*/ 29 h 101"/>
                  <a:gd name="T104" fmla="*/ 37 w 111"/>
                  <a:gd name="T105" fmla="*/ 50 h 101"/>
                  <a:gd name="T106" fmla="*/ 13 w 111"/>
                  <a:gd name="T107" fmla="*/ 66 h 101"/>
                  <a:gd name="T108" fmla="*/ 3 w 111"/>
                  <a:gd name="T109" fmla="*/ 72 h 101"/>
                  <a:gd name="T110" fmla="*/ 0 w 111"/>
                  <a:gd name="T111" fmla="*/ 77 h 101"/>
                  <a:gd name="T112" fmla="*/ 11 w 111"/>
                  <a:gd name="T113" fmla="*/ 90 h 101"/>
                  <a:gd name="T114" fmla="*/ 16 w 111"/>
                  <a:gd name="T115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1" h="101">
                    <a:moveTo>
                      <a:pt x="108" y="43"/>
                    </a:moveTo>
                    <a:lnTo>
                      <a:pt x="108" y="40"/>
                    </a:lnTo>
                    <a:lnTo>
                      <a:pt x="108" y="37"/>
                    </a:lnTo>
                    <a:lnTo>
                      <a:pt x="108" y="37"/>
                    </a:lnTo>
                    <a:lnTo>
                      <a:pt x="106" y="35"/>
                    </a:lnTo>
                    <a:lnTo>
                      <a:pt x="103" y="35"/>
                    </a:lnTo>
                    <a:lnTo>
                      <a:pt x="100" y="32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4"/>
                    </a:lnTo>
                    <a:lnTo>
                      <a:pt x="95" y="24"/>
                    </a:lnTo>
                    <a:lnTo>
                      <a:pt x="92" y="24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7" y="29"/>
                    </a:lnTo>
                    <a:lnTo>
                      <a:pt x="87" y="29"/>
                    </a:lnTo>
                    <a:lnTo>
                      <a:pt x="87" y="32"/>
                    </a:lnTo>
                    <a:lnTo>
                      <a:pt x="90" y="35"/>
                    </a:lnTo>
                    <a:lnTo>
                      <a:pt x="90" y="35"/>
                    </a:lnTo>
                    <a:lnTo>
                      <a:pt x="90" y="37"/>
                    </a:lnTo>
                    <a:lnTo>
                      <a:pt x="92" y="37"/>
                    </a:lnTo>
                    <a:lnTo>
                      <a:pt x="92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100" y="40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100" y="45"/>
                    </a:lnTo>
                    <a:lnTo>
                      <a:pt x="100" y="48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8" y="53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90" y="56"/>
                    </a:lnTo>
                    <a:lnTo>
                      <a:pt x="87" y="53"/>
                    </a:lnTo>
                    <a:lnTo>
                      <a:pt x="87" y="53"/>
                    </a:lnTo>
                    <a:lnTo>
                      <a:pt x="87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90" y="45"/>
                    </a:lnTo>
                    <a:lnTo>
                      <a:pt x="84" y="43"/>
                    </a:lnTo>
                    <a:lnTo>
                      <a:pt x="82" y="45"/>
                    </a:lnTo>
                    <a:lnTo>
                      <a:pt x="79" y="45"/>
                    </a:lnTo>
                    <a:lnTo>
                      <a:pt x="79" y="45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3"/>
                    </a:lnTo>
                    <a:lnTo>
                      <a:pt x="79" y="53"/>
                    </a:lnTo>
                    <a:lnTo>
                      <a:pt x="79" y="56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58"/>
                    </a:lnTo>
                    <a:lnTo>
                      <a:pt x="74" y="58"/>
                    </a:lnTo>
                    <a:lnTo>
                      <a:pt x="74" y="58"/>
                    </a:lnTo>
                    <a:lnTo>
                      <a:pt x="71" y="61"/>
                    </a:lnTo>
                    <a:lnTo>
                      <a:pt x="71" y="64"/>
                    </a:lnTo>
                    <a:lnTo>
                      <a:pt x="71" y="66"/>
                    </a:lnTo>
                    <a:lnTo>
                      <a:pt x="71" y="66"/>
                    </a:lnTo>
                    <a:lnTo>
                      <a:pt x="69" y="69"/>
                    </a:lnTo>
                    <a:lnTo>
                      <a:pt x="69" y="72"/>
                    </a:lnTo>
                    <a:lnTo>
                      <a:pt x="69" y="72"/>
                    </a:lnTo>
                    <a:lnTo>
                      <a:pt x="69" y="74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63" y="80"/>
                    </a:lnTo>
                    <a:lnTo>
                      <a:pt x="63" y="80"/>
                    </a:lnTo>
                    <a:lnTo>
                      <a:pt x="61" y="80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55" y="77"/>
                    </a:lnTo>
                    <a:lnTo>
                      <a:pt x="53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0" y="77"/>
                    </a:lnTo>
                    <a:lnTo>
                      <a:pt x="40" y="74"/>
                    </a:lnTo>
                    <a:lnTo>
                      <a:pt x="37" y="74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9" y="72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6" y="77"/>
                    </a:lnTo>
                    <a:lnTo>
                      <a:pt x="26" y="82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4" y="90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9" y="98"/>
                    </a:lnTo>
                    <a:lnTo>
                      <a:pt x="29" y="95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2" y="95"/>
                    </a:lnTo>
                    <a:lnTo>
                      <a:pt x="34" y="95"/>
                    </a:lnTo>
                    <a:lnTo>
                      <a:pt x="37" y="95"/>
                    </a:lnTo>
                    <a:lnTo>
                      <a:pt x="37" y="93"/>
                    </a:lnTo>
                    <a:lnTo>
                      <a:pt x="37" y="90"/>
                    </a:lnTo>
                    <a:lnTo>
                      <a:pt x="37" y="87"/>
                    </a:lnTo>
                    <a:lnTo>
                      <a:pt x="37" y="85"/>
                    </a:lnTo>
                    <a:lnTo>
                      <a:pt x="40" y="85"/>
                    </a:lnTo>
                    <a:lnTo>
                      <a:pt x="45" y="85"/>
                    </a:lnTo>
                    <a:lnTo>
                      <a:pt x="48" y="85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5" y="85"/>
                    </a:lnTo>
                    <a:lnTo>
                      <a:pt x="58" y="87"/>
                    </a:lnTo>
                    <a:lnTo>
                      <a:pt x="58" y="87"/>
                    </a:lnTo>
                    <a:lnTo>
                      <a:pt x="61" y="90"/>
                    </a:lnTo>
                    <a:lnTo>
                      <a:pt x="61" y="93"/>
                    </a:lnTo>
                    <a:lnTo>
                      <a:pt x="63" y="93"/>
                    </a:lnTo>
                    <a:lnTo>
                      <a:pt x="63" y="95"/>
                    </a:lnTo>
                    <a:lnTo>
                      <a:pt x="66" y="95"/>
                    </a:lnTo>
                    <a:lnTo>
                      <a:pt x="69" y="98"/>
                    </a:lnTo>
                    <a:lnTo>
                      <a:pt x="71" y="98"/>
                    </a:lnTo>
                    <a:lnTo>
                      <a:pt x="71" y="98"/>
                    </a:lnTo>
                    <a:lnTo>
                      <a:pt x="74" y="101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95"/>
                    </a:lnTo>
                    <a:lnTo>
                      <a:pt x="77" y="95"/>
                    </a:lnTo>
                    <a:lnTo>
                      <a:pt x="79" y="93"/>
                    </a:lnTo>
                    <a:lnTo>
                      <a:pt x="79" y="90"/>
                    </a:lnTo>
                    <a:lnTo>
                      <a:pt x="77" y="87"/>
                    </a:lnTo>
                    <a:lnTo>
                      <a:pt x="77" y="87"/>
                    </a:lnTo>
                    <a:lnTo>
                      <a:pt x="77" y="85"/>
                    </a:lnTo>
                    <a:lnTo>
                      <a:pt x="77" y="85"/>
                    </a:lnTo>
                    <a:lnTo>
                      <a:pt x="77" y="82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82" y="80"/>
                    </a:lnTo>
                    <a:lnTo>
                      <a:pt x="82" y="77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9" y="72"/>
                    </a:lnTo>
                    <a:lnTo>
                      <a:pt x="79" y="72"/>
                    </a:lnTo>
                    <a:lnTo>
                      <a:pt x="79" y="69"/>
                    </a:lnTo>
                    <a:lnTo>
                      <a:pt x="79" y="69"/>
                    </a:lnTo>
                    <a:lnTo>
                      <a:pt x="82" y="66"/>
                    </a:lnTo>
                    <a:lnTo>
                      <a:pt x="84" y="66"/>
                    </a:lnTo>
                    <a:lnTo>
                      <a:pt x="87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5" y="66"/>
                    </a:lnTo>
                    <a:lnTo>
                      <a:pt x="98" y="64"/>
                    </a:lnTo>
                    <a:lnTo>
                      <a:pt x="100" y="61"/>
                    </a:lnTo>
                    <a:lnTo>
                      <a:pt x="100" y="58"/>
                    </a:lnTo>
                    <a:lnTo>
                      <a:pt x="103" y="58"/>
                    </a:lnTo>
                    <a:lnTo>
                      <a:pt x="103" y="56"/>
                    </a:lnTo>
                    <a:lnTo>
                      <a:pt x="108" y="53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1" y="45"/>
                    </a:lnTo>
                    <a:lnTo>
                      <a:pt x="111" y="43"/>
                    </a:lnTo>
                    <a:lnTo>
                      <a:pt x="108" y="43"/>
                    </a:lnTo>
                    <a:close/>
                    <a:moveTo>
                      <a:pt x="24" y="32"/>
                    </a:moveTo>
                    <a:lnTo>
                      <a:pt x="24" y="29"/>
                    </a:lnTo>
                    <a:lnTo>
                      <a:pt x="26" y="29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43"/>
                    </a:lnTo>
                    <a:lnTo>
                      <a:pt x="26" y="45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3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7" y="58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42" y="61"/>
                    </a:lnTo>
                    <a:lnTo>
                      <a:pt x="45" y="61"/>
                    </a:lnTo>
                    <a:lnTo>
                      <a:pt x="48" y="61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5" y="50"/>
                    </a:lnTo>
                    <a:lnTo>
                      <a:pt x="58" y="53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8" y="61"/>
                    </a:lnTo>
                    <a:lnTo>
                      <a:pt x="61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3" y="64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74" y="45"/>
                    </a:lnTo>
                    <a:lnTo>
                      <a:pt x="74" y="43"/>
                    </a:lnTo>
                    <a:lnTo>
                      <a:pt x="77" y="40"/>
                    </a:lnTo>
                    <a:lnTo>
                      <a:pt x="77" y="37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2"/>
                    </a:lnTo>
                    <a:lnTo>
                      <a:pt x="79" y="29"/>
                    </a:lnTo>
                    <a:lnTo>
                      <a:pt x="82" y="27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1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4" y="21"/>
                    </a:lnTo>
                    <a:lnTo>
                      <a:pt x="74" y="24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32"/>
                    </a:lnTo>
                    <a:lnTo>
                      <a:pt x="69" y="32"/>
                    </a:lnTo>
                    <a:lnTo>
                      <a:pt x="66" y="37"/>
                    </a:lnTo>
                    <a:lnTo>
                      <a:pt x="66" y="40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63" y="45"/>
                    </a:lnTo>
                    <a:lnTo>
                      <a:pt x="63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58" y="50"/>
                    </a:lnTo>
                    <a:lnTo>
                      <a:pt x="58" y="50"/>
                    </a:lnTo>
                    <a:lnTo>
                      <a:pt x="58" y="48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8" y="43"/>
                    </a:lnTo>
                    <a:lnTo>
                      <a:pt x="58" y="43"/>
                    </a:lnTo>
                    <a:lnTo>
                      <a:pt x="61" y="40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14"/>
                    </a:lnTo>
                    <a:lnTo>
                      <a:pt x="66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63" y="8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0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5" y="6"/>
                    </a:lnTo>
                    <a:lnTo>
                      <a:pt x="42" y="8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7" y="19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4" y="11"/>
                    </a:lnTo>
                    <a:lnTo>
                      <a:pt x="21" y="16"/>
                    </a:lnTo>
                    <a:lnTo>
                      <a:pt x="19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40"/>
                    </a:lnTo>
                    <a:lnTo>
                      <a:pt x="11" y="43"/>
                    </a:lnTo>
                    <a:lnTo>
                      <a:pt x="11" y="45"/>
                    </a:lnTo>
                    <a:lnTo>
                      <a:pt x="8" y="45"/>
                    </a:lnTo>
                    <a:lnTo>
                      <a:pt x="11" y="48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9" y="53"/>
                    </a:lnTo>
                    <a:lnTo>
                      <a:pt x="19" y="53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21" y="45"/>
                    </a:lnTo>
                    <a:lnTo>
                      <a:pt x="21" y="43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4" y="32"/>
                    </a:lnTo>
                    <a:close/>
                    <a:moveTo>
                      <a:pt x="48" y="16"/>
                    </a:moveTo>
                    <a:lnTo>
                      <a:pt x="48" y="14"/>
                    </a:lnTo>
                    <a:lnTo>
                      <a:pt x="48" y="14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8" y="16"/>
                    </a:lnTo>
                    <a:close/>
                    <a:moveTo>
                      <a:pt x="40" y="29"/>
                    </a:moveTo>
                    <a:lnTo>
                      <a:pt x="40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0" y="27"/>
                    </a:lnTo>
                    <a:lnTo>
                      <a:pt x="53" y="27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7"/>
                    </a:lnTo>
                    <a:lnTo>
                      <a:pt x="55" y="29"/>
                    </a:lnTo>
                    <a:lnTo>
                      <a:pt x="55" y="32"/>
                    </a:lnTo>
                    <a:lnTo>
                      <a:pt x="55" y="32"/>
                    </a:lnTo>
                    <a:lnTo>
                      <a:pt x="55" y="35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0" y="40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45" y="50"/>
                    </a:lnTo>
                    <a:lnTo>
                      <a:pt x="45" y="50"/>
                    </a:lnTo>
                    <a:lnTo>
                      <a:pt x="45" y="48"/>
                    </a:lnTo>
                    <a:lnTo>
                      <a:pt x="45" y="45"/>
                    </a:lnTo>
                    <a:lnTo>
                      <a:pt x="45" y="43"/>
                    </a:lnTo>
                    <a:lnTo>
                      <a:pt x="45" y="40"/>
                    </a:lnTo>
                    <a:lnTo>
                      <a:pt x="45" y="37"/>
                    </a:lnTo>
                    <a:lnTo>
                      <a:pt x="42" y="37"/>
                    </a:lnTo>
                    <a:lnTo>
                      <a:pt x="42" y="35"/>
                    </a:lnTo>
                    <a:lnTo>
                      <a:pt x="40" y="35"/>
                    </a:lnTo>
                    <a:lnTo>
                      <a:pt x="40" y="32"/>
                    </a:lnTo>
                    <a:lnTo>
                      <a:pt x="37" y="29"/>
                    </a:lnTo>
                    <a:lnTo>
                      <a:pt x="40" y="29"/>
                    </a:lnTo>
                    <a:close/>
                    <a:moveTo>
                      <a:pt x="32" y="43"/>
                    </a:moveTo>
                    <a:lnTo>
                      <a:pt x="34" y="43"/>
                    </a:lnTo>
                    <a:lnTo>
                      <a:pt x="34" y="43"/>
                    </a:lnTo>
                    <a:lnTo>
                      <a:pt x="37" y="43"/>
                    </a:lnTo>
                    <a:lnTo>
                      <a:pt x="37" y="45"/>
                    </a:lnTo>
                    <a:lnTo>
                      <a:pt x="37" y="48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2" y="45"/>
                    </a:lnTo>
                    <a:lnTo>
                      <a:pt x="32" y="43"/>
                    </a:lnTo>
                    <a:close/>
                    <a:moveTo>
                      <a:pt x="13" y="66"/>
                    </a:moveTo>
                    <a:lnTo>
                      <a:pt x="11" y="64"/>
                    </a:lnTo>
                    <a:lnTo>
                      <a:pt x="11" y="64"/>
                    </a:lnTo>
                    <a:lnTo>
                      <a:pt x="8" y="64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9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3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5"/>
                    </a:lnTo>
                    <a:lnTo>
                      <a:pt x="5" y="87"/>
                    </a:lnTo>
                    <a:lnTo>
                      <a:pt x="5" y="87"/>
                    </a:lnTo>
                    <a:lnTo>
                      <a:pt x="8" y="90"/>
                    </a:lnTo>
                    <a:lnTo>
                      <a:pt x="11" y="90"/>
                    </a:lnTo>
                    <a:lnTo>
                      <a:pt x="11" y="87"/>
                    </a:lnTo>
                    <a:lnTo>
                      <a:pt x="13" y="87"/>
                    </a:lnTo>
                    <a:lnTo>
                      <a:pt x="13" y="85"/>
                    </a:lnTo>
                    <a:lnTo>
                      <a:pt x="13" y="82"/>
                    </a:lnTo>
                    <a:lnTo>
                      <a:pt x="13" y="77"/>
                    </a:lnTo>
                    <a:lnTo>
                      <a:pt x="13" y="74"/>
                    </a:lnTo>
                    <a:lnTo>
                      <a:pt x="16" y="74"/>
                    </a:lnTo>
                    <a:lnTo>
                      <a:pt x="16" y="69"/>
                    </a:lnTo>
                    <a:lnTo>
                      <a:pt x="13" y="69"/>
                    </a:lnTo>
                    <a:lnTo>
                      <a:pt x="1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31"/>
              <p:cNvSpPr>
                <a:spLocks noEditPoints="1"/>
              </p:cNvSpPr>
              <p:nvPr/>
            </p:nvSpPr>
            <p:spPr bwMode="auto">
              <a:xfrm>
                <a:off x="5766" y="534"/>
                <a:ext cx="581" cy="581"/>
              </a:xfrm>
              <a:custGeom>
                <a:avLst/>
                <a:gdLst>
                  <a:gd name="T0" fmla="*/ 153 w 220"/>
                  <a:gd name="T1" fmla="*/ 9 h 220"/>
                  <a:gd name="T2" fmla="*/ 61 w 220"/>
                  <a:gd name="T3" fmla="*/ 13 h 220"/>
                  <a:gd name="T4" fmla="*/ 8 w 220"/>
                  <a:gd name="T5" fmla="*/ 148 h 220"/>
                  <a:gd name="T6" fmla="*/ 88 w 220"/>
                  <a:gd name="T7" fmla="*/ 217 h 220"/>
                  <a:gd name="T8" fmla="*/ 179 w 220"/>
                  <a:gd name="T9" fmla="*/ 195 h 220"/>
                  <a:gd name="T10" fmla="*/ 207 w 220"/>
                  <a:gd name="T11" fmla="*/ 91 h 220"/>
                  <a:gd name="T12" fmla="*/ 155 w 220"/>
                  <a:gd name="T13" fmla="*/ 132 h 220"/>
                  <a:gd name="T14" fmla="*/ 108 w 220"/>
                  <a:gd name="T15" fmla="*/ 207 h 220"/>
                  <a:gd name="T16" fmla="*/ 110 w 220"/>
                  <a:gd name="T17" fmla="*/ 174 h 220"/>
                  <a:gd name="T18" fmla="*/ 70 w 220"/>
                  <a:gd name="T19" fmla="*/ 121 h 220"/>
                  <a:gd name="T20" fmla="*/ 148 w 220"/>
                  <a:gd name="T21" fmla="*/ 91 h 220"/>
                  <a:gd name="T22" fmla="*/ 85 w 220"/>
                  <a:gd name="T23" fmla="*/ 152 h 220"/>
                  <a:gd name="T24" fmla="*/ 63 w 220"/>
                  <a:gd name="T25" fmla="*/ 125 h 220"/>
                  <a:gd name="T26" fmla="*/ 23 w 220"/>
                  <a:gd name="T27" fmla="*/ 67 h 220"/>
                  <a:gd name="T28" fmla="*/ 49 w 220"/>
                  <a:gd name="T29" fmla="*/ 105 h 220"/>
                  <a:gd name="T30" fmla="*/ 108 w 220"/>
                  <a:gd name="T31" fmla="*/ 23 h 220"/>
                  <a:gd name="T32" fmla="*/ 113 w 220"/>
                  <a:gd name="T33" fmla="*/ 51 h 220"/>
                  <a:gd name="T34" fmla="*/ 69 w 220"/>
                  <a:gd name="T35" fmla="*/ 124 h 220"/>
                  <a:gd name="T36" fmla="*/ 63 w 220"/>
                  <a:gd name="T37" fmla="*/ 116 h 220"/>
                  <a:gd name="T38" fmla="*/ 69 w 220"/>
                  <a:gd name="T39" fmla="*/ 87 h 220"/>
                  <a:gd name="T40" fmla="*/ 55 w 220"/>
                  <a:gd name="T41" fmla="*/ 60 h 220"/>
                  <a:gd name="T42" fmla="*/ 74 w 220"/>
                  <a:gd name="T43" fmla="*/ 76 h 220"/>
                  <a:gd name="T44" fmla="*/ 103 w 220"/>
                  <a:gd name="T45" fmla="*/ 67 h 220"/>
                  <a:gd name="T46" fmla="*/ 46 w 220"/>
                  <a:gd name="T47" fmla="*/ 38 h 220"/>
                  <a:gd name="T48" fmla="*/ 43 w 220"/>
                  <a:gd name="T49" fmla="*/ 40 h 220"/>
                  <a:gd name="T50" fmla="*/ 40 w 220"/>
                  <a:gd name="T51" fmla="*/ 112 h 220"/>
                  <a:gd name="T52" fmla="*/ 14 w 220"/>
                  <a:gd name="T53" fmla="*/ 114 h 220"/>
                  <a:gd name="T54" fmla="*/ 57 w 220"/>
                  <a:gd name="T55" fmla="*/ 159 h 220"/>
                  <a:gd name="T56" fmla="*/ 71 w 220"/>
                  <a:gd name="T57" fmla="*/ 146 h 220"/>
                  <a:gd name="T58" fmla="*/ 207 w 220"/>
                  <a:gd name="T59" fmla="*/ 102 h 220"/>
                  <a:gd name="T60" fmla="*/ 159 w 220"/>
                  <a:gd name="T61" fmla="*/ 70 h 220"/>
                  <a:gd name="T62" fmla="*/ 164 w 220"/>
                  <a:gd name="T63" fmla="*/ 106 h 220"/>
                  <a:gd name="T64" fmla="*/ 191 w 220"/>
                  <a:gd name="T65" fmla="*/ 114 h 220"/>
                  <a:gd name="T66" fmla="*/ 160 w 220"/>
                  <a:gd name="T67" fmla="*/ 159 h 220"/>
                  <a:gd name="T68" fmla="*/ 127 w 220"/>
                  <a:gd name="T69" fmla="*/ 151 h 220"/>
                  <a:gd name="T70" fmla="*/ 144 w 220"/>
                  <a:gd name="T71" fmla="*/ 138 h 220"/>
                  <a:gd name="T72" fmla="*/ 153 w 220"/>
                  <a:gd name="T73" fmla="*/ 119 h 220"/>
                  <a:gd name="T74" fmla="*/ 153 w 220"/>
                  <a:gd name="T75" fmla="*/ 102 h 220"/>
                  <a:gd name="T76" fmla="*/ 168 w 220"/>
                  <a:gd name="T77" fmla="*/ 51 h 220"/>
                  <a:gd name="T78" fmla="*/ 154 w 220"/>
                  <a:gd name="T79" fmla="*/ 69 h 220"/>
                  <a:gd name="T80" fmla="*/ 110 w 220"/>
                  <a:gd name="T81" fmla="*/ 154 h 220"/>
                  <a:gd name="T82" fmla="*/ 146 w 220"/>
                  <a:gd name="T83" fmla="*/ 154 h 220"/>
                  <a:gd name="T84" fmla="*/ 116 w 220"/>
                  <a:gd name="T85" fmla="*/ 202 h 220"/>
                  <a:gd name="T86" fmla="*/ 205 w 220"/>
                  <a:gd name="T87" fmla="*/ 74 h 220"/>
                  <a:gd name="T88" fmla="*/ 177 w 220"/>
                  <a:gd name="T89" fmla="*/ 26 h 220"/>
                  <a:gd name="T90" fmla="*/ 154 w 220"/>
                  <a:gd name="T91" fmla="*/ 11 h 220"/>
                  <a:gd name="T92" fmla="*/ 148 w 220"/>
                  <a:gd name="T93" fmla="*/ 65 h 220"/>
                  <a:gd name="T94" fmla="*/ 128 w 220"/>
                  <a:gd name="T95" fmla="*/ 4 h 220"/>
                  <a:gd name="T96" fmla="*/ 94 w 220"/>
                  <a:gd name="T97" fmla="*/ 10 h 220"/>
                  <a:gd name="T98" fmla="*/ 60 w 220"/>
                  <a:gd name="T99" fmla="*/ 22 h 220"/>
                  <a:gd name="T100" fmla="*/ 32 w 220"/>
                  <a:gd name="T101" fmla="*/ 36 h 220"/>
                  <a:gd name="T102" fmla="*/ 17 w 220"/>
                  <a:gd name="T103" fmla="*/ 59 h 220"/>
                  <a:gd name="T104" fmla="*/ 8 w 220"/>
                  <a:gd name="T105" fmla="*/ 101 h 220"/>
                  <a:gd name="T106" fmla="*/ 16 w 220"/>
                  <a:gd name="T107" fmla="*/ 147 h 220"/>
                  <a:gd name="T108" fmla="*/ 37 w 220"/>
                  <a:gd name="T109" fmla="*/ 188 h 220"/>
                  <a:gd name="T110" fmla="*/ 65 w 220"/>
                  <a:gd name="T111" fmla="*/ 196 h 220"/>
                  <a:gd name="T112" fmla="*/ 105 w 220"/>
                  <a:gd name="T113" fmla="*/ 165 h 220"/>
                  <a:gd name="T114" fmla="*/ 85 w 220"/>
                  <a:gd name="T115" fmla="*/ 206 h 220"/>
                  <a:gd name="T116" fmla="*/ 133 w 220"/>
                  <a:gd name="T117" fmla="*/ 213 h 220"/>
                  <a:gd name="T118" fmla="*/ 159 w 220"/>
                  <a:gd name="T119" fmla="*/ 198 h 220"/>
                  <a:gd name="T120" fmla="*/ 181 w 220"/>
                  <a:gd name="T121" fmla="*/ 182 h 220"/>
                  <a:gd name="T122" fmla="*/ 199 w 220"/>
                  <a:gd name="T123" fmla="*/ 162 h 220"/>
                  <a:gd name="T124" fmla="*/ 212 w 220"/>
                  <a:gd name="T125" fmla="*/ 12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20">
                    <a:moveTo>
                      <a:pt x="219" y="114"/>
                    </a:moveTo>
                    <a:cubicBezTo>
                      <a:pt x="220" y="113"/>
                      <a:pt x="220" y="110"/>
                      <a:pt x="220" y="106"/>
                    </a:cubicBezTo>
                    <a:cubicBezTo>
                      <a:pt x="220" y="106"/>
                      <a:pt x="220" y="105"/>
                      <a:pt x="219" y="105"/>
                    </a:cubicBezTo>
                    <a:cubicBezTo>
                      <a:pt x="220" y="103"/>
                      <a:pt x="220" y="101"/>
                      <a:pt x="219" y="97"/>
                    </a:cubicBezTo>
                    <a:cubicBezTo>
                      <a:pt x="219" y="97"/>
                      <a:pt x="219" y="97"/>
                      <a:pt x="219" y="97"/>
                    </a:cubicBezTo>
                    <a:cubicBezTo>
                      <a:pt x="219" y="97"/>
                      <a:pt x="219" y="96"/>
                      <a:pt x="219" y="96"/>
                    </a:cubicBezTo>
                    <a:cubicBezTo>
                      <a:pt x="219" y="93"/>
                      <a:pt x="219" y="91"/>
                      <a:pt x="217" y="87"/>
                    </a:cubicBezTo>
                    <a:cubicBezTo>
                      <a:pt x="217" y="87"/>
                      <a:pt x="217" y="87"/>
                      <a:pt x="217" y="86"/>
                    </a:cubicBezTo>
                    <a:cubicBezTo>
                      <a:pt x="217" y="86"/>
                      <a:pt x="217" y="86"/>
                      <a:pt x="217" y="86"/>
                    </a:cubicBezTo>
                    <a:cubicBezTo>
                      <a:pt x="217" y="86"/>
                      <a:pt x="217" y="86"/>
                      <a:pt x="217" y="86"/>
                    </a:cubicBezTo>
                    <a:cubicBezTo>
                      <a:pt x="217" y="85"/>
                      <a:pt x="217" y="84"/>
                      <a:pt x="217" y="84"/>
                    </a:cubicBezTo>
                    <a:cubicBezTo>
                      <a:pt x="217" y="82"/>
                      <a:pt x="216" y="80"/>
                      <a:pt x="215" y="78"/>
                    </a:cubicBezTo>
                    <a:cubicBezTo>
                      <a:pt x="215" y="78"/>
                      <a:pt x="214" y="77"/>
                      <a:pt x="214" y="77"/>
                    </a:cubicBezTo>
                    <a:cubicBezTo>
                      <a:pt x="214" y="75"/>
                      <a:pt x="214" y="73"/>
                      <a:pt x="212" y="69"/>
                    </a:cubicBezTo>
                    <a:cubicBezTo>
                      <a:pt x="212" y="69"/>
                      <a:pt x="212" y="69"/>
                      <a:pt x="212" y="69"/>
                    </a:cubicBezTo>
                    <a:cubicBezTo>
                      <a:pt x="212" y="69"/>
                      <a:pt x="211" y="68"/>
                      <a:pt x="211" y="68"/>
                    </a:cubicBezTo>
                    <a:cubicBezTo>
                      <a:pt x="211" y="66"/>
                      <a:pt x="210" y="64"/>
                      <a:pt x="208" y="60"/>
                    </a:cubicBezTo>
                    <a:cubicBezTo>
                      <a:pt x="208" y="60"/>
                      <a:pt x="208" y="60"/>
                      <a:pt x="207" y="60"/>
                    </a:cubicBezTo>
                    <a:cubicBezTo>
                      <a:pt x="207" y="60"/>
                      <a:pt x="207" y="60"/>
                      <a:pt x="207" y="59"/>
                    </a:cubicBezTo>
                    <a:cubicBezTo>
                      <a:pt x="207" y="58"/>
                      <a:pt x="206" y="57"/>
                      <a:pt x="205" y="55"/>
                    </a:cubicBezTo>
                    <a:cubicBezTo>
                      <a:pt x="205" y="55"/>
                      <a:pt x="205" y="54"/>
                      <a:pt x="204" y="53"/>
                    </a:cubicBezTo>
                    <a:cubicBezTo>
                      <a:pt x="204" y="53"/>
                      <a:pt x="204" y="53"/>
                      <a:pt x="203" y="52"/>
                    </a:cubicBezTo>
                    <a:cubicBezTo>
                      <a:pt x="203" y="52"/>
                      <a:pt x="203" y="52"/>
                      <a:pt x="203" y="52"/>
                    </a:cubicBezTo>
                    <a:cubicBezTo>
                      <a:pt x="203" y="52"/>
                      <a:pt x="203" y="51"/>
                      <a:pt x="202" y="51"/>
                    </a:cubicBezTo>
                    <a:cubicBezTo>
                      <a:pt x="202" y="50"/>
                      <a:pt x="201" y="48"/>
                      <a:pt x="199" y="46"/>
                    </a:cubicBezTo>
                    <a:cubicBezTo>
                      <a:pt x="199" y="45"/>
                      <a:pt x="199" y="45"/>
                      <a:pt x="198" y="45"/>
                    </a:cubicBezTo>
                    <a:cubicBezTo>
                      <a:pt x="198" y="45"/>
                      <a:pt x="198" y="44"/>
                      <a:pt x="198" y="44"/>
                    </a:cubicBezTo>
                    <a:cubicBezTo>
                      <a:pt x="197" y="44"/>
                      <a:pt x="197" y="44"/>
                      <a:pt x="197" y="44"/>
                    </a:cubicBezTo>
                    <a:cubicBezTo>
                      <a:pt x="197" y="43"/>
                      <a:pt x="197" y="43"/>
                      <a:pt x="197" y="43"/>
                    </a:cubicBezTo>
                    <a:cubicBezTo>
                      <a:pt x="196" y="42"/>
                      <a:pt x="196" y="41"/>
                      <a:pt x="194" y="39"/>
                    </a:cubicBezTo>
                    <a:cubicBezTo>
                      <a:pt x="194" y="39"/>
                      <a:pt x="193" y="38"/>
                      <a:pt x="192" y="38"/>
                    </a:cubicBezTo>
                    <a:cubicBezTo>
                      <a:pt x="192" y="38"/>
                      <a:pt x="192" y="37"/>
                      <a:pt x="191" y="37"/>
                    </a:cubicBezTo>
                    <a:cubicBezTo>
                      <a:pt x="191" y="37"/>
                      <a:pt x="191" y="36"/>
                      <a:pt x="190" y="36"/>
                    </a:cubicBezTo>
                    <a:cubicBezTo>
                      <a:pt x="190" y="35"/>
                      <a:pt x="190" y="34"/>
                      <a:pt x="189" y="33"/>
                    </a:cubicBezTo>
                    <a:cubicBezTo>
                      <a:pt x="188" y="33"/>
                      <a:pt x="188" y="32"/>
                      <a:pt x="187" y="32"/>
                    </a:cubicBezTo>
                    <a:cubicBezTo>
                      <a:pt x="187" y="31"/>
                      <a:pt x="186" y="31"/>
                      <a:pt x="186" y="31"/>
                    </a:cubicBezTo>
                    <a:cubicBezTo>
                      <a:pt x="186" y="31"/>
                      <a:pt x="185" y="31"/>
                      <a:pt x="185" y="30"/>
                    </a:cubicBezTo>
                    <a:cubicBezTo>
                      <a:pt x="185" y="30"/>
                      <a:pt x="185" y="30"/>
                      <a:pt x="185" y="30"/>
                    </a:cubicBezTo>
                    <a:cubicBezTo>
                      <a:pt x="185" y="30"/>
                      <a:pt x="184" y="30"/>
                      <a:pt x="184" y="30"/>
                    </a:cubicBezTo>
                    <a:cubicBezTo>
                      <a:pt x="183" y="28"/>
                      <a:pt x="182" y="27"/>
                      <a:pt x="181" y="26"/>
                    </a:cubicBezTo>
                    <a:cubicBezTo>
                      <a:pt x="181" y="26"/>
                      <a:pt x="180" y="25"/>
                      <a:pt x="179" y="25"/>
                    </a:cubicBezTo>
                    <a:cubicBezTo>
                      <a:pt x="179" y="25"/>
                      <a:pt x="178" y="24"/>
                      <a:pt x="178" y="24"/>
                    </a:cubicBezTo>
                    <a:cubicBezTo>
                      <a:pt x="178" y="24"/>
                      <a:pt x="177" y="24"/>
                      <a:pt x="176" y="23"/>
                    </a:cubicBezTo>
                    <a:cubicBezTo>
                      <a:pt x="176" y="23"/>
                      <a:pt x="176" y="22"/>
                      <a:pt x="175" y="22"/>
                    </a:cubicBezTo>
                    <a:cubicBezTo>
                      <a:pt x="175" y="22"/>
                      <a:pt x="175" y="22"/>
                      <a:pt x="175" y="21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4" y="20"/>
                      <a:pt x="173" y="20"/>
                      <a:pt x="172" y="19"/>
                    </a:cubicBezTo>
                    <a:cubicBezTo>
                      <a:pt x="171" y="19"/>
                      <a:pt x="171" y="19"/>
                      <a:pt x="170" y="18"/>
                    </a:cubicBezTo>
                    <a:cubicBezTo>
                      <a:pt x="170" y="18"/>
                      <a:pt x="170" y="18"/>
                      <a:pt x="170" y="18"/>
                    </a:cubicBezTo>
                    <a:cubicBezTo>
                      <a:pt x="169" y="18"/>
                      <a:pt x="169" y="18"/>
                      <a:pt x="169" y="18"/>
                    </a:cubicBezTo>
                    <a:cubicBezTo>
                      <a:pt x="168" y="18"/>
                      <a:pt x="168" y="18"/>
                      <a:pt x="168" y="18"/>
                    </a:cubicBezTo>
                    <a:cubicBezTo>
                      <a:pt x="168" y="17"/>
                      <a:pt x="166" y="16"/>
                      <a:pt x="165" y="15"/>
                    </a:cubicBezTo>
                    <a:cubicBezTo>
                      <a:pt x="164" y="15"/>
                      <a:pt x="164" y="15"/>
                      <a:pt x="164" y="14"/>
                    </a:cubicBezTo>
                    <a:cubicBezTo>
                      <a:pt x="163" y="14"/>
                      <a:pt x="162" y="14"/>
                      <a:pt x="162" y="14"/>
                    </a:cubicBezTo>
                    <a:cubicBezTo>
                      <a:pt x="162" y="14"/>
                      <a:pt x="161" y="13"/>
                      <a:pt x="160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0" y="12"/>
                      <a:pt x="159" y="12"/>
                      <a:pt x="159" y="12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57" y="11"/>
                      <a:pt x="157" y="11"/>
                      <a:pt x="156" y="10"/>
                    </a:cubicBezTo>
                    <a:cubicBezTo>
                      <a:pt x="156" y="10"/>
                      <a:pt x="155" y="10"/>
                      <a:pt x="154" y="10"/>
                    </a:cubicBezTo>
                    <a:cubicBezTo>
                      <a:pt x="154" y="10"/>
                      <a:pt x="153" y="10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1" y="9"/>
                      <a:pt x="151" y="8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49" y="8"/>
                      <a:pt x="149" y="7"/>
                      <a:pt x="148" y="7"/>
                    </a:cubicBezTo>
                    <a:cubicBezTo>
                      <a:pt x="148" y="7"/>
                      <a:pt x="148" y="7"/>
                      <a:pt x="148" y="7"/>
                    </a:cubicBezTo>
                    <a:cubicBezTo>
                      <a:pt x="147" y="7"/>
                      <a:pt x="147" y="7"/>
                      <a:pt x="146" y="7"/>
                    </a:cubicBezTo>
                    <a:cubicBezTo>
                      <a:pt x="146" y="6"/>
                      <a:pt x="145" y="6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2" y="5"/>
                      <a:pt x="140" y="5"/>
                      <a:pt x="138" y="4"/>
                    </a:cubicBezTo>
                    <a:cubicBezTo>
                      <a:pt x="137" y="4"/>
                      <a:pt x="137" y="4"/>
                      <a:pt x="136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2"/>
                      <a:pt x="130" y="2"/>
                      <a:pt x="128" y="2"/>
                    </a:cubicBezTo>
                    <a:cubicBezTo>
                      <a:pt x="127" y="2"/>
                      <a:pt x="127" y="2"/>
                      <a:pt x="127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2"/>
                      <a:pt x="124" y="2"/>
                      <a:pt x="124" y="2"/>
                    </a:cubicBezTo>
                    <a:cubicBezTo>
                      <a:pt x="124" y="2"/>
                      <a:pt x="123" y="2"/>
                      <a:pt x="123" y="1"/>
                    </a:cubicBezTo>
                    <a:cubicBezTo>
                      <a:pt x="122" y="1"/>
                      <a:pt x="121" y="1"/>
                      <a:pt x="119" y="1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"/>
                      <a:pt x="115" y="1"/>
                      <a:pt x="115" y="1"/>
                    </a:cubicBezTo>
                    <a:cubicBezTo>
                      <a:pt x="114" y="1"/>
                      <a:pt x="114" y="1"/>
                      <a:pt x="113" y="1"/>
                    </a:cubicBezTo>
                    <a:cubicBezTo>
                      <a:pt x="112" y="0"/>
                      <a:pt x="110" y="0"/>
                      <a:pt x="108" y="1"/>
                    </a:cubicBezTo>
                    <a:cubicBezTo>
                      <a:pt x="108" y="1"/>
                      <a:pt x="108" y="1"/>
                      <a:pt x="108" y="1"/>
                    </a:cubicBezTo>
                    <a:cubicBezTo>
                      <a:pt x="107" y="1"/>
                      <a:pt x="107" y="1"/>
                      <a:pt x="106" y="1"/>
                    </a:cubicBezTo>
                    <a:cubicBezTo>
                      <a:pt x="106" y="1"/>
                      <a:pt x="106" y="1"/>
                      <a:pt x="105" y="1"/>
                    </a:cubicBezTo>
                    <a:cubicBezTo>
                      <a:pt x="105" y="1"/>
                      <a:pt x="104" y="1"/>
                      <a:pt x="103" y="1"/>
                    </a:cubicBezTo>
                    <a:cubicBezTo>
                      <a:pt x="103" y="1"/>
                      <a:pt x="102" y="1"/>
                      <a:pt x="102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8" y="1"/>
                    </a:cubicBezTo>
                    <a:cubicBezTo>
                      <a:pt x="98" y="1"/>
                      <a:pt x="97" y="2"/>
                      <a:pt x="97" y="2"/>
                    </a:cubicBezTo>
                    <a:cubicBezTo>
                      <a:pt x="97" y="2"/>
                      <a:pt x="97" y="2"/>
                      <a:pt x="96" y="2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2"/>
                      <a:pt x="95" y="2"/>
                      <a:pt x="94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2"/>
                      <a:pt x="91" y="2"/>
                      <a:pt x="90" y="2"/>
                    </a:cubicBezTo>
                    <a:cubicBezTo>
                      <a:pt x="90" y="2"/>
                      <a:pt x="89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7" y="3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4" y="4"/>
                      <a:pt x="83" y="4"/>
                    </a:cubicBezTo>
                    <a:cubicBezTo>
                      <a:pt x="82" y="4"/>
                      <a:pt x="80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5" y="6"/>
                      <a:pt x="74" y="7"/>
                    </a:cubicBezTo>
                    <a:cubicBezTo>
                      <a:pt x="73" y="7"/>
                      <a:pt x="72" y="7"/>
                      <a:pt x="71" y="8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70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8" y="9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7" y="10"/>
                      <a:pt x="66" y="10"/>
                      <a:pt x="65" y="10"/>
                    </a:cubicBezTo>
                    <a:cubicBezTo>
                      <a:pt x="64" y="11"/>
                      <a:pt x="64" y="11"/>
                      <a:pt x="63" y="11"/>
                    </a:cubicBezTo>
                    <a:cubicBezTo>
                      <a:pt x="63" y="12"/>
                      <a:pt x="61" y="12"/>
                      <a:pt x="61" y="13"/>
                    </a:cubicBezTo>
                    <a:cubicBezTo>
                      <a:pt x="61" y="13"/>
                      <a:pt x="61" y="13"/>
                      <a:pt x="60" y="13"/>
                    </a:cubicBezTo>
                    <a:cubicBezTo>
                      <a:pt x="60" y="13"/>
                      <a:pt x="60" y="14"/>
                      <a:pt x="60" y="14"/>
                    </a:cubicBezTo>
                    <a:cubicBezTo>
                      <a:pt x="59" y="14"/>
                      <a:pt x="58" y="14"/>
                      <a:pt x="57" y="14"/>
                    </a:cubicBezTo>
                    <a:cubicBezTo>
                      <a:pt x="57" y="15"/>
                      <a:pt x="56" y="15"/>
                      <a:pt x="56" y="15"/>
                    </a:cubicBezTo>
                    <a:cubicBezTo>
                      <a:pt x="55" y="16"/>
                      <a:pt x="53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1" y="19"/>
                      <a:pt x="50" y="19"/>
                      <a:pt x="49" y="19"/>
                    </a:cubicBezTo>
                    <a:cubicBezTo>
                      <a:pt x="48" y="20"/>
                      <a:pt x="47" y="20"/>
                      <a:pt x="46" y="2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5" y="22"/>
                      <a:pt x="45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5"/>
                      <a:pt x="41" y="25"/>
                      <a:pt x="40" y="26"/>
                    </a:cubicBezTo>
                    <a:cubicBezTo>
                      <a:pt x="39" y="27"/>
                      <a:pt x="38" y="28"/>
                      <a:pt x="37" y="29"/>
                    </a:cubicBezTo>
                    <a:cubicBezTo>
                      <a:pt x="37" y="29"/>
                      <a:pt x="37" y="30"/>
                      <a:pt x="36" y="30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5" y="31"/>
                      <a:pt x="34" y="31"/>
                      <a:pt x="34" y="31"/>
                    </a:cubicBezTo>
                    <a:cubicBezTo>
                      <a:pt x="34" y="32"/>
                      <a:pt x="33" y="32"/>
                      <a:pt x="33" y="32"/>
                    </a:cubicBezTo>
                    <a:cubicBezTo>
                      <a:pt x="33" y="33"/>
                      <a:pt x="33" y="33"/>
                      <a:pt x="32" y="33"/>
                    </a:cubicBezTo>
                    <a:cubicBezTo>
                      <a:pt x="32" y="34"/>
                      <a:pt x="32" y="34"/>
                      <a:pt x="31" y="34"/>
                    </a:cubicBezTo>
                    <a:cubicBezTo>
                      <a:pt x="31" y="35"/>
                      <a:pt x="31" y="35"/>
                      <a:pt x="31" y="36"/>
                    </a:cubicBezTo>
                    <a:cubicBezTo>
                      <a:pt x="30" y="36"/>
                      <a:pt x="30" y="36"/>
                      <a:pt x="30" y="37"/>
                    </a:cubicBezTo>
                    <a:cubicBezTo>
                      <a:pt x="29" y="37"/>
                      <a:pt x="29" y="37"/>
                      <a:pt x="28" y="38"/>
                    </a:cubicBezTo>
                    <a:cubicBezTo>
                      <a:pt x="28" y="38"/>
                      <a:pt x="27" y="39"/>
                      <a:pt x="27" y="39"/>
                    </a:cubicBezTo>
                    <a:cubicBezTo>
                      <a:pt x="26" y="40"/>
                      <a:pt x="26" y="40"/>
                      <a:pt x="26" y="41"/>
                    </a:cubicBezTo>
                    <a:cubicBezTo>
                      <a:pt x="25" y="42"/>
                      <a:pt x="25" y="42"/>
                      <a:pt x="24" y="43"/>
                    </a:cubicBezTo>
                    <a:cubicBezTo>
                      <a:pt x="24" y="43"/>
                      <a:pt x="24" y="44"/>
                      <a:pt x="24" y="44"/>
                    </a:cubicBezTo>
                    <a:cubicBezTo>
                      <a:pt x="23" y="44"/>
                      <a:pt x="23" y="44"/>
                      <a:pt x="23" y="45"/>
                    </a:cubicBezTo>
                    <a:cubicBezTo>
                      <a:pt x="22" y="45"/>
                      <a:pt x="22" y="45"/>
                      <a:pt x="22" y="46"/>
                    </a:cubicBezTo>
                    <a:cubicBezTo>
                      <a:pt x="21" y="47"/>
                      <a:pt x="20" y="49"/>
                      <a:pt x="19" y="51"/>
                    </a:cubicBezTo>
                    <a:cubicBezTo>
                      <a:pt x="19" y="51"/>
                      <a:pt x="18" y="51"/>
                      <a:pt x="18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4"/>
                      <a:pt x="16" y="54"/>
                      <a:pt x="16" y="55"/>
                    </a:cubicBezTo>
                    <a:cubicBezTo>
                      <a:pt x="15" y="56"/>
                      <a:pt x="15" y="57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9"/>
                      <a:pt x="14" y="60"/>
                      <a:pt x="14" y="60"/>
                    </a:cubicBezTo>
                    <a:cubicBezTo>
                      <a:pt x="12" y="61"/>
                      <a:pt x="11" y="64"/>
                      <a:pt x="10" y="68"/>
                    </a:cubicBezTo>
                    <a:cubicBezTo>
                      <a:pt x="10" y="68"/>
                      <a:pt x="10" y="68"/>
                      <a:pt x="10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0"/>
                      <a:pt x="8" y="71"/>
                      <a:pt x="8" y="72"/>
                    </a:cubicBezTo>
                    <a:cubicBezTo>
                      <a:pt x="7" y="74"/>
                      <a:pt x="7" y="75"/>
                      <a:pt x="7" y="76"/>
                    </a:cubicBezTo>
                    <a:cubicBezTo>
                      <a:pt x="7" y="77"/>
                      <a:pt x="7" y="77"/>
                      <a:pt x="6" y="78"/>
                    </a:cubicBezTo>
                    <a:cubicBezTo>
                      <a:pt x="5" y="79"/>
                      <a:pt x="4" y="82"/>
                      <a:pt x="4" y="86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4" y="87"/>
                      <a:pt x="4" y="87"/>
                      <a:pt x="4" y="88"/>
                    </a:cubicBezTo>
                    <a:cubicBezTo>
                      <a:pt x="3" y="89"/>
                      <a:pt x="2" y="91"/>
                      <a:pt x="2" y="95"/>
                    </a:cubicBezTo>
                    <a:cubicBezTo>
                      <a:pt x="2" y="95"/>
                      <a:pt x="2" y="96"/>
                      <a:pt x="2" y="96"/>
                    </a:cubicBezTo>
                    <a:cubicBezTo>
                      <a:pt x="1" y="98"/>
                      <a:pt x="1" y="100"/>
                      <a:pt x="1" y="105"/>
                    </a:cubicBezTo>
                    <a:cubicBezTo>
                      <a:pt x="1" y="105"/>
                      <a:pt x="1" y="105"/>
                      <a:pt x="2" y="106"/>
                    </a:cubicBezTo>
                    <a:cubicBezTo>
                      <a:pt x="1" y="108"/>
                      <a:pt x="0" y="110"/>
                      <a:pt x="1" y="114"/>
                    </a:cubicBezTo>
                    <a:cubicBezTo>
                      <a:pt x="1" y="114"/>
                      <a:pt x="1" y="115"/>
                      <a:pt x="2" y="115"/>
                    </a:cubicBezTo>
                    <a:cubicBezTo>
                      <a:pt x="1" y="117"/>
                      <a:pt x="1" y="120"/>
                      <a:pt x="2" y="124"/>
                    </a:cubicBezTo>
                    <a:cubicBezTo>
                      <a:pt x="2" y="124"/>
                      <a:pt x="2" y="124"/>
                      <a:pt x="2" y="125"/>
                    </a:cubicBezTo>
                    <a:cubicBezTo>
                      <a:pt x="2" y="126"/>
                      <a:pt x="2" y="129"/>
                      <a:pt x="4" y="133"/>
                    </a:cubicBezTo>
                    <a:cubicBezTo>
                      <a:pt x="4" y="133"/>
                      <a:pt x="4" y="134"/>
                      <a:pt x="4" y="134"/>
                    </a:cubicBezTo>
                    <a:cubicBezTo>
                      <a:pt x="4" y="136"/>
                      <a:pt x="4" y="139"/>
                      <a:pt x="6" y="142"/>
                    </a:cubicBezTo>
                    <a:cubicBezTo>
                      <a:pt x="6" y="142"/>
                      <a:pt x="7" y="143"/>
                      <a:pt x="7" y="143"/>
                    </a:cubicBezTo>
                    <a:cubicBezTo>
                      <a:pt x="7" y="145"/>
                      <a:pt x="7" y="146"/>
                      <a:pt x="8" y="148"/>
                    </a:cubicBezTo>
                    <a:cubicBezTo>
                      <a:pt x="8" y="149"/>
                      <a:pt x="8" y="150"/>
                      <a:pt x="9" y="151"/>
                    </a:cubicBezTo>
                    <a:cubicBezTo>
                      <a:pt x="9" y="151"/>
                      <a:pt x="9" y="151"/>
                      <a:pt x="9" y="151"/>
                    </a:cubicBezTo>
                    <a:cubicBezTo>
                      <a:pt x="9" y="151"/>
                      <a:pt x="10" y="152"/>
                      <a:pt x="10" y="152"/>
                    </a:cubicBezTo>
                    <a:cubicBezTo>
                      <a:pt x="10" y="154"/>
                      <a:pt x="11" y="157"/>
                      <a:pt x="13" y="160"/>
                    </a:cubicBezTo>
                    <a:cubicBezTo>
                      <a:pt x="13" y="160"/>
                      <a:pt x="14" y="160"/>
                      <a:pt x="14" y="161"/>
                    </a:cubicBezTo>
                    <a:cubicBezTo>
                      <a:pt x="14" y="161"/>
                      <a:pt x="14" y="161"/>
                      <a:pt x="14" y="161"/>
                    </a:cubicBezTo>
                    <a:cubicBezTo>
                      <a:pt x="14" y="162"/>
                      <a:pt x="15" y="163"/>
                      <a:pt x="16" y="165"/>
                    </a:cubicBezTo>
                    <a:cubicBezTo>
                      <a:pt x="16" y="166"/>
                      <a:pt x="16" y="166"/>
                      <a:pt x="17" y="167"/>
                    </a:cubicBezTo>
                    <a:cubicBezTo>
                      <a:pt x="17" y="167"/>
                      <a:pt x="17" y="167"/>
                      <a:pt x="18" y="168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18" y="168"/>
                      <a:pt x="18" y="169"/>
                      <a:pt x="19" y="169"/>
                    </a:cubicBezTo>
                    <a:cubicBezTo>
                      <a:pt x="19" y="171"/>
                      <a:pt x="20" y="172"/>
                      <a:pt x="22" y="174"/>
                    </a:cubicBezTo>
                    <a:cubicBezTo>
                      <a:pt x="22" y="175"/>
                      <a:pt x="22" y="175"/>
                      <a:pt x="23" y="175"/>
                    </a:cubicBezTo>
                    <a:cubicBezTo>
                      <a:pt x="23" y="175"/>
                      <a:pt x="23" y="176"/>
                      <a:pt x="23" y="176"/>
                    </a:cubicBezTo>
                    <a:cubicBezTo>
                      <a:pt x="23" y="176"/>
                      <a:pt x="24" y="177"/>
                      <a:pt x="24" y="177"/>
                    </a:cubicBezTo>
                    <a:cubicBezTo>
                      <a:pt x="25" y="178"/>
                      <a:pt x="25" y="179"/>
                      <a:pt x="26" y="179"/>
                    </a:cubicBezTo>
                    <a:cubicBezTo>
                      <a:pt x="26" y="180"/>
                      <a:pt x="26" y="180"/>
                      <a:pt x="27" y="181"/>
                    </a:cubicBezTo>
                    <a:cubicBezTo>
                      <a:pt x="27" y="181"/>
                      <a:pt x="28" y="182"/>
                      <a:pt x="28" y="182"/>
                    </a:cubicBezTo>
                    <a:cubicBezTo>
                      <a:pt x="29" y="183"/>
                      <a:pt x="29" y="183"/>
                      <a:pt x="29" y="183"/>
                    </a:cubicBezTo>
                    <a:cubicBezTo>
                      <a:pt x="29" y="183"/>
                      <a:pt x="30" y="184"/>
                      <a:pt x="30" y="184"/>
                    </a:cubicBezTo>
                    <a:cubicBezTo>
                      <a:pt x="31" y="184"/>
                      <a:pt x="31" y="185"/>
                      <a:pt x="31" y="186"/>
                    </a:cubicBezTo>
                    <a:cubicBezTo>
                      <a:pt x="32" y="186"/>
                      <a:pt x="32" y="187"/>
                      <a:pt x="32" y="187"/>
                    </a:cubicBezTo>
                    <a:cubicBezTo>
                      <a:pt x="33" y="187"/>
                      <a:pt x="33" y="188"/>
                      <a:pt x="33" y="188"/>
                    </a:cubicBezTo>
                    <a:cubicBezTo>
                      <a:pt x="33" y="188"/>
                      <a:pt x="34" y="188"/>
                      <a:pt x="34" y="189"/>
                    </a:cubicBezTo>
                    <a:cubicBezTo>
                      <a:pt x="34" y="189"/>
                      <a:pt x="35" y="189"/>
                      <a:pt x="35" y="189"/>
                    </a:cubicBezTo>
                    <a:cubicBezTo>
                      <a:pt x="35" y="190"/>
                      <a:pt x="36" y="190"/>
                      <a:pt x="36" y="190"/>
                    </a:cubicBezTo>
                    <a:cubicBezTo>
                      <a:pt x="36" y="190"/>
                      <a:pt x="37" y="190"/>
                      <a:pt x="37" y="191"/>
                    </a:cubicBezTo>
                    <a:cubicBezTo>
                      <a:pt x="37" y="192"/>
                      <a:pt x="38" y="193"/>
                      <a:pt x="40" y="194"/>
                    </a:cubicBezTo>
                    <a:cubicBezTo>
                      <a:pt x="40" y="195"/>
                      <a:pt x="42" y="195"/>
                      <a:pt x="43" y="196"/>
                    </a:cubicBezTo>
                    <a:cubicBezTo>
                      <a:pt x="43" y="196"/>
                      <a:pt x="43" y="196"/>
                      <a:pt x="43" y="196"/>
                    </a:cubicBezTo>
                    <a:cubicBezTo>
                      <a:pt x="43" y="196"/>
                      <a:pt x="44" y="197"/>
                      <a:pt x="44" y="197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5" y="197"/>
                      <a:pt x="45" y="198"/>
                      <a:pt x="46" y="198"/>
                    </a:cubicBezTo>
                    <a:cubicBezTo>
                      <a:pt x="46" y="199"/>
                      <a:pt x="46" y="199"/>
                      <a:pt x="46" y="199"/>
                    </a:cubicBezTo>
                    <a:cubicBezTo>
                      <a:pt x="47" y="199"/>
                      <a:pt x="48" y="200"/>
                      <a:pt x="49" y="201"/>
                    </a:cubicBezTo>
                    <a:cubicBezTo>
                      <a:pt x="50" y="201"/>
                      <a:pt x="50" y="202"/>
                      <a:pt x="51" y="202"/>
                    </a:cubicBezTo>
                    <a:cubicBezTo>
                      <a:pt x="51" y="202"/>
                      <a:pt x="51" y="202"/>
                      <a:pt x="51" y="202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52" y="202"/>
                      <a:pt x="52" y="202"/>
                      <a:pt x="52" y="202"/>
                    </a:cubicBezTo>
                    <a:cubicBezTo>
                      <a:pt x="53" y="203"/>
                      <a:pt x="54" y="204"/>
                      <a:pt x="56" y="205"/>
                    </a:cubicBezTo>
                    <a:cubicBezTo>
                      <a:pt x="56" y="205"/>
                      <a:pt x="57" y="206"/>
                      <a:pt x="57" y="206"/>
                    </a:cubicBezTo>
                    <a:cubicBezTo>
                      <a:pt x="58" y="206"/>
                      <a:pt x="59" y="206"/>
                      <a:pt x="59" y="207"/>
                    </a:cubicBezTo>
                    <a:cubicBezTo>
                      <a:pt x="59" y="207"/>
                      <a:pt x="60" y="207"/>
                      <a:pt x="60" y="207"/>
                    </a:cubicBezTo>
                    <a:cubicBezTo>
                      <a:pt x="61" y="208"/>
                      <a:pt x="62" y="208"/>
                      <a:pt x="63" y="209"/>
                    </a:cubicBezTo>
                    <a:cubicBezTo>
                      <a:pt x="64" y="209"/>
                      <a:pt x="64" y="210"/>
                      <a:pt x="65" y="210"/>
                    </a:cubicBezTo>
                    <a:cubicBezTo>
                      <a:pt x="66" y="210"/>
                      <a:pt x="67" y="210"/>
                      <a:pt x="68" y="211"/>
                    </a:cubicBezTo>
                    <a:cubicBezTo>
                      <a:pt x="68" y="211"/>
                      <a:pt x="68" y="211"/>
                      <a:pt x="68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9" y="211"/>
                      <a:pt x="70" y="212"/>
                      <a:pt x="70" y="212"/>
                    </a:cubicBezTo>
                    <a:cubicBezTo>
                      <a:pt x="70" y="212"/>
                      <a:pt x="71" y="212"/>
                      <a:pt x="71" y="212"/>
                    </a:cubicBezTo>
                    <a:cubicBezTo>
                      <a:pt x="72" y="213"/>
                      <a:pt x="73" y="213"/>
                      <a:pt x="74" y="213"/>
                    </a:cubicBezTo>
                    <a:cubicBezTo>
                      <a:pt x="75" y="214"/>
                      <a:pt x="76" y="214"/>
                      <a:pt x="77" y="214"/>
                    </a:cubicBezTo>
                    <a:cubicBezTo>
                      <a:pt x="77" y="214"/>
                      <a:pt x="77" y="214"/>
                      <a:pt x="77" y="214"/>
                    </a:cubicBezTo>
                    <a:cubicBezTo>
                      <a:pt x="78" y="214"/>
                      <a:pt x="78" y="214"/>
                      <a:pt x="78" y="214"/>
                    </a:cubicBezTo>
                    <a:cubicBezTo>
                      <a:pt x="79" y="215"/>
                      <a:pt x="81" y="216"/>
                      <a:pt x="83" y="216"/>
                    </a:cubicBezTo>
                    <a:cubicBezTo>
                      <a:pt x="84" y="216"/>
                      <a:pt x="84" y="216"/>
                      <a:pt x="85" y="216"/>
                    </a:cubicBezTo>
                    <a:cubicBezTo>
                      <a:pt x="86" y="216"/>
                      <a:pt x="86" y="216"/>
                      <a:pt x="86" y="216"/>
                    </a:cubicBezTo>
                    <a:cubicBezTo>
                      <a:pt x="87" y="216"/>
                      <a:pt x="87" y="216"/>
                      <a:pt x="87" y="216"/>
                    </a:cubicBezTo>
                    <a:cubicBezTo>
                      <a:pt x="88" y="217"/>
                      <a:pt x="88" y="217"/>
                      <a:pt x="88" y="217"/>
                    </a:cubicBezTo>
                    <a:cubicBezTo>
                      <a:pt x="89" y="218"/>
                      <a:pt x="90" y="218"/>
                      <a:pt x="90" y="218"/>
                    </a:cubicBezTo>
                    <a:cubicBezTo>
                      <a:pt x="91" y="218"/>
                      <a:pt x="92" y="218"/>
                      <a:pt x="9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7" y="218"/>
                      <a:pt x="97" y="218"/>
                      <a:pt x="97" y="218"/>
                    </a:cubicBezTo>
                    <a:cubicBezTo>
                      <a:pt x="97" y="219"/>
                      <a:pt x="98" y="219"/>
                      <a:pt x="98" y="219"/>
                    </a:cubicBezTo>
                    <a:cubicBezTo>
                      <a:pt x="99" y="219"/>
                      <a:pt x="99" y="219"/>
                      <a:pt x="100" y="219"/>
                    </a:cubicBezTo>
                    <a:cubicBezTo>
                      <a:pt x="102" y="219"/>
                      <a:pt x="102" y="219"/>
                      <a:pt x="102" y="219"/>
                    </a:cubicBezTo>
                    <a:cubicBezTo>
                      <a:pt x="103" y="219"/>
                      <a:pt x="103" y="219"/>
                      <a:pt x="103" y="219"/>
                    </a:cubicBezTo>
                    <a:cubicBezTo>
                      <a:pt x="104" y="219"/>
                      <a:pt x="104" y="219"/>
                      <a:pt x="105" y="219"/>
                    </a:cubicBezTo>
                    <a:cubicBezTo>
                      <a:pt x="106" y="219"/>
                      <a:pt x="106" y="219"/>
                      <a:pt x="106" y="219"/>
                    </a:cubicBezTo>
                    <a:cubicBezTo>
                      <a:pt x="107" y="219"/>
                      <a:pt x="107" y="219"/>
                      <a:pt x="108" y="220"/>
                    </a:cubicBezTo>
                    <a:cubicBezTo>
                      <a:pt x="108" y="220"/>
                      <a:pt x="108" y="220"/>
                      <a:pt x="108" y="220"/>
                    </a:cubicBezTo>
                    <a:cubicBezTo>
                      <a:pt x="110" y="220"/>
                      <a:pt x="111" y="220"/>
                      <a:pt x="113" y="220"/>
                    </a:cubicBezTo>
                    <a:cubicBezTo>
                      <a:pt x="114" y="219"/>
                      <a:pt x="114" y="219"/>
                      <a:pt x="115" y="219"/>
                    </a:cubicBezTo>
                    <a:cubicBezTo>
                      <a:pt x="115" y="219"/>
                      <a:pt x="115" y="219"/>
                      <a:pt x="116" y="219"/>
                    </a:cubicBezTo>
                    <a:cubicBezTo>
                      <a:pt x="116" y="219"/>
                      <a:pt x="117" y="219"/>
                      <a:pt x="118" y="219"/>
                    </a:cubicBezTo>
                    <a:cubicBezTo>
                      <a:pt x="119" y="219"/>
                      <a:pt x="119" y="219"/>
                      <a:pt x="119" y="219"/>
                    </a:cubicBezTo>
                    <a:cubicBezTo>
                      <a:pt x="120" y="219"/>
                      <a:pt x="122" y="219"/>
                      <a:pt x="123" y="219"/>
                    </a:cubicBezTo>
                    <a:cubicBezTo>
                      <a:pt x="123" y="219"/>
                      <a:pt x="124" y="219"/>
                      <a:pt x="124" y="219"/>
                    </a:cubicBezTo>
                    <a:cubicBezTo>
                      <a:pt x="124" y="219"/>
                      <a:pt x="124" y="218"/>
                      <a:pt x="125" y="218"/>
                    </a:cubicBezTo>
                    <a:cubicBezTo>
                      <a:pt x="125" y="218"/>
                      <a:pt x="125" y="218"/>
                      <a:pt x="125" y="218"/>
                    </a:cubicBezTo>
                    <a:cubicBezTo>
                      <a:pt x="126" y="218"/>
                      <a:pt x="126" y="218"/>
                      <a:pt x="127" y="218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9" y="218"/>
                      <a:pt x="131" y="218"/>
                      <a:pt x="133" y="217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33" y="217"/>
                      <a:pt x="134" y="216"/>
                      <a:pt x="134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7" y="216"/>
                      <a:pt x="138" y="216"/>
                    </a:cubicBezTo>
                    <a:cubicBezTo>
                      <a:pt x="139" y="216"/>
                      <a:pt x="141" y="215"/>
                      <a:pt x="142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4" y="214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5" y="214"/>
                      <a:pt x="145" y="214"/>
                      <a:pt x="146" y="214"/>
                    </a:cubicBezTo>
                    <a:cubicBezTo>
                      <a:pt x="147" y="214"/>
                      <a:pt x="147" y="213"/>
                      <a:pt x="148" y="213"/>
                    </a:cubicBezTo>
                    <a:cubicBezTo>
                      <a:pt x="148" y="213"/>
                      <a:pt x="148" y="213"/>
                      <a:pt x="148" y="213"/>
                    </a:cubicBezTo>
                    <a:cubicBezTo>
                      <a:pt x="149" y="213"/>
                      <a:pt x="149" y="213"/>
                      <a:pt x="150" y="212"/>
                    </a:cubicBezTo>
                    <a:cubicBezTo>
                      <a:pt x="150" y="212"/>
                      <a:pt x="150" y="212"/>
                      <a:pt x="151" y="212"/>
                    </a:cubicBezTo>
                    <a:cubicBezTo>
                      <a:pt x="151" y="212"/>
                      <a:pt x="151" y="212"/>
                      <a:pt x="151" y="211"/>
                    </a:cubicBezTo>
                    <a:cubicBezTo>
                      <a:pt x="152" y="211"/>
                      <a:pt x="152" y="211"/>
                      <a:pt x="152" y="211"/>
                    </a:cubicBezTo>
                    <a:cubicBezTo>
                      <a:pt x="153" y="211"/>
                      <a:pt x="153" y="211"/>
                      <a:pt x="153" y="211"/>
                    </a:cubicBezTo>
                    <a:cubicBezTo>
                      <a:pt x="154" y="211"/>
                      <a:pt x="154" y="211"/>
                      <a:pt x="154" y="211"/>
                    </a:cubicBezTo>
                    <a:cubicBezTo>
                      <a:pt x="155" y="210"/>
                      <a:pt x="155" y="210"/>
                      <a:pt x="156" y="210"/>
                    </a:cubicBezTo>
                    <a:cubicBezTo>
                      <a:pt x="157" y="210"/>
                      <a:pt x="157" y="209"/>
                      <a:pt x="158" y="209"/>
                    </a:cubicBezTo>
                    <a:cubicBezTo>
                      <a:pt x="158" y="209"/>
                      <a:pt x="158" y="208"/>
                      <a:pt x="159" y="208"/>
                    </a:cubicBezTo>
                    <a:cubicBezTo>
                      <a:pt x="159" y="208"/>
                      <a:pt x="160" y="208"/>
                      <a:pt x="160" y="207"/>
                    </a:cubicBezTo>
                    <a:cubicBezTo>
                      <a:pt x="160" y="207"/>
                      <a:pt x="161" y="207"/>
                      <a:pt x="161" y="207"/>
                    </a:cubicBezTo>
                    <a:cubicBezTo>
                      <a:pt x="162" y="206"/>
                      <a:pt x="163" y="206"/>
                      <a:pt x="164" y="206"/>
                    </a:cubicBezTo>
                    <a:cubicBezTo>
                      <a:pt x="164" y="206"/>
                      <a:pt x="164" y="206"/>
                      <a:pt x="165" y="205"/>
                    </a:cubicBezTo>
                    <a:cubicBezTo>
                      <a:pt x="166" y="205"/>
                      <a:pt x="167" y="204"/>
                      <a:pt x="168" y="203"/>
                    </a:cubicBezTo>
                    <a:cubicBezTo>
                      <a:pt x="168" y="203"/>
                      <a:pt x="169" y="202"/>
                      <a:pt x="169" y="202"/>
                    </a:cubicBezTo>
                    <a:cubicBezTo>
                      <a:pt x="170" y="202"/>
                      <a:pt x="170" y="202"/>
                      <a:pt x="170" y="202"/>
                    </a:cubicBezTo>
                    <a:cubicBezTo>
                      <a:pt x="170" y="202"/>
                      <a:pt x="171" y="201"/>
                      <a:pt x="172" y="201"/>
                    </a:cubicBezTo>
                    <a:cubicBezTo>
                      <a:pt x="173" y="200"/>
                      <a:pt x="173" y="200"/>
                      <a:pt x="174" y="199"/>
                    </a:cubicBezTo>
                    <a:cubicBezTo>
                      <a:pt x="174" y="199"/>
                      <a:pt x="174" y="199"/>
                      <a:pt x="175" y="199"/>
                    </a:cubicBezTo>
                    <a:cubicBezTo>
                      <a:pt x="175" y="199"/>
                      <a:pt x="175" y="198"/>
                      <a:pt x="175" y="198"/>
                    </a:cubicBezTo>
                    <a:cubicBezTo>
                      <a:pt x="176" y="198"/>
                      <a:pt x="176" y="198"/>
                      <a:pt x="176" y="197"/>
                    </a:cubicBezTo>
                    <a:cubicBezTo>
                      <a:pt x="176" y="197"/>
                      <a:pt x="176" y="197"/>
                      <a:pt x="176" y="197"/>
                    </a:cubicBezTo>
                    <a:cubicBezTo>
                      <a:pt x="177" y="197"/>
                      <a:pt x="177" y="197"/>
                      <a:pt x="177" y="196"/>
                    </a:cubicBezTo>
                    <a:cubicBezTo>
                      <a:pt x="178" y="196"/>
                      <a:pt x="179" y="196"/>
                      <a:pt x="179" y="195"/>
                    </a:cubicBezTo>
                    <a:cubicBezTo>
                      <a:pt x="180" y="195"/>
                      <a:pt x="181" y="195"/>
                      <a:pt x="181" y="194"/>
                    </a:cubicBezTo>
                    <a:cubicBezTo>
                      <a:pt x="182" y="193"/>
                      <a:pt x="183" y="192"/>
                      <a:pt x="184" y="191"/>
                    </a:cubicBezTo>
                    <a:cubicBezTo>
                      <a:pt x="184" y="191"/>
                      <a:pt x="184" y="190"/>
                      <a:pt x="184" y="190"/>
                    </a:cubicBezTo>
                    <a:cubicBezTo>
                      <a:pt x="185" y="190"/>
                      <a:pt x="185" y="190"/>
                      <a:pt x="185" y="190"/>
                    </a:cubicBezTo>
                    <a:cubicBezTo>
                      <a:pt x="185" y="190"/>
                      <a:pt x="186" y="190"/>
                      <a:pt x="186" y="189"/>
                    </a:cubicBezTo>
                    <a:cubicBezTo>
                      <a:pt x="186" y="189"/>
                      <a:pt x="187" y="189"/>
                      <a:pt x="187" y="189"/>
                    </a:cubicBezTo>
                    <a:cubicBezTo>
                      <a:pt x="187" y="188"/>
                      <a:pt x="188" y="188"/>
                      <a:pt x="189" y="187"/>
                    </a:cubicBezTo>
                    <a:cubicBezTo>
                      <a:pt x="189" y="186"/>
                      <a:pt x="190" y="186"/>
                      <a:pt x="190" y="184"/>
                    </a:cubicBezTo>
                    <a:cubicBezTo>
                      <a:pt x="190" y="184"/>
                      <a:pt x="191" y="184"/>
                      <a:pt x="191" y="183"/>
                    </a:cubicBezTo>
                    <a:cubicBezTo>
                      <a:pt x="191" y="183"/>
                      <a:pt x="191" y="183"/>
                      <a:pt x="191" y="183"/>
                    </a:cubicBezTo>
                    <a:cubicBezTo>
                      <a:pt x="192" y="183"/>
                      <a:pt x="192" y="183"/>
                      <a:pt x="192" y="182"/>
                    </a:cubicBezTo>
                    <a:cubicBezTo>
                      <a:pt x="193" y="182"/>
                      <a:pt x="194" y="182"/>
                      <a:pt x="194" y="181"/>
                    </a:cubicBezTo>
                    <a:cubicBezTo>
                      <a:pt x="195" y="180"/>
                      <a:pt x="196" y="179"/>
                      <a:pt x="197" y="177"/>
                    </a:cubicBezTo>
                    <a:cubicBezTo>
                      <a:pt x="197" y="177"/>
                      <a:pt x="197" y="177"/>
                      <a:pt x="197" y="177"/>
                    </a:cubicBezTo>
                    <a:cubicBezTo>
                      <a:pt x="197" y="177"/>
                      <a:pt x="197" y="176"/>
                      <a:pt x="197" y="176"/>
                    </a:cubicBezTo>
                    <a:cubicBezTo>
                      <a:pt x="198" y="176"/>
                      <a:pt x="198" y="176"/>
                      <a:pt x="198" y="175"/>
                    </a:cubicBezTo>
                    <a:cubicBezTo>
                      <a:pt x="199" y="175"/>
                      <a:pt x="199" y="175"/>
                      <a:pt x="199" y="174"/>
                    </a:cubicBezTo>
                    <a:cubicBezTo>
                      <a:pt x="200" y="173"/>
                      <a:pt x="201" y="172"/>
                      <a:pt x="202" y="169"/>
                    </a:cubicBezTo>
                    <a:cubicBezTo>
                      <a:pt x="202" y="169"/>
                      <a:pt x="203" y="169"/>
                      <a:pt x="203" y="168"/>
                    </a:cubicBezTo>
                    <a:cubicBezTo>
                      <a:pt x="203" y="168"/>
                      <a:pt x="203" y="168"/>
                      <a:pt x="203" y="168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4" y="166"/>
                      <a:pt x="205" y="166"/>
                      <a:pt x="205" y="165"/>
                    </a:cubicBezTo>
                    <a:cubicBezTo>
                      <a:pt x="206" y="164"/>
                      <a:pt x="206" y="163"/>
                      <a:pt x="207" y="161"/>
                    </a:cubicBezTo>
                    <a:cubicBezTo>
                      <a:pt x="207" y="161"/>
                      <a:pt x="207" y="161"/>
                      <a:pt x="207" y="160"/>
                    </a:cubicBezTo>
                    <a:cubicBezTo>
                      <a:pt x="207" y="160"/>
                      <a:pt x="207" y="160"/>
                      <a:pt x="207" y="160"/>
                    </a:cubicBezTo>
                    <a:cubicBezTo>
                      <a:pt x="209" y="158"/>
                      <a:pt x="210" y="156"/>
                      <a:pt x="211" y="153"/>
                    </a:cubicBezTo>
                    <a:cubicBezTo>
                      <a:pt x="211" y="153"/>
                      <a:pt x="211" y="152"/>
                      <a:pt x="211" y="151"/>
                    </a:cubicBezTo>
                    <a:cubicBezTo>
                      <a:pt x="212" y="151"/>
                      <a:pt x="212" y="151"/>
                      <a:pt x="212" y="151"/>
                    </a:cubicBezTo>
                    <a:cubicBezTo>
                      <a:pt x="213" y="149"/>
                      <a:pt x="214" y="147"/>
                      <a:pt x="214" y="144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6" y="141"/>
                      <a:pt x="216" y="139"/>
                      <a:pt x="217" y="136"/>
                    </a:cubicBezTo>
                    <a:cubicBezTo>
                      <a:pt x="217" y="135"/>
                      <a:pt x="217" y="135"/>
                      <a:pt x="217" y="134"/>
                    </a:cubicBezTo>
                    <a:cubicBezTo>
                      <a:pt x="217" y="133"/>
                      <a:pt x="217" y="133"/>
                      <a:pt x="217" y="133"/>
                    </a:cubicBezTo>
                    <a:cubicBezTo>
                      <a:pt x="218" y="132"/>
                      <a:pt x="219" y="129"/>
                      <a:pt x="219" y="125"/>
                    </a:cubicBezTo>
                    <a:cubicBezTo>
                      <a:pt x="219" y="124"/>
                      <a:pt x="219" y="124"/>
                      <a:pt x="219" y="124"/>
                    </a:cubicBezTo>
                    <a:cubicBezTo>
                      <a:pt x="219" y="124"/>
                      <a:pt x="219" y="123"/>
                      <a:pt x="219" y="123"/>
                    </a:cubicBezTo>
                    <a:cubicBezTo>
                      <a:pt x="220" y="122"/>
                      <a:pt x="220" y="119"/>
                      <a:pt x="220" y="116"/>
                    </a:cubicBezTo>
                    <a:cubicBezTo>
                      <a:pt x="220" y="115"/>
                      <a:pt x="220" y="115"/>
                      <a:pt x="219" y="114"/>
                    </a:cubicBezTo>
                    <a:moveTo>
                      <a:pt x="217" y="105"/>
                    </a:moveTo>
                    <a:cubicBezTo>
                      <a:pt x="216" y="107"/>
                      <a:pt x="214" y="107"/>
                      <a:pt x="212" y="108"/>
                    </a:cubicBezTo>
                    <a:cubicBezTo>
                      <a:pt x="211" y="109"/>
                      <a:pt x="210" y="109"/>
                      <a:pt x="210" y="110"/>
                    </a:cubicBezTo>
                    <a:cubicBezTo>
                      <a:pt x="209" y="107"/>
                      <a:pt x="209" y="105"/>
                      <a:pt x="210" y="104"/>
                    </a:cubicBezTo>
                    <a:cubicBezTo>
                      <a:pt x="211" y="103"/>
                      <a:pt x="211" y="102"/>
                      <a:pt x="212" y="102"/>
                    </a:cubicBezTo>
                    <a:cubicBezTo>
                      <a:pt x="213" y="101"/>
                      <a:pt x="215" y="100"/>
                      <a:pt x="217" y="98"/>
                    </a:cubicBezTo>
                    <a:cubicBezTo>
                      <a:pt x="217" y="98"/>
                      <a:pt x="217" y="98"/>
                      <a:pt x="217" y="98"/>
                    </a:cubicBezTo>
                    <a:cubicBezTo>
                      <a:pt x="217" y="98"/>
                      <a:pt x="217" y="98"/>
                      <a:pt x="217" y="98"/>
                    </a:cubicBezTo>
                    <a:cubicBezTo>
                      <a:pt x="218" y="101"/>
                      <a:pt x="218" y="104"/>
                      <a:pt x="217" y="105"/>
                    </a:cubicBezTo>
                    <a:moveTo>
                      <a:pt x="216" y="89"/>
                    </a:moveTo>
                    <a:cubicBezTo>
                      <a:pt x="216" y="89"/>
                      <a:pt x="216" y="89"/>
                      <a:pt x="216" y="89"/>
                    </a:cubicBezTo>
                    <a:cubicBezTo>
                      <a:pt x="216" y="90"/>
                      <a:pt x="217" y="91"/>
                      <a:pt x="217" y="92"/>
                    </a:cubicBezTo>
                    <a:cubicBezTo>
                      <a:pt x="217" y="94"/>
                      <a:pt x="217" y="94"/>
                      <a:pt x="217" y="94"/>
                    </a:cubicBezTo>
                    <a:cubicBezTo>
                      <a:pt x="216" y="97"/>
                      <a:pt x="214" y="98"/>
                      <a:pt x="212" y="99"/>
                    </a:cubicBezTo>
                    <a:cubicBezTo>
                      <a:pt x="211" y="100"/>
                      <a:pt x="210" y="100"/>
                      <a:pt x="209" y="101"/>
                    </a:cubicBezTo>
                    <a:cubicBezTo>
                      <a:pt x="208" y="98"/>
                      <a:pt x="208" y="97"/>
                      <a:pt x="209" y="95"/>
                    </a:cubicBezTo>
                    <a:cubicBezTo>
                      <a:pt x="210" y="94"/>
                      <a:pt x="211" y="93"/>
                      <a:pt x="212" y="92"/>
                    </a:cubicBezTo>
                    <a:cubicBezTo>
                      <a:pt x="213" y="91"/>
                      <a:pt x="215" y="90"/>
                      <a:pt x="216" y="89"/>
                    </a:cubicBezTo>
                    <a:moveTo>
                      <a:pt x="214" y="80"/>
                    </a:moveTo>
                    <a:cubicBezTo>
                      <a:pt x="214" y="80"/>
                      <a:pt x="214" y="80"/>
                      <a:pt x="214" y="80"/>
                    </a:cubicBezTo>
                    <a:cubicBezTo>
                      <a:pt x="216" y="85"/>
                      <a:pt x="214" y="88"/>
                      <a:pt x="212" y="90"/>
                    </a:cubicBezTo>
                    <a:cubicBezTo>
                      <a:pt x="211" y="91"/>
                      <a:pt x="209" y="91"/>
                      <a:pt x="208" y="93"/>
                    </a:cubicBezTo>
                    <a:cubicBezTo>
                      <a:pt x="208" y="92"/>
                      <a:pt x="208" y="92"/>
                      <a:pt x="207" y="91"/>
                    </a:cubicBezTo>
                    <a:cubicBezTo>
                      <a:pt x="207" y="89"/>
                      <a:pt x="207" y="88"/>
                      <a:pt x="207" y="87"/>
                    </a:cubicBezTo>
                    <a:cubicBezTo>
                      <a:pt x="207" y="87"/>
                      <a:pt x="207" y="87"/>
                      <a:pt x="207" y="86"/>
                    </a:cubicBezTo>
                    <a:cubicBezTo>
                      <a:pt x="209" y="84"/>
                      <a:pt x="210" y="83"/>
                      <a:pt x="212" y="82"/>
                    </a:cubicBezTo>
                    <a:cubicBezTo>
                      <a:pt x="212" y="81"/>
                      <a:pt x="213" y="80"/>
                      <a:pt x="213" y="80"/>
                    </a:cubicBezTo>
                    <a:lnTo>
                      <a:pt x="214" y="80"/>
                    </a:lnTo>
                    <a:close/>
                    <a:moveTo>
                      <a:pt x="207" y="129"/>
                    </a:moveTo>
                    <a:cubicBezTo>
                      <a:pt x="206" y="129"/>
                      <a:pt x="206" y="130"/>
                      <a:pt x="205" y="131"/>
                    </a:cubicBezTo>
                    <a:cubicBezTo>
                      <a:pt x="205" y="132"/>
                      <a:pt x="204" y="134"/>
                      <a:pt x="205" y="137"/>
                    </a:cubicBezTo>
                    <a:cubicBezTo>
                      <a:pt x="204" y="137"/>
                      <a:pt x="204" y="137"/>
                      <a:pt x="204" y="138"/>
                    </a:cubicBezTo>
                    <a:cubicBezTo>
                      <a:pt x="204" y="138"/>
                      <a:pt x="204" y="138"/>
                      <a:pt x="203" y="139"/>
                    </a:cubicBezTo>
                    <a:cubicBezTo>
                      <a:pt x="203" y="140"/>
                      <a:pt x="202" y="142"/>
                      <a:pt x="202" y="145"/>
                    </a:cubicBezTo>
                    <a:cubicBezTo>
                      <a:pt x="201" y="146"/>
                      <a:pt x="200" y="147"/>
                      <a:pt x="199" y="150"/>
                    </a:cubicBezTo>
                    <a:cubicBezTo>
                      <a:pt x="199" y="150"/>
                      <a:pt x="199" y="151"/>
                      <a:pt x="198" y="153"/>
                    </a:cubicBezTo>
                    <a:cubicBezTo>
                      <a:pt x="198" y="153"/>
                      <a:pt x="198" y="153"/>
                      <a:pt x="198" y="153"/>
                    </a:cubicBezTo>
                    <a:cubicBezTo>
                      <a:pt x="198" y="153"/>
                      <a:pt x="197" y="154"/>
                      <a:pt x="197" y="154"/>
                    </a:cubicBezTo>
                    <a:cubicBezTo>
                      <a:pt x="196" y="156"/>
                      <a:pt x="195" y="157"/>
                      <a:pt x="195" y="160"/>
                    </a:cubicBezTo>
                    <a:cubicBezTo>
                      <a:pt x="194" y="160"/>
                      <a:pt x="194" y="161"/>
                      <a:pt x="194" y="161"/>
                    </a:cubicBezTo>
                    <a:cubicBezTo>
                      <a:pt x="194" y="161"/>
                      <a:pt x="193" y="161"/>
                      <a:pt x="192" y="162"/>
                    </a:cubicBezTo>
                    <a:cubicBezTo>
                      <a:pt x="192" y="162"/>
                      <a:pt x="192" y="163"/>
                      <a:pt x="191" y="163"/>
                    </a:cubicBezTo>
                    <a:cubicBezTo>
                      <a:pt x="191" y="164"/>
                      <a:pt x="190" y="166"/>
                      <a:pt x="190" y="167"/>
                    </a:cubicBezTo>
                    <a:cubicBezTo>
                      <a:pt x="189" y="168"/>
                      <a:pt x="189" y="168"/>
                      <a:pt x="189" y="168"/>
                    </a:cubicBezTo>
                    <a:cubicBezTo>
                      <a:pt x="188" y="169"/>
                      <a:pt x="187" y="169"/>
                      <a:pt x="187" y="170"/>
                    </a:cubicBezTo>
                    <a:cubicBezTo>
                      <a:pt x="187" y="170"/>
                      <a:pt x="186" y="171"/>
                      <a:pt x="186" y="171"/>
                    </a:cubicBezTo>
                    <a:cubicBezTo>
                      <a:pt x="186" y="172"/>
                      <a:pt x="185" y="172"/>
                      <a:pt x="185" y="173"/>
                    </a:cubicBezTo>
                    <a:cubicBezTo>
                      <a:pt x="185" y="173"/>
                      <a:pt x="185" y="174"/>
                      <a:pt x="184" y="174"/>
                    </a:cubicBezTo>
                    <a:cubicBezTo>
                      <a:pt x="184" y="174"/>
                      <a:pt x="183" y="174"/>
                      <a:pt x="183" y="175"/>
                    </a:cubicBezTo>
                    <a:cubicBezTo>
                      <a:pt x="183" y="174"/>
                      <a:pt x="182" y="174"/>
                      <a:pt x="181" y="173"/>
                    </a:cubicBezTo>
                    <a:cubicBezTo>
                      <a:pt x="181" y="172"/>
                      <a:pt x="180" y="172"/>
                      <a:pt x="179" y="171"/>
                    </a:cubicBezTo>
                    <a:cubicBezTo>
                      <a:pt x="179" y="171"/>
                      <a:pt x="179" y="171"/>
                      <a:pt x="179" y="171"/>
                    </a:cubicBezTo>
                    <a:cubicBezTo>
                      <a:pt x="179" y="170"/>
                      <a:pt x="178" y="169"/>
                      <a:pt x="176" y="168"/>
                    </a:cubicBezTo>
                    <a:cubicBezTo>
                      <a:pt x="176" y="168"/>
                      <a:pt x="176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4" y="165"/>
                      <a:pt x="173" y="165"/>
                      <a:pt x="172" y="164"/>
                    </a:cubicBezTo>
                    <a:cubicBezTo>
                      <a:pt x="172" y="163"/>
                      <a:pt x="171" y="163"/>
                      <a:pt x="171" y="163"/>
                    </a:cubicBezTo>
                    <a:cubicBezTo>
                      <a:pt x="171" y="162"/>
                      <a:pt x="170" y="162"/>
                      <a:pt x="170" y="161"/>
                    </a:cubicBezTo>
                    <a:cubicBezTo>
                      <a:pt x="169" y="161"/>
                      <a:pt x="169" y="161"/>
                      <a:pt x="168" y="160"/>
                    </a:cubicBezTo>
                    <a:cubicBezTo>
                      <a:pt x="168" y="160"/>
                      <a:pt x="167" y="159"/>
                      <a:pt x="167" y="159"/>
                    </a:cubicBezTo>
                    <a:cubicBezTo>
                      <a:pt x="166" y="158"/>
                      <a:pt x="166" y="157"/>
                      <a:pt x="165" y="156"/>
                    </a:cubicBezTo>
                    <a:cubicBezTo>
                      <a:pt x="164" y="156"/>
                      <a:pt x="164" y="156"/>
                      <a:pt x="164" y="156"/>
                    </a:cubicBezTo>
                    <a:cubicBezTo>
                      <a:pt x="163" y="155"/>
                      <a:pt x="163" y="155"/>
                      <a:pt x="163" y="155"/>
                    </a:cubicBezTo>
                    <a:cubicBezTo>
                      <a:pt x="162" y="154"/>
                      <a:pt x="162" y="153"/>
                      <a:pt x="160" y="152"/>
                    </a:cubicBezTo>
                    <a:cubicBezTo>
                      <a:pt x="160" y="151"/>
                      <a:pt x="159" y="151"/>
                      <a:pt x="159" y="151"/>
                    </a:cubicBezTo>
                    <a:cubicBezTo>
                      <a:pt x="158" y="150"/>
                      <a:pt x="158" y="150"/>
                      <a:pt x="158" y="149"/>
                    </a:cubicBezTo>
                    <a:cubicBezTo>
                      <a:pt x="157" y="149"/>
                      <a:pt x="157" y="148"/>
                      <a:pt x="156" y="148"/>
                    </a:cubicBezTo>
                    <a:cubicBezTo>
                      <a:pt x="156" y="147"/>
                      <a:pt x="155" y="147"/>
                      <a:pt x="155" y="147"/>
                    </a:cubicBezTo>
                    <a:cubicBezTo>
                      <a:pt x="154" y="146"/>
                      <a:pt x="154" y="146"/>
                      <a:pt x="154" y="145"/>
                    </a:cubicBezTo>
                    <a:cubicBezTo>
                      <a:pt x="154" y="145"/>
                      <a:pt x="153" y="145"/>
                      <a:pt x="153" y="144"/>
                    </a:cubicBezTo>
                    <a:cubicBezTo>
                      <a:pt x="152" y="144"/>
                      <a:pt x="151" y="143"/>
                      <a:pt x="151" y="143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0" y="142"/>
                      <a:pt x="150" y="142"/>
                      <a:pt x="150" y="142"/>
                    </a:cubicBezTo>
                    <a:cubicBezTo>
                      <a:pt x="150" y="142"/>
                      <a:pt x="150" y="141"/>
                      <a:pt x="150" y="141"/>
                    </a:cubicBezTo>
                    <a:cubicBezTo>
                      <a:pt x="150" y="141"/>
                      <a:pt x="150" y="141"/>
                      <a:pt x="150" y="141"/>
                    </a:cubicBezTo>
                    <a:cubicBezTo>
                      <a:pt x="150" y="141"/>
                      <a:pt x="150" y="140"/>
                      <a:pt x="151" y="140"/>
                    </a:cubicBezTo>
                    <a:cubicBezTo>
                      <a:pt x="151" y="140"/>
                      <a:pt x="151" y="139"/>
                      <a:pt x="151" y="139"/>
                    </a:cubicBezTo>
                    <a:cubicBezTo>
                      <a:pt x="151" y="139"/>
                      <a:pt x="152" y="138"/>
                      <a:pt x="152" y="138"/>
                    </a:cubicBezTo>
                    <a:cubicBezTo>
                      <a:pt x="152" y="137"/>
                      <a:pt x="152" y="137"/>
                      <a:pt x="153" y="137"/>
                    </a:cubicBezTo>
                    <a:cubicBezTo>
                      <a:pt x="153" y="137"/>
                      <a:pt x="153" y="136"/>
                      <a:pt x="154" y="136"/>
                    </a:cubicBezTo>
                    <a:cubicBezTo>
                      <a:pt x="154" y="135"/>
                      <a:pt x="154" y="134"/>
                      <a:pt x="155" y="133"/>
                    </a:cubicBezTo>
                    <a:cubicBezTo>
                      <a:pt x="155" y="133"/>
                      <a:pt x="155" y="133"/>
                      <a:pt x="155" y="132"/>
                    </a:cubicBezTo>
                    <a:cubicBezTo>
                      <a:pt x="156" y="132"/>
                      <a:pt x="156" y="131"/>
                      <a:pt x="156" y="131"/>
                    </a:cubicBezTo>
                    <a:cubicBezTo>
                      <a:pt x="157" y="130"/>
                      <a:pt x="157" y="129"/>
                      <a:pt x="157" y="128"/>
                    </a:cubicBezTo>
                    <a:cubicBezTo>
                      <a:pt x="157" y="128"/>
                      <a:pt x="157" y="127"/>
                      <a:pt x="158" y="126"/>
                    </a:cubicBezTo>
                    <a:cubicBezTo>
                      <a:pt x="158" y="126"/>
                      <a:pt x="158" y="126"/>
                      <a:pt x="158" y="126"/>
                    </a:cubicBezTo>
                    <a:cubicBezTo>
                      <a:pt x="158" y="125"/>
                      <a:pt x="158" y="125"/>
                      <a:pt x="159" y="124"/>
                    </a:cubicBezTo>
                    <a:cubicBezTo>
                      <a:pt x="159" y="123"/>
                      <a:pt x="159" y="122"/>
                      <a:pt x="159" y="122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60" y="119"/>
                      <a:pt x="160" y="118"/>
                      <a:pt x="160" y="116"/>
                    </a:cubicBezTo>
                    <a:cubicBezTo>
                      <a:pt x="161" y="116"/>
                      <a:pt x="162" y="116"/>
                      <a:pt x="164" y="116"/>
                    </a:cubicBezTo>
                    <a:cubicBezTo>
                      <a:pt x="165" y="116"/>
                      <a:pt x="165" y="116"/>
                      <a:pt x="165" y="116"/>
                    </a:cubicBezTo>
                    <a:cubicBezTo>
                      <a:pt x="165" y="116"/>
                      <a:pt x="165" y="115"/>
                      <a:pt x="166" y="115"/>
                    </a:cubicBezTo>
                    <a:cubicBezTo>
                      <a:pt x="166" y="116"/>
                      <a:pt x="167" y="116"/>
                      <a:pt x="168" y="116"/>
                    </a:cubicBezTo>
                    <a:cubicBezTo>
                      <a:pt x="169" y="116"/>
                      <a:pt x="169" y="116"/>
                      <a:pt x="170" y="116"/>
                    </a:cubicBezTo>
                    <a:cubicBezTo>
                      <a:pt x="170" y="116"/>
                      <a:pt x="171" y="116"/>
                      <a:pt x="171" y="115"/>
                    </a:cubicBezTo>
                    <a:cubicBezTo>
                      <a:pt x="172" y="115"/>
                      <a:pt x="172" y="116"/>
                      <a:pt x="172" y="116"/>
                    </a:cubicBezTo>
                    <a:cubicBezTo>
                      <a:pt x="173" y="116"/>
                      <a:pt x="173" y="116"/>
                      <a:pt x="174" y="116"/>
                    </a:cubicBezTo>
                    <a:cubicBezTo>
                      <a:pt x="175" y="116"/>
                      <a:pt x="175" y="116"/>
                      <a:pt x="175" y="116"/>
                    </a:cubicBezTo>
                    <a:cubicBezTo>
                      <a:pt x="175" y="116"/>
                      <a:pt x="175" y="116"/>
                      <a:pt x="175" y="116"/>
                    </a:cubicBezTo>
                    <a:cubicBezTo>
                      <a:pt x="176" y="116"/>
                      <a:pt x="176" y="116"/>
                      <a:pt x="176" y="116"/>
                    </a:cubicBezTo>
                    <a:cubicBezTo>
                      <a:pt x="177" y="115"/>
                      <a:pt x="177" y="115"/>
                      <a:pt x="177" y="115"/>
                    </a:cubicBezTo>
                    <a:cubicBezTo>
                      <a:pt x="178" y="116"/>
                      <a:pt x="178" y="116"/>
                      <a:pt x="179" y="116"/>
                    </a:cubicBezTo>
                    <a:cubicBezTo>
                      <a:pt x="180" y="116"/>
                      <a:pt x="180" y="116"/>
                      <a:pt x="181" y="116"/>
                    </a:cubicBezTo>
                    <a:cubicBezTo>
                      <a:pt x="182" y="116"/>
                      <a:pt x="182" y="116"/>
                      <a:pt x="183" y="115"/>
                    </a:cubicBezTo>
                    <a:cubicBezTo>
                      <a:pt x="183" y="116"/>
                      <a:pt x="184" y="116"/>
                      <a:pt x="185" y="116"/>
                    </a:cubicBezTo>
                    <a:cubicBezTo>
                      <a:pt x="186" y="116"/>
                      <a:pt x="186" y="116"/>
                      <a:pt x="186" y="116"/>
                    </a:cubicBezTo>
                    <a:cubicBezTo>
                      <a:pt x="186" y="116"/>
                      <a:pt x="187" y="116"/>
                      <a:pt x="187" y="116"/>
                    </a:cubicBezTo>
                    <a:cubicBezTo>
                      <a:pt x="187" y="116"/>
                      <a:pt x="188" y="116"/>
                      <a:pt x="189" y="115"/>
                    </a:cubicBezTo>
                    <a:cubicBezTo>
                      <a:pt x="189" y="116"/>
                      <a:pt x="190" y="116"/>
                      <a:pt x="191" y="116"/>
                    </a:cubicBez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3" y="116"/>
                      <a:pt x="194" y="116"/>
                      <a:pt x="194" y="115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5" y="116"/>
                      <a:pt x="196" y="116"/>
                      <a:pt x="197" y="116"/>
                    </a:cubicBezTo>
                    <a:cubicBezTo>
                      <a:pt x="197" y="116"/>
                      <a:pt x="198" y="116"/>
                      <a:pt x="198" y="116"/>
                    </a:cubicBezTo>
                    <a:cubicBezTo>
                      <a:pt x="199" y="116"/>
                      <a:pt x="199" y="116"/>
                      <a:pt x="199" y="116"/>
                    </a:cubicBezTo>
                    <a:cubicBezTo>
                      <a:pt x="199" y="116"/>
                      <a:pt x="200" y="115"/>
                      <a:pt x="200" y="115"/>
                    </a:cubicBezTo>
                    <a:cubicBezTo>
                      <a:pt x="201" y="116"/>
                      <a:pt x="202" y="116"/>
                      <a:pt x="203" y="116"/>
                    </a:cubicBezTo>
                    <a:cubicBezTo>
                      <a:pt x="204" y="116"/>
                      <a:pt x="204" y="116"/>
                      <a:pt x="204" y="116"/>
                    </a:cubicBezTo>
                    <a:cubicBezTo>
                      <a:pt x="205" y="116"/>
                      <a:pt x="205" y="116"/>
                      <a:pt x="205" y="116"/>
                    </a:cubicBezTo>
                    <a:cubicBezTo>
                      <a:pt x="205" y="115"/>
                      <a:pt x="206" y="115"/>
                      <a:pt x="206" y="115"/>
                    </a:cubicBezTo>
                    <a:cubicBezTo>
                      <a:pt x="206" y="116"/>
                      <a:pt x="207" y="116"/>
                      <a:pt x="207" y="116"/>
                    </a:cubicBezTo>
                    <a:cubicBezTo>
                      <a:pt x="207" y="117"/>
                      <a:pt x="207" y="118"/>
                      <a:pt x="207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8" y="120"/>
                      <a:pt x="208" y="120"/>
                      <a:pt x="207" y="121"/>
                    </a:cubicBezTo>
                    <a:cubicBezTo>
                      <a:pt x="206" y="122"/>
                      <a:pt x="206" y="125"/>
                      <a:pt x="207" y="129"/>
                    </a:cubicBezTo>
                    <a:moveTo>
                      <a:pt x="113" y="203"/>
                    </a:moveTo>
                    <a:cubicBezTo>
                      <a:pt x="112" y="203"/>
                      <a:pt x="112" y="203"/>
                      <a:pt x="110" y="203"/>
                    </a:cubicBezTo>
                    <a:cubicBezTo>
                      <a:pt x="110" y="203"/>
                      <a:pt x="110" y="203"/>
                      <a:pt x="110" y="203"/>
                    </a:cubicBezTo>
                    <a:cubicBezTo>
                      <a:pt x="110" y="203"/>
                      <a:pt x="109" y="203"/>
                      <a:pt x="108" y="203"/>
                    </a:cubicBezTo>
                    <a:cubicBezTo>
                      <a:pt x="108" y="203"/>
                      <a:pt x="108" y="203"/>
                      <a:pt x="108" y="203"/>
                    </a:cubicBezTo>
                    <a:cubicBezTo>
                      <a:pt x="107" y="204"/>
                      <a:pt x="107" y="204"/>
                      <a:pt x="106" y="204"/>
                    </a:cubicBezTo>
                    <a:cubicBezTo>
                      <a:pt x="106" y="201"/>
                      <a:pt x="107" y="200"/>
                      <a:pt x="108" y="199"/>
                    </a:cubicBezTo>
                    <a:cubicBezTo>
                      <a:pt x="108" y="199"/>
                      <a:pt x="108" y="199"/>
                      <a:pt x="108" y="199"/>
                    </a:cubicBezTo>
                    <a:cubicBezTo>
                      <a:pt x="110" y="198"/>
                      <a:pt x="112" y="199"/>
                      <a:pt x="113" y="198"/>
                    </a:cubicBezTo>
                    <a:cubicBezTo>
                      <a:pt x="113" y="198"/>
                      <a:pt x="114" y="198"/>
                      <a:pt x="114" y="198"/>
                    </a:cubicBezTo>
                    <a:cubicBezTo>
                      <a:pt x="114" y="198"/>
                      <a:pt x="114" y="198"/>
                      <a:pt x="115" y="197"/>
                    </a:cubicBezTo>
                    <a:cubicBezTo>
                      <a:pt x="115" y="201"/>
                      <a:pt x="115" y="202"/>
                      <a:pt x="113" y="203"/>
                    </a:cubicBezTo>
                    <a:moveTo>
                      <a:pt x="115" y="207"/>
                    </a:moveTo>
                    <a:cubicBezTo>
                      <a:pt x="113" y="207"/>
                      <a:pt x="113" y="207"/>
                      <a:pt x="113" y="207"/>
                    </a:cubicBezTo>
                    <a:cubicBezTo>
                      <a:pt x="112" y="207"/>
                      <a:pt x="110" y="207"/>
                      <a:pt x="109" y="208"/>
                    </a:cubicBezTo>
                    <a:cubicBezTo>
                      <a:pt x="109" y="208"/>
                      <a:pt x="109" y="208"/>
                      <a:pt x="108" y="208"/>
                    </a:cubicBezTo>
                    <a:cubicBezTo>
                      <a:pt x="108" y="207"/>
                      <a:pt x="108" y="207"/>
                      <a:pt x="108" y="207"/>
                    </a:cubicBezTo>
                    <a:cubicBezTo>
                      <a:pt x="107" y="207"/>
                      <a:pt x="107" y="207"/>
                      <a:pt x="106" y="207"/>
                    </a:cubicBezTo>
                    <a:cubicBezTo>
                      <a:pt x="106" y="206"/>
                      <a:pt x="107" y="205"/>
                      <a:pt x="108" y="205"/>
                    </a:cubicBezTo>
                    <a:cubicBezTo>
                      <a:pt x="108" y="205"/>
                      <a:pt x="108" y="205"/>
                      <a:pt x="108" y="205"/>
                    </a:cubicBezTo>
                    <a:cubicBezTo>
                      <a:pt x="110" y="204"/>
                      <a:pt x="112" y="204"/>
                      <a:pt x="113" y="204"/>
                    </a:cubicBezTo>
                    <a:cubicBezTo>
                      <a:pt x="113" y="204"/>
                      <a:pt x="114" y="204"/>
                      <a:pt x="114" y="204"/>
                    </a:cubicBezTo>
                    <a:cubicBezTo>
                      <a:pt x="114" y="204"/>
                      <a:pt x="114" y="203"/>
                      <a:pt x="115" y="203"/>
                    </a:cubicBezTo>
                    <a:cubicBezTo>
                      <a:pt x="115" y="205"/>
                      <a:pt x="115" y="206"/>
                      <a:pt x="115" y="207"/>
                    </a:cubicBezTo>
                    <a:moveTo>
                      <a:pt x="113" y="197"/>
                    </a:moveTo>
                    <a:cubicBezTo>
                      <a:pt x="112" y="197"/>
                      <a:pt x="112" y="197"/>
                      <a:pt x="110" y="197"/>
                    </a:cubicBezTo>
                    <a:cubicBezTo>
                      <a:pt x="110" y="197"/>
                      <a:pt x="109" y="197"/>
                      <a:pt x="108" y="198"/>
                    </a:cubicBezTo>
                    <a:cubicBezTo>
                      <a:pt x="108" y="198"/>
                      <a:pt x="108" y="198"/>
                      <a:pt x="108" y="198"/>
                    </a:cubicBezTo>
                    <a:cubicBezTo>
                      <a:pt x="107" y="198"/>
                      <a:pt x="107" y="198"/>
                      <a:pt x="106" y="198"/>
                    </a:cubicBezTo>
                    <a:cubicBezTo>
                      <a:pt x="106" y="195"/>
                      <a:pt x="107" y="194"/>
                      <a:pt x="108" y="193"/>
                    </a:cubicBezTo>
                    <a:cubicBezTo>
                      <a:pt x="108" y="193"/>
                      <a:pt x="108" y="193"/>
                      <a:pt x="108" y="193"/>
                    </a:cubicBezTo>
                    <a:cubicBezTo>
                      <a:pt x="110" y="193"/>
                      <a:pt x="112" y="193"/>
                      <a:pt x="113" y="192"/>
                    </a:cubicBezTo>
                    <a:cubicBezTo>
                      <a:pt x="113" y="192"/>
                      <a:pt x="114" y="192"/>
                      <a:pt x="114" y="192"/>
                    </a:cubicBezTo>
                    <a:cubicBezTo>
                      <a:pt x="114" y="192"/>
                      <a:pt x="114" y="192"/>
                      <a:pt x="115" y="192"/>
                    </a:cubicBezTo>
                    <a:cubicBezTo>
                      <a:pt x="115" y="195"/>
                      <a:pt x="115" y="196"/>
                      <a:pt x="113" y="197"/>
                    </a:cubicBezTo>
                    <a:moveTo>
                      <a:pt x="113" y="191"/>
                    </a:moveTo>
                    <a:cubicBezTo>
                      <a:pt x="112" y="191"/>
                      <a:pt x="112" y="191"/>
                      <a:pt x="110" y="191"/>
                    </a:cubicBezTo>
                    <a:cubicBezTo>
                      <a:pt x="110" y="191"/>
                      <a:pt x="109" y="192"/>
                      <a:pt x="108" y="192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7" y="192"/>
                      <a:pt x="107" y="192"/>
                      <a:pt x="106" y="192"/>
                    </a:cubicBezTo>
                    <a:cubicBezTo>
                      <a:pt x="106" y="189"/>
                      <a:pt x="107" y="188"/>
                      <a:pt x="108" y="188"/>
                    </a:cubicBezTo>
                    <a:cubicBezTo>
                      <a:pt x="108" y="188"/>
                      <a:pt x="108" y="187"/>
                      <a:pt x="108" y="187"/>
                    </a:cubicBezTo>
                    <a:cubicBezTo>
                      <a:pt x="110" y="187"/>
                      <a:pt x="112" y="187"/>
                      <a:pt x="113" y="187"/>
                    </a:cubicBezTo>
                    <a:cubicBezTo>
                      <a:pt x="113" y="187"/>
                      <a:pt x="113" y="187"/>
                      <a:pt x="114" y="186"/>
                    </a:cubicBezTo>
                    <a:cubicBezTo>
                      <a:pt x="114" y="186"/>
                      <a:pt x="114" y="186"/>
                      <a:pt x="115" y="186"/>
                    </a:cubicBezTo>
                    <a:cubicBezTo>
                      <a:pt x="115" y="190"/>
                      <a:pt x="115" y="190"/>
                      <a:pt x="113" y="191"/>
                    </a:cubicBezTo>
                    <a:moveTo>
                      <a:pt x="114" y="185"/>
                    </a:moveTo>
                    <a:cubicBezTo>
                      <a:pt x="114" y="185"/>
                      <a:pt x="113" y="185"/>
                      <a:pt x="113" y="185"/>
                    </a:cubicBezTo>
                    <a:cubicBezTo>
                      <a:pt x="112" y="185"/>
                      <a:pt x="112" y="186"/>
                      <a:pt x="110" y="186"/>
                    </a:cubicBezTo>
                    <a:cubicBezTo>
                      <a:pt x="110" y="186"/>
                      <a:pt x="109" y="186"/>
                      <a:pt x="108" y="186"/>
                    </a:cubicBezTo>
                    <a:cubicBezTo>
                      <a:pt x="108" y="186"/>
                      <a:pt x="108" y="186"/>
                      <a:pt x="108" y="186"/>
                    </a:cubicBezTo>
                    <a:cubicBezTo>
                      <a:pt x="107" y="186"/>
                      <a:pt x="107" y="187"/>
                      <a:pt x="106" y="187"/>
                    </a:cubicBezTo>
                    <a:cubicBezTo>
                      <a:pt x="106" y="184"/>
                      <a:pt x="107" y="182"/>
                      <a:pt x="108" y="182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10" y="181"/>
                      <a:pt x="112" y="181"/>
                      <a:pt x="113" y="181"/>
                    </a:cubicBezTo>
                    <a:cubicBezTo>
                      <a:pt x="113" y="181"/>
                      <a:pt x="113" y="181"/>
                      <a:pt x="114" y="181"/>
                    </a:cubicBezTo>
                    <a:cubicBezTo>
                      <a:pt x="114" y="181"/>
                      <a:pt x="114" y="180"/>
                      <a:pt x="115" y="180"/>
                    </a:cubicBezTo>
                    <a:cubicBezTo>
                      <a:pt x="115" y="183"/>
                      <a:pt x="115" y="184"/>
                      <a:pt x="114" y="185"/>
                    </a:cubicBezTo>
                    <a:moveTo>
                      <a:pt x="114" y="179"/>
                    </a:moveTo>
                    <a:cubicBezTo>
                      <a:pt x="114" y="179"/>
                      <a:pt x="113" y="179"/>
                      <a:pt x="113" y="179"/>
                    </a:cubicBezTo>
                    <a:cubicBezTo>
                      <a:pt x="112" y="180"/>
                      <a:pt x="112" y="180"/>
                      <a:pt x="110" y="180"/>
                    </a:cubicBezTo>
                    <a:cubicBezTo>
                      <a:pt x="110" y="180"/>
                      <a:pt x="109" y="180"/>
                      <a:pt x="108" y="180"/>
                    </a:cubicBezTo>
                    <a:cubicBezTo>
                      <a:pt x="108" y="180"/>
                      <a:pt x="108" y="180"/>
                      <a:pt x="108" y="180"/>
                    </a:cubicBezTo>
                    <a:cubicBezTo>
                      <a:pt x="107" y="181"/>
                      <a:pt x="107" y="181"/>
                      <a:pt x="106" y="181"/>
                    </a:cubicBezTo>
                    <a:cubicBezTo>
                      <a:pt x="106" y="178"/>
                      <a:pt x="107" y="177"/>
                      <a:pt x="108" y="176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10" y="175"/>
                      <a:pt x="112" y="175"/>
                      <a:pt x="113" y="175"/>
                    </a:cubicBezTo>
                    <a:cubicBezTo>
                      <a:pt x="113" y="175"/>
                      <a:pt x="113" y="175"/>
                      <a:pt x="114" y="175"/>
                    </a:cubicBezTo>
                    <a:cubicBezTo>
                      <a:pt x="114" y="175"/>
                      <a:pt x="114" y="175"/>
                      <a:pt x="115" y="174"/>
                    </a:cubicBezTo>
                    <a:cubicBezTo>
                      <a:pt x="115" y="178"/>
                      <a:pt x="115" y="179"/>
                      <a:pt x="114" y="179"/>
                    </a:cubicBezTo>
                    <a:moveTo>
                      <a:pt x="108" y="170"/>
                    </a:moveTo>
                    <a:cubicBezTo>
                      <a:pt x="108" y="170"/>
                      <a:pt x="108" y="170"/>
                      <a:pt x="108" y="170"/>
                    </a:cubicBezTo>
                    <a:cubicBezTo>
                      <a:pt x="110" y="170"/>
                      <a:pt x="112" y="170"/>
                      <a:pt x="113" y="169"/>
                    </a:cubicBezTo>
                    <a:cubicBezTo>
                      <a:pt x="114" y="169"/>
                      <a:pt x="114" y="169"/>
                      <a:pt x="114" y="169"/>
                    </a:cubicBezTo>
                    <a:cubicBezTo>
                      <a:pt x="114" y="169"/>
                      <a:pt x="114" y="169"/>
                      <a:pt x="115" y="169"/>
                    </a:cubicBezTo>
                    <a:cubicBezTo>
                      <a:pt x="115" y="172"/>
                      <a:pt x="115" y="173"/>
                      <a:pt x="114" y="173"/>
                    </a:cubicBezTo>
                    <a:cubicBezTo>
                      <a:pt x="114" y="173"/>
                      <a:pt x="113" y="174"/>
                      <a:pt x="113" y="174"/>
                    </a:cubicBezTo>
                    <a:cubicBezTo>
                      <a:pt x="112" y="174"/>
                      <a:pt x="112" y="174"/>
                      <a:pt x="110" y="174"/>
                    </a:cubicBezTo>
                    <a:cubicBezTo>
                      <a:pt x="110" y="174"/>
                      <a:pt x="109" y="174"/>
                      <a:pt x="108" y="174"/>
                    </a:cubicBezTo>
                    <a:cubicBezTo>
                      <a:pt x="108" y="174"/>
                      <a:pt x="108" y="175"/>
                      <a:pt x="108" y="175"/>
                    </a:cubicBezTo>
                    <a:cubicBezTo>
                      <a:pt x="107" y="175"/>
                      <a:pt x="107" y="175"/>
                      <a:pt x="106" y="175"/>
                    </a:cubicBezTo>
                    <a:cubicBezTo>
                      <a:pt x="106" y="172"/>
                      <a:pt x="107" y="171"/>
                      <a:pt x="108" y="170"/>
                    </a:cubicBezTo>
                    <a:moveTo>
                      <a:pt x="114" y="168"/>
                    </a:moveTo>
                    <a:cubicBezTo>
                      <a:pt x="114" y="168"/>
                      <a:pt x="113" y="168"/>
                      <a:pt x="113" y="168"/>
                    </a:cubicBezTo>
                    <a:cubicBezTo>
                      <a:pt x="112" y="168"/>
                      <a:pt x="112" y="168"/>
                      <a:pt x="110" y="169"/>
                    </a:cubicBezTo>
                    <a:cubicBezTo>
                      <a:pt x="110" y="169"/>
                      <a:pt x="109" y="169"/>
                      <a:pt x="108" y="169"/>
                    </a:cubicBezTo>
                    <a:cubicBezTo>
                      <a:pt x="108" y="169"/>
                      <a:pt x="108" y="169"/>
                      <a:pt x="108" y="169"/>
                    </a:cubicBezTo>
                    <a:cubicBezTo>
                      <a:pt x="107" y="169"/>
                      <a:pt x="107" y="169"/>
                      <a:pt x="106" y="170"/>
                    </a:cubicBezTo>
                    <a:cubicBezTo>
                      <a:pt x="106" y="166"/>
                      <a:pt x="107" y="165"/>
                      <a:pt x="108" y="165"/>
                    </a:cubicBezTo>
                    <a:cubicBezTo>
                      <a:pt x="108" y="165"/>
                      <a:pt x="108" y="164"/>
                      <a:pt x="108" y="164"/>
                    </a:cubicBezTo>
                    <a:cubicBezTo>
                      <a:pt x="110" y="164"/>
                      <a:pt x="112" y="164"/>
                      <a:pt x="113" y="164"/>
                    </a:cubicBezTo>
                    <a:cubicBezTo>
                      <a:pt x="113" y="164"/>
                      <a:pt x="113" y="164"/>
                      <a:pt x="114" y="163"/>
                    </a:cubicBezTo>
                    <a:cubicBezTo>
                      <a:pt x="114" y="163"/>
                      <a:pt x="114" y="163"/>
                      <a:pt x="115" y="163"/>
                    </a:cubicBezTo>
                    <a:cubicBezTo>
                      <a:pt x="115" y="166"/>
                      <a:pt x="115" y="167"/>
                      <a:pt x="114" y="168"/>
                    </a:cubicBezTo>
                    <a:moveTo>
                      <a:pt x="114" y="162"/>
                    </a:moveTo>
                    <a:cubicBezTo>
                      <a:pt x="114" y="162"/>
                      <a:pt x="113" y="162"/>
                      <a:pt x="113" y="162"/>
                    </a:cubicBezTo>
                    <a:cubicBezTo>
                      <a:pt x="112" y="162"/>
                      <a:pt x="112" y="163"/>
                      <a:pt x="110" y="163"/>
                    </a:cubicBezTo>
                    <a:cubicBezTo>
                      <a:pt x="110" y="163"/>
                      <a:pt x="109" y="163"/>
                      <a:pt x="108" y="163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07" y="163"/>
                      <a:pt x="107" y="164"/>
                      <a:pt x="106" y="164"/>
                    </a:cubicBezTo>
                    <a:cubicBezTo>
                      <a:pt x="106" y="162"/>
                      <a:pt x="106" y="161"/>
                      <a:pt x="107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110" y="160"/>
                      <a:pt x="112" y="160"/>
                      <a:pt x="113" y="160"/>
                    </a:cubicBezTo>
                    <a:cubicBezTo>
                      <a:pt x="114" y="160"/>
                      <a:pt x="114" y="160"/>
                      <a:pt x="115" y="160"/>
                    </a:cubicBez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15" y="161"/>
                      <a:pt x="114" y="162"/>
                      <a:pt x="114" y="162"/>
                    </a:cubicBezTo>
                    <a:moveTo>
                      <a:pt x="91" y="149"/>
                    </a:moveTo>
                    <a:cubicBezTo>
                      <a:pt x="92" y="149"/>
                      <a:pt x="92" y="149"/>
                      <a:pt x="93" y="149"/>
                    </a:cubicBezTo>
                    <a:cubicBezTo>
                      <a:pt x="93" y="150"/>
                      <a:pt x="94" y="150"/>
                      <a:pt x="94" y="150"/>
                    </a:cubicBezTo>
                    <a:cubicBezTo>
                      <a:pt x="94" y="150"/>
                      <a:pt x="94" y="150"/>
                      <a:pt x="94" y="151"/>
                    </a:cubicBezTo>
                    <a:cubicBezTo>
                      <a:pt x="96" y="153"/>
                      <a:pt x="95" y="155"/>
                      <a:pt x="96" y="157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95" y="156"/>
                      <a:pt x="94" y="156"/>
                      <a:pt x="94" y="156"/>
                    </a:cubicBezTo>
                    <a:cubicBezTo>
                      <a:pt x="93" y="156"/>
                      <a:pt x="93" y="156"/>
                      <a:pt x="93" y="155"/>
                    </a:cubicBezTo>
                    <a:cubicBezTo>
                      <a:pt x="91" y="154"/>
                      <a:pt x="92" y="151"/>
                      <a:pt x="91" y="149"/>
                    </a:cubicBezTo>
                    <a:moveTo>
                      <a:pt x="86" y="146"/>
                    </a:moveTo>
                    <a:cubicBezTo>
                      <a:pt x="87" y="146"/>
                      <a:pt x="88" y="147"/>
                      <a:pt x="88" y="147"/>
                    </a:cubicBezTo>
                    <a:cubicBezTo>
                      <a:pt x="89" y="147"/>
                      <a:pt x="89" y="148"/>
                      <a:pt x="90" y="148"/>
                    </a:cubicBezTo>
                    <a:cubicBezTo>
                      <a:pt x="90" y="150"/>
                      <a:pt x="90" y="153"/>
                      <a:pt x="90" y="154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8" y="154"/>
                    </a:cubicBezTo>
                    <a:cubicBezTo>
                      <a:pt x="85" y="152"/>
                      <a:pt x="87" y="148"/>
                      <a:pt x="86" y="146"/>
                    </a:cubicBezTo>
                    <a:moveTo>
                      <a:pt x="88" y="146"/>
                    </a:moveTo>
                    <a:cubicBezTo>
                      <a:pt x="88" y="145"/>
                      <a:pt x="87" y="145"/>
                      <a:pt x="86" y="145"/>
                    </a:cubicBezTo>
                    <a:cubicBezTo>
                      <a:pt x="86" y="144"/>
                      <a:pt x="85" y="144"/>
                      <a:pt x="85" y="144"/>
                    </a:cubicBezTo>
                    <a:cubicBezTo>
                      <a:pt x="85" y="143"/>
                      <a:pt x="84" y="142"/>
                      <a:pt x="83" y="142"/>
                    </a:cubicBezTo>
                    <a:cubicBezTo>
                      <a:pt x="83" y="142"/>
                      <a:pt x="82" y="141"/>
                      <a:pt x="82" y="141"/>
                    </a:cubicBezTo>
                    <a:cubicBezTo>
                      <a:pt x="82" y="140"/>
                      <a:pt x="81" y="139"/>
                      <a:pt x="78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6" y="134"/>
                      <a:pt x="76" y="134"/>
                      <a:pt x="75" y="133"/>
                    </a:cubicBezTo>
                    <a:cubicBezTo>
                      <a:pt x="75" y="132"/>
                      <a:pt x="75" y="131"/>
                      <a:pt x="74" y="130"/>
                    </a:cubicBezTo>
                    <a:cubicBezTo>
                      <a:pt x="73" y="130"/>
                      <a:pt x="73" y="129"/>
                      <a:pt x="73" y="129"/>
                    </a:cubicBezTo>
                    <a:cubicBezTo>
                      <a:pt x="73" y="128"/>
                      <a:pt x="72" y="126"/>
                      <a:pt x="71" y="124"/>
                    </a:cubicBezTo>
                    <a:cubicBezTo>
                      <a:pt x="71" y="124"/>
                      <a:pt x="71" y="124"/>
                      <a:pt x="70" y="124"/>
                    </a:cubicBezTo>
                    <a:cubicBezTo>
                      <a:pt x="70" y="123"/>
                      <a:pt x="70" y="122"/>
                      <a:pt x="70" y="121"/>
                    </a:cubicBezTo>
                    <a:cubicBezTo>
                      <a:pt x="70" y="121"/>
                      <a:pt x="70" y="120"/>
                      <a:pt x="69" y="118"/>
                    </a:cubicBezTo>
                    <a:cubicBezTo>
                      <a:pt x="69" y="118"/>
                      <a:pt x="69" y="117"/>
                      <a:pt x="69" y="115"/>
                    </a:cubicBezTo>
                    <a:cubicBezTo>
                      <a:pt x="69" y="115"/>
                      <a:pt x="69" y="115"/>
                      <a:pt x="69" y="114"/>
                    </a:cubicBezTo>
                    <a:cubicBezTo>
                      <a:pt x="69" y="114"/>
                      <a:pt x="68" y="114"/>
                      <a:pt x="68" y="113"/>
                    </a:cubicBezTo>
                    <a:cubicBezTo>
                      <a:pt x="68" y="113"/>
                      <a:pt x="69" y="113"/>
                      <a:pt x="69" y="112"/>
                    </a:cubicBezTo>
                    <a:cubicBezTo>
                      <a:pt x="69" y="112"/>
                      <a:pt x="69" y="111"/>
                      <a:pt x="69" y="109"/>
                    </a:cubicBezTo>
                    <a:cubicBezTo>
                      <a:pt x="69" y="109"/>
                      <a:pt x="68" y="108"/>
                      <a:pt x="68" y="108"/>
                    </a:cubicBezTo>
                    <a:cubicBezTo>
                      <a:pt x="68" y="108"/>
                      <a:pt x="68" y="107"/>
                      <a:pt x="69" y="107"/>
                    </a:cubicBezTo>
                    <a:cubicBezTo>
                      <a:pt x="69" y="106"/>
                      <a:pt x="69" y="105"/>
                      <a:pt x="69" y="103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70" y="101"/>
                      <a:pt x="70" y="100"/>
                      <a:pt x="70" y="98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97"/>
                      <a:pt x="71" y="97"/>
                      <a:pt x="71" y="96"/>
                    </a:cubicBezTo>
                    <a:cubicBezTo>
                      <a:pt x="72" y="96"/>
                      <a:pt x="72" y="94"/>
                      <a:pt x="72" y="92"/>
                    </a:cubicBezTo>
                    <a:cubicBezTo>
                      <a:pt x="73" y="92"/>
                      <a:pt x="73" y="91"/>
                      <a:pt x="74" y="91"/>
                    </a:cubicBezTo>
                    <a:cubicBezTo>
                      <a:pt x="74" y="90"/>
                      <a:pt x="74" y="89"/>
                      <a:pt x="75" y="88"/>
                    </a:cubicBezTo>
                    <a:cubicBezTo>
                      <a:pt x="75" y="88"/>
                      <a:pt x="76" y="87"/>
                      <a:pt x="77" y="85"/>
                    </a:cubicBezTo>
                    <a:cubicBezTo>
                      <a:pt x="77" y="85"/>
                      <a:pt x="77" y="84"/>
                      <a:pt x="78" y="84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9" y="83"/>
                      <a:pt x="80" y="82"/>
                      <a:pt x="81" y="80"/>
                    </a:cubicBezTo>
                    <a:cubicBezTo>
                      <a:pt x="82" y="80"/>
                      <a:pt x="82" y="79"/>
                      <a:pt x="83" y="79"/>
                    </a:cubicBezTo>
                    <a:cubicBezTo>
                      <a:pt x="84" y="78"/>
                      <a:pt x="84" y="77"/>
                      <a:pt x="85" y="76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6" y="76"/>
                      <a:pt x="87" y="76"/>
                      <a:pt x="88" y="75"/>
                    </a:cubicBezTo>
                    <a:cubicBezTo>
                      <a:pt x="89" y="74"/>
                      <a:pt x="89" y="74"/>
                      <a:pt x="90" y="73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1" y="73"/>
                      <a:pt x="92" y="73"/>
                      <a:pt x="93" y="72"/>
                    </a:cubicBezTo>
                    <a:cubicBezTo>
                      <a:pt x="93" y="72"/>
                      <a:pt x="94" y="72"/>
                      <a:pt x="94" y="72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7" y="71"/>
                      <a:pt x="97" y="71"/>
                      <a:pt x="98" y="70"/>
                    </a:cubicBezTo>
                    <a:cubicBezTo>
                      <a:pt x="99" y="70"/>
                      <a:pt x="99" y="70"/>
                      <a:pt x="100" y="69"/>
                    </a:cubicBezTo>
                    <a:cubicBezTo>
                      <a:pt x="100" y="69"/>
                      <a:pt x="100" y="69"/>
                      <a:pt x="100" y="69"/>
                    </a:cubicBezTo>
                    <a:cubicBezTo>
                      <a:pt x="102" y="69"/>
                      <a:pt x="102" y="69"/>
                      <a:pt x="102" y="69"/>
                    </a:cubicBezTo>
                    <a:cubicBezTo>
                      <a:pt x="102" y="69"/>
                      <a:pt x="102" y="69"/>
                      <a:pt x="103" y="69"/>
                    </a:cubicBezTo>
                    <a:cubicBezTo>
                      <a:pt x="104" y="69"/>
                      <a:pt x="104" y="69"/>
                      <a:pt x="105" y="68"/>
                    </a:cubicBezTo>
                    <a:cubicBezTo>
                      <a:pt x="106" y="69"/>
                      <a:pt x="107" y="69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9" y="68"/>
                      <a:pt x="109" y="68"/>
                      <a:pt x="110" y="68"/>
                    </a:cubicBezTo>
                    <a:cubicBezTo>
                      <a:pt x="111" y="68"/>
                      <a:pt x="112" y="68"/>
                      <a:pt x="113" y="68"/>
                    </a:cubicBezTo>
                    <a:cubicBezTo>
                      <a:pt x="114" y="68"/>
                      <a:pt x="115" y="68"/>
                      <a:pt x="115" y="68"/>
                    </a:cubicBezTo>
                    <a:cubicBezTo>
                      <a:pt x="116" y="69"/>
                      <a:pt x="117" y="69"/>
                      <a:pt x="118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21" y="69"/>
                      <a:pt x="121" y="69"/>
                      <a:pt x="121" y="69"/>
                    </a:cubicBezTo>
                    <a:cubicBezTo>
                      <a:pt x="121" y="70"/>
                      <a:pt x="122" y="70"/>
                      <a:pt x="123" y="70"/>
                    </a:cubicBezTo>
                    <a:cubicBezTo>
                      <a:pt x="123" y="71"/>
                      <a:pt x="124" y="71"/>
                      <a:pt x="125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6" y="71"/>
                      <a:pt x="127" y="72"/>
                    </a:cubicBezTo>
                    <a:cubicBezTo>
                      <a:pt x="127" y="72"/>
                      <a:pt x="128" y="72"/>
                      <a:pt x="128" y="72"/>
                    </a:cubicBezTo>
                    <a:cubicBezTo>
                      <a:pt x="129" y="73"/>
                      <a:pt x="130" y="73"/>
                      <a:pt x="131" y="73"/>
                    </a:cubicBezTo>
                    <a:cubicBezTo>
                      <a:pt x="131" y="74"/>
                      <a:pt x="132" y="74"/>
                      <a:pt x="133" y="75"/>
                    </a:cubicBezTo>
                    <a:cubicBezTo>
                      <a:pt x="133" y="75"/>
                      <a:pt x="134" y="75"/>
                      <a:pt x="135" y="76"/>
                    </a:cubicBezTo>
                    <a:cubicBezTo>
                      <a:pt x="135" y="76"/>
                      <a:pt x="135" y="76"/>
                      <a:pt x="136" y="77"/>
                    </a:cubicBezTo>
                    <a:cubicBezTo>
                      <a:pt x="136" y="77"/>
                      <a:pt x="137" y="78"/>
                      <a:pt x="138" y="79"/>
                    </a:cubicBezTo>
                    <a:cubicBezTo>
                      <a:pt x="138" y="79"/>
                      <a:pt x="139" y="79"/>
                      <a:pt x="139" y="79"/>
                    </a:cubicBezTo>
                    <a:cubicBezTo>
                      <a:pt x="140" y="80"/>
                      <a:pt x="141" y="82"/>
                      <a:pt x="143" y="83"/>
                    </a:cubicBezTo>
                    <a:cubicBezTo>
                      <a:pt x="143" y="84"/>
                      <a:pt x="143" y="84"/>
                      <a:pt x="143" y="84"/>
                    </a:cubicBezTo>
                    <a:cubicBezTo>
                      <a:pt x="143" y="84"/>
                      <a:pt x="143" y="85"/>
                      <a:pt x="144" y="85"/>
                    </a:cubicBezTo>
                    <a:cubicBezTo>
                      <a:pt x="145" y="86"/>
                      <a:pt x="145" y="87"/>
                      <a:pt x="146" y="87"/>
                    </a:cubicBezTo>
                    <a:cubicBezTo>
                      <a:pt x="146" y="88"/>
                      <a:pt x="146" y="88"/>
                      <a:pt x="146" y="88"/>
                    </a:cubicBezTo>
                    <a:cubicBezTo>
                      <a:pt x="146" y="89"/>
                      <a:pt x="147" y="90"/>
                      <a:pt x="148" y="91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8" y="92"/>
                      <a:pt x="149" y="92"/>
                      <a:pt x="149" y="92"/>
                    </a:cubicBezTo>
                    <a:cubicBezTo>
                      <a:pt x="149" y="93"/>
                      <a:pt x="149" y="94"/>
                      <a:pt x="150" y="96"/>
                    </a:cubicBezTo>
                    <a:cubicBezTo>
                      <a:pt x="150" y="96"/>
                      <a:pt x="150" y="97"/>
                      <a:pt x="151" y="97"/>
                    </a:cubicBezTo>
                    <a:cubicBezTo>
                      <a:pt x="150" y="97"/>
                      <a:pt x="150" y="98"/>
                      <a:pt x="151" y="99"/>
                    </a:cubicBezTo>
                    <a:cubicBezTo>
                      <a:pt x="151" y="100"/>
                      <a:pt x="151" y="101"/>
                      <a:pt x="152" y="102"/>
                    </a:cubicBezTo>
                    <a:cubicBezTo>
                      <a:pt x="152" y="103"/>
                      <a:pt x="152" y="105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2" y="108"/>
                      <a:pt x="152" y="110"/>
                      <a:pt x="153" y="112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2" y="114"/>
                      <a:pt x="152" y="115"/>
                      <a:pt x="152" y="118"/>
                    </a:cubicBezTo>
                    <a:cubicBezTo>
                      <a:pt x="151" y="119"/>
                      <a:pt x="151" y="120"/>
                      <a:pt x="151" y="123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0" y="123"/>
                      <a:pt x="150" y="124"/>
                      <a:pt x="150" y="124"/>
                    </a:cubicBezTo>
                    <a:cubicBezTo>
                      <a:pt x="149" y="125"/>
                      <a:pt x="149" y="126"/>
                      <a:pt x="149" y="128"/>
                    </a:cubicBezTo>
                    <a:cubicBezTo>
                      <a:pt x="149" y="128"/>
                      <a:pt x="149" y="128"/>
                      <a:pt x="148" y="129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7" y="130"/>
                      <a:pt x="147" y="131"/>
                      <a:pt x="147" y="132"/>
                    </a:cubicBezTo>
                    <a:cubicBezTo>
                      <a:pt x="146" y="133"/>
                      <a:pt x="146" y="133"/>
                      <a:pt x="146" y="133"/>
                    </a:cubicBezTo>
                    <a:cubicBezTo>
                      <a:pt x="146" y="133"/>
                      <a:pt x="145" y="134"/>
                      <a:pt x="144" y="135"/>
                    </a:cubicBezTo>
                    <a:cubicBezTo>
                      <a:pt x="144" y="136"/>
                      <a:pt x="144" y="136"/>
                      <a:pt x="143" y="137"/>
                    </a:cubicBezTo>
                    <a:cubicBezTo>
                      <a:pt x="143" y="137"/>
                      <a:pt x="143" y="137"/>
                      <a:pt x="143" y="137"/>
                    </a:cubicBezTo>
                    <a:cubicBezTo>
                      <a:pt x="142" y="138"/>
                      <a:pt x="141" y="139"/>
                      <a:pt x="140" y="141"/>
                    </a:cubicBezTo>
                    <a:cubicBezTo>
                      <a:pt x="139" y="141"/>
                      <a:pt x="139" y="141"/>
                      <a:pt x="138" y="142"/>
                    </a:cubicBezTo>
                    <a:cubicBezTo>
                      <a:pt x="137" y="142"/>
                      <a:pt x="137" y="143"/>
                      <a:pt x="136" y="144"/>
                    </a:cubicBezTo>
                    <a:cubicBezTo>
                      <a:pt x="135" y="144"/>
                      <a:pt x="134" y="145"/>
                      <a:pt x="133" y="146"/>
                    </a:cubicBezTo>
                    <a:cubicBezTo>
                      <a:pt x="132" y="146"/>
                      <a:pt x="132" y="147"/>
                      <a:pt x="131" y="147"/>
                    </a:cubicBezTo>
                    <a:cubicBezTo>
                      <a:pt x="130" y="147"/>
                      <a:pt x="129" y="147"/>
                      <a:pt x="128" y="148"/>
                    </a:cubicBezTo>
                    <a:cubicBezTo>
                      <a:pt x="128" y="148"/>
                      <a:pt x="127" y="149"/>
                      <a:pt x="127" y="149"/>
                    </a:cubicBezTo>
                    <a:cubicBezTo>
                      <a:pt x="127" y="149"/>
                      <a:pt x="127" y="149"/>
                      <a:pt x="126" y="149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4" y="150"/>
                      <a:pt x="124" y="150"/>
                      <a:pt x="123" y="150"/>
                    </a:cubicBezTo>
                    <a:cubicBezTo>
                      <a:pt x="122" y="150"/>
                      <a:pt x="122" y="151"/>
                      <a:pt x="122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8" y="151"/>
                      <a:pt x="118" y="151"/>
                    </a:cubicBezTo>
                    <a:cubicBezTo>
                      <a:pt x="117" y="151"/>
                      <a:pt x="117" y="152"/>
                      <a:pt x="116" y="152"/>
                    </a:cubicBezTo>
                    <a:cubicBezTo>
                      <a:pt x="115" y="152"/>
                      <a:pt x="114" y="152"/>
                      <a:pt x="113" y="152"/>
                    </a:cubicBezTo>
                    <a:cubicBezTo>
                      <a:pt x="113" y="152"/>
                      <a:pt x="112" y="152"/>
                      <a:pt x="111" y="153"/>
                    </a:cubicBezTo>
                    <a:cubicBezTo>
                      <a:pt x="110" y="152"/>
                      <a:pt x="109" y="152"/>
                      <a:pt x="108" y="152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7" y="152"/>
                      <a:pt x="106" y="152"/>
                      <a:pt x="106" y="152"/>
                    </a:cubicBezTo>
                    <a:cubicBezTo>
                      <a:pt x="105" y="152"/>
                      <a:pt x="104" y="151"/>
                      <a:pt x="103" y="151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100" y="151"/>
                      <a:pt x="100" y="151"/>
                      <a:pt x="100" y="151"/>
                    </a:cubicBezTo>
                    <a:cubicBezTo>
                      <a:pt x="99" y="150"/>
                      <a:pt x="99" y="150"/>
                      <a:pt x="98" y="150"/>
                    </a:cubicBezTo>
                    <a:cubicBezTo>
                      <a:pt x="98" y="150"/>
                      <a:pt x="97" y="150"/>
                      <a:pt x="96" y="150"/>
                    </a:cubicBezTo>
                    <a:cubicBezTo>
                      <a:pt x="95" y="150"/>
                      <a:pt x="95" y="150"/>
                      <a:pt x="95" y="150"/>
                    </a:cubicBezTo>
                    <a:cubicBezTo>
                      <a:pt x="95" y="149"/>
                      <a:pt x="94" y="149"/>
                      <a:pt x="94" y="149"/>
                    </a:cubicBezTo>
                    <a:cubicBezTo>
                      <a:pt x="94" y="148"/>
                      <a:pt x="93" y="148"/>
                      <a:pt x="93" y="148"/>
                    </a:cubicBezTo>
                    <a:cubicBezTo>
                      <a:pt x="92" y="148"/>
                      <a:pt x="91" y="148"/>
                      <a:pt x="91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90" y="147"/>
                      <a:pt x="89" y="146"/>
                      <a:pt x="88" y="146"/>
                    </a:cubicBezTo>
                    <a:moveTo>
                      <a:pt x="85" y="152"/>
                    </a:moveTo>
                    <a:cubicBezTo>
                      <a:pt x="85" y="151"/>
                      <a:pt x="85" y="151"/>
                      <a:pt x="85" y="151"/>
                    </a:cubicBezTo>
                    <a:cubicBezTo>
                      <a:pt x="84" y="151"/>
                      <a:pt x="83" y="151"/>
                      <a:pt x="83" y="150"/>
                    </a:cubicBezTo>
                    <a:cubicBezTo>
                      <a:pt x="80" y="148"/>
                      <a:pt x="82" y="145"/>
                      <a:pt x="82" y="143"/>
                    </a:cubicBezTo>
                    <a:cubicBezTo>
                      <a:pt x="82" y="143"/>
                      <a:pt x="83" y="143"/>
                      <a:pt x="83" y="143"/>
                    </a:cubicBezTo>
                    <a:cubicBezTo>
                      <a:pt x="84" y="144"/>
                      <a:pt x="85" y="145"/>
                      <a:pt x="85" y="145"/>
                    </a:cubicBezTo>
                    <a:cubicBezTo>
                      <a:pt x="85" y="148"/>
                      <a:pt x="85" y="150"/>
                      <a:pt x="85" y="152"/>
                    </a:cubicBezTo>
                    <a:moveTo>
                      <a:pt x="80" y="148"/>
                    </a:moveTo>
                    <a:cubicBezTo>
                      <a:pt x="80" y="148"/>
                      <a:pt x="80" y="148"/>
                      <a:pt x="80" y="148"/>
                    </a:cubicBezTo>
                    <a:cubicBezTo>
                      <a:pt x="79" y="147"/>
                      <a:pt x="78" y="147"/>
                      <a:pt x="78" y="146"/>
                    </a:cubicBezTo>
                    <a:cubicBezTo>
                      <a:pt x="77" y="146"/>
                      <a:pt x="77" y="145"/>
                      <a:pt x="77" y="145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2"/>
                      <a:pt x="77" y="141"/>
                      <a:pt x="78" y="141"/>
                    </a:cubicBezTo>
                    <a:cubicBezTo>
                      <a:pt x="78" y="140"/>
                      <a:pt x="78" y="139"/>
                      <a:pt x="78" y="139"/>
                    </a:cubicBezTo>
                    <a:cubicBezTo>
                      <a:pt x="80" y="140"/>
                      <a:pt x="81" y="141"/>
                      <a:pt x="81" y="142"/>
                    </a:cubicBezTo>
                    <a:cubicBezTo>
                      <a:pt x="81" y="144"/>
                      <a:pt x="80" y="146"/>
                      <a:pt x="80" y="148"/>
                    </a:cubicBezTo>
                    <a:moveTo>
                      <a:pt x="23" y="152"/>
                    </a:moveTo>
                    <a:cubicBezTo>
                      <a:pt x="22" y="151"/>
                      <a:pt x="22" y="151"/>
                      <a:pt x="22" y="151"/>
                    </a:cubicBezTo>
                    <a:cubicBezTo>
                      <a:pt x="22" y="150"/>
                      <a:pt x="22" y="150"/>
                      <a:pt x="21" y="150"/>
                    </a:cubicBezTo>
                    <a:cubicBezTo>
                      <a:pt x="21" y="148"/>
                      <a:pt x="20" y="146"/>
                      <a:pt x="18" y="142"/>
                    </a:cubicBezTo>
                    <a:cubicBezTo>
                      <a:pt x="18" y="141"/>
                      <a:pt x="18" y="140"/>
                      <a:pt x="18" y="138"/>
                    </a:cubicBezTo>
                    <a:cubicBezTo>
                      <a:pt x="17" y="138"/>
                      <a:pt x="17" y="137"/>
                      <a:pt x="17" y="136"/>
                    </a:cubicBezTo>
                    <a:cubicBezTo>
                      <a:pt x="17" y="136"/>
                      <a:pt x="16" y="135"/>
                      <a:pt x="16" y="134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3"/>
                      <a:pt x="16" y="132"/>
                      <a:pt x="16" y="130"/>
                    </a:cubicBezTo>
                    <a:cubicBezTo>
                      <a:pt x="15" y="129"/>
                      <a:pt x="15" y="128"/>
                      <a:pt x="14" y="126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4" y="124"/>
                      <a:pt x="15" y="122"/>
                      <a:pt x="14" y="120"/>
                    </a:cubicBezTo>
                    <a:cubicBezTo>
                      <a:pt x="14" y="119"/>
                      <a:pt x="13" y="118"/>
                      <a:pt x="13" y="117"/>
                    </a:cubicBezTo>
                    <a:cubicBezTo>
                      <a:pt x="13" y="117"/>
                      <a:pt x="13" y="116"/>
                      <a:pt x="14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6"/>
                      <a:pt x="15" y="116"/>
                      <a:pt x="16" y="116"/>
                    </a:cubicBezTo>
                    <a:cubicBezTo>
                      <a:pt x="16" y="116"/>
                      <a:pt x="16" y="116"/>
                      <a:pt x="17" y="116"/>
                    </a:cubicBezTo>
                    <a:cubicBezTo>
                      <a:pt x="18" y="116"/>
                      <a:pt x="18" y="116"/>
                      <a:pt x="18" y="116"/>
                    </a:cubicBezTo>
                    <a:cubicBezTo>
                      <a:pt x="18" y="116"/>
                      <a:pt x="18" y="115"/>
                      <a:pt x="19" y="115"/>
                    </a:cubicBezTo>
                    <a:cubicBezTo>
                      <a:pt x="19" y="116"/>
                      <a:pt x="20" y="116"/>
                      <a:pt x="22" y="116"/>
                    </a:cubicBezTo>
                    <a:cubicBezTo>
                      <a:pt x="22" y="116"/>
                      <a:pt x="22" y="116"/>
                      <a:pt x="23" y="116"/>
                    </a:cubicBezTo>
                    <a:cubicBezTo>
                      <a:pt x="23" y="116"/>
                      <a:pt x="24" y="116"/>
                      <a:pt x="25" y="115"/>
                    </a:cubicBezTo>
                    <a:cubicBezTo>
                      <a:pt x="25" y="116"/>
                      <a:pt x="25" y="116"/>
                      <a:pt x="26" y="116"/>
                    </a:cubicBezTo>
                    <a:cubicBezTo>
                      <a:pt x="26" y="116"/>
                      <a:pt x="26" y="116"/>
                      <a:pt x="27" y="116"/>
                    </a:cubicBezTo>
                    <a:cubicBezTo>
                      <a:pt x="27" y="116"/>
                      <a:pt x="28" y="116"/>
                      <a:pt x="28" y="116"/>
                    </a:cubicBezTo>
                    <a:cubicBezTo>
                      <a:pt x="29" y="116"/>
                      <a:pt x="29" y="116"/>
                      <a:pt x="30" y="115"/>
                    </a:cubicBezTo>
                    <a:cubicBezTo>
                      <a:pt x="31" y="116"/>
                      <a:pt x="31" y="116"/>
                      <a:pt x="31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34" y="116"/>
                      <a:pt x="34" y="116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5" y="116"/>
                      <a:pt x="36" y="115"/>
                      <a:pt x="36" y="115"/>
                    </a:cubicBezTo>
                    <a:cubicBezTo>
                      <a:pt x="37" y="116"/>
                      <a:pt x="38" y="116"/>
                      <a:pt x="40" y="116"/>
                    </a:cubicBezTo>
                    <a:cubicBezTo>
                      <a:pt x="40" y="116"/>
                      <a:pt x="41" y="116"/>
                      <a:pt x="42" y="115"/>
                    </a:cubicBezTo>
                    <a:cubicBezTo>
                      <a:pt x="42" y="116"/>
                      <a:pt x="42" y="116"/>
                      <a:pt x="43" y="116"/>
                    </a:cubicBezTo>
                    <a:cubicBezTo>
                      <a:pt x="43" y="116"/>
                      <a:pt x="44" y="116"/>
                      <a:pt x="44" y="116"/>
                    </a:cubicBezTo>
                    <a:cubicBezTo>
                      <a:pt x="45" y="116"/>
                      <a:pt x="45" y="116"/>
                      <a:pt x="46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7" y="116"/>
                      <a:pt x="47" y="115"/>
                      <a:pt x="48" y="115"/>
                    </a:cubicBezTo>
                    <a:cubicBezTo>
                      <a:pt x="48" y="116"/>
                      <a:pt x="48" y="116"/>
                      <a:pt x="49" y="116"/>
                    </a:cubicBezTo>
                    <a:cubicBezTo>
                      <a:pt x="50" y="116"/>
                      <a:pt x="50" y="116"/>
                      <a:pt x="51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3" y="116"/>
                      <a:pt x="53" y="115"/>
                      <a:pt x="53" y="115"/>
                    </a:cubicBezTo>
                    <a:cubicBezTo>
                      <a:pt x="54" y="116"/>
                      <a:pt x="55" y="116"/>
                      <a:pt x="56" y="116"/>
                    </a:cubicBezTo>
                    <a:cubicBezTo>
                      <a:pt x="56" y="116"/>
                      <a:pt x="57" y="116"/>
                      <a:pt x="57" y="116"/>
                    </a:cubicBezTo>
                    <a:cubicBezTo>
                      <a:pt x="58" y="116"/>
                      <a:pt x="58" y="116"/>
                      <a:pt x="59" y="115"/>
                    </a:cubicBezTo>
                    <a:cubicBezTo>
                      <a:pt x="59" y="116"/>
                      <a:pt x="60" y="116"/>
                      <a:pt x="60" y="116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1" y="116"/>
                      <a:pt x="61" y="117"/>
                      <a:pt x="61" y="117"/>
                    </a:cubicBezTo>
                    <a:cubicBezTo>
                      <a:pt x="61" y="118"/>
                      <a:pt x="61" y="118"/>
                      <a:pt x="61" y="119"/>
                    </a:cubicBezTo>
                    <a:cubicBezTo>
                      <a:pt x="61" y="120"/>
                      <a:pt x="62" y="121"/>
                      <a:pt x="63" y="124"/>
                    </a:cubicBezTo>
                    <a:cubicBezTo>
                      <a:pt x="63" y="124"/>
                      <a:pt x="63" y="124"/>
                      <a:pt x="63" y="125"/>
                    </a:cubicBezTo>
                    <a:cubicBezTo>
                      <a:pt x="63" y="125"/>
                      <a:pt x="63" y="126"/>
                      <a:pt x="63" y="126"/>
                    </a:cubicBezTo>
                    <a:cubicBezTo>
                      <a:pt x="63" y="127"/>
                      <a:pt x="63" y="127"/>
                      <a:pt x="63" y="127"/>
                    </a:cubicBezTo>
                    <a:cubicBezTo>
                      <a:pt x="64" y="128"/>
                      <a:pt x="64" y="129"/>
                      <a:pt x="65" y="130"/>
                    </a:cubicBezTo>
                    <a:cubicBezTo>
                      <a:pt x="65" y="130"/>
                      <a:pt x="65" y="130"/>
                      <a:pt x="65" y="131"/>
                    </a:cubicBezTo>
                    <a:cubicBezTo>
                      <a:pt x="65" y="132"/>
                      <a:pt x="66" y="133"/>
                      <a:pt x="67" y="135"/>
                    </a:cubicBezTo>
                    <a:cubicBezTo>
                      <a:pt x="67" y="135"/>
                      <a:pt x="68" y="136"/>
                      <a:pt x="68" y="136"/>
                    </a:cubicBezTo>
                    <a:cubicBezTo>
                      <a:pt x="68" y="137"/>
                      <a:pt x="68" y="137"/>
                      <a:pt x="68" y="137"/>
                    </a:cubicBezTo>
                    <a:cubicBezTo>
                      <a:pt x="68" y="137"/>
                      <a:pt x="68" y="137"/>
                      <a:pt x="69" y="13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69" y="139"/>
                      <a:pt x="70" y="139"/>
                      <a:pt x="70" y="140"/>
                    </a:cubicBezTo>
                    <a:cubicBezTo>
                      <a:pt x="70" y="140"/>
                      <a:pt x="70" y="140"/>
                      <a:pt x="71" y="140"/>
                    </a:cubicBezTo>
                    <a:cubicBezTo>
                      <a:pt x="71" y="140"/>
                      <a:pt x="71" y="140"/>
                      <a:pt x="71" y="141"/>
                    </a:cubicBezTo>
                    <a:cubicBezTo>
                      <a:pt x="71" y="141"/>
                      <a:pt x="72" y="141"/>
                      <a:pt x="72" y="141"/>
                    </a:cubicBezTo>
                    <a:cubicBezTo>
                      <a:pt x="72" y="141"/>
                      <a:pt x="71" y="141"/>
                      <a:pt x="71" y="142"/>
                    </a:cubicBezTo>
                    <a:cubicBezTo>
                      <a:pt x="71" y="142"/>
                      <a:pt x="70" y="142"/>
                      <a:pt x="70" y="142"/>
                    </a:cubicBezTo>
                    <a:cubicBezTo>
                      <a:pt x="70" y="142"/>
                      <a:pt x="69" y="143"/>
                      <a:pt x="69" y="143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68" y="144"/>
                      <a:pt x="68" y="144"/>
                      <a:pt x="68" y="144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67" y="146"/>
                      <a:pt x="66" y="147"/>
                      <a:pt x="65" y="148"/>
                    </a:cubicBezTo>
                    <a:cubicBezTo>
                      <a:pt x="64" y="148"/>
                      <a:pt x="64" y="149"/>
                      <a:pt x="64" y="149"/>
                    </a:cubicBezTo>
                    <a:cubicBezTo>
                      <a:pt x="63" y="149"/>
                      <a:pt x="63" y="149"/>
                      <a:pt x="63" y="149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63" y="150"/>
                      <a:pt x="61" y="151"/>
                      <a:pt x="60" y="152"/>
                    </a:cubicBezTo>
                    <a:cubicBezTo>
                      <a:pt x="60" y="153"/>
                      <a:pt x="60" y="153"/>
                      <a:pt x="59" y="154"/>
                    </a:cubicBezTo>
                    <a:cubicBezTo>
                      <a:pt x="59" y="154"/>
                      <a:pt x="58" y="154"/>
                      <a:pt x="57" y="155"/>
                    </a:cubicBezTo>
                    <a:cubicBezTo>
                      <a:pt x="57" y="156"/>
                      <a:pt x="56" y="156"/>
                      <a:pt x="56" y="157"/>
                    </a:cubicBezTo>
                    <a:cubicBezTo>
                      <a:pt x="55" y="157"/>
                      <a:pt x="55" y="157"/>
                      <a:pt x="55" y="158"/>
                    </a:cubicBezTo>
                    <a:cubicBezTo>
                      <a:pt x="55" y="158"/>
                      <a:pt x="53" y="159"/>
                      <a:pt x="52" y="160"/>
                    </a:cubicBezTo>
                    <a:cubicBezTo>
                      <a:pt x="52" y="161"/>
                      <a:pt x="52" y="161"/>
                      <a:pt x="51" y="162"/>
                    </a:cubicBezTo>
                    <a:cubicBezTo>
                      <a:pt x="51" y="162"/>
                      <a:pt x="50" y="163"/>
                      <a:pt x="49" y="164"/>
                    </a:cubicBezTo>
                    <a:cubicBezTo>
                      <a:pt x="48" y="164"/>
                      <a:pt x="48" y="165"/>
                      <a:pt x="47" y="166"/>
                    </a:cubicBezTo>
                    <a:cubicBezTo>
                      <a:pt x="47" y="166"/>
                      <a:pt x="47" y="166"/>
                      <a:pt x="46" y="166"/>
                    </a:cubicBezTo>
                    <a:cubicBezTo>
                      <a:pt x="46" y="166"/>
                      <a:pt x="46" y="166"/>
                      <a:pt x="46" y="167"/>
                    </a:cubicBezTo>
                    <a:cubicBezTo>
                      <a:pt x="45" y="167"/>
                      <a:pt x="45" y="168"/>
                      <a:pt x="44" y="168"/>
                    </a:cubicBezTo>
                    <a:cubicBezTo>
                      <a:pt x="44" y="169"/>
                      <a:pt x="43" y="169"/>
                      <a:pt x="43" y="170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2" y="170"/>
                      <a:pt x="41" y="171"/>
                      <a:pt x="40" y="173"/>
                    </a:cubicBezTo>
                    <a:cubicBezTo>
                      <a:pt x="40" y="173"/>
                      <a:pt x="39" y="174"/>
                      <a:pt x="39" y="174"/>
                    </a:cubicBezTo>
                    <a:cubicBezTo>
                      <a:pt x="39" y="174"/>
                      <a:pt x="38" y="174"/>
                      <a:pt x="38" y="174"/>
                    </a:cubicBezTo>
                    <a:cubicBezTo>
                      <a:pt x="37" y="174"/>
                      <a:pt x="36" y="173"/>
                      <a:pt x="35" y="172"/>
                    </a:cubicBezTo>
                    <a:cubicBezTo>
                      <a:pt x="35" y="172"/>
                      <a:pt x="35" y="172"/>
                      <a:pt x="35" y="172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4" y="170"/>
                      <a:pt x="34" y="169"/>
                      <a:pt x="33" y="169"/>
                    </a:cubicBezTo>
                    <a:cubicBezTo>
                      <a:pt x="33" y="168"/>
                      <a:pt x="33" y="168"/>
                      <a:pt x="32" y="168"/>
                    </a:cubicBezTo>
                    <a:cubicBezTo>
                      <a:pt x="32" y="167"/>
                      <a:pt x="32" y="167"/>
                      <a:pt x="31" y="166"/>
                    </a:cubicBezTo>
                    <a:cubicBezTo>
                      <a:pt x="31" y="166"/>
                      <a:pt x="30" y="165"/>
                      <a:pt x="29" y="165"/>
                    </a:cubicBezTo>
                    <a:cubicBezTo>
                      <a:pt x="29" y="164"/>
                      <a:pt x="29" y="163"/>
                      <a:pt x="28" y="162"/>
                    </a:cubicBezTo>
                    <a:cubicBezTo>
                      <a:pt x="28" y="161"/>
                      <a:pt x="27" y="160"/>
                      <a:pt x="27" y="159"/>
                    </a:cubicBezTo>
                    <a:cubicBezTo>
                      <a:pt x="26" y="159"/>
                      <a:pt x="26" y="159"/>
                      <a:pt x="26" y="158"/>
                    </a:cubicBezTo>
                    <a:cubicBezTo>
                      <a:pt x="25" y="158"/>
                      <a:pt x="25" y="158"/>
                      <a:pt x="25" y="158"/>
                    </a:cubicBezTo>
                    <a:cubicBezTo>
                      <a:pt x="25" y="156"/>
                      <a:pt x="24" y="154"/>
                      <a:pt x="23" y="152"/>
                    </a:cubicBezTo>
                    <a:moveTo>
                      <a:pt x="14" y="92"/>
                    </a:moveTo>
                    <a:cubicBezTo>
                      <a:pt x="15" y="91"/>
                      <a:pt x="15" y="90"/>
                      <a:pt x="16" y="89"/>
                    </a:cubicBezTo>
                    <a:cubicBezTo>
                      <a:pt x="16" y="88"/>
                      <a:pt x="16" y="86"/>
                      <a:pt x="16" y="83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7" y="82"/>
                      <a:pt x="17" y="82"/>
                      <a:pt x="18" y="82"/>
                    </a:cubicBezTo>
                    <a:cubicBezTo>
                      <a:pt x="18" y="80"/>
                      <a:pt x="19" y="78"/>
                      <a:pt x="19" y="75"/>
                    </a:cubicBezTo>
                    <a:cubicBezTo>
                      <a:pt x="20" y="74"/>
                      <a:pt x="21" y="73"/>
                      <a:pt x="22" y="71"/>
                    </a:cubicBezTo>
                    <a:cubicBezTo>
                      <a:pt x="22" y="70"/>
                      <a:pt x="22" y="69"/>
                      <a:pt x="23" y="67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6"/>
                      <a:pt x="25" y="65"/>
                      <a:pt x="26" y="63"/>
                    </a:cubicBezTo>
                    <a:cubicBezTo>
                      <a:pt x="26" y="62"/>
                      <a:pt x="26" y="61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8" y="59"/>
                      <a:pt x="28" y="58"/>
                    </a:cubicBezTo>
                    <a:cubicBezTo>
                      <a:pt x="29" y="57"/>
                      <a:pt x="30" y="55"/>
                      <a:pt x="31" y="53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" y="52"/>
                      <a:pt x="33" y="52"/>
                      <a:pt x="33" y="51"/>
                    </a:cubicBezTo>
                    <a:cubicBezTo>
                      <a:pt x="33" y="51"/>
                      <a:pt x="34" y="51"/>
                      <a:pt x="34" y="50"/>
                    </a:cubicBezTo>
                    <a:cubicBezTo>
                      <a:pt x="34" y="50"/>
                      <a:pt x="35" y="49"/>
                      <a:pt x="35" y="49"/>
                    </a:cubicBezTo>
                    <a:cubicBezTo>
                      <a:pt x="35" y="48"/>
                      <a:pt x="36" y="47"/>
                      <a:pt x="36" y="46"/>
                    </a:cubicBezTo>
                    <a:cubicBezTo>
                      <a:pt x="37" y="46"/>
                      <a:pt x="37" y="46"/>
                      <a:pt x="38" y="45"/>
                    </a:cubicBezTo>
                    <a:cubicBezTo>
                      <a:pt x="38" y="46"/>
                      <a:pt x="39" y="47"/>
                      <a:pt x="40" y="47"/>
                    </a:cubicBezTo>
                    <a:cubicBezTo>
                      <a:pt x="40" y="48"/>
                      <a:pt x="41" y="48"/>
                      <a:pt x="42" y="49"/>
                    </a:cubicBezTo>
                    <a:cubicBezTo>
                      <a:pt x="42" y="49"/>
                      <a:pt x="42" y="50"/>
                      <a:pt x="43" y="51"/>
                    </a:cubicBezTo>
                    <a:cubicBezTo>
                      <a:pt x="43" y="51"/>
                      <a:pt x="44" y="51"/>
                      <a:pt x="44" y="52"/>
                    </a:cubicBezTo>
                    <a:cubicBezTo>
                      <a:pt x="45" y="52"/>
                      <a:pt x="45" y="52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4"/>
                    </a:cubicBezTo>
                    <a:cubicBezTo>
                      <a:pt x="47" y="55"/>
                      <a:pt x="48" y="55"/>
                      <a:pt x="49" y="56"/>
                    </a:cubicBezTo>
                    <a:cubicBezTo>
                      <a:pt x="49" y="57"/>
                      <a:pt x="50" y="57"/>
                      <a:pt x="50" y="57"/>
                    </a:cubicBezTo>
                    <a:cubicBezTo>
                      <a:pt x="50" y="58"/>
                      <a:pt x="51" y="58"/>
                      <a:pt x="51" y="59"/>
                    </a:cubicBezTo>
                    <a:cubicBezTo>
                      <a:pt x="52" y="59"/>
                      <a:pt x="52" y="60"/>
                      <a:pt x="52" y="60"/>
                    </a:cubicBezTo>
                    <a:cubicBezTo>
                      <a:pt x="53" y="60"/>
                      <a:pt x="53" y="61"/>
                      <a:pt x="54" y="61"/>
                    </a:cubicBezTo>
                    <a:cubicBezTo>
                      <a:pt x="54" y="62"/>
                      <a:pt x="55" y="63"/>
                      <a:pt x="56" y="63"/>
                    </a:cubicBezTo>
                    <a:cubicBezTo>
                      <a:pt x="56" y="64"/>
                      <a:pt x="57" y="64"/>
                      <a:pt x="57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6"/>
                      <a:pt x="59" y="67"/>
                      <a:pt x="60" y="68"/>
                    </a:cubicBezTo>
                    <a:cubicBezTo>
                      <a:pt x="61" y="68"/>
                      <a:pt x="61" y="69"/>
                      <a:pt x="62" y="69"/>
                    </a:cubicBezTo>
                    <a:cubicBezTo>
                      <a:pt x="62" y="70"/>
                      <a:pt x="63" y="70"/>
                      <a:pt x="63" y="71"/>
                    </a:cubicBezTo>
                    <a:cubicBezTo>
                      <a:pt x="64" y="72"/>
                      <a:pt x="64" y="72"/>
                      <a:pt x="65" y="72"/>
                    </a:cubicBezTo>
                    <a:cubicBezTo>
                      <a:pt x="65" y="73"/>
                      <a:pt x="66" y="73"/>
                      <a:pt x="66" y="73"/>
                    </a:cubicBezTo>
                    <a:cubicBezTo>
                      <a:pt x="67" y="74"/>
                      <a:pt x="67" y="75"/>
                      <a:pt x="68" y="76"/>
                    </a:cubicBezTo>
                    <a:cubicBezTo>
                      <a:pt x="68" y="76"/>
                      <a:pt x="68" y="76"/>
                      <a:pt x="69" y="76"/>
                    </a:cubicBezTo>
                    <a:cubicBezTo>
                      <a:pt x="69" y="76"/>
                      <a:pt x="69" y="76"/>
                      <a:pt x="69" y="77"/>
                    </a:cubicBezTo>
                    <a:cubicBezTo>
                      <a:pt x="69" y="77"/>
                      <a:pt x="70" y="77"/>
                      <a:pt x="70" y="77"/>
                    </a:cubicBezTo>
                    <a:cubicBezTo>
                      <a:pt x="70" y="78"/>
                      <a:pt x="71" y="78"/>
                      <a:pt x="71" y="79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1" y="79"/>
                      <a:pt x="71" y="79"/>
                      <a:pt x="71" y="80"/>
                    </a:cubicBezTo>
                    <a:cubicBezTo>
                      <a:pt x="71" y="80"/>
                      <a:pt x="70" y="80"/>
                      <a:pt x="70" y="81"/>
                    </a:cubicBezTo>
                    <a:cubicBezTo>
                      <a:pt x="70" y="81"/>
                      <a:pt x="70" y="81"/>
                      <a:pt x="70" y="82"/>
                    </a:cubicBezTo>
                    <a:cubicBezTo>
                      <a:pt x="69" y="82"/>
                      <a:pt x="69" y="82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8" y="83"/>
                      <a:pt x="68" y="83"/>
                      <a:pt x="68" y="84"/>
                    </a:cubicBezTo>
                    <a:cubicBezTo>
                      <a:pt x="68" y="84"/>
                      <a:pt x="67" y="85"/>
                      <a:pt x="66" y="87"/>
                    </a:cubicBezTo>
                    <a:cubicBezTo>
                      <a:pt x="66" y="87"/>
                      <a:pt x="66" y="88"/>
                      <a:pt x="66" y="88"/>
                    </a:cubicBezTo>
                    <a:cubicBezTo>
                      <a:pt x="65" y="89"/>
                      <a:pt x="65" y="90"/>
                      <a:pt x="65" y="90"/>
                    </a:cubicBezTo>
                    <a:cubicBezTo>
                      <a:pt x="64" y="91"/>
                      <a:pt x="64" y="92"/>
                      <a:pt x="64" y="93"/>
                    </a:cubicBezTo>
                    <a:cubicBezTo>
                      <a:pt x="64" y="93"/>
                      <a:pt x="64" y="93"/>
                      <a:pt x="64" y="94"/>
                    </a:cubicBezTo>
                    <a:cubicBezTo>
                      <a:pt x="64" y="94"/>
                      <a:pt x="64" y="94"/>
                      <a:pt x="63" y="94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6"/>
                      <a:pt x="62" y="97"/>
                      <a:pt x="62" y="99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1" y="101"/>
                      <a:pt x="61" y="102"/>
                      <a:pt x="61" y="105"/>
                    </a:cubicBezTo>
                    <a:cubicBezTo>
                      <a:pt x="61" y="105"/>
                      <a:pt x="61" y="105"/>
                      <a:pt x="60" y="105"/>
                    </a:cubicBezTo>
                    <a:cubicBezTo>
                      <a:pt x="60" y="104"/>
                      <a:pt x="59" y="104"/>
                      <a:pt x="57" y="104"/>
                    </a:cubicBezTo>
                    <a:cubicBezTo>
                      <a:pt x="57" y="105"/>
                      <a:pt x="56" y="105"/>
                      <a:pt x="56" y="105"/>
                    </a:cubicBezTo>
                    <a:cubicBezTo>
                      <a:pt x="55" y="105"/>
                      <a:pt x="55" y="105"/>
                      <a:pt x="55" y="105"/>
                    </a:cubicBezTo>
                    <a:cubicBezTo>
                      <a:pt x="54" y="105"/>
                      <a:pt x="53" y="104"/>
                      <a:pt x="52" y="104"/>
                    </a:cubicBezTo>
                    <a:cubicBezTo>
                      <a:pt x="52" y="104"/>
                      <a:pt x="52" y="104"/>
                      <a:pt x="51" y="105"/>
                    </a:cubicBezTo>
                    <a:cubicBezTo>
                      <a:pt x="51" y="105"/>
                      <a:pt x="50" y="105"/>
                      <a:pt x="49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8" y="104"/>
                      <a:pt x="47" y="104"/>
                      <a:pt x="46" y="104"/>
                    </a:cubicBezTo>
                    <a:cubicBezTo>
                      <a:pt x="46" y="104"/>
                      <a:pt x="46" y="104"/>
                      <a:pt x="46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5"/>
                      <a:pt x="44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2" y="104"/>
                      <a:pt x="41" y="104"/>
                      <a:pt x="40" y="105"/>
                    </a:cubicBezTo>
                    <a:cubicBezTo>
                      <a:pt x="39" y="105"/>
                      <a:pt x="39" y="105"/>
                      <a:pt x="38" y="105"/>
                    </a:cubicBezTo>
                    <a:cubicBezTo>
                      <a:pt x="37" y="105"/>
                      <a:pt x="36" y="104"/>
                      <a:pt x="35" y="104"/>
                    </a:cubicBezTo>
                    <a:cubicBezTo>
                      <a:pt x="35" y="104"/>
                      <a:pt x="34" y="104"/>
                      <a:pt x="34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105"/>
                      <a:pt x="32" y="105"/>
                      <a:pt x="31" y="105"/>
                    </a:cubicBezTo>
                    <a:cubicBezTo>
                      <a:pt x="31" y="104"/>
                      <a:pt x="29" y="104"/>
                      <a:pt x="28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7" y="105"/>
                      <a:pt x="26" y="105"/>
                      <a:pt x="26" y="105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5" y="104"/>
                      <a:pt x="24" y="104"/>
                      <a:pt x="23" y="105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2" y="105"/>
                      <a:pt x="21" y="105"/>
                      <a:pt x="20" y="105"/>
                    </a:cubicBezTo>
                    <a:cubicBezTo>
                      <a:pt x="20" y="105"/>
                      <a:pt x="19" y="104"/>
                      <a:pt x="18" y="104"/>
                    </a:cubicBezTo>
                    <a:cubicBezTo>
                      <a:pt x="17" y="104"/>
                      <a:pt x="17" y="104"/>
                      <a:pt x="17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5"/>
                      <a:pt x="14" y="105"/>
                      <a:pt x="14" y="105"/>
                    </a:cubicBezTo>
                    <a:cubicBezTo>
                      <a:pt x="14" y="103"/>
                      <a:pt x="14" y="102"/>
                      <a:pt x="13" y="100"/>
                    </a:cubicBezTo>
                    <a:cubicBezTo>
                      <a:pt x="14" y="100"/>
                      <a:pt x="14" y="99"/>
                      <a:pt x="14" y="99"/>
                    </a:cubicBezTo>
                    <a:cubicBezTo>
                      <a:pt x="15" y="97"/>
                      <a:pt x="15" y="95"/>
                      <a:pt x="14" y="92"/>
                    </a:cubicBezTo>
                    <a:moveTo>
                      <a:pt x="119" y="67"/>
                    </a:moveTo>
                    <a:cubicBezTo>
                      <a:pt x="119" y="67"/>
                      <a:pt x="119" y="68"/>
                      <a:pt x="120" y="68"/>
                    </a:cubicBezTo>
                    <a:cubicBezTo>
                      <a:pt x="119" y="68"/>
                      <a:pt x="119" y="68"/>
                      <a:pt x="119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8"/>
                      <a:pt x="116" y="67"/>
                      <a:pt x="116" y="67"/>
                    </a:cubicBezTo>
                    <a:cubicBezTo>
                      <a:pt x="115" y="65"/>
                      <a:pt x="114" y="63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6" y="61"/>
                      <a:pt x="117" y="62"/>
                      <a:pt x="118" y="63"/>
                    </a:cubicBezTo>
                    <a:cubicBezTo>
                      <a:pt x="119" y="64"/>
                      <a:pt x="119" y="66"/>
                      <a:pt x="119" y="67"/>
                    </a:cubicBezTo>
                    <a:moveTo>
                      <a:pt x="119" y="62"/>
                    </a:moveTo>
                    <a:cubicBezTo>
                      <a:pt x="119" y="62"/>
                      <a:pt x="119" y="62"/>
                      <a:pt x="119" y="62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21" y="62"/>
                      <a:pt x="122" y="63"/>
                      <a:pt x="123" y="63"/>
                    </a:cubicBezTo>
                    <a:cubicBezTo>
                      <a:pt x="125" y="65"/>
                      <a:pt x="124" y="67"/>
                      <a:pt x="125" y="69"/>
                    </a:cubicBezTo>
                    <a:cubicBezTo>
                      <a:pt x="124" y="69"/>
                      <a:pt x="123" y="69"/>
                      <a:pt x="123" y="69"/>
                    </a:cubicBezTo>
                    <a:cubicBezTo>
                      <a:pt x="122" y="69"/>
                      <a:pt x="122" y="68"/>
                      <a:pt x="121" y="68"/>
                    </a:cubicBezTo>
                    <a:cubicBezTo>
                      <a:pt x="120" y="66"/>
                      <a:pt x="120" y="65"/>
                      <a:pt x="119" y="63"/>
                    </a:cubicBezTo>
                    <a:cubicBezTo>
                      <a:pt x="119" y="63"/>
                      <a:pt x="119" y="63"/>
                      <a:pt x="119" y="62"/>
                    </a:cubicBezTo>
                    <a:moveTo>
                      <a:pt x="108" y="23"/>
                    </a:move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2" y="23"/>
                      <a:pt x="113" y="23"/>
                    </a:cubicBezTo>
                    <a:cubicBezTo>
                      <a:pt x="113" y="22"/>
                      <a:pt x="113" y="22"/>
                      <a:pt x="114" y="22"/>
                    </a:cubicBezTo>
                    <a:cubicBezTo>
                      <a:pt x="114" y="22"/>
                      <a:pt x="114" y="22"/>
                      <a:pt x="115" y="22"/>
                    </a:cubicBezTo>
                    <a:cubicBezTo>
                      <a:pt x="115" y="25"/>
                      <a:pt x="115" y="26"/>
                      <a:pt x="114" y="26"/>
                    </a:cubicBezTo>
                    <a:cubicBezTo>
                      <a:pt x="114" y="27"/>
                      <a:pt x="113" y="27"/>
                      <a:pt x="113" y="27"/>
                    </a:cubicBezTo>
                    <a:cubicBezTo>
                      <a:pt x="112" y="27"/>
                      <a:pt x="112" y="27"/>
                      <a:pt x="110" y="27"/>
                    </a:cubicBezTo>
                    <a:cubicBezTo>
                      <a:pt x="110" y="27"/>
                      <a:pt x="109" y="27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7" y="28"/>
                      <a:pt x="107" y="28"/>
                      <a:pt x="106" y="28"/>
                    </a:cubicBezTo>
                    <a:cubicBezTo>
                      <a:pt x="106" y="25"/>
                      <a:pt x="107" y="24"/>
                      <a:pt x="108" y="23"/>
                    </a:cubicBezTo>
                    <a:moveTo>
                      <a:pt x="108" y="18"/>
                    </a:moveTo>
                    <a:cubicBezTo>
                      <a:pt x="108" y="18"/>
                      <a:pt x="108" y="18"/>
                      <a:pt x="108" y="17"/>
                    </a:cubicBezTo>
                    <a:cubicBezTo>
                      <a:pt x="110" y="17"/>
                      <a:pt x="112" y="17"/>
                      <a:pt x="113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6"/>
                      <a:pt x="114" y="16"/>
                      <a:pt x="115" y="16"/>
                    </a:cubicBezTo>
                    <a:cubicBezTo>
                      <a:pt x="115" y="19"/>
                      <a:pt x="115" y="20"/>
                      <a:pt x="114" y="21"/>
                    </a:cubicBezTo>
                    <a:cubicBezTo>
                      <a:pt x="114" y="21"/>
                      <a:pt x="113" y="21"/>
                      <a:pt x="113" y="21"/>
                    </a:cubicBezTo>
                    <a:cubicBezTo>
                      <a:pt x="112" y="21"/>
                      <a:pt x="112" y="21"/>
                      <a:pt x="110" y="22"/>
                    </a:cubicBezTo>
                    <a:cubicBezTo>
                      <a:pt x="110" y="22"/>
                      <a:pt x="109" y="22"/>
                      <a:pt x="108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6" y="23"/>
                    </a:cubicBezTo>
                    <a:cubicBezTo>
                      <a:pt x="106" y="19"/>
                      <a:pt x="107" y="18"/>
                      <a:pt x="108" y="18"/>
                    </a:cubicBezTo>
                    <a:moveTo>
                      <a:pt x="108" y="29"/>
                    </a:moveTo>
                    <a:cubicBezTo>
                      <a:pt x="108" y="29"/>
                      <a:pt x="108" y="29"/>
                      <a:pt x="108" y="29"/>
                    </a:cubicBezTo>
                    <a:cubicBezTo>
                      <a:pt x="110" y="28"/>
                      <a:pt x="112" y="29"/>
                      <a:pt x="113" y="28"/>
                    </a:cubicBezTo>
                    <a:cubicBezTo>
                      <a:pt x="113" y="28"/>
                      <a:pt x="113" y="28"/>
                      <a:pt x="114" y="28"/>
                    </a:cubicBezTo>
                    <a:cubicBezTo>
                      <a:pt x="114" y="28"/>
                      <a:pt x="114" y="28"/>
                      <a:pt x="115" y="27"/>
                    </a:cubicBezTo>
                    <a:cubicBezTo>
                      <a:pt x="115" y="31"/>
                      <a:pt x="115" y="32"/>
                      <a:pt x="114" y="32"/>
                    </a:cubicBezTo>
                    <a:cubicBezTo>
                      <a:pt x="114" y="32"/>
                      <a:pt x="113" y="32"/>
                      <a:pt x="113" y="33"/>
                    </a:cubicBezTo>
                    <a:cubicBezTo>
                      <a:pt x="112" y="33"/>
                      <a:pt x="112" y="33"/>
                      <a:pt x="110" y="33"/>
                    </a:cubicBezTo>
                    <a:cubicBezTo>
                      <a:pt x="110" y="33"/>
                      <a:pt x="109" y="33"/>
                      <a:pt x="108" y="33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07" y="34"/>
                      <a:pt x="107" y="34"/>
                      <a:pt x="106" y="34"/>
                    </a:cubicBezTo>
                    <a:cubicBezTo>
                      <a:pt x="106" y="31"/>
                      <a:pt x="107" y="30"/>
                      <a:pt x="108" y="29"/>
                    </a:cubicBezTo>
                    <a:moveTo>
                      <a:pt x="108" y="35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10" y="34"/>
                      <a:pt x="112" y="34"/>
                      <a:pt x="113" y="3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4"/>
                      <a:pt x="114" y="33"/>
                      <a:pt x="115" y="33"/>
                    </a:cubicBezTo>
                    <a:cubicBezTo>
                      <a:pt x="115" y="36"/>
                      <a:pt x="115" y="38"/>
                      <a:pt x="114" y="38"/>
                    </a:cubicBezTo>
                    <a:cubicBezTo>
                      <a:pt x="114" y="38"/>
                      <a:pt x="113" y="38"/>
                      <a:pt x="113" y="38"/>
                    </a:cubicBezTo>
                    <a:cubicBezTo>
                      <a:pt x="112" y="39"/>
                      <a:pt x="112" y="39"/>
                      <a:pt x="110" y="39"/>
                    </a:cubicBezTo>
                    <a:cubicBezTo>
                      <a:pt x="110" y="39"/>
                      <a:pt x="109" y="39"/>
                      <a:pt x="108" y="39"/>
                    </a:cubicBezTo>
                    <a:cubicBezTo>
                      <a:pt x="108" y="39"/>
                      <a:pt x="108" y="39"/>
                      <a:pt x="108" y="39"/>
                    </a:cubicBezTo>
                    <a:cubicBezTo>
                      <a:pt x="107" y="39"/>
                      <a:pt x="107" y="40"/>
                      <a:pt x="106" y="40"/>
                    </a:cubicBezTo>
                    <a:cubicBezTo>
                      <a:pt x="106" y="37"/>
                      <a:pt x="107" y="35"/>
                      <a:pt x="108" y="35"/>
                    </a:cubicBezTo>
                    <a:moveTo>
                      <a:pt x="108" y="41"/>
                    </a:moveTo>
                    <a:cubicBezTo>
                      <a:pt x="108" y="41"/>
                      <a:pt x="108" y="41"/>
                      <a:pt x="108" y="41"/>
                    </a:cubicBezTo>
                    <a:cubicBezTo>
                      <a:pt x="110" y="40"/>
                      <a:pt x="112" y="40"/>
                      <a:pt x="113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4" y="39"/>
                      <a:pt x="114" y="39"/>
                      <a:pt x="115" y="39"/>
                    </a:cubicBezTo>
                    <a:cubicBezTo>
                      <a:pt x="115" y="43"/>
                      <a:pt x="115" y="43"/>
                      <a:pt x="113" y="44"/>
                    </a:cubicBezTo>
                    <a:cubicBezTo>
                      <a:pt x="112" y="44"/>
                      <a:pt x="112" y="44"/>
                      <a:pt x="110" y="44"/>
                    </a:cubicBezTo>
                    <a:cubicBezTo>
                      <a:pt x="110" y="45"/>
                      <a:pt x="109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7" y="45"/>
                      <a:pt x="107" y="45"/>
                      <a:pt x="106" y="46"/>
                    </a:cubicBezTo>
                    <a:cubicBezTo>
                      <a:pt x="106" y="42"/>
                      <a:pt x="107" y="41"/>
                      <a:pt x="108" y="41"/>
                    </a:cubicBezTo>
                    <a:moveTo>
                      <a:pt x="108" y="47"/>
                    </a:moveTo>
                    <a:cubicBezTo>
                      <a:pt x="108" y="46"/>
                      <a:pt x="108" y="46"/>
                      <a:pt x="108" y="46"/>
                    </a:cubicBezTo>
                    <a:cubicBezTo>
                      <a:pt x="110" y="46"/>
                      <a:pt x="112" y="46"/>
                      <a:pt x="113" y="45"/>
                    </a:cubicBezTo>
                    <a:cubicBezTo>
                      <a:pt x="113" y="45"/>
                      <a:pt x="114" y="45"/>
                      <a:pt x="114" y="45"/>
                    </a:cubicBezTo>
                    <a:cubicBezTo>
                      <a:pt x="114" y="45"/>
                      <a:pt x="114" y="45"/>
                      <a:pt x="115" y="45"/>
                    </a:cubicBezTo>
                    <a:cubicBezTo>
                      <a:pt x="115" y="48"/>
                      <a:pt x="115" y="49"/>
                      <a:pt x="113" y="50"/>
                    </a:cubicBezTo>
                    <a:cubicBezTo>
                      <a:pt x="112" y="50"/>
                      <a:pt x="112" y="50"/>
                      <a:pt x="110" y="50"/>
                    </a:cubicBezTo>
                    <a:cubicBezTo>
                      <a:pt x="110" y="50"/>
                      <a:pt x="109" y="50"/>
                      <a:pt x="108" y="51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7" y="51"/>
                      <a:pt x="107" y="51"/>
                      <a:pt x="106" y="51"/>
                    </a:cubicBezTo>
                    <a:cubicBezTo>
                      <a:pt x="106" y="48"/>
                      <a:pt x="107" y="47"/>
                      <a:pt x="108" y="47"/>
                    </a:cubicBezTo>
                    <a:moveTo>
                      <a:pt x="108" y="52"/>
                    </a:moveTo>
                    <a:cubicBezTo>
                      <a:pt x="108" y="52"/>
                      <a:pt x="108" y="52"/>
                      <a:pt x="108" y="52"/>
                    </a:cubicBezTo>
                    <a:cubicBezTo>
                      <a:pt x="110" y="52"/>
                      <a:pt x="112" y="52"/>
                      <a:pt x="113" y="51"/>
                    </a:cubicBezTo>
                    <a:cubicBezTo>
                      <a:pt x="113" y="51"/>
                      <a:pt x="114" y="51"/>
                      <a:pt x="114" y="51"/>
                    </a:cubicBezTo>
                    <a:cubicBezTo>
                      <a:pt x="114" y="51"/>
                      <a:pt x="114" y="51"/>
                      <a:pt x="115" y="50"/>
                    </a:cubicBezTo>
                    <a:cubicBezTo>
                      <a:pt x="115" y="54"/>
                      <a:pt x="115" y="55"/>
                      <a:pt x="113" y="56"/>
                    </a:cubicBezTo>
                    <a:cubicBezTo>
                      <a:pt x="112" y="56"/>
                      <a:pt x="112" y="56"/>
                      <a:pt x="110" y="56"/>
                    </a:cubicBezTo>
                    <a:cubicBezTo>
                      <a:pt x="110" y="56"/>
                      <a:pt x="109" y="56"/>
                      <a:pt x="108" y="56"/>
                    </a:cubicBezTo>
                    <a:cubicBezTo>
                      <a:pt x="108" y="56"/>
                      <a:pt x="108" y="57"/>
                      <a:pt x="108" y="57"/>
                    </a:cubicBezTo>
                    <a:cubicBezTo>
                      <a:pt x="107" y="57"/>
                      <a:pt x="107" y="57"/>
                      <a:pt x="106" y="57"/>
                    </a:cubicBezTo>
                    <a:cubicBezTo>
                      <a:pt x="106" y="54"/>
                      <a:pt x="107" y="53"/>
                      <a:pt x="108" y="52"/>
                    </a:cubicBezTo>
                    <a:moveTo>
                      <a:pt x="108" y="58"/>
                    </a:moveTo>
                    <a:cubicBezTo>
                      <a:pt x="108" y="58"/>
                      <a:pt x="108" y="58"/>
                      <a:pt x="108" y="58"/>
                    </a:cubicBezTo>
                    <a:cubicBezTo>
                      <a:pt x="110" y="57"/>
                      <a:pt x="112" y="57"/>
                      <a:pt x="113" y="57"/>
                    </a:cubicBezTo>
                    <a:cubicBezTo>
                      <a:pt x="113" y="57"/>
                      <a:pt x="114" y="57"/>
                      <a:pt x="114" y="57"/>
                    </a:cubicBezTo>
                    <a:cubicBezTo>
                      <a:pt x="114" y="57"/>
                      <a:pt x="114" y="56"/>
                      <a:pt x="115" y="56"/>
                    </a:cubicBezTo>
                    <a:cubicBezTo>
                      <a:pt x="115" y="58"/>
                      <a:pt x="115" y="60"/>
                      <a:pt x="115" y="60"/>
                    </a:cubicBezTo>
                    <a:cubicBezTo>
                      <a:pt x="114" y="60"/>
                      <a:pt x="114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0" y="60"/>
                      <a:pt x="110" y="60"/>
                      <a:pt x="108" y="60"/>
                    </a:cubicBezTo>
                    <a:cubicBezTo>
                      <a:pt x="108" y="60"/>
                      <a:pt x="108" y="60"/>
                      <a:pt x="108" y="60"/>
                    </a:cubicBezTo>
                    <a:cubicBezTo>
                      <a:pt x="107" y="60"/>
                      <a:pt x="107" y="60"/>
                      <a:pt x="106" y="60"/>
                    </a:cubicBezTo>
                    <a:cubicBezTo>
                      <a:pt x="106" y="60"/>
                      <a:pt x="106" y="60"/>
                      <a:pt x="106" y="60"/>
                    </a:cubicBezTo>
                    <a:cubicBezTo>
                      <a:pt x="106" y="59"/>
                      <a:pt x="107" y="58"/>
                      <a:pt x="108" y="58"/>
                    </a:cubicBezTo>
                    <a:moveTo>
                      <a:pt x="107" y="61"/>
                    </a:moveTo>
                    <a:cubicBezTo>
                      <a:pt x="108" y="61"/>
                      <a:pt x="108" y="61"/>
                      <a:pt x="108" y="61"/>
                    </a:cubicBezTo>
                    <a:cubicBezTo>
                      <a:pt x="108" y="61"/>
                      <a:pt x="108" y="61"/>
                      <a:pt x="108" y="61"/>
                    </a:cubicBezTo>
                    <a:cubicBezTo>
                      <a:pt x="112" y="61"/>
                      <a:pt x="112" y="63"/>
                      <a:pt x="113" y="65"/>
                    </a:cubicBezTo>
                    <a:cubicBezTo>
                      <a:pt x="114" y="65"/>
                      <a:pt x="114" y="66"/>
                      <a:pt x="114" y="67"/>
                    </a:cubicBezTo>
                    <a:cubicBezTo>
                      <a:pt x="114" y="67"/>
                      <a:pt x="114" y="67"/>
                      <a:pt x="113" y="67"/>
                    </a:cubicBezTo>
                    <a:cubicBezTo>
                      <a:pt x="112" y="67"/>
                      <a:pt x="111" y="67"/>
                      <a:pt x="110" y="67"/>
                    </a:cubicBezTo>
                    <a:cubicBezTo>
                      <a:pt x="110" y="66"/>
                      <a:pt x="109" y="65"/>
                      <a:pt x="108" y="64"/>
                    </a:cubicBezTo>
                    <a:cubicBezTo>
                      <a:pt x="108" y="64"/>
                      <a:pt x="108" y="63"/>
                      <a:pt x="108" y="63"/>
                    </a:cubicBezTo>
                    <a:cubicBezTo>
                      <a:pt x="108" y="63"/>
                      <a:pt x="107" y="62"/>
                      <a:pt x="107" y="62"/>
                    </a:cubicBezTo>
                    <a:lnTo>
                      <a:pt x="107" y="61"/>
                    </a:lnTo>
                    <a:close/>
                    <a:moveTo>
                      <a:pt x="114" y="15"/>
                    </a:moveTo>
                    <a:cubicBezTo>
                      <a:pt x="114" y="15"/>
                      <a:pt x="113" y="15"/>
                      <a:pt x="113" y="15"/>
                    </a:cubicBezTo>
                    <a:cubicBezTo>
                      <a:pt x="112" y="16"/>
                      <a:pt x="112" y="16"/>
                      <a:pt x="110" y="16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7" y="16"/>
                      <a:pt x="107" y="17"/>
                      <a:pt x="106" y="17"/>
                    </a:cubicBezTo>
                    <a:cubicBezTo>
                      <a:pt x="106" y="15"/>
                      <a:pt x="106" y="14"/>
                      <a:pt x="107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9" y="13"/>
                      <a:pt x="111" y="13"/>
                      <a:pt x="112" y="12"/>
                    </a:cubicBezTo>
                    <a:cubicBezTo>
                      <a:pt x="112" y="12"/>
                      <a:pt x="113" y="13"/>
                      <a:pt x="113" y="13"/>
                    </a:cubicBezTo>
                    <a:cubicBezTo>
                      <a:pt x="114" y="13"/>
                      <a:pt x="114" y="13"/>
                      <a:pt x="115" y="13"/>
                    </a:cubicBezTo>
                    <a:cubicBezTo>
                      <a:pt x="115" y="14"/>
                      <a:pt x="114" y="15"/>
                      <a:pt x="114" y="15"/>
                    </a:cubicBezTo>
                    <a:moveTo>
                      <a:pt x="108" y="65"/>
                    </a:moveTo>
                    <a:cubicBezTo>
                      <a:pt x="108" y="66"/>
                      <a:pt x="108" y="66"/>
                      <a:pt x="108" y="66"/>
                    </a:cubicBezTo>
                    <a:cubicBezTo>
                      <a:pt x="109" y="67"/>
                      <a:pt x="109" y="67"/>
                      <a:pt x="109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7" y="67"/>
                      <a:pt x="106" y="67"/>
                      <a:pt x="105" y="67"/>
                    </a:cubicBezTo>
                    <a:cubicBezTo>
                      <a:pt x="104" y="66"/>
                      <a:pt x="104" y="66"/>
                      <a:pt x="103" y="65"/>
                    </a:cubicBezTo>
                    <a:cubicBezTo>
                      <a:pt x="102" y="64"/>
                      <a:pt x="102" y="64"/>
                      <a:pt x="102" y="63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101" y="63"/>
                      <a:pt x="101" y="63"/>
                      <a:pt x="101" y="62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3" y="62"/>
                      <a:pt x="103" y="62"/>
                    </a:cubicBezTo>
                    <a:cubicBezTo>
                      <a:pt x="106" y="62"/>
                      <a:pt x="107" y="64"/>
                      <a:pt x="108" y="65"/>
                    </a:cubicBezTo>
                    <a:moveTo>
                      <a:pt x="69" y="122"/>
                    </a:moveTo>
                    <a:cubicBezTo>
                      <a:pt x="69" y="124"/>
                      <a:pt x="69" y="124"/>
                      <a:pt x="69" y="124"/>
                    </a:cubicBezTo>
                    <a:cubicBezTo>
                      <a:pt x="69" y="124"/>
                      <a:pt x="69" y="124"/>
                      <a:pt x="69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7" y="126"/>
                      <a:pt x="66" y="128"/>
                      <a:pt x="66" y="129"/>
                    </a:cubicBezTo>
                    <a:cubicBezTo>
                      <a:pt x="65" y="129"/>
                      <a:pt x="65" y="129"/>
                      <a:pt x="65" y="128"/>
                    </a:cubicBezTo>
                    <a:cubicBezTo>
                      <a:pt x="65" y="128"/>
                      <a:pt x="65" y="127"/>
                      <a:pt x="65" y="127"/>
                    </a:cubicBezTo>
                    <a:cubicBezTo>
                      <a:pt x="64" y="125"/>
                      <a:pt x="64" y="125"/>
                      <a:pt x="65" y="124"/>
                    </a:cubicBezTo>
                    <a:cubicBezTo>
                      <a:pt x="65" y="122"/>
                      <a:pt x="67" y="122"/>
                      <a:pt x="68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120"/>
                      <a:pt x="69" y="120"/>
                      <a:pt x="69" y="120"/>
                    </a:cubicBezTo>
                    <a:cubicBezTo>
                      <a:pt x="69" y="121"/>
                      <a:pt x="69" y="121"/>
                      <a:pt x="69" y="122"/>
                    </a:cubicBezTo>
                    <a:moveTo>
                      <a:pt x="74" y="134"/>
                    </a:moveTo>
                    <a:cubicBezTo>
                      <a:pt x="73" y="136"/>
                      <a:pt x="72" y="138"/>
                      <a:pt x="72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9"/>
                      <a:pt x="70" y="138"/>
                      <a:pt x="70" y="138"/>
                    </a:cubicBezTo>
                    <a:cubicBezTo>
                      <a:pt x="69" y="136"/>
                      <a:pt x="69" y="134"/>
                      <a:pt x="70" y="133"/>
                    </a:cubicBezTo>
                    <a:cubicBezTo>
                      <a:pt x="70" y="133"/>
                      <a:pt x="71" y="132"/>
                      <a:pt x="71" y="132"/>
                    </a:cubicBezTo>
                    <a:cubicBezTo>
                      <a:pt x="72" y="131"/>
                      <a:pt x="72" y="131"/>
                      <a:pt x="72" y="130"/>
                    </a:cubicBezTo>
                    <a:cubicBezTo>
                      <a:pt x="73" y="131"/>
                      <a:pt x="73" y="132"/>
                      <a:pt x="74" y="132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4" y="134"/>
                      <a:pt x="74" y="134"/>
                      <a:pt x="74" y="134"/>
                    </a:cubicBezTo>
                    <a:moveTo>
                      <a:pt x="75" y="135"/>
                    </a:moveTo>
                    <a:cubicBezTo>
                      <a:pt x="76" y="136"/>
                      <a:pt x="77" y="137"/>
                      <a:pt x="77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1"/>
                      <a:pt x="76" y="142"/>
                      <a:pt x="76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75" y="143"/>
                      <a:pt x="74" y="143"/>
                      <a:pt x="74" y="142"/>
                    </a:cubicBezTo>
                    <a:cubicBezTo>
                      <a:pt x="72" y="140"/>
                      <a:pt x="73" y="139"/>
                      <a:pt x="74" y="138"/>
                    </a:cubicBezTo>
                    <a:cubicBezTo>
                      <a:pt x="74" y="137"/>
                      <a:pt x="75" y="136"/>
                      <a:pt x="75" y="135"/>
                    </a:cubicBezTo>
                    <a:moveTo>
                      <a:pt x="71" y="129"/>
                    </a:moveTo>
                    <a:cubicBezTo>
                      <a:pt x="71" y="130"/>
                      <a:pt x="70" y="130"/>
                      <a:pt x="70" y="131"/>
                    </a:cubicBezTo>
                    <a:cubicBezTo>
                      <a:pt x="70" y="131"/>
                      <a:pt x="69" y="132"/>
                      <a:pt x="69" y="132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8" y="133"/>
                      <a:pt x="68" y="134"/>
                      <a:pt x="68" y="134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5" y="130"/>
                      <a:pt x="67" y="129"/>
                      <a:pt x="68" y="127"/>
                    </a:cubicBezTo>
                    <a:cubicBezTo>
                      <a:pt x="68" y="127"/>
                      <a:pt x="68" y="127"/>
                      <a:pt x="69" y="127"/>
                    </a:cubicBezTo>
                    <a:cubicBezTo>
                      <a:pt x="69" y="126"/>
                      <a:pt x="69" y="126"/>
                      <a:pt x="69" y="126"/>
                    </a:cubicBezTo>
                    <a:cubicBezTo>
                      <a:pt x="69" y="126"/>
                      <a:pt x="70" y="125"/>
                      <a:pt x="70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71" y="126"/>
                      <a:pt x="71" y="127"/>
                      <a:pt x="71" y="127"/>
                    </a:cubicBezTo>
                    <a:cubicBezTo>
                      <a:pt x="71" y="128"/>
                      <a:pt x="71" y="128"/>
                      <a:pt x="71" y="129"/>
                    </a:cubicBezTo>
                    <a:cubicBezTo>
                      <a:pt x="71" y="129"/>
                      <a:pt x="71" y="129"/>
                      <a:pt x="71" y="129"/>
                    </a:cubicBezTo>
                    <a:moveTo>
                      <a:pt x="63" y="118"/>
                    </a:moveTo>
                    <a:cubicBezTo>
                      <a:pt x="63" y="118"/>
                      <a:pt x="63" y="118"/>
                      <a:pt x="63" y="118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6"/>
                      <a:pt x="67" y="115"/>
                      <a:pt x="68" y="114"/>
                    </a:cubicBezTo>
                    <a:cubicBezTo>
                      <a:pt x="68" y="116"/>
                      <a:pt x="68" y="117"/>
                      <a:pt x="68" y="118"/>
                    </a:cubicBezTo>
                    <a:cubicBezTo>
                      <a:pt x="67" y="120"/>
                      <a:pt x="66" y="121"/>
                      <a:pt x="65" y="122"/>
                    </a:cubicBezTo>
                    <a:cubicBezTo>
                      <a:pt x="64" y="122"/>
                      <a:pt x="64" y="123"/>
                      <a:pt x="64" y="123"/>
                    </a:cubicBezTo>
                    <a:cubicBezTo>
                      <a:pt x="64" y="123"/>
                      <a:pt x="64" y="123"/>
                      <a:pt x="63" y="123"/>
                    </a:cubicBezTo>
                    <a:cubicBezTo>
                      <a:pt x="63" y="122"/>
                      <a:pt x="63" y="122"/>
                      <a:pt x="63" y="122"/>
                    </a:cubicBezTo>
                    <a:cubicBezTo>
                      <a:pt x="63" y="120"/>
                      <a:pt x="63" y="119"/>
                      <a:pt x="63" y="118"/>
                    </a:cubicBezTo>
                    <a:moveTo>
                      <a:pt x="63" y="112"/>
                    </a:moveTo>
                    <a:cubicBezTo>
                      <a:pt x="63" y="111"/>
                      <a:pt x="63" y="111"/>
                      <a:pt x="63" y="111"/>
                    </a:cubicBezTo>
                    <a:cubicBezTo>
                      <a:pt x="64" y="111"/>
                      <a:pt x="64" y="111"/>
                      <a:pt x="65" y="111"/>
                    </a:cubicBezTo>
                    <a:cubicBezTo>
                      <a:pt x="66" y="110"/>
                      <a:pt x="67" y="110"/>
                      <a:pt x="67" y="109"/>
                    </a:cubicBezTo>
                    <a:cubicBezTo>
                      <a:pt x="68" y="111"/>
                      <a:pt x="68" y="112"/>
                      <a:pt x="67" y="113"/>
                    </a:cubicBezTo>
                    <a:cubicBezTo>
                      <a:pt x="66" y="114"/>
                      <a:pt x="65" y="115"/>
                      <a:pt x="65" y="115"/>
                    </a:cubicBezTo>
                    <a:cubicBezTo>
                      <a:pt x="64" y="115"/>
                      <a:pt x="64" y="116"/>
                      <a:pt x="63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3" y="116"/>
                      <a:pt x="63" y="117"/>
                      <a:pt x="62" y="117"/>
                    </a:cubicBezTo>
                    <a:cubicBezTo>
                      <a:pt x="62" y="117"/>
                      <a:pt x="62" y="117"/>
                      <a:pt x="62" y="117"/>
                    </a:cubicBezTo>
                    <a:cubicBezTo>
                      <a:pt x="61" y="114"/>
                      <a:pt x="62" y="112"/>
                      <a:pt x="63" y="112"/>
                    </a:cubicBezTo>
                    <a:moveTo>
                      <a:pt x="62" y="110"/>
                    </a:moveTo>
                    <a:cubicBezTo>
                      <a:pt x="61" y="108"/>
                      <a:pt x="62" y="106"/>
                      <a:pt x="63" y="106"/>
                    </a:cubicBezTo>
                    <a:cubicBezTo>
                      <a:pt x="64" y="105"/>
                      <a:pt x="64" y="105"/>
                      <a:pt x="65" y="105"/>
                    </a:cubicBezTo>
                    <a:cubicBezTo>
                      <a:pt x="66" y="105"/>
                      <a:pt x="67" y="104"/>
                      <a:pt x="68" y="104"/>
                    </a:cubicBezTo>
                    <a:cubicBezTo>
                      <a:pt x="68" y="106"/>
                      <a:pt x="68" y="107"/>
                      <a:pt x="67" y="107"/>
                    </a:cubicBezTo>
                    <a:cubicBezTo>
                      <a:pt x="66" y="108"/>
                      <a:pt x="65" y="109"/>
                      <a:pt x="65" y="109"/>
                    </a:cubicBezTo>
                    <a:cubicBezTo>
                      <a:pt x="64" y="109"/>
                      <a:pt x="64" y="110"/>
                      <a:pt x="63" y="110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3" y="110"/>
                      <a:pt x="62" y="110"/>
                      <a:pt x="62" y="111"/>
                    </a:cubicBezTo>
                    <a:cubicBezTo>
                      <a:pt x="62" y="111"/>
                      <a:pt x="62" y="110"/>
                      <a:pt x="62" y="110"/>
                    </a:cubicBezTo>
                    <a:moveTo>
                      <a:pt x="68" y="102"/>
                    </a:moveTo>
                    <a:cubicBezTo>
                      <a:pt x="67" y="103"/>
                      <a:pt x="66" y="103"/>
                      <a:pt x="65" y="104"/>
                    </a:cubicBezTo>
                    <a:cubicBezTo>
                      <a:pt x="64" y="104"/>
                      <a:pt x="64" y="104"/>
                      <a:pt x="63" y="104"/>
                    </a:cubicBezTo>
                    <a:cubicBezTo>
                      <a:pt x="63" y="104"/>
                      <a:pt x="63" y="105"/>
                      <a:pt x="62" y="105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102"/>
                      <a:pt x="63" y="101"/>
                      <a:pt x="63" y="100"/>
                    </a:cubicBezTo>
                    <a:cubicBezTo>
                      <a:pt x="64" y="100"/>
                      <a:pt x="64" y="100"/>
                      <a:pt x="65" y="100"/>
                    </a:cubicBezTo>
                    <a:cubicBezTo>
                      <a:pt x="66" y="99"/>
                      <a:pt x="67" y="99"/>
                      <a:pt x="68" y="99"/>
                    </a:cubicBezTo>
                    <a:cubicBezTo>
                      <a:pt x="69" y="99"/>
                      <a:pt x="69" y="99"/>
                      <a:pt x="69" y="99"/>
                    </a:cubicBezTo>
                    <a:cubicBezTo>
                      <a:pt x="69" y="98"/>
                      <a:pt x="69" y="98"/>
                      <a:pt x="69" y="98"/>
                    </a:cubicBezTo>
                    <a:cubicBezTo>
                      <a:pt x="69" y="99"/>
                      <a:pt x="69" y="100"/>
                      <a:pt x="69" y="100"/>
                    </a:cubicBezTo>
                    <a:cubicBezTo>
                      <a:pt x="68" y="101"/>
                      <a:pt x="68" y="101"/>
                      <a:pt x="68" y="101"/>
                    </a:cubicBezTo>
                    <a:cubicBezTo>
                      <a:pt x="68" y="102"/>
                      <a:pt x="68" y="102"/>
                      <a:pt x="68" y="102"/>
                    </a:cubicBezTo>
                    <a:moveTo>
                      <a:pt x="69" y="97"/>
                    </a:moveTo>
                    <a:cubicBezTo>
                      <a:pt x="68" y="97"/>
                      <a:pt x="68" y="97"/>
                      <a:pt x="68" y="97"/>
                    </a:cubicBezTo>
                    <a:cubicBezTo>
                      <a:pt x="67" y="98"/>
                      <a:pt x="66" y="98"/>
                      <a:pt x="65" y="98"/>
                    </a:cubicBezTo>
                    <a:cubicBezTo>
                      <a:pt x="64" y="98"/>
                      <a:pt x="64" y="99"/>
                      <a:pt x="63" y="99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4" y="96"/>
                      <a:pt x="64" y="96"/>
                      <a:pt x="65" y="95"/>
                    </a:cubicBezTo>
                    <a:cubicBezTo>
                      <a:pt x="66" y="94"/>
                      <a:pt x="67" y="94"/>
                      <a:pt x="68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3"/>
                      <a:pt x="69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93"/>
                      <a:pt x="71" y="93"/>
                      <a:pt x="71" y="93"/>
                    </a:cubicBezTo>
                    <a:cubicBezTo>
                      <a:pt x="71" y="94"/>
                      <a:pt x="70" y="95"/>
                      <a:pt x="70" y="95"/>
                    </a:cubicBezTo>
                    <a:cubicBezTo>
                      <a:pt x="70" y="96"/>
                      <a:pt x="70" y="96"/>
                      <a:pt x="69" y="97"/>
                    </a:cubicBezTo>
                    <a:cubicBezTo>
                      <a:pt x="69" y="97"/>
                      <a:pt x="69" y="97"/>
                      <a:pt x="69" y="97"/>
                    </a:cubicBezTo>
                    <a:moveTo>
                      <a:pt x="70" y="92"/>
                    </a:moveTo>
                    <a:cubicBezTo>
                      <a:pt x="70" y="92"/>
                      <a:pt x="69" y="92"/>
                      <a:pt x="69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67" y="92"/>
                      <a:pt x="66" y="92"/>
                      <a:pt x="65" y="93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6" y="90"/>
                      <a:pt x="67" y="89"/>
                      <a:pt x="68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89"/>
                      <a:pt x="69" y="88"/>
                      <a:pt x="69" y="88"/>
                    </a:cubicBezTo>
                    <a:cubicBezTo>
                      <a:pt x="69" y="88"/>
                      <a:pt x="70" y="88"/>
                      <a:pt x="70" y="89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2" y="89"/>
                      <a:pt x="73" y="89"/>
                      <a:pt x="73" y="88"/>
                    </a:cubicBezTo>
                    <a:cubicBezTo>
                      <a:pt x="73" y="90"/>
                      <a:pt x="72" y="91"/>
                      <a:pt x="71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92"/>
                      <a:pt x="70" y="92"/>
                      <a:pt x="70" y="92"/>
                    </a:cubicBezTo>
                    <a:moveTo>
                      <a:pt x="71" y="87"/>
                    </a:moveTo>
                    <a:cubicBezTo>
                      <a:pt x="71" y="87"/>
                      <a:pt x="70" y="87"/>
                      <a:pt x="70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6"/>
                      <a:pt x="68" y="86"/>
                    </a:cubicBezTo>
                    <a:cubicBezTo>
                      <a:pt x="68" y="85"/>
                      <a:pt x="68" y="85"/>
                      <a:pt x="69" y="85"/>
                    </a:cubicBezTo>
                    <a:cubicBezTo>
                      <a:pt x="69" y="85"/>
                      <a:pt x="69" y="85"/>
                      <a:pt x="69" y="84"/>
                    </a:cubicBezTo>
                    <a:cubicBezTo>
                      <a:pt x="69" y="84"/>
                      <a:pt x="70" y="84"/>
                      <a:pt x="70" y="84"/>
                    </a:cubicBezTo>
                    <a:cubicBezTo>
                      <a:pt x="70" y="84"/>
                      <a:pt x="71" y="83"/>
                      <a:pt x="71" y="83"/>
                    </a:cubicBezTo>
                    <a:cubicBezTo>
                      <a:pt x="72" y="83"/>
                      <a:pt x="73" y="83"/>
                      <a:pt x="74" y="84"/>
                    </a:cubicBezTo>
                    <a:cubicBezTo>
                      <a:pt x="75" y="84"/>
                      <a:pt x="75" y="84"/>
                      <a:pt x="76" y="84"/>
                    </a:cubicBezTo>
                    <a:cubicBezTo>
                      <a:pt x="75" y="86"/>
                      <a:pt x="75" y="87"/>
                      <a:pt x="74" y="87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3" y="87"/>
                      <a:pt x="72" y="87"/>
                      <a:pt x="71" y="87"/>
                    </a:cubicBezTo>
                    <a:moveTo>
                      <a:pt x="74" y="82"/>
                    </a:moveTo>
                    <a:cubicBezTo>
                      <a:pt x="73" y="82"/>
                      <a:pt x="72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2" y="80"/>
                      <a:pt x="73" y="79"/>
                      <a:pt x="74" y="79"/>
                    </a:cubicBezTo>
                    <a:cubicBezTo>
                      <a:pt x="75" y="79"/>
                      <a:pt x="76" y="79"/>
                      <a:pt x="77" y="79"/>
                    </a:cubicBezTo>
                    <a:cubicBezTo>
                      <a:pt x="77" y="79"/>
                      <a:pt x="77" y="79"/>
                      <a:pt x="78" y="79"/>
                    </a:cubicBezTo>
                    <a:cubicBezTo>
                      <a:pt x="78" y="80"/>
                      <a:pt x="79" y="80"/>
                      <a:pt x="80" y="80"/>
                    </a:cubicBezTo>
                    <a:cubicBezTo>
                      <a:pt x="79" y="81"/>
                      <a:pt x="78" y="82"/>
                      <a:pt x="78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6" y="83"/>
                      <a:pt x="75" y="82"/>
                      <a:pt x="74" y="82"/>
                    </a:cubicBezTo>
                    <a:moveTo>
                      <a:pt x="51" y="55"/>
                    </a:moveTo>
                    <a:cubicBezTo>
                      <a:pt x="52" y="55"/>
                      <a:pt x="52" y="54"/>
                      <a:pt x="52" y="53"/>
                    </a:cubicBezTo>
                    <a:cubicBezTo>
                      <a:pt x="52" y="53"/>
                      <a:pt x="53" y="53"/>
                      <a:pt x="53" y="52"/>
                    </a:cubicBezTo>
                    <a:cubicBezTo>
                      <a:pt x="54" y="51"/>
                      <a:pt x="55" y="50"/>
                      <a:pt x="55" y="49"/>
                    </a:cubicBezTo>
                    <a:cubicBezTo>
                      <a:pt x="55" y="49"/>
                      <a:pt x="55" y="49"/>
                      <a:pt x="56" y="49"/>
                    </a:cubicBezTo>
                    <a:cubicBezTo>
                      <a:pt x="57" y="50"/>
                      <a:pt x="57" y="51"/>
                      <a:pt x="57" y="51"/>
                    </a:cubicBezTo>
                    <a:cubicBezTo>
                      <a:pt x="58" y="52"/>
                      <a:pt x="58" y="53"/>
                      <a:pt x="57" y="54"/>
                    </a:cubicBezTo>
                    <a:cubicBezTo>
                      <a:pt x="57" y="55"/>
                      <a:pt x="56" y="56"/>
                      <a:pt x="56" y="57"/>
                    </a:cubicBezTo>
                    <a:cubicBezTo>
                      <a:pt x="55" y="57"/>
                      <a:pt x="55" y="58"/>
                      <a:pt x="54" y="58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2" y="58"/>
                    </a:cubicBezTo>
                    <a:cubicBezTo>
                      <a:pt x="52" y="58"/>
                      <a:pt x="52" y="57"/>
                      <a:pt x="51" y="57"/>
                    </a:cubicBezTo>
                    <a:cubicBezTo>
                      <a:pt x="51" y="56"/>
                      <a:pt x="51" y="56"/>
                      <a:pt x="51" y="55"/>
                    </a:cubicBezTo>
                    <a:moveTo>
                      <a:pt x="50" y="55"/>
                    </a:moveTo>
                    <a:cubicBezTo>
                      <a:pt x="50" y="55"/>
                      <a:pt x="50" y="55"/>
                      <a:pt x="5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6" y="52"/>
                      <a:pt x="47" y="51"/>
                      <a:pt x="49" y="49"/>
                    </a:cubicBezTo>
                    <a:cubicBezTo>
                      <a:pt x="50" y="47"/>
                      <a:pt x="51" y="46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6"/>
                    </a:cubicBezTo>
                    <a:cubicBezTo>
                      <a:pt x="55" y="48"/>
                      <a:pt x="54" y="50"/>
                      <a:pt x="52" y="51"/>
                    </a:cubicBezTo>
                    <a:cubicBezTo>
                      <a:pt x="52" y="51"/>
                      <a:pt x="52" y="52"/>
                      <a:pt x="51" y="52"/>
                    </a:cubicBezTo>
                    <a:cubicBezTo>
                      <a:pt x="51" y="53"/>
                      <a:pt x="50" y="54"/>
                      <a:pt x="50" y="55"/>
                    </a:cubicBezTo>
                    <a:moveTo>
                      <a:pt x="55" y="60"/>
                    </a:moveTo>
                    <a:cubicBezTo>
                      <a:pt x="55" y="59"/>
                      <a:pt x="55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8"/>
                      <a:pt x="56" y="58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8" y="55"/>
                      <a:pt x="59" y="54"/>
                      <a:pt x="59" y="53"/>
                    </a:cubicBezTo>
                    <a:cubicBezTo>
                      <a:pt x="60" y="53"/>
                      <a:pt x="60" y="53"/>
                      <a:pt x="60" y="54"/>
                    </a:cubicBezTo>
                    <a:cubicBezTo>
                      <a:pt x="63" y="56"/>
                      <a:pt x="62" y="58"/>
                      <a:pt x="60" y="59"/>
                    </a:cubicBezTo>
                    <a:cubicBezTo>
                      <a:pt x="60" y="60"/>
                      <a:pt x="59" y="61"/>
                      <a:pt x="58" y="62"/>
                    </a:cubicBezTo>
                    <a:cubicBezTo>
                      <a:pt x="58" y="63"/>
                      <a:pt x="58" y="63"/>
                      <a:pt x="58" y="64"/>
                    </a:cubicBezTo>
                    <a:cubicBezTo>
                      <a:pt x="58" y="63"/>
                      <a:pt x="58" y="63"/>
                      <a:pt x="57" y="63"/>
                    </a:cubicBezTo>
                    <a:cubicBezTo>
                      <a:pt x="56" y="62"/>
                      <a:pt x="56" y="62"/>
                      <a:pt x="56" y="61"/>
                    </a:cubicBezTo>
                    <a:cubicBezTo>
                      <a:pt x="55" y="60"/>
                      <a:pt x="55" y="60"/>
                      <a:pt x="55" y="60"/>
                    </a:cubicBezTo>
                    <a:moveTo>
                      <a:pt x="60" y="63"/>
                    </a:moveTo>
                    <a:cubicBezTo>
                      <a:pt x="60" y="63"/>
                      <a:pt x="60" y="62"/>
                      <a:pt x="60" y="61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2" y="60"/>
                      <a:pt x="63" y="58"/>
                      <a:pt x="63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4" y="57"/>
                      <a:pt x="64" y="58"/>
                      <a:pt x="65" y="58"/>
                    </a:cubicBezTo>
                    <a:cubicBezTo>
                      <a:pt x="67" y="60"/>
                      <a:pt x="66" y="62"/>
                      <a:pt x="65" y="63"/>
                    </a:cubicBezTo>
                    <a:cubicBezTo>
                      <a:pt x="64" y="64"/>
                      <a:pt x="64" y="64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6"/>
                      <a:pt x="63" y="66"/>
                      <a:pt x="63" y="66"/>
                    </a:cubicBezTo>
                    <a:cubicBezTo>
                      <a:pt x="62" y="67"/>
                      <a:pt x="62" y="67"/>
                      <a:pt x="62" y="68"/>
                    </a:cubicBezTo>
                    <a:cubicBezTo>
                      <a:pt x="61" y="67"/>
                      <a:pt x="61" y="67"/>
                      <a:pt x="60" y="66"/>
                    </a:cubicBezTo>
                    <a:cubicBezTo>
                      <a:pt x="59" y="65"/>
                      <a:pt x="59" y="65"/>
                      <a:pt x="59" y="64"/>
                    </a:cubicBezTo>
                    <a:cubicBezTo>
                      <a:pt x="59" y="63"/>
                      <a:pt x="59" y="63"/>
                      <a:pt x="60" y="63"/>
                    </a:cubicBezTo>
                    <a:moveTo>
                      <a:pt x="63" y="68"/>
                    </a:moveTo>
                    <a:cubicBezTo>
                      <a:pt x="64" y="67"/>
                      <a:pt x="64" y="67"/>
                      <a:pt x="64" y="67"/>
                    </a:cubicBezTo>
                    <a:cubicBezTo>
                      <a:pt x="64" y="67"/>
                      <a:pt x="64" y="66"/>
                      <a:pt x="65" y="66"/>
                    </a:cubicBezTo>
                    <a:cubicBezTo>
                      <a:pt x="65" y="65"/>
                      <a:pt x="65" y="65"/>
                      <a:pt x="65" y="65"/>
                    </a:cubicBezTo>
                    <a:cubicBezTo>
                      <a:pt x="66" y="64"/>
                      <a:pt x="67" y="62"/>
                      <a:pt x="67" y="61"/>
                    </a:cubicBezTo>
                    <a:cubicBezTo>
                      <a:pt x="68" y="61"/>
                      <a:pt x="68" y="61"/>
                      <a:pt x="68" y="62"/>
                    </a:cubicBezTo>
                    <a:cubicBezTo>
                      <a:pt x="68" y="62"/>
                      <a:pt x="68" y="62"/>
                      <a:pt x="69" y="62"/>
                    </a:cubicBezTo>
                    <a:cubicBezTo>
                      <a:pt x="69" y="62"/>
                      <a:pt x="69" y="63"/>
                      <a:pt x="69" y="63"/>
                    </a:cubicBezTo>
                    <a:cubicBezTo>
                      <a:pt x="70" y="64"/>
                      <a:pt x="70" y="66"/>
                      <a:pt x="69" y="67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68" y="67"/>
                      <a:pt x="68" y="68"/>
                      <a:pt x="68" y="68"/>
                    </a:cubicBezTo>
                    <a:cubicBezTo>
                      <a:pt x="68" y="69"/>
                      <a:pt x="67" y="69"/>
                      <a:pt x="67" y="71"/>
                    </a:cubicBezTo>
                    <a:cubicBezTo>
                      <a:pt x="66" y="71"/>
                      <a:pt x="66" y="71"/>
                      <a:pt x="66" y="72"/>
                    </a:cubicBezTo>
                    <a:cubicBezTo>
                      <a:pt x="65" y="71"/>
                      <a:pt x="65" y="71"/>
                      <a:pt x="65" y="70"/>
                    </a:cubicBezTo>
                    <a:cubicBezTo>
                      <a:pt x="64" y="70"/>
                      <a:pt x="64" y="69"/>
                      <a:pt x="63" y="69"/>
                    </a:cubicBezTo>
                    <a:lnTo>
                      <a:pt x="63" y="68"/>
                    </a:lnTo>
                    <a:close/>
                    <a:moveTo>
                      <a:pt x="67" y="72"/>
                    </a:moveTo>
                    <a:cubicBezTo>
                      <a:pt x="67" y="72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0"/>
                    </a:cubicBezTo>
                    <a:cubicBezTo>
                      <a:pt x="68" y="70"/>
                      <a:pt x="68" y="70"/>
                      <a:pt x="69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70" y="68"/>
                      <a:pt x="70" y="68"/>
                      <a:pt x="70" y="67"/>
                    </a:cubicBezTo>
                    <a:cubicBezTo>
                      <a:pt x="70" y="67"/>
                      <a:pt x="71" y="66"/>
                      <a:pt x="71" y="66"/>
                    </a:cubicBezTo>
                    <a:cubicBezTo>
                      <a:pt x="71" y="66"/>
                      <a:pt x="71" y="65"/>
                      <a:pt x="72" y="65"/>
                    </a:cubicBezTo>
                    <a:cubicBezTo>
                      <a:pt x="73" y="66"/>
                      <a:pt x="73" y="67"/>
                      <a:pt x="74" y="67"/>
                    </a:cubicBezTo>
                    <a:cubicBezTo>
                      <a:pt x="74" y="68"/>
                      <a:pt x="74" y="69"/>
                      <a:pt x="74" y="70"/>
                    </a:cubicBezTo>
                    <a:cubicBezTo>
                      <a:pt x="73" y="71"/>
                      <a:pt x="72" y="72"/>
                      <a:pt x="71" y="74"/>
                    </a:cubicBezTo>
                    <a:cubicBezTo>
                      <a:pt x="71" y="74"/>
                      <a:pt x="71" y="74"/>
                      <a:pt x="70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6"/>
                      <a:pt x="70" y="76"/>
                      <a:pt x="70" y="76"/>
                    </a:cubicBezTo>
                    <a:cubicBezTo>
                      <a:pt x="70" y="75"/>
                      <a:pt x="69" y="75"/>
                      <a:pt x="69" y="75"/>
                    </a:cubicBezTo>
                    <a:cubicBezTo>
                      <a:pt x="69" y="75"/>
                      <a:pt x="69" y="75"/>
                      <a:pt x="69" y="74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67" y="73"/>
                      <a:pt x="67" y="73"/>
                      <a:pt x="67" y="72"/>
                    </a:cubicBezTo>
                    <a:moveTo>
                      <a:pt x="72" y="76"/>
                    </a:moveTo>
                    <a:cubicBezTo>
                      <a:pt x="72" y="76"/>
                      <a:pt x="72" y="75"/>
                      <a:pt x="72" y="75"/>
                    </a:cubicBezTo>
                    <a:cubicBezTo>
                      <a:pt x="72" y="74"/>
                      <a:pt x="73" y="74"/>
                      <a:pt x="73" y="73"/>
                    </a:cubicBezTo>
                    <a:cubicBezTo>
                      <a:pt x="73" y="73"/>
                      <a:pt x="74" y="73"/>
                      <a:pt x="74" y="72"/>
                    </a:cubicBezTo>
                    <a:cubicBezTo>
                      <a:pt x="74" y="71"/>
                      <a:pt x="75" y="70"/>
                      <a:pt x="75" y="69"/>
                    </a:cubicBezTo>
                    <a:cubicBezTo>
                      <a:pt x="76" y="69"/>
                      <a:pt x="77" y="70"/>
                      <a:pt x="77" y="70"/>
                    </a:cubicBezTo>
                    <a:cubicBezTo>
                      <a:pt x="77" y="71"/>
                      <a:pt x="78" y="71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3"/>
                      <a:pt x="77" y="73"/>
                      <a:pt x="77" y="73"/>
                    </a:cubicBezTo>
                    <a:cubicBezTo>
                      <a:pt x="77" y="73"/>
                      <a:pt x="77" y="74"/>
                      <a:pt x="77" y="74"/>
                    </a:cubicBezTo>
                    <a:cubicBezTo>
                      <a:pt x="76" y="74"/>
                      <a:pt x="75" y="75"/>
                      <a:pt x="74" y="76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3" y="77"/>
                      <a:pt x="73" y="77"/>
                      <a:pt x="73" y="78"/>
                    </a:cubicBezTo>
                    <a:cubicBezTo>
                      <a:pt x="73" y="78"/>
                      <a:pt x="73" y="78"/>
                      <a:pt x="72" y="78"/>
                    </a:cubicBezTo>
                    <a:cubicBezTo>
                      <a:pt x="72" y="77"/>
                      <a:pt x="71" y="77"/>
                      <a:pt x="72" y="76"/>
                    </a:cubicBezTo>
                    <a:moveTo>
                      <a:pt x="78" y="78"/>
                    </a:moveTo>
                    <a:cubicBezTo>
                      <a:pt x="77" y="78"/>
                      <a:pt x="77" y="78"/>
                      <a:pt x="77" y="78"/>
                    </a:cubicBezTo>
                    <a:cubicBezTo>
                      <a:pt x="76" y="77"/>
                      <a:pt x="75" y="77"/>
                      <a:pt x="75" y="77"/>
                    </a:cubicBezTo>
                    <a:cubicBezTo>
                      <a:pt x="75" y="77"/>
                      <a:pt x="75" y="77"/>
                      <a:pt x="75" y="77"/>
                    </a:cubicBezTo>
                    <a:cubicBezTo>
                      <a:pt x="76" y="76"/>
                      <a:pt x="76" y="75"/>
                      <a:pt x="77" y="75"/>
                    </a:cubicBezTo>
                    <a:cubicBezTo>
                      <a:pt x="77" y="75"/>
                      <a:pt x="77" y="75"/>
                      <a:pt x="78" y="75"/>
                    </a:cubicBezTo>
                    <a:cubicBezTo>
                      <a:pt x="80" y="74"/>
                      <a:pt x="81" y="75"/>
                      <a:pt x="83" y="76"/>
                    </a:cubicBezTo>
                    <a:cubicBezTo>
                      <a:pt x="83" y="76"/>
                      <a:pt x="84" y="76"/>
                      <a:pt x="84" y="76"/>
                    </a:cubicBezTo>
                    <a:cubicBezTo>
                      <a:pt x="84" y="77"/>
                      <a:pt x="83" y="77"/>
                      <a:pt x="83" y="77"/>
                    </a:cubicBezTo>
                    <a:cubicBezTo>
                      <a:pt x="82" y="78"/>
                      <a:pt x="81" y="78"/>
                      <a:pt x="81" y="79"/>
                    </a:cubicBezTo>
                    <a:cubicBezTo>
                      <a:pt x="80" y="79"/>
                      <a:pt x="79" y="78"/>
                      <a:pt x="78" y="78"/>
                    </a:cubicBezTo>
                    <a:moveTo>
                      <a:pt x="83" y="75"/>
                    </a:moveTo>
                    <a:cubicBezTo>
                      <a:pt x="82" y="74"/>
                      <a:pt x="80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81" y="71"/>
                      <a:pt x="82" y="71"/>
                      <a:pt x="83" y="71"/>
                    </a:cubicBezTo>
                    <a:cubicBezTo>
                      <a:pt x="84" y="71"/>
                      <a:pt x="85" y="71"/>
                      <a:pt x="85" y="72"/>
                    </a:cubicBezTo>
                    <a:cubicBezTo>
                      <a:pt x="86" y="72"/>
                      <a:pt x="87" y="73"/>
                      <a:pt x="88" y="73"/>
                    </a:cubicBezTo>
                    <a:cubicBezTo>
                      <a:pt x="87" y="74"/>
                      <a:pt x="86" y="75"/>
                      <a:pt x="85" y="75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4" y="75"/>
                      <a:pt x="84" y="75"/>
                      <a:pt x="83" y="75"/>
                    </a:cubicBezTo>
                    <a:moveTo>
                      <a:pt x="85" y="70"/>
                    </a:moveTo>
                    <a:cubicBezTo>
                      <a:pt x="85" y="70"/>
                      <a:pt x="84" y="69"/>
                      <a:pt x="84" y="69"/>
                    </a:cubicBezTo>
                    <a:cubicBezTo>
                      <a:pt x="84" y="69"/>
                      <a:pt x="84" y="69"/>
                      <a:pt x="84" y="69"/>
                    </a:cubicBezTo>
                    <a:cubicBezTo>
                      <a:pt x="85" y="69"/>
                      <a:pt x="85" y="69"/>
                      <a:pt x="85" y="68"/>
                    </a:cubicBezTo>
                    <a:cubicBezTo>
                      <a:pt x="86" y="68"/>
                      <a:pt x="88" y="67"/>
                      <a:pt x="88" y="68"/>
                    </a:cubicBezTo>
                    <a:cubicBezTo>
                      <a:pt x="89" y="68"/>
                      <a:pt x="90" y="68"/>
                      <a:pt x="90" y="69"/>
                    </a:cubicBezTo>
                    <a:cubicBezTo>
                      <a:pt x="91" y="69"/>
                      <a:pt x="92" y="70"/>
                      <a:pt x="93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2" y="72"/>
                      <a:pt x="91" y="72"/>
                      <a:pt x="90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89" y="72"/>
                      <a:pt x="89" y="72"/>
                      <a:pt x="88" y="72"/>
                    </a:cubicBezTo>
                    <a:cubicBezTo>
                      <a:pt x="87" y="71"/>
                      <a:pt x="86" y="71"/>
                      <a:pt x="85" y="70"/>
                    </a:cubicBezTo>
                    <a:moveTo>
                      <a:pt x="93" y="69"/>
                    </a:moveTo>
                    <a:cubicBezTo>
                      <a:pt x="92" y="68"/>
                      <a:pt x="91" y="68"/>
                      <a:pt x="90" y="67"/>
                    </a:cubicBezTo>
                    <a:cubicBezTo>
                      <a:pt x="90" y="67"/>
                      <a:pt x="90" y="67"/>
                      <a:pt x="89" y="66"/>
                    </a:cubicBezTo>
                    <a:cubicBezTo>
                      <a:pt x="89" y="66"/>
                      <a:pt x="89" y="66"/>
                      <a:pt x="90" y="6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1" y="65"/>
                      <a:pt x="92" y="65"/>
                      <a:pt x="93" y="65"/>
                    </a:cubicBezTo>
                    <a:cubicBezTo>
                      <a:pt x="93" y="65"/>
                      <a:pt x="94" y="65"/>
                      <a:pt x="94" y="65"/>
                    </a:cubicBezTo>
                    <a:cubicBezTo>
                      <a:pt x="95" y="66"/>
                      <a:pt x="96" y="66"/>
                      <a:pt x="96" y="67"/>
                    </a:cubicBezTo>
                    <a:cubicBezTo>
                      <a:pt x="97" y="67"/>
                      <a:pt x="97" y="68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7" y="69"/>
                      <a:pt x="97" y="69"/>
                      <a:pt x="96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70"/>
                      <a:pt x="94" y="69"/>
                      <a:pt x="94" y="69"/>
                    </a:cubicBezTo>
                    <a:cubicBezTo>
                      <a:pt x="94" y="69"/>
                      <a:pt x="93" y="69"/>
                      <a:pt x="93" y="69"/>
                    </a:cubicBezTo>
                    <a:moveTo>
                      <a:pt x="98" y="67"/>
                    </a:moveTo>
                    <a:cubicBezTo>
                      <a:pt x="97" y="66"/>
                      <a:pt x="97" y="66"/>
                      <a:pt x="96" y="65"/>
                    </a:cubicBezTo>
                    <a:cubicBezTo>
                      <a:pt x="96" y="65"/>
                      <a:pt x="95" y="64"/>
                      <a:pt x="95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7" y="63"/>
                      <a:pt x="98" y="63"/>
                      <a:pt x="98" y="63"/>
                    </a:cubicBezTo>
                    <a:cubicBezTo>
                      <a:pt x="99" y="63"/>
                      <a:pt x="99" y="63"/>
                      <a:pt x="100" y="64"/>
                    </a:cubicBezTo>
                    <a:cubicBezTo>
                      <a:pt x="101" y="64"/>
                      <a:pt x="101" y="65"/>
                      <a:pt x="102" y="65"/>
                    </a:cubicBezTo>
                    <a:cubicBezTo>
                      <a:pt x="102" y="66"/>
                      <a:pt x="102" y="67"/>
                      <a:pt x="103" y="67"/>
                    </a:cubicBezTo>
                    <a:cubicBezTo>
                      <a:pt x="103" y="67"/>
                      <a:pt x="104" y="67"/>
                      <a:pt x="104" y="68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9" y="68"/>
                      <a:pt x="99" y="67"/>
                      <a:pt x="98" y="67"/>
                    </a:cubicBezTo>
                    <a:moveTo>
                      <a:pt x="105" y="19"/>
                    </a:moveTo>
                    <a:cubicBezTo>
                      <a:pt x="105" y="20"/>
                      <a:pt x="105" y="22"/>
                      <a:pt x="105" y="24"/>
                    </a:cubicBezTo>
                    <a:cubicBezTo>
                      <a:pt x="105" y="26"/>
                      <a:pt x="105" y="27"/>
                      <a:pt x="105" y="30"/>
                    </a:cubicBezTo>
                    <a:cubicBezTo>
                      <a:pt x="105" y="31"/>
                      <a:pt x="105" y="33"/>
                      <a:pt x="105" y="36"/>
                    </a:cubicBezTo>
                    <a:cubicBezTo>
                      <a:pt x="105" y="37"/>
                      <a:pt x="105" y="39"/>
                      <a:pt x="105" y="42"/>
                    </a:cubicBezTo>
                    <a:cubicBezTo>
                      <a:pt x="105" y="43"/>
                      <a:pt x="105" y="44"/>
                      <a:pt x="105" y="47"/>
                    </a:cubicBezTo>
                    <a:cubicBezTo>
                      <a:pt x="105" y="49"/>
                      <a:pt x="105" y="50"/>
                      <a:pt x="105" y="53"/>
                    </a:cubicBezTo>
                    <a:cubicBezTo>
                      <a:pt x="105" y="54"/>
                      <a:pt x="105" y="56"/>
                      <a:pt x="105" y="59"/>
                    </a:cubicBezTo>
                    <a:cubicBezTo>
                      <a:pt x="105" y="59"/>
                      <a:pt x="105" y="60"/>
                      <a:pt x="105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61"/>
                      <a:pt x="102" y="61"/>
                      <a:pt x="102" y="61"/>
                    </a:cubicBezTo>
                    <a:cubicBezTo>
                      <a:pt x="101" y="61"/>
                      <a:pt x="101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99" y="62"/>
                      <a:pt x="99" y="62"/>
                    </a:cubicBezTo>
                    <a:cubicBezTo>
                      <a:pt x="99" y="62"/>
                      <a:pt x="98" y="62"/>
                      <a:pt x="98" y="62"/>
                    </a:cubicBezTo>
                    <a:cubicBezTo>
                      <a:pt x="98" y="62"/>
                      <a:pt x="97" y="62"/>
                      <a:pt x="96" y="62"/>
                    </a:cubicBezTo>
                    <a:cubicBezTo>
                      <a:pt x="96" y="63"/>
                      <a:pt x="95" y="63"/>
                      <a:pt x="94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4" y="63"/>
                      <a:pt x="93" y="64"/>
                      <a:pt x="93" y="64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2" y="64"/>
                      <a:pt x="91" y="64"/>
                      <a:pt x="90" y="64"/>
                    </a:cubicBezTo>
                    <a:cubicBezTo>
                      <a:pt x="90" y="65"/>
                      <a:pt x="89" y="65"/>
                      <a:pt x="88" y="66"/>
                    </a:cubicBezTo>
                    <a:cubicBezTo>
                      <a:pt x="88" y="66"/>
                      <a:pt x="88" y="66"/>
                      <a:pt x="87" y="66"/>
                    </a:cubicBezTo>
                    <a:cubicBezTo>
                      <a:pt x="87" y="66"/>
                      <a:pt x="86" y="67"/>
                      <a:pt x="85" y="67"/>
                    </a:cubicBezTo>
                    <a:cubicBezTo>
                      <a:pt x="85" y="67"/>
                      <a:pt x="84" y="68"/>
                      <a:pt x="83" y="68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3" y="69"/>
                      <a:pt x="82" y="69"/>
                      <a:pt x="82" y="69"/>
                    </a:cubicBezTo>
                    <a:cubicBezTo>
                      <a:pt x="81" y="70"/>
                      <a:pt x="80" y="70"/>
                      <a:pt x="79" y="71"/>
                    </a:cubicBezTo>
                    <a:cubicBezTo>
                      <a:pt x="79" y="71"/>
                      <a:pt x="78" y="70"/>
                      <a:pt x="78" y="69"/>
                    </a:cubicBezTo>
                    <a:cubicBezTo>
                      <a:pt x="78" y="69"/>
                      <a:pt x="77" y="69"/>
                      <a:pt x="77" y="68"/>
                    </a:cubicBezTo>
                    <a:cubicBezTo>
                      <a:pt x="76" y="68"/>
                      <a:pt x="76" y="68"/>
                      <a:pt x="75" y="67"/>
                    </a:cubicBezTo>
                    <a:cubicBezTo>
                      <a:pt x="75" y="66"/>
                      <a:pt x="74" y="66"/>
                      <a:pt x="74" y="65"/>
                    </a:cubicBezTo>
                    <a:cubicBezTo>
                      <a:pt x="73" y="65"/>
                      <a:pt x="72" y="64"/>
                      <a:pt x="71" y="63"/>
                    </a:cubicBezTo>
                    <a:cubicBezTo>
                      <a:pt x="71" y="63"/>
                      <a:pt x="70" y="62"/>
                      <a:pt x="70" y="62"/>
                    </a:cubicBezTo>
                    <a:cubicBezTo>
                      <a:pt x="70" y="61"/>
                      <a:pt x="70" y="61"/>
                      <a:pt x="69" y="61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60"/>
                      <a:pt x="67" y="59"/>
                      <a:pt x="67" y="59"/>
                    </a:cubicBezTo>
                    <a:cubicBezTo>
                      <a:pt x="67" y="58"/>
                      <a:pt x="66" y="57"/>
                      <a:pt x="65" y="56"/>
                    </a:cubicBezTo>
                    <a:cubicBezTo>
                      <a:pt x="64" y="56"/>
                      <a:pt x="64" y="56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3" y="54"/>
                      <a:pt x="62" y="53"/>
                      <a:pt x="60" y="52"/>
                    </a:cubicBezTo>
                    <a:cubicBezTo>
                      <a:pt x="60" y="52"/>
                      <a:pt x="59" y="51"/>
                      <a:pt x="59" y="51"/>
                    </a:cubicBezTo>
                    <a:cubicBezTo>
                      <a:pt x="59" y="50"/>
                      <a:pt x="58" y="50"/>
                      <a:pt x="57" y="49"/>
                    </a:cubicBezTo>
                    <a:cubicBezTo>
                      <a:pt x="57" y="48"/>
                      <a:pt x="56" y="48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6"/>
                      <a:pt x="54" y="45"/>
                      <a:pt x="52" y="44"/>
                    </a:cubicBezTo>
                    <a:cubicBezTo>
                      <a:pt x="52" y="44"/>
                      <a:pt x="52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0" y="42"/>
                      <a:pt x="50" y="41"/>
                      <a:pt x="49" y="40"/>
                    </a:cubicBezTo>
                    <a:cubicBezTo>
                      <a:pt x="48" y="40"/>
                      <a:pt x="48" y="39"/>
                      <a:pt x="47" y="39"/>
                    </a:cubicBezTo>
                    <a:cubicBezTo>
                      <a:pt x="47" y="39"/>
                      <a:pt x="47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7" y="36"/>
                      <a:pt x="48" y="35"/>
                      <a:pt x="49" y="34"/>
                    </a:cubicBezTo>
                    <a:cubicBezTo>
                      <a:pt x="50" y="34"/>
                      <a:pt x="51" y="34"/>
                      <a:pt x="51" y="33"/>
                    </a:cubicBezTo>
                    <a:cubicBezTo>
                      <a:pt x="52" y="33"/>
                      <a:pt x="52" y="33"/>
                      <a:pt x="52" y="32"/>
                    </a:cubicBezTo>
                    <a:cubicBezTo>
                      <a:pt x="53" y="32"/>
                      <a:pt x="54" y="31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7" y="29"/>
                      <a:pt x="57" y="29"/>
                    </a:cubicBezTo>
                    <a:cubicBezTo>
                      <a:pt x="58" y="28"/>
                      <a:pt x="59" y="28"/>
                      <a:pt x="60" y="27"/>
                    </a:cubicBezTo>
                    <a:cubicBezTo>
                      <a:pt x="61" y="26"/>
                      <a:pt x="62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5"/>
                      <a:pt x="64" y="25"/>
                      <a:pt x="65" y="24"/>
                    </a:cubicBezTo>
                    <a:cubicBezTo>
                      <a:pt x="66" y="24"/>
                      <a:pt x="67" y="24"/>
                      <a:pt x="68" y="23"/>
                    </a:cubicBezTo>
                    <a:cubicBezTo>
                      <a:pt x="68" y="23"/>
                      <a:pt x="68" y="22"/>
                      <a:pt x="69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2"/>
                      <a:pt x="70" y="21"/>
                      <a:pt x="70" y="21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2" y="21"/>
                      <a:pt x="73" y="21"/>
                      <a:pt x="74" y="20"/>
                    </a:cubicBezTo>
                    <a:cubicBezTo>
                      <a:pt x="75" y="20"/>
                      <a:pt x="76" y="19"/>
                      <a:pt x="77" y="19"/>
                    </a:cubicBezTo>
                    <a:cubicBezTo>
                      <a:pt x="77" y="18"/>
                      <a:pt x="77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80" y="18"/>
                      <a:pt x="81" y="18"/>
                      <a:pt x="83" y="17"/>
                    </a:cubicBezTo>
                    <a:cubicBezTo>
                      <a:pt x="84" y="17"/>
                      <a:pt x="84" y="16"/>
                      <a:pt x="85" y="16"/>
                    </a:cubicBezTo>
                    <a:cubicBezTo>
                      <a:pt x="86" y="16"/>
                      <a:pt x="86" y="16"/>
                      <a:pt x="86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1" y="15"/>
                      <a:pt x="92" y="15"/>
                      <a:pt x="93" y="15"/>
                    </a:cubicBezTo>
                    <a:cubicBezTo>
                      <a:pt x="93" y="14"/>
                      <a:pt x="94" y="14"/>
                      <a:pt x="94" y="14"/>
                    </a:cubicBezTo>
                    <a:cubicBezTo>
                      <a:pt x="94" y="14"/>
                      <a:pt x="95" y="14"/>
                      <a:pt x="95" y="14"/>
                    </a:cubicBezTo>
                    <a:cubicBezTo>
                      <a:pt x="95" y="14"/>
                      <a:pt x="96" y="14"/>
                      <a:pt x="96" y="14"/>
                    </a:cubicBezTo>
                    <a:cubicBezTo>
                      <a:pt x="97" y="14"/>
                      <a:pt x="97" y="14"/>
                      <a:pt x="98" y="14"/>
                    </a:cubicBezTo>
                    <a:cubicBezTo>
                      <a:pt x="99" y="14"/>
                      <a:pt x="99" y="14"/>
                      <a:pt x="100" y="14"/>
                    </a:cubicBezTo>
                    <a:cubicBezTo>
                      <a:pt x="100" y="14"/>
                      <a:pt x="101" y="13"/>
                      <a:pt x="102" y="13"/>
                    </a:cubicBezTo>
                    <a:cubicBezTo>
                      <a:pt x="102" y="13"/>
                      <a:pt x="102" y="13"/>
                      <a:pt x="103" y="13"/>
                    </a:cubicBezTo>
                    <a:cubicBezTo>
                      <a:pt x="103" y="12"/>
                      <a:pt x="103" y="12"/>
                      <a:pt x="104" y="12"/>
                    </a:cubicBezTo>
                    <a:cubicBezTo>
                      <a:pt x="104" y="13"/>
                      <a:pt x="105" y="13"/>
                      <a:pt x="105" y="13"/>
                    </a:cubicBezTo>
                    <a:cubicBezTo>
                      <a:pt x="105" y="14"/>
                      <a:pt x="105" y="16"/>
                      <a:pt x="105" y="19"/>
                    </a:cubicBezTo>
                    <a:moveTo>
                      <a:pt x="46" y="42"/>
                    </a:moveTo>
                    <a:cubicBezTo>
                      <a:pt x="47" y="42"/>
                      <a:pt x="47" y="41"/>
                      <a:pt x="47" y="41"/>
                    </a:cubicBezTo>
                    <a:cubicBezTo>
                      <a:pt x="48" y="41"/>
                      <a:pt x="49" y="42"/>
                      <a:pt x="49" y="42"/>
                    </a:cubicBezTo>
                    <a:cubicBezTo>
                      <a:pt x="50" y="44"/>
                      <a:pt x="50" y="45"/>
                      <a:pt x="49" y="46"/>
                    </a:cubicBezTo>
                    <a:cubicBezTo>
                      <a:pt x="48" y="47"/>
                      <a:pt x="47" y="49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5" y="51"/>
                      <a:pt x="45" y="50"/>
                      <a:pt x="44" y="50"/>
                    </a:cubicBezTo>
                    <a:cubicBezTo>
                      <a:pt x="43" y="49"/>
                      <a:pt x="43" y="49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5"/>
                      <a:pt x="45" y="45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moveTo>
                      <a:pt x="44" y="43"/>
                    </a:moveTo>
                    <a:cubicBezTo>
                      <a:pt x="44" y="44"/>
                      <a:pt x="43" y="44"/>
                      <a:pt x="43" y="45"/>
                    </a:cubicBezTo>
                    <a:cubicBezTo>
                      <a:pt x="42" y="45"/>
                      <a:pt x="42" y="46"/>
                      <a:pt x="42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47"/>
                      <a:pt x="40" y="46"/>
                      <a:pt x="40" y="45"/>
                    </a:cubicBezTo>
                    <a:cubicBezTo>
                      <a:pt x="39" y="45"/>
                      <a:pt x="39" y="45"/>
                      <a:pt x="39" y="44"/>
                    </a:cubicBezTo>
                    <a:cubicBezTo>
                      <a:pt x="39" y="44"/>
                      <a:pt x="39" y="44"/>
                      <a:pt x="40" y="44"/>
                    </a:cubicBezTo>
                    <a:cubicBezTo>
                      <a:pt x="41" y="43"/>
                      <a:pt x="41" y="42"/>
                      <a:pt x="42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4" y="39"/>
                      <a:pt x="44" y="39"/>
                    </a:cubicBezTo>
                    <a:cubicBezTo>
                      <a:pt x="44" y="39"/>
                      <a:pt x="45" y="39"/>
                      <a:pt x="45" y="39"/>
                    </a:cubicBezTo>
                    <a:cubicBezTo>
                      <a:pt x="46" y="40"/>
                      <a:pt x="45" y="42"/>
                      <a:pt x="44" y="43"/>
                    </a:cubicBezTo>
                    <a:moveTo>
                      <a:pt x="61" y="111"/>
                    </a:moveTo>
                    <a:cubicBezTo>
                      <a:pt x="61" y="112"/>
                      <a:pt x="61" y="112"/>
                      <a:pt x="61" y="113"/>
                    </a:cubicBezTo>
                    <a:cubicBezTo>
                      <a:pt x="61" y="113"/>
                      <a:pt x="61" y="114"/>
                      <a:pt x="61" y="114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9" y="113"/>
                      <a:pt x="58" y="113"/>
                      <a:pt x="58" y="113"/>
                    </a:cubicBezTo>
                    <a:cubicBezTo>
                      <a:pt x="58" y="112"/>
                      <a:pt x="58" y="111"/>
                      <a:pt x="58" y="110"/>
                    </a:cubicBezTo>
                    <a:cubicBezTo>
                      <a:pt x="58" y="109"/>
                      <a:pt x="58" y="108"/>
                      <a:pt x="57" y="108"/>
                    </a:cubicBezTo>
                    <a:cubicBezTo>
                      <a:pt x="57" y="107"/>
                      <a:pt x="57" y="106"/>
                      <a:pt x="57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9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0" y="107"/>
                      <a:pt x="60" y="109"/>
                      <a:pt x="61" y="111"/>
                    </a:cubicBezTo>
                    <a:moveTo>
                      <a:pt x="17" y="107"/>
                    </a:moveTo>
                    <a:cubicBezTo>
                      <a:pt x="17" y="106"/>
                      <a:pt x="17" y="106"/>
                      <a:pt x="16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6"/>
                      <a:pt x="17" y="106"/>
                      <a:pt x="18" y="106"/>
                    </a:cubicBezTo>
                    <a:cubicBezTo>
                      <a:pt x="21" y="106"/>
                      <a:pt x="22" y="107"/>
                      <a:pt x="22" y="108"/>
                    </a:cubicBezTo>
                    <a:cubicBezTo>
                      <a:pt x="22" y="110"/>
                      <a:pt x="22" y="112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3" y="114"/>
                      <a:pt x="23" y="114"/>
                      <a:pt x="23" y="114"/>
                    </a:cubicBezTo>
                    <a:cubicBezTo>
                      <a:pt x="22" y="114"/>
                      <a:pt x="22" y="114"/>
                      <a:pt x="22" y="114"/>
                    </a:cubicBezTo>
                    <a:cubicBezTo>
                      <a:pt x="18" y="115"/>
                      <a:pt x="18" y="114"/>
                      <a:pt x="18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7" y="109"/>
                      <a:pt x="17" y="108"/>
                      <a:pt x="17" y="107"/>
                    </a:cubicBezTo>
                    <a:moveTo>
                      <a:pt x="23" y="107"/>
                    </a:moveTo>
                    <a:cubicBezTo>
                      <a:pt x="23" y="106"/>
                      <a:pt x="22" y="106"/>
                      <a:pt x="22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4" y="106"/>
                      <a:pt x="25" y="106"/>
                      <a:pt x="26" y="106"/>
                    </a:cubicBezTo>
                    <a:cubicBezTo>
                      <a:pt x="26" y="106"/>
                      <a:pt x="27" y="106"/>
                      <a:pt x="27" y="107"/>
                    </a:cubicBezTo>
                    <a:cubicBezTo>
                      <a:pt x="28" y="108"/>
                      <a:pt x="27" y="111"/>
                      <a:pt x="28" y="113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28" y="114"/>
                      <a:pt x="28" y="114"/>
                      <a:pt x="28" y="11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4" y="114"/>
                      <a:pt x="24" y="113"/>
                      <a:pt x="23" y="110"/>
                    </a:cubicBezTo>
                    <a:cubicBezTo>
                      <a:pt x="23" y="109"/>
                      <a:pt x="23" y="108"/>
                      <a:pt x="23" y="107"/>
                    </a:cubicBezTo>
                    <a:moveTo>
                      <a:pt x="28" y="107"/>
                    </a:moveTo>
                    <a:cubicBezTo>
                      <a:pt x="28" y="106"/>
                      <a:pt x="28" y="106"/>
                      <a:pt x="28" y="106"/>
                    </a:cubicBezTo>
                    <a:cubicBezTo>
                      <a:pt x="28" y="106"/>
                      <a:pt x="28" y="106"/>
                      <a:pt x="28" y="106"/>
                    </a:cubicBezTo>
                    <a:cubicBezTo>
                      <a:pt x="30" y="106"/>
                      <a:pt x="31" y="106"/>
                      <a:pt x="31" y="106"/>
                    </a:cubicBezTo>
                    <a:cubicBezTo>
                      <a:pt x="32" y="106"/>
                      <a:pt x="32" y="106"/>
                      <a:pt x="32" y="107"/>
                    </a:cubicBezTo>
                    <a:cubicBezTo>
                      <a:pt x="33" y="107"/>
                      <a:pt x="33" y="107"/>
                      <a:pt x="33" y="108"/>
                    </a:cubicBezTo>
                    <a:cubicBezTo>
                      <a:pt x="34" y="109"/>
                      <a:pt x="33" y="111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cubicBezTo>
                      <a:pt x="34" y="114"/>
                      <a:pt x="34" y="114"/>
                      <a:pt x="35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29" y="114"/>
                      <a:pt x="29" y="113"/>
                      <a:pt x="29" y="110"/>
                    </a:cubicBezTo>
                    <a:cubicBezTo>
                      <a:pt x="29" y="109"/>
                      <a:pt x="29" y="108"/>
                      <a:pt x="28" y="107"/>
                    </a:cubicBezTo>
                    <a:moveTo>
                      <a:pt x="34" y="107"/>
                    </a:move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5" y="106"/>
                      <a:pt x="35" y="106"/>
                    </a:cubicBezTo>
                    <a:cubicBezTo>
                      <a:pt x="40" y="106"/>
                      <a:pt x="39" y="109"/>
                      <a:pt x="40" y="112"/>
                    </a:cubicBezTo>
                    <a:cubicBezTo>
                      <a:pt x="40" y="113"/>
                      <a:pt x="40" y="113"/>
                      <a:pt x="40" y="113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37" y="115"/>
                      <a:pt x="36" y="114"/>
                      <a:pt x="36" y="114"/>
                    </a:cubicBezTo>
                    <a:cubicBezTo>
                      <a:pt x="36" y="113"/>
                      <a:pt x="35" y="113"/>
                      <a:pt x="35" y="113"/>
                    </a:cubicBezTo>
                    <a:cubicBezTo>
                      <a:pt x="35" y="112"/>
                      <a:pt x="35" y="112"/>
                      <a:pt x="35" y="111"/>
                    </a:cubicBezTo>
                    <a:cubicBezTo>
                      <a:pt x="35" y="111"/>
                      <a:pt x="35" y="110"/>
                      <a:pt x="35" y="110"/>
                    </a:cubicBezTo>
                    <a:cubicBezTo>
                      <a:pt x="35" y="109"/>
                      <a:pt x="35" y="108"/>
                      <a:pt x="34" y="107"/>
                    </a:cubicBezTo>
                    <a:moveTo>
                      <a:pt x="40" y="106"/>
                    </a:move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3" y="106"/>
                    </a:cubicBezTo>
                    <a:cubicBezTo>
                      <a:pt x="43" y="106"/>
                      <a:pt x="44" y="107"/>
                      <a:pt x="44" y="107"/>
                    </a:cubicBezTo>
                    <a:cubicBezTo>
                      <a:pt x="45" y="108"/>
                      <a:pt x="45" y="111"/>
                      <a:pt x="46" y="113"/>
                    </a:cubicBezTo>
                    <a:cubicBezTo>
                      <a:pt x="46" y="113"/>
                      <a:pt x="46" y="113"/>
                      <a:pt x="46" y="113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3" y="114"/>
                      <a:pt x="43" y="114"/>
                      <a:pt x="43" y="114"/>
                    </a:cubicBezTo>
                    <a:cubicBezTo>
                      <a:pt x="42" y="114"/>
                      <a:pt x="42" y="114"/>
                      <a:pt x="41" y="114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41" y="112"/>
                      <a:pt x="41" y="111"/>
                      <a:pt x="41" y="110"/>
                    </a:cubicBezTo>
                    <a:cubicBezTo>
                      <a:pt x="40" y="109"/>
                      <a:pt x="40" y="107"/>
                      <a:pt x="40" y="106"/>
                    </a:cubicBezTo>
                    <a:moveTo>
                      <a:pt x="46" y="107"/>
                    </a:moveTo>
                    <a:cubicBezTo>
                      <a:pt x="45" y="106"/>
                      <a:pt x="45" y="106"/>
                      <a:pt x="45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48" y="106"/>
                      <a:pt x="48" y="106"/>
                      <a:pt x="49" y="106"/>
                    </a:cubicBezTo>
                    <a:cubicBezTo>
                      <a:pt x="51" y="107"/>
                      <a:pt x="50" y="110"/>
                      <a:pt x="51" y="113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1" y="114"/>
                      <a:pt x="52" y="114"/>
                      <a:pt x="52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0" y="114"/>
                      <a:pt x="50" y="115"/>
                      <a:pt x="49" y="114"/>
                    </a:cubicBezTo>
                    <a:cubicBezTo>
                      <a:pt x="48" y="114"/>
                      <a:pt x="48" y="114"/>
                      <a:pt x="47" y="114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7" y="112"/>
                      <a:pt x="47" y="111"/>
                      <a:pt x="46" y="110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08"/>
                      <a:pt x="46" y="108"/>
                      <a:pt x="46" y="107"/>
                    </a:cubicBezTo>
                    <a:moveTo>
                      <a:pt x="51" y="107"/>
                    </a:move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4" y="106"/>
                      <a:pt x="55" y="106"/>
                      <a:pt x="56" y="107"/>
                    </a:cubicBezTo>
                    <a:cubicBezTo>
                      <a:pt x="57" y="108"/>
                      <a:pt x="56" y="111"/>
                      <a:pt x="57" y="113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4" y="114"/>
                      <a:pt x="53" y="114"/>
                      <a:pt x="53" y="114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2" y="112"/>
                      <a:pt x="52" y="112"/>
                      <a:pt x="52" y="112"/>
                    </a:cubicBezTo>
                    <a:cubicBezTo>
                      <a:pt x="52" y="111"/>
                      <a:pt x="52" y="110"/>
                      <a:pt x="52" y="110"/>
                    </a:cubicBezTo>
                    <a:cubicBezTo>
                      <a:pt x="52" y="109"/>
                      <a:pt x="52" y="108"/>
                      <a:pt x="51" y="107"/>
                    </a:cubicBezTo>
                    <a:moveTo>
                      <a:pt x="14" y="106"/>
                    </a:moveTo>
                    <a:cubicBezTo>
                      <a:pt x="14" y="106"/>
                      <a:pt x="14" y="106"/>
                      <a:pt x="14" y="106"/>
                    </a:cubicBezTo>
                    <a:cubicBezTo>
                      <a:pt x="15" y="106"/>
                      <a:pt x="15" y="107"/>
                      <a:pt x="16" y="107"/>
                    </a:cubicBezTo>
                    <a:cubicBezTo>
                      <a:pt x="16" y="109"/>
                      <a:pt x="16" y="111"/>
                      <a:pt x="17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5"/>
                      <a:pt x="14" y="114"/>
                      <a:pt x="14" y="114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14" y="113"/>
                      <a:pt x="13" y="111"/>
                      <a:pt x="13" y="109"/>
                    </a:cubicBezTo>
                    <a:cubicBezTo>
                      <a:pt x="13" y="108"/>
                      <a:pt x="14" y="107"/>
                      <a:pt x="14" y="106"/>
                    </a:cubicBezTo>
                    <a:moveTo>
                      <a:pt x="43" y="172"/>
                    </a:moveTo>
                    <a:cubicBezTo>
                      <a:pt x="43" y="171"/>
                      <a:pt x="44" y="171"/>
                      <a:pt x="44" y="171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6" y="171"/>
                      <a:pt x="46" y="171"/>
                      <a:pt x="46" y="171"/>
                    </a:cubicBezTo>
                    <a:cubicBezTo>
                      <a:pt x="46" y="171"/>
                      <a:pt x="46" y="172"/>
                      <a:pt x="46" y="172"/>
                    </a:cubicBezTo>
                    <a:cubicBezTo>
                      <a:pt x="47" y="172"/>
                      <a:pt x="47" y="172"/>
                      <a:pt x="48" y="173"/>
                    </a:cubicBezTo>
                    <a:cubicBezTo>
                      <a:pt x="48" y="173"/>
                      <a:pt x="49" y="173"/>
                      <a:pt x="49" y="174"/>
                    </a:cubicBezTo>
                    <a:cubicBezTo>
                      <a:pt x="50" y="174"/>
                      <a:pt x="51" y="175"/>
                      <a:pt x="51" y="175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0" y="177"/>
                      <a:pt x="50" y="177"/>
                      <a:pt x="49" y="177"/>
                    </a:cubicBezTo>
                    <a:cubicBezTo>
                      <a:pt x="48" y="178"/>
                      <a:pt x="47" y="178"/>
                      <a:pt x="46" y="177"/>
                    </a:cubicBezTo>
                    <a:cubicBezTo>
                      <a:pt x="46" y="177"/>
                      <a:pt x="46" y="177"/>
                      <a:pt x="46" y="177"/>
                    </a:cubicBezTo>
                    <a:cubicBezTo>
                      <a:pt x="45" y="176"/>
                      <a:pt x="45" y="176"/>
                      <a:pt x="44" y="175"/>
                    </a:cubicBezTo>
                    <a:cubicBezTo>
                      <a:pt x="44" y="175"/>
                      <a:pt x="43" y="175"/>
                      <a:pt x="43" y="174"/>
                    </a:cubicBezTo>
                    <a:cubicBezTo>
                      <a:pt x="43" y="174"/>
                      <a:pt x="42" y="174"/>
                      <a:pt x="42" y="174"/>
                    </a:cubicBezTo>
                    <a:cubicBezTo>
                      <a:pt x="42" y="174"/>
                      <a:pt x="41" y="174"/>
                      <a:pt x="41" y="174"/>
                    </a:cubicBezTo>
                    <a:cubicBezTo>
                      <a:pt x="42" y="173"/>
                      <a:pt x="42" y="172"/>
                      <a:pt x="43" y="172"/>
                    </a:cubicBezTo>
                    <a:moveTo>
                      <a:pt x="51" y="173"/>
                    </a:moveTo>
                    <a:cubicBezTo>
                      <a:pt x="51" y="173"/>
                      <a:pt x="50" y="173"/>
                      <a:pt x="49" y="172"/>
                    </a:cubicBezTo>
                    <a:cubicBezTo>
                      <a:pt x="48" y="171"/>
                      <a:pt x="47" y="171"/>
                      <a:pt x="46" y="170"/>
                    </a:cubicBezTo>
                    <a:cubicBezTo>
                      <a:pt x="46" y="170"/>
                      <a:pt x="46" y="170"/>
                      <a:pt x="46" y="170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5" y="169"/>
                      <a:pt x="45" y="169"/>
                      <a:pt x="46" y="169"/>
                    </a:cubicBezTo>
                    <a:cubicBezTo>
                      <a:pt x="46" y="169"/>
                      <a:pt x="46" y="168"/>
                      <a:pt x="46" y="168"/>
                    </a:cubicBezTo>
                    <a:cubicBezTo>
                      <a:pt x="47" y="167"/>
                      <a:pt x="48" y="167"/>
                      <a:pt x="49" y="167"/>
                    </a:cubicBezTo>
                    <a:cubicBezTo>
                      <a:pt x="49" y="167"/>
                      <a:pt x="49" y="167"/>
                      <a:pt x="50" y="167"/>
                    </a:cubicBezTo>
                    <a:cubicBezTo>
                      <a:pt x="50" y="167"/>
                      <a:pt x="51" y="168"/>
                      <a:pt x="51" y="168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2" y="169"/>
                      <a:pt x="52" y="169"/>
                      <a:pt x="52" y="169"/>
                    </a:cubicBezTo>
                    <a:cubicBezTo>
                      <a:pt x="53" y="170"/>
                      <a:pt x="54" y="171"/>
                      <a:pt x="56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4" y="173"/>
                      <a:pt x="53" y="173"/>
                      <a:pt x="52" y="173"/>
                    </a:cubicBezTo>
                    <a:lnTo>
                      <a:pt x="51" y="173"/>
                    </a:lnTo>
                    <a:close/>
                    <a:moveTo>
                      <a:pt x="56" y="169"/>
                    </a:moveTo>
                    <a:cubicBezTo>
                      <a:pt x="54" y="169"/>
                      <a:pt x="53" y="168"/>
                      <a:pt x="52" y="167"/>
                    </a:cubicBezTo>
                    <a:cubicBezTo>
                      <a:pt x="52" y="167"/>
                      <a:pt x="52" y="167"/>
                      <a:pt x="51" y="167"/>
                    </a:cubicBezTo>
                    <a:cubicBezTo>
                      <a:pt x="51" y="166"/>
                      <a:pt x="51" y="166"/>
                      <a:pt x="50" y="166"/>
                    </a:cubicBezTo>
                    <a:cubicBezTo>
                      <a:pt x="50" y="166"/>
                      <a:pt x="49" y="166"/>
                      <a:pt x="49" y="165"/>
                    </a:cubicBezTo>
                    <a:cubicBezTo>
                      <a:pt x="50" y="164"/>
                      <a:pt x="51" y="163"/>
                      <a:pt x="51" y="163"/>
                    </a:cubicBezTo>
                    <a:cubicBezTo>
                      <a:pt x="52" y="163"/>
                      <a:pt x="52" y="163"/>
                      <a:pt x="52" y="163"/>
                    </a:cubicBezTo>
                    <a:cubicBezTo>
                      <a:pt x="52" y="163"/>
                      <a:pt x="53" y="163"/>
                      <a:pt x="53" y="163"/>
                    </a:cubicBezTo>
                    <a:cubicBezTo>
                      <a:pt x="53" y="163"/>
                      <a:pt x="53" y="163"/>
                      <a:pt x="54" y="163"/>
                    </a:cubicBezTo>
                    <a:cubicBezTo>
                      <a:pt x="54" y="163"/>
                      <a:pt x="55" y="164"/>
                      <a:pt x="56" y="164"/>
                    </a:cubicBezTo>
                    <a:cubicBezTo>
                      <a:pt x="56" y="164"/>
                      <a:pt x="56" y="164"/>
                      <a:pt x="56" y="165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6" y="165"/>
                      <a:pt x="57" y="165"/>
                      <a:pt x="57" y="166"/>
                    </a:cubicBezTo>
                    <a:cubicBezTo>
                      <a:pt x="58" y="166"/>
                      <a:pt x="59" y="167"/>
                      <a:pt x="60" y="167"/>
                    </a:cubicBezTo>
                    <a:cubicBezTo>
                      <a:pt x="59" y="168"/>
                      <a:pt x="58" y="169"/>
                      <a:pt x="57" y="169"/>
                    </a:cubicBezTo>
                    <a:cubicBezTo>
                      <a:pt x="57" y="169"/>
                      <a:pt x="56" y="170"/>
                      <a:pt x="56" y="169"/>
                    </a:cubicBezTo>
                    <a:moveTo>
                      <a:pt x="57" y="164"/>
                    </a:moveTo>
                    <a:cubicBezTo>
                      <a:pt x="57" y="164"/>
                      <a:pt x="56" y="163"/>
                      <a:pt x="56" y="163"/>
                    </a:cubicBezTo>
                    <a:cubicBezTo>
                      <a:pt x="55" y="162"/>
                      <a:pt x="55" y="162"/>
                      <a:pt x="54" y="162"/>
                    </a:cubicBezTo>
                    <a:cubicBezTo>
                      <a:pt x="54" y="162"/>
                      <a:pt x="53" y="162"/>
                      <a:pt x="53" y="162"/>
                    </a:cubicBezTo>
                    <a:cubicBezTo>
                      <a:pt x="54" y="160"/>
                      <a:pt x="55" y="159"/>
                      <a:pt x="56" y="159"/>
                    </a:cubicBezTo>
                    <a:cubicBezTo>
                      <a:pt x="56" y="159"/>
                      <a:pt x="57" y="158"/>
                      <a:pt x="57" y="159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58" y="159"/>
                      <a:pt x="59" y="160"/>
                      <a:pt x="60" y="161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61" y="162"/>
                      <a:pt x="62" y="162"/>
                      <a:pt x="63" y="163"/>
                    </a:cubicBezTo>
                    <a:cubicBezTo>
                      <a:pt x="64" y="163"/>
                      <a:pt x="64" y="163"/>
                      <a:pt x="64" y="163"/>
                    </a:cubicBezTo>
                    <a:cubicBezTo>
                      <a:pt x="64" y="163"/>
                      <a:pt x="64" y="163"/>
                      <a:pt x="63" y="163"/>
                    </a:cubicBezTo>
                    <a:cubicBezTo>
                      <a:pt x="63" y="164"/>
                      <a:pt x="63" y="164"/>
                      <a:pt x="63" y="164"/>
                    </a:cubicBezTo>
                    <a:cubicBezTo>
                      <a:pt x="62" y="165"/>
                      <a:pt x="61" y="165"/>
                      <a:pt x="60" y="165"/>
                    </a:cubicBezTo>
                    <a:cubicBezTo>
                      <a:pt x="59" y="165"/>
                      <a:pt x="58" y="165"/>
                      <a:pt x="57" y="164"/>
                    </a:cubicBezTo>
                    <a:moveTo>
                      <a:pt x="63" y="161"/>
                    </a:moveTo>
                    <a:cubicBezTo>
                      <a:pt x="62" y="161"/>
                      <a:pt x="61" y="160"/>
                      <a:pt x="60" y="159"/>
                    </a:cubicBezTo>
                    <a:cubicBezTo>
                      <a:pt x="60" y="159"/>
                      <a:pt x="59" y="158"/>
                      <a:pt x="58" y="158"/>
                    </a:cubicBezTo>
                    <a:cubicBezTo>
                      <a:pt x="58" y="158"/>
                      <a:pt x="58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7" y="157"/>
                      <a:pt x="57" y="157"/>
                      <a:pt x="57" y="157"/>
                    </a:cubicBezTo>
                    <a:cubicBezTo>
                      <a:pt x="59" y="155"/>
                      <a:pt x="60" y="155"/>
                      <a:pt x="60" y="155"/>
                    </a:cubicBezTo>
                    <a:cubicBezTo>
                      <a:pt x="61" y="155"/>
                      <a:pt x="62" y="155"/>
                      <a:pt x="63" y="156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4" y="157"/>
                      <a:pt x="64" y="157"/>
                      <a:pt x="65" y="157"/>
                    </a:cubicBezTo>
                    <a:cubicBezTo>
                      <a:pt x="66" y="158"/>
                      <a:pt x="67" y="158"/>
                      <a:pt x="68" y="159"/>
                    </a:cubicBezTo>
                    <a:cubicBezTo>
                      <a:pt x="67" y="160"/>
                      <a:pt x="66" y="161"/>
                      <a:pt x="65" y="161"/>
                    </a:cubicBezTo>
                    <a:cubicBezTo>
                      <a:pt x="64" y="161"/>
                      <a:pt x="64" y="161"/>
                      <a:pt x="63" y="161"/>
                    </a:cubicBezTo>
                    <a:moveTo>
                      <a:pt x="65" y="155"/>
                    </a:moveTo>
                    <a:cubicBezTo>
                      <a:pt x="64" y="155"/>
                      <a:pt x="64" y="155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2" y="154"/>
                    </a:cubicBezTo>
                    <a:cubicBezTo>
                      <a:pt x="62" y="154"/>
                      <a:pt x="61" y="153"/>
                      <a:pt x="61" y="153"/>
                    </a:cubicBezTo>
                    <a:cubicBezTo>
                      <a:pt x="62" y="152"/>
                      <a:pt x="63" y="151"/>
                      <a:pt x="63" y="151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64" y="151"/>
                      <a:pt x="64" y="150"/>
                      <a:pt x="65" y="150"/>
                    </a:cubicBezTo>
                    <a:cubicBezTo>
                      <a:pt x="66" y="150"/>
                      <a:pt x="66" y="151"/>
                      <a:pt x="68" y="153"/>
                    </a:cubicBezTo>
                    <a:cubicBezTo>
                      <a:pt x="68" y="153"/>
                      <a:pt x="68" y="153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4"/>
                      <a:pt x="70" y="154"/>
                      <a:pt x="70" y="154"/>
                    </a:cubicBezTo>
                    <a:cubicBezTo>
                      <a:pt x="70" y="154"/>
                      <a:pt x="71" y="154"/>
                      <a:pt x="71" y="154"/>
                    </a:cubicBezTo>
                    <a:cubicBezTo>
                      <a:pt x="71" y="154"/>
                      <a:pt x="72" y="155"/>
                      <a:pt x="72" y="155"/>
                    </a:cubicBezTo>
                    <a:cubicBezTo>
                      <a:pt x="72" y="155"/>
                      <a:pt x="71" y="155"/>
                      <a:pt x="71" y="156"/>
                    </a:cubicBezTo>
                    <a:cubicBezTo>
                      <a:pt x="71" y="156"/>
                      <a:pt x="70" y="156"/>
                      <a:pt x="70" y="156"/>
                    </a:cubicBezTo>
                    <a:cubicBezTo>
                      <a:pt x="70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8" y="157"/>
                      <a:pt x="68" y="157"/>
                    </a:cubicBezTo>
                    <a:cubicBezTo>
                      <a:pt x="67" y="157"/>
                      <a:pt x="66" y="156"/>
                      <a:pt x="65" y="155"/>
                    </a:cubicBezTo>
                    <a:moveTo>
                      <a:pt x="71" y="153"/>
                    </a:moveTo>
                    <a:cubicBezTo>
                      <a:pt x="71" y="153"/>
                      <a:pt x="70" y="153"/>
                      <a:pt x="70" y="152"/>
                    </a:cubicBezTo>
                    <a:cubicBezTo>
                      <a:pt x="70" y="152"/>
                      <a:pt x="69" y="152"/>
                      <a:pt x="69" y="151"/>
                    </a:cubicBezTo>
                    <a:cubicBezTo>
                      <a:pt x="69" y="151"/>
                      <a:pt x="69" y="151"/>
                      <a:pt x="69" y="151"/>
                    </a:cubicBezTo>
                    <a:cubicBezTo>
                      <a:pt x="68" y="151"/>
                      <a:pt x="68" y="151"/>
                      <a:pt x="68" y="151"/>
                    </a:cubicBezTo>
                    <a:cubicBezTo>
                      <a:pt x="68" y="150"/>
                      <a:pt x="67" y="150"/>
                      <a:pt x="66" y="150"/>
                    </a:cubicBezTo>
                    <a:cubicBezTo>
                      <a:pt x="66" y="149"/>
                      <a:pt x="66" y="149"/>
                      <a:pt x="65" y="149"/>
                    </a:cubicBezTo>
                    <a:cubicBezTo>
                      <a:pt x="67" y="148"/>
                      <a:pt x="67" y="147"/>
                      <a:pt x="68" y="147"/>
                    </a:cubicBezTo>
                    <a:cubicBezTo>
                      <a:pt x="68" y="146"/>
                      <a:pt x="68" y="146"/>
                      <a:pt x="69" y="146"/>
                    </a:cubicBezTo>
                    <a:cubicBezTo>
                      <a:pt x="69" y="146"/>
                      <a:pt x="69" y="146"/>
                      <a:pt x="69" y="147"/>
                    </a:cubicBezTo>
                    <a:cubicBezTo>
                      <a:pt x="69" y="147"/>
                      <a:pt x="70" y="147"/>
                      <a:pt x="70" y="147"/>
                    </a:cubicBezTo>
                    <a:cubicBezTo>
                      <a:pt x="70" y="147"/>
                      <a:pt x="71" y="147"/>
                      <a:pt x="71" y="148"/>
                    </a:cubicBezTo>
                    <a:cubicBezTo>
                      <a:pt x="71" y="148"/>
                      <a:pt x="72" y="148"/>
                      <a:pt x="72" y="148"/>
                    </a:cubicBezTo>
                    <a:cubicBezTo>
                      <a:pt x="73" y="149"/>
                      <a:pt x="73" y="149"/>
                      <a:pt x="74" y="149"/>
                    </a:cubicBezTo>
                    <a:cubicBezTo>
                      <a:pt x="74" y="150"/>
                      <a:pt x="75" y="150"/>
                      <a:pt x="76" y="150"/>
                    </a:cubicBezTo>
                    <a:cubicBezTo>
                      <a:pt x="75" y="152"/>
                      <a:pt x="74" y="152"/>
                      <a:pt x="74" y="153"/>
                    </a:cubicBezTo>
                    <a:cubicBezTo>
                      <a:pt x="73" y="153"/>
                      <a:pt x="72" y="153"/>
                      <a:pt x="71" y="153"/>
                    </a:cubicBezTo>
                    <a:moveTo>
                      <a:pt x="74" y="148"/>
                    </a:moveTo>
                    <a:cubicBezTo>
                      <a:pt x="73" y="147"/>
                      <a:pt x="72" y="146"/>
                      <a:pt x="71" y="146"/>
                    </a:cubicBezTo>
                    <a:cubicBezTo>
                      <a:pt x="71" y="146"/>
                      <a:pt x="70" y="146"/>
                      <a:pt x="70" y="146"/>
                    </a:cubicBezTo>
                    <a:cubicBezTo>
                      <a:pt x="70" y="145"/>
                      <a:pt x="70" y="145"/>
                      <a:pt x="69" y="145"/>
                    </a:cubicBezTo>
                    <a:cubicBezTo>
                      <a:pt x="70" y="145"/>
                      <a:pt x="70" y="144"/>
                      <a:pt x="70" y="144"/>
                    </a:cubicBezTo>
                    <a:cubicBezTo>
                      <a:pt x="70" y="144"/>
                      <a:pt x="71" y="144"/>
                      <a:pt x="71" y="143"/>
                    </a:cubicBezTo>
                    <a:cubicBezTo>
                      <a:pt x="72" y="143"/>
                      <a:pt x="72" y="142"/>
                      <a:pt x="72" y="142"/>
                    </a:cubicBezTo>
                    <a:cubicBezTo>
                      <a:pt x="73" y="143"/>
                      <a:pt x="73" y="144"/>
                      <a:pt x="74" y="144"/>
                    </a:cubicBezTo>
                    <a:cubicBezTo>
                      <a:pt x="74" y="144"/>
                      <a:pt x="74" y="145"/>
                      <a:pt x="75" y="145"/>
                    </a:cubicBezTo>
                    <a:cubicBezTo>
                      <a:pt x="75" y="145"/>
                      <a:pt x="75" y="146"/>
                      <a:pt x="76" y="146"/>
                    </a:cubicBezTo>
                    <a:cubicBezTo>
                      <a:pt x="76" y="146"/>
                      <a:pt x="76" y="147"/>
                      <a:pt x="77" y="147"/>
                    </a:cubicBezTo>
                    <a:cubicBezTo>
                      <a:pt x="77" y="148"/>
                      <a:pt x="77" y="148"/>
                      <a:pt x="78" y="148"/>
                    </a:cubicBezTo>
                    <a:cubicBezTo>
                      <a:pt x="78" y="148"/>
                      <a:pt x="78" y="148"/>
                      <a:pt x="78" y="148"/>
                    </a:cubicBezTo>
                    <a:cubicBezTo>
                      <a:pt x="78" y="148"/>
                      <a:pt x="78" y="148"/>
                      <a:pt x="78" y="149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76" y="149"/>
                      <a:pt x="75" y="149"/>
                      <a:pt x="74" y="148"/>
                    </a:cubicBezTo>
                    <a:moveTo>
                      <a:pt x="125" y="64"/>
                    </a:moveTo>
                    <a:cubicBezTo>
                      <a:pt x="125" y="64"/>
                      <a:pt x="125" y="64"/>
                      <a:pt x="125" y="64"/>
                    </a:cubicBezTo>
                    <a:cubicBezTo>
                      <a:pt x="126" y="64"/>
                      <a:pt x="126" y="64"/>
                      <a:pt x="127" y="64"/>
                    </a:cubicBezTo>
                    <a:cubicBezTo>
                      <a:pt x="127" y="64"/>
                      <a:pt x="128" y="65"/>
                      <a:pt x="128" y="65"/>
                    </a:cubicBezTo>
                    <a:cubicBezTo>
                      <a:pt x="131" y="67"/>
                      <a:pt x="129" y="69"/>
                      <a:pt x="130" y="72"/>
                    </a:cubicBezTo>
                    <a:cubicBezTo>
                      <a:pt x="129" y="72"/>
                      <a:pt x="129" y="71"/>
                      <a:pt x="128" y="71"/>
                    </a:cubicBezTo>
                    <a:cubicBezTo>
                      <a:pt x="127" y="71"/>
                      <a:pt x="127" y="71"/>
                      <a:pt x="127" y="70"/>
                    </a:cubicBezTo>
                    <a:cubicBezTo>
                      <a:pt x="127" y="70"/>
                      <a:pt x="127" y="70"/>
                      <a:pt x="126" y="70"/>
                    </a:cubicBezTo>
                    <a:cubicBezTo>
                      <a:pt x="126" y="68"/>
                      <a:pt x="126" y="66"/>
                      <a:pt x="125" y="64"/>
                    </a:cubicBezTo>
                    <a:moveTo>
                      <a:pt x="135" y="74"/>
                    </a:moveTo>
                    <a:cubicBezTo>
                      <a:pt x="134" y="74"/>
                      <a:pt x="133" y="74"/>
                      <a:pt x="133" y="73"/>
                    </a:cubicBezTo>
                    <a:cubicBezTo>
                      <a:pt x="132" y="73"/>
                      <a:pt x="132" y="73"/>
                      <a:pt x="132" y="72"/>
                    </a:cubicBezTo>
                    <a:cubicBezTo>
                      <a:pt x="131" y="70"/>
                      <a:pt x="131" y="68"/>
                      <a:pt x="131" y="66"/>
                    </a:cubicBezTo>
                    <a:cubicBezTo>
                      <a:pt x="131" y="66"/>
                      <a:pt x="131" y="66"/>
                      <a:pt x="131" y="66"/>
                    </a:cubicBezTo>
                    <a:cubicBezTo>
                      <a:pt x="132" y="66"/>
                      <a:pt x="132" y="66"/>
                      <a:pt x="133" y="67"/>
                    </a:cubicBezTo>
                    <a:cubicBezTo>
                      <a:pt x="136" y="69"/>
                      <a:pt x="134" y="72"/>
                      <a:pt x="135" y="74"/>
                    </a:cubicBezTo>
                    <a:moveTo>
                      <a:pt x="136" y="69"/>
                    </a:moveTo>
                    <a:cubicBezTo>
                      <a:pt x="136" y="69"/>
                      <a:pt x="136" y="69"/>
                      <a:pt x="137" y="69"/>
                    </a:cubicBezTo>
                    <a:cubicBezTo>
                      <a:pt x="137" y="69"/>
                      <a:pt x="138" y="69"/>
                      <a:pt x="138" y="70"/>
                    </a:cubicBezTo>
                    <a:cubicBezTo>
                      <a:pt x="141" y="72"/>
                      <a:pt x="139" y="75"/>
                      <a:pt x="139" y="78"/>
                    </a:cubicBezTo>
                    <a:cubicBezTo>
                      <a:pt x="139" y="77"/>
                      <a:pt x="138" y="77"/>
                      <a:pt x="138" y="77"/>
                    </a:cubicBezTo>
                    <a:cubicBezTo>
                      <a:pt x="137" y="76"/>
                      <a:pt x="136" y="76"/>
                      <a:pt x="136" y="75"/>
                    </a:cubicBezTo>
                    <a:cubicBezTo>
                      <a:pt x="136" y="73"/>
                      <a:pt x="137" y="71"/>
                      <a:pt x="136" y="69"/>
                    </a:cubicBezTo>
                    <a:moveTo>
                      <a:pt x="141" y="72"/>
                    </a:moveTo>
                    <a:cubicBezTo>
                      <a:pt x="141" y="72"/>
                      <a:pt x="141" y="72"/>
                      <a:pt x="141" y="73"/>
                    </a:cubicBezTo>
                    <a:cubicBezTo>
                      <a:pt x="142" y="73"/>
                      <a:pt x="143" y="73"/>
                      <a:pt x="143" y="74"/>
                    </a:cubicBezTo>
                    <a:cubicBezTo>
                      <a:pt x="144" y="74"/>
                      <a:pt x="144" y="75"/>
                      <a:pt x="144" y="76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4" y="78"/>
                      <a:pt x="143" y="79"/>
                      <a:pt x="143" y="80"/>
                    </a:cubicBezTo>
                    <a:cubicBezTo>
                      <a:pt x="143" y="81"/>
                      <a:pt x="143" y="81"/>
                      <a:pt x="143" y="82"/>
                    </a:cubicBezTo>
                    <a:cubicBezTo>
                      <a:pt x="141" y="80"/>
                      <a:pt x="141" y="79"/>
                      <a:pt x="140" y="79"/>
                    </a:cubicBezTo>
                    <a:cubicBezTo>
                      <a:pt x="140" y="76"/>
                      <a:pt x="141" y="74"/>
                      <a:pt x="141" y="72"/>
                    </a:cubicBezTo>
                    <a:moveTo>
                      <a:pt x="192" y="58"/>
                    </a:moveTo>
                    <a:cubicBezTo>
                      <a:pt x="193" y="59"/>
                      <a:pt x="194" y="60"/>
                      <a:pt x="194" y="61"/>
                    </a:cubicBezTo>
                    <a:cubicBezTo>
                      <a:pt x="195" y="61"/>
                      <a:pt x="195" y="62"/>
                      <a:pt x="196" y="63"/>
                    </a:cubicBezTo>
                    <a:cubicBezTo>
                      <a:pt x="196" y="64"/>
                      <a:pt x="196" y="65"/>
                      <a:pt x="197" y="66"/>
                    </a:cubicBezTo>
                    <a:cubicBezTo>
                      <a:pt x="197" y="67"/>
                      <a:pt x="198" y="68"/>
                      <a:pt x="198" y="68"/>
                    </a:cubicBezTo>
                    <a:cubicBezTo>
                      <a:pt x="199" y="69"/>
                      <a:pt x="199" y="69"/>
                      <a:pt x="199" y="69"/>
                    </a:cubicBezTo>
                    <a:cubicBezTo>
                      <a:pt x="199" y="70"/>
                      <a:pt x="199" y="70"/>
                      <a:pt x="200" y="70"/>
                    </a:cubicBezTo>
                    <a:cubicBezTo>
                      <a:pt x="199" y="72"/>
                      <a:pt x="200" y="75"/>
                      <a:pt x="203" y="78"/>
                    </a:cubicBezTo>
                    <a:cubicBezTo>
                      <a:pt x="203" y="79"/>
                      <a:pt x="203" y="80"/>
                      <a:pt x="203" y="82"/>
                    </a:cubicBezTo>
                    <a:cubicBezTo>
                      <a:pt x="203" y="83"/>
                      <a:pt x="204" y="83"/>
                      <a:pt x="204" y="84"/>
                    </a:cubicBezTo>
                    <a:cubicBezTo>
                      <a:pt x="204" y="85"/>
                      <a:pt x="205" y="85"/>
                      <a:pt x="205" y="86"/>
                    </a:cubicBezTo>
                    <a:cubicBezTo>
                      <a:pt x="205" y="87"/>
                      <a:pt x="205" y="87"/>
                      <a:pt x="205" y="87"/>
                    </a:cubicBezTo>
                    <a:cubicBezTo>
                      <a:pt x="205" y="88"/>
                      <a:pt x="205" y="89"/>
                      <a:pt x="205" y="90"/>
                    </a:cubicBezTo>
                    <a:cubicBezTo>
                      <a:pt x="206" y="91"/>
                      <a:pt x="206" y="93"/>
                      <a:pt x="207" y="95"/>
                    </a:cubicBezTo>
                    <a:cubicBezTo>
                      <a:pt x="206" y="96"/>
                      <a:pt x="206" y="99"/>
                      <a:pt x="207" y="102"/>
                    </a:cubicBezTo>
                    <a:cubicBezTo>
                      <a:pt x="208" y="102"/>
                      <a:pt x="208" y="102"/>
                      <a:pt x="208" y="103"/>
                    </a:cubicBezTo>
                    <a:cubicBezTo>
                      <a:pt x="208" y="104"/>
                      <a:pt x="208" y="104"/>
                      <a:pt x="207" y="105"/>
                    </a:cubicBezTo>
                    <a:cubicBezTo>
                      <a:pt x="207" y="105"/>
                      <a:pt x="206" y="104"/>
                      <a:pt x="205" y="104"/>
                    </a:cubicBezTo>
                    <a:cubicBezTo>
                      <a:pt x="205" y="104"/>
                      <a:pt x="205" y="104"/>
                      <a:pt x="204" y="105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2" y="105"/>
                      <a:pt x="202" y="105"/>
                    </a:cubicBezTo>
                    <a:cubicBezTo>
                      <a:pt x="201" y="105"/>
                      <a:pt x="200" y="104"/>
                      <a:pt x="199" y="104"/>
                    </a:cubicBezTo>
                    <a:cubicBezTo>
                      <a:pt x="199" y="104"/>
                      <a:pt x="199" y="104"/>
                      <a:pt x="198" y="105"/>
                    </a:cubicBezTo>
                    <a:cubicBezTo>
                      <a:pt x="197" y="105"/>
                      <a:pt x="197" y="105"/>
                      <a:pt x="197" y="105"/>
                    </a:cubicBezTo>
                    <a:cubicBezTo>
                      <a:pt x="197" y="105"/>
                      <a:pt x="196" y="105"/>
                      <a:pt x="196" y="105"/>
                    </a:cubicBezTo>
                    <a:cubicBezTo>
                      <a:pt x="196" y="105"/>
                      <a:pt x="195" y="104"/>
                      <a:pt x="194" y="104"/>
                    </a:cubicBezTo>
                    <a:cubicBezTo>
                      <a:pt x="194" y="104"/>
                      <a:pt x="193" y="104"/>
                      <a:pt x="192" y="105"/>
                    </a:cubicBezTo>
                    <a:cubicBezTo>
                      <a:pt x="191" y="105"/>
                      <a:pt x="191" y="105"/>
                      <a:pt x="191" y="105"/>
                    </a:cubicBezTo>
                    <a:cubicBezTo>
                      <a:pt x="191" y="105"/>
                      <a:pt x="191" y="105"/>
                      <a:pt x="190" y="105"/>
                    </a:cubicBezTo>
                    <a:cubicBezTo>
                      <a:pt x="190" y="105"/>
                      <a:pt x="189" y="104"/>
                      <a:pt x="189" y="104"/>
                    </a:cubicBezTo>
                    <a:cubicBezTo>
                      <a:pt x="188" y="104"/>
                      <a:pt x="187" y="104"/>
                      <a:pt x="187" y="105"/>
                    </a:cubicBezTo>
                    <a:cubicBezTo>
                      <a:pt x="186" y="105"/>
                      <a:pt x="186" y="105"/>
                      <a:pt x="186" y="105"/>
                    </a:cubicBezTo>
                    <a:cubicBezTo>
                      <a:pt x="185" y="105"/>
                      <a:pt x="185" y="105"/>
                      <a:pt x="185" y="105"/>
                    </a:cubicBezTo>
                    <a:cubicBezTo>
                      <a:pt x="185" y="105"/>
                      <a:pt x="185" y="105"/>
                      <a:pt x="185" y="105"/>
                    </a:cubicBezTo>
                    <a:cubicBezTo>
                      <a:pt x="184" y="104"/>
                      <a:pt x="183" y="104"/>
                      <a:pt x="181" y="104"/>
                    </a:cubicBezTo>
                    <a:cubicBezTo>
                      <a:pt x="181" y="105"/>
                      <a:pt x="180" y="105"/>
                      <a:pt x="179" y="105"/>
                    </a:cubicBezTo>
                    <a:cubicBezTo>
                      <a:pt x="179" y="105"/>
                      <a:pt x="179" y="105"/>
                      <a:pt x="179" y="105"/>
                    </a:cubicBezTo>
                    <a:cubicBezTo>
                      <a:pt x="178" y="105"/>
                      <a:pt x="178" y="104"/>
                      <a:pt x="176" y="104"/>
                    </a:cubicBezTo>
                    <a:cubicBezTo>
                      <a:pt x="176" y="104"/>
                      <a:pt x="176" y="104"/>
                      <a:pt x="175" y="105"/>
                    </a:cubicBezTo>
                    <a:cubicBezTo>
                      <a:pt x="175" y="105"/>
                      <a:pt x="175" y="105"/>
                      <a:pt x="17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05"/>
                      <a:pt x="174" y="105"/>
                      <a:pt x="173" y="105"/>
                    </a:cubicBezTo>
                    <a:cubicBezTo>
                      <a:pt x="173" y="105"/>
                      <a:pt x="172" y="105"/>
                      <a:pt x="172" y="105"/>
                    </a:cubicBezTo>
                    <a:cubicBezTo>
                      <a:pt x="171" y="104"/>
                      <a:pt x="171" y="104"/>
                      <a:pt x="170" y="105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68" y="105"/>
                      <a:pt x="167" y="105"/>
                    </a:cubicBezTo>
                    <a:cubicBezTo>
                      <a:pt x="167" y="105"/>
                      <a:pt x="166" y="104"/>
                      <a:pt x="165" y="104"/>
                    </a:cubicBezTo>
                    <a:cubicBezTo>
                      <a:pt x="164" y="104"/>
                      <a:pt x="164" y="104"/>
                      <a:pt x="164" y="105"/>
                    </a:cubicBezTo>
                    <a:cubicBezTo>
                      <a:pt x="163" y="105"/>
                      <a:pt x="163" y="105"/>
                      <a:pt x="162" y="105"/>
                    </a:cubicBezTo>
                    <a:cubicBezTo>
                      <a:pt x="161" y="105"/>
                      <a:pt x="161" y="105"/>
                      <a:pt x="160" y="104"/>
                    </a:cubicBezTo>
                    <a:cubicBezTo>
                      <a:pt x="160" y="104"/>
                      <a:pt x="160" y="104"/>
                      <a:pt x="160" y="103"/>
                    </a:cubicBezTo>
                    <a:cubicBezTo>
                      <a:pt x="160" y="103"/>
                      <a:pt x="160" y="102"/>
                      <a:pt x="159" y="102"/>
                    </a:cubicBezTo>
                    <a:cubicBezTo>
                      <a:pt x="160" y="100"/>
                      <a:pt x="159" y="99"/>
                      <a:pt x="159" y="97"/>
                    </a:cubicBezTo>
                    <a:cubicBezTo>
                      <a:pt x="159" y="97"/>
                      <a:pt x="159" y="97"/>
                      <a:pt x="159" y="97"/>
                    </a:cubicBezTo>
                    <a:cubicBezTo>
                      <a:pt x="158" y="97"/>
                      <a:pt x="158" y="96"/>
                      <a:pt x="158" y="96"/>
                    </a:cubicBezTo>
                    <a:cubicBezTo>
                      <a:pt x="158" y="95"/>
                      <a:pt x="158" y="94"/>
                      <a:pt x="158" y="93"/>
                    </a:cubicBezTo>
                    <a:cubicBezTo>
                      <a:pt x="157" y="93"/>
                      <a:pt x="157" y="92"/>
                      <a:pt x="157" y="91"/>
                    </a:cubicBezTo>
                    <a:cubicBezTo>
                      <a:pt x="156" y="91"/>
                      <a:pt x="156" y="91"/>
                      <a:pt x="156" y="90"/>
                    </a:cubicBezTo>
                    <a:cubicBezTo>
                      <a:pt x="156" y="90"/>
                      <a:pt x="156" y="90"/>
                      <a:pt x="156" y="90"/>
                    </a:cubicBezTo>
                    <a:cubicBezTo>
                      <a:pt x="156" y="89"/>
                      <a:pt x="155" y="87"/>
                      <a:pt x="154" y="85"/>
                    </a:cubicBezTo>
                    <a:cubicBezTo>
                      <a:pt x="154" y="85"/>
                      <a:pt x="153" y="85"/>
                      <a:pt x="153" y="84"/>
                    </a:cubicBezTo>
                    <a:cubicBezTo>
                      <a:pt x="153" y="84"/>
                      <a:pt x="153" y="84"/>
                      <a:pt x="153" y="83"/>
                    </a:cubicBezTo>
                    <a:cubicBezTo>
                      <a:pt x="152" y="83"/>
                      <a:pt x="152" y="82"/>
                      <a:pt x="151" y="81"/>
                    </a:cubicBezTo>
                    <a:cubicBezTo>
                      <a:pt x="151" y="80"/>
                      <a:pt x="150" y="80"/>
                      <a:pt x="150" y="80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80"/>
                      <a:pt x="150" y="79"/>
                      <a:pt x="149" y="79"/>
                    </a:cubicBezTo>
                    <a:cubicBezTo>
                      <a:pt x="149" y="79"/>
                      <a:pt x="149" y="79"/>
                      <a:pt x="149" y="79"/>
                    </a:cubicBezTo>
                    <a:cubicBezTo>
                      <a:pt x="149" y="79"/>
                      <a:pt x="150" y="79"/>
                      <a:pt x="150" y="78"/>
                    </a:cubicBezTo>
                    <a:cubicBezTo>
                      <a:pt x="150" y="78"/>
                      <a:pt x="150" y="78"/>
                      <a:pt x="151" y="78"/>
                    </a:cubicBezTo>
                    <a:cubicBezTo>
                      <a:pt x="151" y="77"/>
                      <a:pt x="152" y="77"/>
                      <a:pt x="153" y="76"/>
                    </a:cubicBezTo>
                    <a:cubicBezTo>
                      <a:pt x="153" y="75"/>
                      <a:pt x="153" y="75"/>
                      <a:pt x="153" y="75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5" y="74"/>
                      <a:pt x="155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8" y="71"/>
                      <a:pt x="158" y="71"/>
                      <a:pt x="158" y="71"/>
                    </a:cubicBezTo>
                    <a:cubicBezTo>
                      <a:pt x="158" y="70"/>
                      <a:pt x="158" y="70"/>
                      <a:pt x="159" y="70"/>
                    </a:cubicBezTo>
                    <a:cubicBezTo>
                      <a:pt x="159" y="69"/>
                      <a:pt x="160" y="69"/>
                      <a:pt x="160" y="68"/>
                    </a:cubicBezTo>
                    <a:cubicBezTo>
                      <a:pt x="161" y="68"/>
                      <a:pt x="161" y="67"/>
                      <a:pt x="162" y="67"/>
                    </a:cubicBezTo>
                    <a:cubicBezTo>
                      <a:pt x="162" y="66"/>
                      <a:pt x="163" y="66"/>
                      <a:pt x="164" y="65"/>
                    </a:cubicBezTo>
                    <a:cubicBezTo>
                      <a:pt x="164" y="65"/>
                      <a:pt x="164" y="64"/>
                      <a:pt x="165" y="64"/>
                    </a:cubicBezTo>
                    <a:cubicBezTo>
                      <a:pt x="165" y="63"/>
                      <a:pt x="165" y="63"/>
                      <a:pt x="166" y="63"/>
                    </a:cubicBezTo>
                    <a:cubicBezTo>
                      <a:pt x="166" y="62"/>
                      <a:pt x="167" y="61"/>
                      <a:pt x="168" y="60"/>
                    </a:cubicBezTo>
                    <a:cubicBezTo>
                      <a:pt x="169" y="60"/>
                      <a:pt x="169" y="59"/>
                      <a:pt x="170" y="59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70" y="58"/>
                      <a:pt x="171" y="58"/>
                      <a:pt x="172" y="57"/>
                    </a:cubicBezTo>
                    <a:cubicBezTo>
                      <a:pt x="173" y="56"/>
                      <a:pt x="173" y="55"/>
                      <a:pt x="174" y="54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74" y="54"/>
                      <a:pt x="174" y="54"/>
                      <a:pt x="175" y="54"/>
                    </a:cubicBezTo>
                    <a:cubicBezTo>
                      <a:pt x="175" y="54"/>
                      <a:pt x="175" y="53"/>
                      <a:pt x="175" y="53"/>
                    </a:cubicBezTo>
                    <a:cubicBezTo>
                      <a:pt x="176" y="53"/>
                      <a:pt x="176" y="52"/>
                      <a:pt x="176" y="52"/>
                    </a:cubicBezTo>
                    <a:cubicBezTo>
                      <a:pt x="177" y="51"/>
                      <a:pt x="177" y="51"/>
                      <a:pt x="178" y="50"/>
                    </a:cubicBezTo>
                    <a:cubicBezTo>
                      <a:pt x="178" y="50"/>
                      <a:pt x="179" y="50"/>
                      <a:pt x="179" y="49"/>
                    </a:cubicBezTo>
                    <a:cubicBezTo>
                      <a:pt x="180" y="49"/>
                      <a:pt x="181" y="48"/>
                      <a:pt x="181" y="47"/>
                    </a:cubicBezTo>
                    <a:cubicBezTo>
                      <a:pt x="181" y="47"/>
                      <a:pt x="182" y="47"/>
                      <a:pt x="182" y="46"/>
                    </a:cubicBezTo>
                    <a:cubicBezTo>
                      <a:pt x="182" y="46"/>
                      <a:pt x="182" y="46"/>
                      <a:pt x="183" y="45"/>
                    </a:cubicBezTo>
                    <a:cubicBezTo>
                      <a:pt x="183" y="46"/>
                      <a:pt x="184" y="47"/>
                      <a:pt x="185" y="48"/>
                    </a:cubicBezTo>
                    <a:cubicBezTo>
                      <a:pt x="185" y="48"/>
                      <a:pt x="186" y="48"/>
                      <a:pt x="186" y="48"/>
                    </a:cubicBezTo>
                    <a:cubicBezTo>
                      <a:pt x="186" y="48"/>
                      <a:pt x="186" y="48"/>
                      <a:pt x="186" y="48"/>
                    </a:cubicBezTo>
                    <a:cubicBezTo>
                      <a:pt x="187" y="49"/>
                      <a:pt x="187" y="49"/>
                      <a:pt x="187" y="50"/>
                    </a:cubicBezTo>
                    <a:cubicBezTo>
                      <a:pt x="187" y="51"/>
                      <a:pt x="188" y="52"/>
                      <a:pt x="189" y="52"/>
                    </a:cubicBezTo>
                    <a:cubicBezTo>
                      <a:pt x="189" y="53"/>
                      <a:pt x="190" y="54"/>
                      <a:pt x="191" y="55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92" y="57"/>
                      <a:pt x="192" y="58"/>
                      <a:pt x="192" y="58"/>
                    </a:cubicBezTo>
                    <a:moveTo>
                      <a:pt x="205" y="114"/>
                    </a:moveTo>
                    <a:cubicBezTo>
                      <a:pt x="204" y="114"/>
                      <a:pt x="204" y="114"/>
                      <a:pt x="204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1" y="115"/>
                      <a:pt x="200" y="114"/>
                      <a:pt x="200" y="114"/>
                    </a:cubicBezTo>
                    <a:cubicBezTo>
                      <a:pt x="200" y="113"/>
                      <a:pt x="200" y="113"/>
                      <a:pt x="199" y="113"/>
                    </a:cubicBezTo>
                    <a:cubicBezTo>
                      <a:pt x="199" y="112"/>
                      <a:pt x="199" y="112"/>
                      <a:pt x="199" y="111"/>
                    </a:cubicBezTo>
                    <a:cubicBezTo>
                      <a:pt x="199" y="110"/>
                      <a:pt x="199" y="110"/>
                      <a:pt x="199" y="110"/>
                    </a:cubicBezTo>
                    <a:cubicBezTo>
                      <a:pt x="199" y="109"/>
                      <a:pt x="199" y="108"/>
                      <a:pt x="198" y="107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8" y="106"/>
                      <a:pt x="198" y="106"/>
                      <a:pt x="198" y="106"/>
                    </a:cubicBezTo>
                    <a:cubicBezTo>
                      <a:pt x="199" y="106"/>
                      <a:pt x="199" y="106"/>
                      <a:pt x="199" y="106"/>
                    </a:cubicBezTo>
                    <a:cubicBezTo>
                      <a:pt x="202" y="106"/>
                      <a:pt x="203" y="107"/>
                      <a:pt x="203" y="109"/>
                    </a:cubicBezTo>
                    <a:cubicBezTo>
                      <a:pt x="204" y="110"/>
                      <a:pt x="204" y="112"/>
                      <a:pt x="204" y="113"/>
                    </a:cubicBezTo>
                    <a:cubicBezTo>
                      <a:pt x="204" y="113"/>
                      <a:pt x="204" y="113"/>
                      <a:pt x="204" y="113"/>
                    </a:cubicBezTo>
                    <a:cubicBezTo>
                      <a:pt x="204" y="114"/>
                      <a:pt x="204" y="114"/>
                      <a:pt x="205" y="114"/>
                    </a:cubicBezTo>
                    <a:moveTo>
                      <a:pt x="181" y="107"/>
                    </a:moveTo>
                    <a:cubicBezTo>
                      <a:pt x="181" y="107"/>
                      <a:pt x="181" y="106"/>
                      <a:pt x="181" y="106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83" y="106"/>
                      <a:pt x="184" y="106"/>
                      <a:pt x="185" y="107"/>
                    </a:cubicBezTo>
                    <a:cubicBezTo>
                      <a:pt x="186" y="107"/>
                      <a:pt x="186" y="108"/>
                      <a:pt x="186" y="108"/>
                    </a:cubicBezTo>
                    <a:cubicBezTo>
                      <a:pt x="186" y="110"/>
                      <a:pt x="186" y="112"/>
                      <a:pt x="187" y="113"/>
                    </a:cubicBezTo>
                    <a:cubicBezTo>
                      <a:pt x="187" y="113"/>
                      <a:pt x="187" y="113"/>
                      <a:pt x="187" y="113"/>
                    </a:cubicBezTo>
                    <a:cubicBezTo>
                      <a:pt x="187" y="114"/>
                      <a:pt x="187" y="114"/>
                      <a:pt x="187" y="114"/>
                    </a:cubicBezTo>
                    <a:cubicBezTo>
                      <a:pt x="187" y="114"/>
                      <a:pt x="187" y="114"/>
                      <a:pt x="187" y="114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4" y="114"/>
                      <a:pt x="183" y="114"/>
                      <a:pt x="183" y="114"/>
                    </a:cubicBezTo>
                    <a:cubicBezTo>
                      <a:pt x="182" y="113"/>
                      <a:pt x="182" y="113"/>
                      <a:pt x="182" y="113"/>
                    </a:cubicBezTo>
                    <a:cubicBezTo>
                      <a:pt x="182" y="112"/>
                      <a:pt x="182" y="111"/>
                      <a:pt x="182" y="110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82" y="109"/>
                      <a:pt x="182" y="108"/>
                      <a:pt x="181" y="107"/>
                    </a:cubicBezTo>
                    <a:moveTo>
                      <a:pt x="164" y="107"/>
                    </a:moveTo>
                    <a:cubicBezTo>
                      <a:pt x="164" y="106"/>
                      <a:pt x="164" y="106"/>
                      <a:pt x="163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4" y="106"/>
                      <a:pt x="164" y="106"/>
                      <a:pt x="165" y="106"/>
                    </a:cubicBezTo>
                    <a:cubicBezTo>
                      <a:pt x="167" y="106"/>
                      <a:pt x="168" y="106"/>
                      <a:pt x="168" y="108"/>
                    </a:cubicBezTo>
                    <a:cubicBezTo>
                      <a:pt x="169" y="109"/>
                      <a:pt x="169" y="111"/>
                      <a:pt x="170" y="113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70" y="114"/>
                      <a:pt x="170" y="114"/>
                      <a:pt x="170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5" y="115"/>
                      <a:pt x="165" y="114"/>
                      <a:pt x="165" y="111"/>
                    </a:cubicBezTo>
                    <a:cubicBezTo>
                      <a:pt x="165" y="110"/>
                      <a:pt x="165" y="110"/>
                      <a:pt x="165" y="110"/>
                    </a:cubicBezTo>
                    <a:cubicBezTo>
                      <a:pt x="164" y="109"/>
                      <a:pt x="164" y="108"/>
                      <a:pt x="164" y="107"/>
                    </a:cubicBezTo>
                    <a:moveTo>
                      <a:pt x="160" y="109"/>
                    </a:move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60" y="108"/>
                      <a:pt x="160" y="108"/>
                      <a:pt x="160" y="108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0" y="107"/>
                      <a:pt x="160" y="106"/>
                      <a:pt x="160" y="106"/>
                    </a:cubicBezTo>
                    <a:cubicBezTo>
                      <a:pt x="164" y="107"/>
                      <a:pt x="163" y="110"/>
                      <a:pt x="164" y="113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2" y="115"/>
                      <a:pt x="161" y="115"/>
                      <a:pt x="160" y="114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60" y="113"/>
                      <a:pt x="161" y="111"/>
                      <a:pt x="160" y="109"/>
                    </a:cubicBezTo>
                    <a:moveTo>
                      <a:pt x="170" y="107"/>
                    </a:moveTo>
                    <a:cubicBezTo>
                      <a:pt x="170" y="106"/>
                      <a:pt x="169" y="106"/>
                      <a:pt x="169" y="106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1" y="106"/>
                      <a:pt x="171" y="106"/>
                      <a:pt x="172" y="106"/>
                    </a:cubicBezTo>
                    <a:cubicBezTo>
                      <a:pt x="173" y="106"/>
                      <a:pt x="174" y="107"/>
                      <a:pt x="174" y="108"/>
                    </a:cubicBezTo>
                    <a:cubicBezTo>
                      <a:pt x="174" y="108"/>
                      <a:pt x="174" y="109"/>
                      <a:pt x="175" y="110"/>
                    </a:cubicBezTo>
                    <a:cubicBezTo>
                      <a:pt x="175" y="111"/>
                      <a:pt x="175" y="112"/>
                      <a:pt x="175" y="113"/>
                    </a:cubicBezTo>
                    <a:cubicBezTo>
                      <a:pt x="175" y="113"/>
                      <a:pt x="175" y="113"/>
                      <a:pt x="175" y="114"/>
                    </a:cubicBezTo>
                    <a:cubicBezTo>
                      <a:pt x="175" y="114"/>
                      <a:pt x="176" y="114"/>
                      <a:pt x="176" y="114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4" y="114"/>
                      <a:pt x="174" y="114"/>
                      <a:pt x="174" y="114"/>
                    </a:cubicBezTo>
                    <a:cubicBezTo>
                      <a:pt x="173" y="115"/>
                      <a:pt x="173" y="114"/>
                      <a:pt x="172" y="114"/>
                    </a:cubicBezTo>
                    <a:cubicBezTo>
                      <a:pt x="171" y="114"/>
                      <a:pt x="171" y="113"/>
                      <a:pt x="170" y="110"/>
                    </a:cubicBezTo>
                    <a:cubicBezTo>
                      <a:pt x="170" y="109"/>
                      <a:pt x="170" y="108"/>
                      <a:pt x="170" y="107"/>
                    </a:cubicBezTo>
                    <a:moveTo>
                      <a:pt x="175" y="107"/>
                    </a:move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5" y="106"/>
                      <a:pt x="175" y="106"/>
                      <a:pt x="175" y="106"/>
                    </a:cubicBezTo>
                    <a:cubicBezTo>
                      <a:pt x="176" y="106"/>
                      <a:pt x="176" y="106"/>
                      <a:pt x="176" y="106"/>
                    </a:cubicBezTo>
                    <a:cubicBezTo>
                      <a:pt x="178" y="106"/>
                      <a:pt x="179" y="106"/>
                      <a:pt x="179" y="107"/>
                    </a:cubicBezTo>
                    <a:cubicBezTo>
                      <a:pt x="181" y="108"/>
                      <a:pt x="180" y="111"/>
                      <a:pt x="181" y="113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81" y="114"/>
                      <a:pt x="181" y="114"/>
                      <a:pt x="182" y="114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9" y="114"/>
                      <a:pt x="179" y="114"/>
                      <a:pt x="179" y="114"/>
                    </a:cubicBezTo>
                    <a:cubicBezTo>
                      <a:pt x="178" y="114"/>
                      <a:pt x="177" y="114"/>
                      <a:pt x="176" y="113"/>
                    </a:cubicBezTo>
                    <a:cubicBezTo>
                      <a:pt x="176" y="112"/>
                      <a:pt x="176" y="111"/>
                      <a:pt x="176" y="110"/>
                    </a:cubicBezTo>
                    <a:cubicBezTo>
                      <a:pt x="176" y="109"/>
                      <a:pt x="176" y="108"/>
                      <a:pt x="175" y="107"/>
                    </a:cubicBezTo>
                    <a:moveTo>
                      <a:pt x="187" y="107"/>
                    </a:moveTo>
                    <a:cubicBezTo>
                      <a:pt x="187" y="106"/>
                      <a:pt x="187" y="106"/>
                      <a:pt x="186" y="106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8" y="106"/>
                      <a:pt x="188" y="106"/>
                      <a:pt x="189" y="106"/>
                    </a:cubicBezTo>
                    <a:cubicBezTo>
                      <a:pt x="190" y="106"/>
                      <a:pt x="191" y="107"/>
                      <a:pt x="191" y="108"/>
                    </a:cubicBezTo>
                    <a:cubicBezTo>
                      <a:pt x="192" y="109"/>
                      <a:pt x="192" y="111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1" y="114"/>
                      <a:pt x="191" y="114"/>
                      <a:pt x="191" y="114"/>
                    </a:cubicBezTo>
                    <a:cubicBezTo>
                      <a:pt x="190" y="115"/>
                      <a:pt x="189" y="114"/>
                      <a:pt x="189" y="114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8" y="112"/>
                      <a:pt x="188" y="111"/>
                      <a:pt x="188" y="110"/>
                    </a:cubicBezTo>
                    <a:cubicBezTo>
                      <a:pt x="187" y="109"/>
                      <a:pt x="187" y="108"/>
                      <a:pt x="187" y="107"/>
                    </a:cubicBezTo>
                    <a:moveTo>
                      <a:pt x="192" y="107"/>
                    </a:moveTo>
                    <a:cubicBezTo>
                      <a:pt x="192" y="106"/>
                      <a:pt x="192" y="106"/>
                      <a:pt x="192" y="106"/>
                    </a:cubicBezTo>
                    <a:cubicBezTo>
                      <a:pt x="192" y="106"/>
                      <a:pt x="192" y="106"/>
                      <a:pt x="192" y="106"/>
                    </a:cubicBezTo>
                    <a:cubicBezTo>
                      <a:pt x="193" y="106"/>
                      <a:pt x="194" y="106"/>
                      <a:pt x="194" y="106"/>
                    </a:cubicBezTo>
                    <a:cubicBezTo>
                      <a:pt x="196" y="106"/>
                      <a:pt x="196" y="106"/>
                      <a:pt x="197" y="107"/>
                    </a:cubicBezTo>
                    <a:cubicBezTo>
                      <a:pt x="198" y="108"/>
                      <a:pt x="197" y="111"/>
                      <a:pt x="198" y="113"/>
                    </a:cubicBezTo>
                    <a:cubicBezTo>
                      <a:pt x="198" y="113"/>
                      <a:pt x="198" y="113"/>
                      <a:pt x="198" y="113"/>
                    </a:cubicBezTo>
                    <a:cubicBezTo>
                      <a:pt x="198" y="114"/>
                      <a:pt x="199" y="114"/>
                      <a:pt x="199" y="114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7" y="114"/>
                      <a:pt x="197" y="114"/>
                      <a:pt x="197" y="114"/>
                    </a:cubicBezTo>
                    <a:cubicBezTo>
                      <a:pt x="195" y="115"/>
                      <a:pt x="195" y="114"/>
                      <a:pt x="194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2"/>
                      <a:pt x="194" y="111"/>
                      <a:pt x="193" y="110"/>
                    </a:cubicBezTo>
                    <a:cubicBezTo>
                      <a:pt x="193" y="109"/>
                      <a:pt x="193" y="108"/>
                      <a:pt x="192" y="107"/>
                    </a:cubicBezTo>
                    <a:moveTo>
                      <a:pt x="170" y="165"/>
                    </a:moveTo>
                    <a:cubicBezTo>
                      <a:pt x="169" y="166"/>
                      <a:pt x="169" y="167"/>
                      <a:pt x="168" y="167"/>
                    </a:cubicBezTo>
                    <a:cubicBezTo>
                      <a:pt x="168" y="168"/>
                      <a:pt x="167" y="169"/>
                      <a:pt x="166" y="170"/>
                    </a:cubicBezTo>
                    <a:cubicBezTo>
                      <a:pt x="166" y="171"/>
                      <a:pt x="166" y="171"/>
                      <a:pt x="166" y="171"/>
                    </a:cubicBezTo>
                    <a:cubicBezTo>
                      <a:pt x="165" y="171"/>
                      <a:pt x="165" y="171"/>
                      <a:pt x="165" y="170"/>
                    </a:cubicBezTo>
                    <a:cubicBezTo>
                      <a:pt x="164" y="170"/>
                      <a:pt x="164" y="170"/>
                      <a:pt x="164" y="170"/>
                    </a:cubicBezTo>
                    <a:cubicBezTo>
                      <a:pt x="163" y="169"/>
                      <a:pt x="163" y="168"/>
                      <a:pt x="163" y="167"/>
                    </a:cubicBezTo>
                    <a:cubicBezTo>
                      <a:pt x="163" y="167"/>
                      <a:pt x="163" y="167"/>
                      <a:pt x="163" y="167"/>
                    </a:cubicBezTo>
                    <a:cubicBezTo>
                      <a:pt x="164" y="167"/>
                      <a:pt x="164" y="166"/>
                      <a:pt x="164" y="166"/>
                    </a:cubicBezTo>
                    <a:cubicBezTo>
                      <a:pt x="164" y="166"/>
                      <a:pt x="164" y="165"/>
                      <a:pt x="165" y="165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6" y="163"/>
                      <a:pt x="167" y="162"/>
                      <a:pt x="167" y="161"/>
                    </a:cubicBezTo>
                    <a:cubicBezTo>
                      <a:pt x="168" y="161"/>
                      <a:pt x="168" y="162"/>
                      <a:pt x="168" y="162"/>
                    </a:cubicBezTo>
                    <a:cubicBezTo>
                      <a:pt x="169" y="162"/>
                      <a:pt x="169" y="163"/>
                      <a:pt x="170" y="164"/>
                    </a:cubicBezTo>
                    <a:cubicBezTo>
                      <a:pt x="170" y="164"/>
                      <a:pt x="170" y="165"/>
                      <a:pt x="170" y="165"/>
                    </a:cubicBezTo>
                    <a:moveTo>
                      <a:pt x="171" y="165"/>
                    </a:moveTo>
                    <a:cubicBezTo>
                      <a:pt x="172" y="165"/>
                      <a:pt x="172" y="165"/>
                      <a:pt x="172" y="165"/>
                    </a:cubicBezTo>
                    <a:cubicBezTo>
                      <a:pt x="175" y="168"/>
                      <a:pt x="174" y="170"/>
                      <a:pt x="172" y="172"/>
                    </a:cubicBezTo>
                    <a:cubicBezTo>
                      <a:pt x="171" y="173"/>
                      <a:pt x="171" y="173"/>
                      <a:pt x="170" y="174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69" y="175"/>
                      <a:pt x="169" y="174"/>
                      <a:pt x="168" y="174"/>
                    </a:cubicBezTo>
                    <a:cubicBezTo>
                      <a:pt x="167" y="173"/>
                      <a:pt x="167" y="172"/>
                      <a:pt x="167" y="172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8" y="170"/>
                      <a:pt x="168" y="170"/>
                      <a:pt x="168" y="170"/>
                    </a:cubicBezTo>
                    <a:cubicBezTo>
                      <a:pt x="168" y="169"/>
                      <a:pt x="169" y="169"/>
                      <a:pt x="169" y="169"/>
                    </a:cubicBezTo>
                    <a:cubicBezTo>
                      <a:pt x="169" y="169"/>
                      <a:pt x="169" y="168"/>
                      <a:pt x="170" y="168"/>
                    </a:cubicBezTo>
                    <a:cubicBezTo>
                      <a:pt x="170" y="167"/>
                      <a:pt x="171" y="166"/>
                      <a:pt x="171" y="165"/>
                    </a:cubicBezTo>
                    <a:moveTo>
                      <a:pt x="165" y="163"/>
                    </a:moveTo>
                    <a:cubicBezTo>
                      <a:pt x="164" y="163"/>
                      <a:pt x="164" y="164"/>
                      <a:pt x="164" y="164"/>
                    </a:cubicBezTo>
                    <a:cubicBezTo>
                      <a:pt x="163" y="165"/>
                      <a:pt x="163" y="165"/>
                      <a:pt x="162" y="166"/>
                    </a:cubicBezTo>
                    <a:cubicBezTo>
                      <a:pt x="162" y="167"/>
                      <a:pt x="162" y="167"/>
                      <a:pt x="162" y="167"/>
                    </a:cubicBezTo>
                    <a:cubicBezTo>
                      <a:pt x="161" y="167"/>
                      <a:pt x="161" y="166"/>
                      <a:pt x="160" y="166"/>
                    </a:cubicBezTo>
                    <a:cubicBezTo>
                      <a:pt x="159" y="165"/>
                      <a:pt x="159" y="164"/>
                      <a:pt x="159" y="163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60" y="162"/>
                      <a:pt x="160" y="162"/>
                      <a:pt x="160" y="161"/>
                    </a:cubicBezTo>
                    <a:cubicBezTo>
                      <a:pt x="160" y="161"/>
                      <a:pt x="161" y="161"/>
                      <a:pt x="161" y="161"/>
                    </a:cubicBezTo>
                    <a:cubicBezTo>
                      <a:pt x="162" y="159"/>
                      <a:pt x="163" y="158"/>
                      <a:pt x="163" y="157"/>
                    </a:cubicBezTo>
                    <a:cubicBezTo>
                      <a:pt x="163" y="157"/>
                      <a:pt x="164" y="157"/>
                      <a:pt x="164" y="157"/>
                    </a:cubicBezTo>
                    <a:cubicBezTo>
                      <a:pt x="164" y="157"/>
                      <a:pt x="164" y="158"/>
                      <a:pt x="165" y="158"/>
                    </a:cubicBezTo>
                    <a:cubicBezTo>
                      <a:pt x="166" y="160"/>
                      <a:pt x="166" y="161"/>
                      <a:pt x="165" y="163"/>
                    </a:cubicBezTo>
                    <a:moveTo>
                      <a:pt x="160" y="159"/>
                    </a:moveTo>
                    <a:cubicBezTo>
                      <a:pt x="160" y="160"/>
                      <a:pt x="159" y="161"/>
                      <a:pt x="159" y="161"/>
                    </a:cubicBezTo>
                    <a:cubicBezTo>
                      <a:pt x="158" y="162"/>
                      <a:pt x="158" y="162"/>
                      <a:pt x="158" y="162"/>
                    </a:cubicBezTo>
                    <a:cubicBezTo>
                      <a:pt x="158" y="163"/>
                      <a:pt x="158" y="163"/>
                      <a:pt x="158" y="163"/>
                    </a:cubicBezTo>
                    <a:cubicBezTo>
                      <a:pt x="157" y="163"/>
                      <a:pt x="157" y="162"/>
                      <a:pt x="156" y="162"/>
                    </a:cubicBezTo>
                    <a:cubicBezTo>
                      <a:pt x="154" y="160"/>
                      <a:pt x="155" y="159"/>
                      <a:pt x="156" y="157"/>
                    </a:cubicBezTo>
                    <a:cubicBezTo>
                      <a:pt x="156" y="157"/>
                      <a:pt x="157" y="157"/>
                      <a:pt x="157" y="156"/>
                    </a:cubicBezTo>
                    <a:cubicBezTo>
                      <a:pt x="157" y="156"/>
                      <a:pt x="157" y="156"/>
                      <a:pt x="158" y="155"/>
                    </a:cubicBezTo>
                    <a:cubicBezTo>
                      <a:pt x="158" y="155"/>
                      <a:pt x="158" y="154"/>
                      <a:pt x="159" y="154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3"/>
                      <a:pt x="160" y="153"/>
                      <a:pt x="160" y="154"/>
                    </a:cubicBezTo>
                    <a:cubicBezTo>
                      <a:pt x="163" y="156"/>
                      <a:pt x="162" y="157"/>
                      <a:pt x="160" y="159"/>
                    </a:cubicBezTo>
                    <a:moveTo>
                      <a:pt x="156" y="155"/>
                    </a:moveTo>
                    <a:cubicBezTo>
                      <a:pt x="155" y="156"/>
                      <a:pt x="155" y="157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3" y="159"/>
                      <a:pt x="153" y="159"/>
                      <a:pt x="153" y="158"/>
                    </a:cubicBezTo>
                    <a:cubicBezTo>
                      <a:pt x="150" y="156"/>
                      <a:pt x="151" y="155"/>
                      <a:pt x="153" y="153"/>
                    </a:cubicBezTo>
                    <a:cubicBezTo>
                      <a:pt x="153" y="152"/>
                      <a:pt x="153" y="152"/>
                      <a:pt x="153" y="152"/>
                    </a:cubicBezTo>
                    <a:cubicBezTo>
                      <a:pt x="153" y="152"/>
                      <a:pt x="154" y="151"/>
                      <a:pt x="154" y="151"/>
                    </a:cubicBezTo>
                    <a:cubicBezTo>
                      <a:pt x="154" y="150"/>
                      <a:pt x="155" y="149"/>
                      <a:pt x="155" y="148"/>
                    </a:cubicBezTo>
                    <a:cubicBezTo>
                      <a:pt x="155" y="149"/>
                      <a:pt x="156" y="149"/>
                      <a:pt x="156" y="150"/>
                    </a:cubicBezTo>
                    <a:cubicBezTo>
                      <a:pt x="158" y="152"/>
                      <a:pt x="157" y="153"/>
                      <a:pt x="156" y="155"/>
                    </a:cubicBezTo>
                    <a:moveTo>
                      <a:pt x="153" y="150"/>
                    </a:moveTo>
                    <a:cubicBezTo>
                      <a:pt x="152" y="151"/>
                      <a:pt x="151" y="152"/>
                      <a:pt x="151" y="153"/>
                    </a:cubicBezTo>
                    <a:cubicBezTo>
                      <a:pt x="150" y="153"/>
                      <a:pt x="150" y="154"/>
                      <a:pt x="150" y="154"/>
                    </a:cubicBezTo>
                    <a:cubicBezTo>
                      <a:pt x="150" y="154"/>
                      <a:pt x="150" y="154"/>
                      <a:pt x="150" y="154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49" y="155"/>
                      <a:pt x="149" y="154"/>
                      <a:pt x="148" y="154"/>
                    </a:cubicBezTo>
                    <a:cubicBezTo>
                      <a:pt x="148" y="154"/>
                      <a:pt x="148" y="154"/>
                      <a:pt x="148" y="154"/>
                    </a:cubicBezTo>
                    <a:cubicBezTo>
                      <a:pt x="146" y="152"/>
                      <a:pt x="147" y="151"/>
                      <a:pt x="148" y="150"/>
                    </a:cubicBezTo>
                    <a:cubicBezTo>
                      <a:pt x="148" y="149"/>
                      <a:pt x="148" y="149"/>
                      <a:pt x="148" y="149"/>
                    </a:cubicBezTo>
                    <a:cubicBezTo>
                      <a:pt x="148" y="149"/>
                      <a:pt x="149" y="148"/>
                      <a:pt x="149" y="148"/>
                    </a:cubicBezTo>
                    <a:cubicBezTo>
                      <a:pt x="149" y="148"/>
                      <a:pt x="150" y="147"/>
                      <a:pt x="150" y="146"/>
                    </a:cubicBezTo>
                    <a:cubicBezTo>
                      <a:pt x="150" y="146"/>
                      <a:pt x="151" y="145"/>
                      <a:pt x="151" y="145"/>
                    </a:cubicBezTo>
                    <a:cubicBezTo>
                      <a:pt x="151" y="145"/>
                      <a:pt x="151" y="145"/>
                      <a:pt x="151" y="145"/>
                    </a:cubicBezTo>
                    <a:cubicBezTo>
                      <a:pt x="152" y="145"/>
                      <a:pt x="152" y="146"/>
                      <a:pt x="153" y="146"/>
                    </a:cubicBezTo>
                    <a:cubicBezTo>
                      <a:pt x="154" y="148"/>
                      <a:pt x="154" y="149"/>
                      <a:pt x="153" y="150"/>
                    </a:cubicBezTo>
                    <a:moveTo>
                      <a:pt x="148" y="147"/>
                    </a:moveTo>
                    <a:cubicBezTo>
                      <a:pt x="148" y="147"/>
                      <a:pt x="148" y="147"/>
                      <a:pt x="148" y="147"/>
                    </a:cubicBezTo>
                    <a:cubicBezTo>
                      <a:pt x="147" y="148"/>
                      <a:pt x="147" y="149"/>
                      <a:pt x="146" y="150"/>
                    </a:cubicBezTo>
                    <a:cubicBezTo>
                      <a:pt x="146" y="150"/>
                      <a:pt x="146" y="150"/>
                      <a:pt x="146" y="150"/>
                    </a:cubicBezTo>
                    <a:cubicBezTo>
                      <a:pt x="146" y="150"/>
                      <a:pt x="146" y="151"/>
                      <a:pt x="146" y="151"/>
                    </a:cubicBezTo>
                    <a:cubicBezTo>
                      <a:pt x="145" y="151"/>
                      <a:pt x="145" y="150"/>
                      <a:pt x="144" y="150"/>
                    </a:cubicBezTo>
                    <a:cubicBezTo>
                      <a:pt x="144" y="149"/>
                      <a:pt x="143" y="149"/>
                      <a:pt x="143" y="149"/>
                    </a:cubicBezTo>
                    <a:cubicBezTo>
                      <a:pt x="143" y="149"/>
                      <a:pt x="143" y="148"/>
                      <a:pt x="143" y="148"/>
                    </a:cubicBezTo>
                    <a:cubicBezTo>
                      <a:pt x="143" y="148"/>
                      <a:pt x="143" y="148"/>
                      <a:pt x="143" y="148"/>
                    </a:cubicBezTo>
                    <a:cubicBezTo>
                      <a:pt x="143" y="148"/>
                      <a:pt x="143" y="148"/>
                      <a:pt x="143" y="148"/>
                    </a:cubicBezTo>
                    <a:cubicBezTo>
                      <a:pt x="143" y="148"/>
                      <a:pt x="144" y="147"/>
                      <a:pt x="144" y="147"/>
                    </a:cubicBezTo>
                    <a:cubicBezTo>
                      <a:pt x="144" y="147"/>
                      <a:pt x="144" y="147"/>
                      <a:pt x="144" y="147"/>
                    </a:cubicBezTo>
                    <a:cubicBezTo>
                      <a:pt x="145" y="147"/>
                      <a:pt x="146" y="146"/>
                      <a:pt x="146" y="145"/>
                    </a:cubicBezTo>
                    <a:cubicBezTo>
                      <a:pt x="147" y="145"/>
                      <a:pt x="147" y="144"/>
                      <a:pt x="148" y="144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8" y="143"/>
                      <a:pt x="148" y="143"/>
                      <a:pt x="148" y="142"/>
                    </a:cubicBezTo>
                    <a:cubicBezTo>
                      <a:pt x="149" y="142"/>
                      <a:pt x="149" y="142"/>
                      <a:pt x="149" y="142"/>
                    </a:cubicBezTo>
                    <a:cubicBezTo>
                      <a:pt x="150" y="144"/>
                      <a:pt x="149" y="145"/>
                      <a:pt x="148" y="147"/>
                    </a:cubicBezTo>
                    <a:moveTo>
                      <a:pt x="125" y="154"/>
                    </a:moveTo>
                    <a:cubicBezTo>
                      <a:pt x="124" y="153"/>
                      <a:pt x="124" y="152"/>
                      <a:pt x="123" y="152"/>
                    </a:cubicBezTo>
                    <a:cubicBezTo>
                      <a:pt x="123" y="151"/>
                      <a:pt x="123" y="151"/>
                      <a:pt x="123" y="151"/>
                    </a:cubicBezTo>
                    <a:cubicBezTo>
                      <a:pt x="124" y="151"/>
                      <a:pt x="124" y="151"/>
                      <a:pt x="125" y="151"/>
                    </a:cubicBezTo>
                    <a:cubicBezTo>
                      <a:pt x="126" y="150"/>
                      <a:pt x="126" y="150"/>
                      <a:pt x="126" y="151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51"/>
                      <a:pt x="128" y="151"/>
                      <a:pt x="128" y="151"/>
                    </a:cubicBezTo>
                    <a:cubicBezTo>
                      <a:pt x="130" y="152"/>
                      <a:pt x="131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0" y="155"/>
                      <a:pt x="129" y="155"/>
                      <a:pt x="128" y="155"/>
                    </a:cubicBezTo>
                    <a:cubicBezTo>
                      <a:pt x="128" y="155"/>
                      <a:pt x="127" y="155"/>
                      <a:pt x="127" y="155"/>
                    </a:cubicBezTo>
                    <a:cubicBezTo>
                      <a:pt x="126" y="155"/>
                      <a:pt x="125" y="154"/>
                      <a:pt x="125" y="154"/>
                    </a:cubicBezTo>
                    <a:moveTo>
                      <a:pt x="126" y="156"/>
                    </a:moveTo>
                    <a:cubicBezTo>
                      <a:pt x="126" y="156"/>
                      <a:pt x="126" y="156"/>
                      <a:pt x="126" y="156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4" y="157"/>
                      <a:pt x="123" y="157"/>
                      <a:pt x="123" y="157"/>
                    </a:cubicBezTo>
                    <a:cubicBezTo>
                      <a:pt x="121" y="157"/>
                      <a:pt x="120" y="156"/>
                      <a:pt x="119" y="155"/>
                    </a:cubicBezTo>
                    <a:cubicBezTo>
                      <a:pt x="119" y="154"/>
                      <a:pt x="118" y="154"/>
                      <a:pt x="118" y="153"/>
                    </a:cubicBezTo>
                    <a:cubicBezTo>
                      <a:pt x="118" y="153"/>
                      <a:pt x="118" y="153"/>
                      <a:pt x="117" y="153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8" y="153"/>
                      <a:pt x="119" y="152"/>
                      <a:pt x="119" y="152"/>
                    </a:cubicBezTo>
                    <a:cubicBezTo>
                      <a:pt x="120" y="152"/>
                      <a:pt x="121" y="152"/>
                      <a:pt x="121" y="152"/>
                    </a:cubicBezTo>
                    <a:cubicBezTo>
                      <a:pt x="122" y="153"/>
                      <a:pt x="122" y="153"/>
                      <a:pt x="123" y="154"/>
                    </a:cubicBezTo>
                    <a:cubicBezTo>
                      <a:pt x="124" y="154"/>
                      <a:pt x="124" y="155"/>
                      <a:pt x="125" y="155"/>
                    </a:cubicBezTo>
                    <a:cubicBezTo>
                      <a:pt x="125" y="156"/>
                      <a:pt x="126" y="156"/>
                      <a:pt x="126" y="156"/>
                    </a:cubicBezTo>
                    <a:moveTo>
                      <a:pt x="128" y="150"/>
                    </a:move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50"/>
                      <a:pt x="128" y="150"/>
                      <a:pt x="128" y="149"/>
                    </a:cubicBezTo>
                    <a:cubicBezTo>
                      <a:pt x="130" y="149"/>
                      <a:pt x="131" y="148"/>
                      <a:pt x="132" y="148"/>
                    </a:cubicBezTo>
                    <a:cubicBezTo>
                      <a:pt x="132" y="148"/>
                      <a:pt x="132" y="149"/>
                      <a:pt x="133" y="149"/>
                    </a:cubicBezTo>
                    <a:cubicBezTo>
                      <a:pt x="134" y="149"/>
                      <a:pt x="135" y="150"/>
                      <a:pt x="136" y="150"/>
                    </a:cubicBezTo>
                    <a:cubicBezTo>
                      <a:pt x="136" y="150"/>
                      <a:pt x="137" y="151"/>
                      <a:pt x="137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51"/>
                      <a:pt x="136" y="152"/>
                      <a:pt x="136" y="152"/>
                    </a:cubicBezTo>
                    <a:cubicBezTo>
                      <a:pt x="134" y="153"/>
                      <a:pt x="134" y="153"/>
                      <a:pt x="133" y="153"/>
                    </a:cubicBezTo>
                    <a:cubicBezTo>
                      <a:pt x="131" y="153"/>
                      <a:pt x="130" y="151"/>
                      <a:pt x="128" y="150"/>
                    </a:cubicBezTo>
                    <a:moveTo>
                      <a:pt x="136" y="149"/>
                    </a:moveTo>
                    <a:cubicBezTo>
                      <a:pt x="135" y="148"/>
                      <a:pt x="134" y="148"/>
                      <a:pt x="133" y="147"/>
                    </a:cubicBezTo>
                    <a:cubicBezTo>
                      <a:pt x="133" y="147"/>
                      <a:pt x="133" y="147"/>
                      <a:pt x="133" y="147"/>
                    </a:cubicBezTo>
                    <a:cubicBezTo>
                      <a:pt x="134" y="146"/>
                      <a:pt x="135" y="146"/>
                      <a:pt x="136" y="146"/>
                    </a:cubicBezTo>
                    <a:cubicBezTo>
                      <a:pt x="136" y="145"/>
                      <a:pt x="136" y="145"/>
                      <a:pt x="136" y="145"/>
                    </a:cubicBezTo>
                    <a:cubicBezTo>
                      <a:pt x="137" y="146"/>
                      <a:pt x="137" y="146"/>
                      <a:pt x="138" y="146"/>
                    </a:cubicBezTo>
                    <a:cubicBezTo>
                      <a:pt x="139" y="146"/>
                      <a:pt x="141" y="147"/>
                      <a:pt x="142" y="147"/>
                    </a:cubicBezTo>
                    <a:cubicBezTo>
                      <a:pt x="142" y="147"/>
                      <a:pt x="142" y="148"/>
                      <a:pt x="142" y="148"/>
                    </a:cubicBezTo>
                    <a:cubicBezTo>
                      <a:pt x="140" y="149"/>
                      <a:pt x="139" y="150"/>
                      <a:pt x="138" y="150"/>
                    </a:cubicBezTo>
                    <a:cubicBezTo>
                      <a:pt x="137" y="150"/>
                      <a:pt x="136" y="149"/>
                      <a:pt x="136" y="149"/>
                    </a:cubicBezTo>
                    <a:moveTo>
                      <a:pt x="138" y="144"/>
                    </a:moveTo>
                    <a:cubicBezTo>
                      <a:pt x="137" y="144"/>
                      <a:pt x="137" y="144"/>
                      <a:pt x="137" y="144"/>
                    </a:cubicBezTo>
                    <a:cubicBezTo>
                      <a:pt x="137" y="144"/>
                      <a:pt x="138" y="144"/>
                      <a:pt x="138" y="144"/>
                    </a:cubicBezTo>
                    <a:cubicBezTo>
                      <a:pt x="139" y="142"/>
                      <a:pt x="140" y="142"/>
                      <a:pt x="140" y="142"/>
                    </a:cubicBezTo>
                    <a:cubicBezTo>
                      <a:pt x="141" y="142"/>
                      <a:pt x="142" y="142"/>
                      <a:pt x="143" y="142"/>
                    </a:cubicBezTo>
                    <a:cubicBezTo>
                      <a:pt x="143" y="142"/>
                      <a:pt x="144" y="142"/>
                      <a:pt x="144" y="143"/>
                    </a:cubicBezTo>
                    <a:cubicBezTo>
                      <a:pt x="145" y="143"/>
                      <a:pt x="146" y="143"/>
                      <a:pt x="146" y="143"/>
                    </a:cubicBezTo>
                    <a:cubicBezTo>
                      <a:pt x="147" y="143"/>
                      <a:pt x="147" y="143"/>
                      <a:pt x="147" y="143"/>
                    </a:cubicBezTo>
                    <a:cubicBezTo>
                      <a:pt x="146" y="143"/>
                      <a:pt x="146" y="143"/>
                      <a:pt x="146" y="144"/>
                    </a:cubicBezTo>
                    <a:cubicBezTo>
                      <a:pt x="146" y="144"/>
                      <a:pt x="146" y="144"/>
                      <a:pt x="146" y="144"/>
                    </a:cubicBezTo>
                    <a:cubicBezTo>
                      <a:pt x="146" y="145"/>
                      <a:pt x="145" y="145"/>
                      <a:pt x="144" y="146"/>
                    </a:cubicBezTo>
                    <a:cubicBezTo>
                      <a:pt x="144" y="146"/>
                      <a:pt x="143" y="146"/>
                      <a:pt x="143" y="146"/>
                    </a:cubicBezTo>
                    <a:cubicBezTo>
                      <a:pt x="141" y="146"/>
                      <a:pt x="140" y="145"/>
                      <a:pt x="138" y="144"/>
                    </a:cubicBezTo>
                    <a:moveTo>
                      <a:pt x="148" y="141"/>
                    </a:move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7" y="142"/>
                      <a:pt x="147" y="142"/>
                      <a:pt x="146" y="142"/>
                    </a:cubicBezTo>
                    <a:cubicBezTo>
                      <a:pt x="146" y="142"/>
                      <a:pt x="145" y="141"/>
                      <a:pt x="144" y="141"/>
                    </a:cubicBezTo>
                    <a:cubicBezTo>
                      <a:pt x="144" y="141"/>
                      <a:pt x="143" y="141"/>
                      <a:pt x="143" y="141"/>
                    </a:cubicBezTo>
                    <a:cubicBezTo>
                      <a:pt x="142" y="141"/>
                      <a:pt x="142" y="141"/>
                      <a:pt x="141" y="141"/>
                    </a:cubicBezTo>
                    <a:cubicBezTo>
                      <a:pt x="142" y="140"/>
                      <a:pt x="142" y="139"/>
                      <a:pt x="143" y="138"/>
                    </a:cubicBezTo>
                    <a:cubicBezTo>
                      <a:pt x="143" y="138"/>
                      <a:pt x="144" y="138"/>
                      <a:pt x="144" y="138"/>
                    </a:cubicBezTo>
                    <a:cubicBezTo>
                      <a:pt x="144" y="138"/>
                      <a:pt x="144" y="138"/>
                      <a:pt x="144" y="13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7" y="138"/>
                      <a:pt x="147" y="138"/>
                      <a:pt x="148" y="138"/>
                    </a:cubicBezTo>
                    <a:cubicBezTo>
                      <a:pt x="148" y="138"/>
                      <a:pt x="148" y="138"/>
                      <a:pt x="148" y="138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50" y="138"/>
                      <a:pt x="150" y="139"/>
                      <a:pt x="150" y="139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49" y="140"/>
                      <a:pt x="149" y="140"/>
                      <a:pt x="148" y="141"/>
                    </a:cubicBezTo>
                    <a:moveTo>
                      <a:pt x="150" y="137"/>
                    </a:move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7" y="137"/>
                      <a:pt x="147" y="137"/>
                      <a:pt x="146" y="137"/>
                    </a:cubicBezTo>
                    <a:cubicBezTo>
                      <a:pt x="145" y="137"/>
                      <a:pt x="145" y="137"/>
                      <a:pt x="145" y="137"/>
                    </a:cubicBezTo>
                    <a:cubicBezTo>
                      <a:pt x="145" y="136"/>
                      <a:pt x="146" y="135"/>
                      <a:pt x="146" y="134"/>
                    </a:cubicBezTo>
                    <a:cubicBezTo>
                      <a:pt x="147" y="134"/>
                      <a:pt x="147" y="134"/>
                      <a:pt x="147" y="133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8" y="133"/>
                      <a:pt x="148" y="133"/>
                      <a:pt x="148" y="133"/>
                    </a:cubicBezTo>
                    <a:cubicBezTo>
                      <a:pt x="149" y="133"/>
                      <a:pt x="149" y="133"/>
                      <a:pt x="150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ubicBezTo>
                      <a:pt x="153" y="133"/>
                      <a:pt x="153" y="133"/>
                      <a:pt x="153" y="133"/>
                    </a:cubicBezTo>
                    <a:cubicBezTo>
                      <a:pt x="153" y="133"/>
                      <a:pt x="153" y="133"/>
                      <a:pt x="154" y="133"/>
                    </a:cubicBezTo>
                    <a:cubicBezTo>
                      <a:pt x="154" y="133"/>
                      <a:pt x="154" y="133"/>
                      <a:pt x="153" y="133"/>
                    </a:cubicBezTo>
                    <a:cubicBezTo>
                      <a:pt x="153" y="134"/>
                      <a:pt x="153" y="134"/>
                      <a:pt x="153" y="135"/>
                    </a:cubicBezTo>
                    <a:cubicBezTo>
                      <a:pt x="152" y="136"/>
                      <a:pt x="151" y="137"/>
                      <a:pt x="151" y="137"/>
                    </a:cubicBezTo>
                    <a:cubicBezTo>
                      <a:pt x="150" y="137"/>
                      <a:pt x="150" y="137"/>
                      <a:pt x="150" y="137"/>
                    </a:cubicBezTo>
                    <a:moveTo>
                      <a:pt x="153" y="132"/>
                    </a:moveTo>
                    <a:cubicBezTo>
                      <a:pt x="151" y="132"/>
                      <a:pt x="151" y="132"/>
                      <a:pt x="151" y="132"/>
                    </a:cubicBezTo>
                    <a:cubicBezTo>
                      <a:pt x="150" y="132"/>
                      <a:pt x="150" y="132"/>
                      <a:pt x="150" y="132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2"/>
                      <a:pt x="148" y="132"/>
                      <a:pt x="148" y="132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9" y="130"/>
                      <a:pt x="149" y="129"/>
                      <a:pt x="150" y="129"/>
                    </a:cubicBezTo>
                    <a:cubicBezTo>
                      <a:pt x="150" y="129"/>
                      <a:pt x="150" y="129"/>
                      <a:pt x="151" y="129"/>
                    </a:cubicBezTo>
                    <a:cubicBezTo>
                      <a:pt x="151" y="128"/>
                      <a:pt x="152" y="128"/>
                      <a:pt x="153" y="128"/>
                    </a:cubicBezTo>
                    <a:cubicBezTo>
                      <a:pt x="154" y="128"/>
                      <a:pt x="154" y="128"/>
                      <a:pt x="154" y="128"/>
                    </a:cubicBezTo>
                    <a:cubicBezTo>
                      <a:pt x="155" y="128"/>
                      <a:pt x="155" y="128"/>
                      <a:pt x="156" y="128"/>
                    </a:cubicBezTo>
                    <a:cubicBezTo>
                      <a:pt x="156" y="128"/>
                      <a:pt x="156" y="128"/>
                      <a:pt x="156" y="128"/>
                    </a:cubicBezTo>
                    <a:cubicBezTo>
                      <a:pt x="155" y="130"/>
                      <a:pt x="155" y="131"/>
                      <a:pt x="154" y="131"/>
                    </a:cubicBezTo>
                    <a:cubicBezTo>
                      <a:pt x="153" y="132"/>
                      <a:pt x="153" y="132"/>
                      <a:pt x="153" y="132"/>
                    </a:cubicBezTo>
                    <a:moveTo>
                      <a:pt x="154" y="127"/>
                    </a:move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2" y="127"/>
                      <a:pt x="151" y="127"/>
                      <a:pt x="151" y="127"/>
                    </a:cubicBezTo>
                    <a:cubicBezTo>
                      <a:pt x="151" y="127"/>
                      <a:pt x="150" y="127"/>
                      <a:pt x="150" y="127"/>
                    </a:cubicBezTo>
                    <a:cubicBezTo>
                      <a:pt x="150" y="126"/>
                      <a:pt x="150" y="126"/>
                      <a:pt x="151" y="125"/>
                    </a:cubicBezTo>
                    <a:cubicBezTo>
                      <a:pt x="151" y="124"/>
                      <a:pt x="151" y="124"/>
                      <a:pt x="152" y="124"/>
                    </a:cubicBezTo>
                    <a:cubicBezTo>
                      <a:pt x="152" y="124"/>
                      <a:pt x="152" y="123"/>
                      <a:pt x="153" y="123"/>
                    </a:cubicBezTo>
                    <a:cubicBezTo>
                      <a:pt x="153" y="123"/>
                      <a:pt x="153" y="123"/>
                      <a:pt x="154" y="123"/>
                    </a:cubicBezTo>
                    <a:cubicBezTo>
                      <a:pt x="155" y="123"/>
                      <a:pt x="155" y="123"/>
                      <a:pt x="156" y="122"/>
                    </a:cubicBezTo>
                    <a:cubicBezTo>
                      <a:pt x="157" y="122"/>
                      <a:pt x="157" y="122"/>
                      <a:pt x="158" y="122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22"/>
                      <a:pt x="158" y="123"/>
                      <a:pt x="158" y="123"/>
                    </a:cubicBezTo>
                    <a:cubicBezTo>
                      <a:pt x="157" y="124"/>
                      <a:pt x="157" y="125"/>
                      <a:pt x="156" y="126"/>
                    </a:cubicBezTo>
                    <a:cubicBezTo>
                      <a:pt x="156" y="126"/>
                      <a:pt x="155" y="126"/>
                      <a:pt x="154" y="127"/>
                    </a:cubicBezTo>
                    <a:moveTo>
                      <a:pt x="158" y="120"/>
                    </a:moveTo>
                    <a:cubicBezTo>
                      <a:pt x="157" y="121"/>
                      <a:pt x="157" y="121"/>
                      <a:pt x="156" y="121"/>
                    </a:cubicBezTo>
                    <a:cubicBezTo>
                      <a:pt x="155" y="121"/>
                      <a:pt x="155" y="121"/>
                      <a:pt x="154" y="122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52" y="122"/>
                      <a:pt x="152" y="122"/>
                      <a:pt x="152" y="122"/>
                    </a:cubicBezTo>
                    <a:cubicBezTo>
                      <a:pt x="152" y="121"/>
                      <a:pt x="152" y="120"/>
                      <a:pt x="153" y="119"/>
                    </a:cubicBezTo>
                    <a:cubicBezTo>
                      <a:pt x="153" y="119"/>
                      <a:pt x="153" y="118"/>
                      <a:pt x="153" y="118"/>
                    </a:cubicBezTo>
                    <a:cubicBezTo>
                      <a:pt x="154" y="118"/>
                      <a:pt x="154" y="118"/>
                      <a:pt x="154" y="118"/>
                    </a:cubicBezTo>
                    <a:cubicBezTo>
                      <a:pt x="155" y="117"/>
                      <a:pt x="155" y="117"/>
                      <a:pt x="156" y="117"/>
                    </a:cubicBezTo>
                    <a:cubicBezTo>
                      <a:pt x="157" y="117"/>
                      <a:pt x="157" y="116"/>
                      <a:pt x="158" y="116"/>
                    </a:cubicBezTo>
                    <a:cubicBezTo>
                      <a:pt x="158" y="116"/>
                      <a:pt x="158" y="116"/>
                      <a:pt x="159" y="116"/>
                    </a:cubicBezTo>
                    <a:cubicBezTo>
                      <a:pt x="159" y="116"/>
                      <a:pt x="159" y="116"/>
                      <a:pt x="159" y="116"/>
                    </a:cubicBezTo>
                    <a:cubicBezTo>
                      <a:pt x="159" y="116"/>
                      <a:pt x="159" y="116"/>
                      <a:pt x="159" y="116"/>
                    </a:cubicBezTo>
                    <a:cubicBezTo>
                      <a:pt x="159" y="117"/>
                      <a:pt x="159" y="117"/>
                      <a:pt x="159" y="118"/>
                    </a:cubicBezTo>
                    <a:cubicBezTo>
                      <a:pt x="158" y="119"/>
                      <a:pt x="158" y="120"/>
                      <a:pt x="158" y="120"/>
                    </a:cubicBezTo>
                    <a:moveTo>
                      <a:pt x="148" y="85"/>
                    </a:moveTo>
                    <a:cubicBezTo>
                      <a:pt x="148" y="85"/>
                      <a:pt x="148" y="84"/>
                      <a:pt x="148" y="84"/>
                    </a:cubicBezTo>
                    <a:cubicBezTo>
                      <a:pt x="149" y="83"/>
                      <a:pt x="149" y="82"/>
                      <a:pt x="149" y="81"/>
                    </a:cubicBezTo>
                    <a:cubicBezTo>
                      <a:pt x="150" y="81"/>
                      <a:pt x="150" y="81"/>
                      <a:pt x="150" y="81"/>
                    </a:cubicBezTo>
                    <a:cubicBezTo>
                      <a:pt x="150" y="82"/>
                      <a:pt x="150" y="82"/>
                      <a:pt x="150" y="82"/>
                    </a:cubicBezTo>
                    <a:cubicBezTo>
                      <a:pt x="150" y="82"/>
                      <a:pt x="150" y="82"/>
                      <a:pt x="151" y="82"/>
                    </a:cubicBezTo>
                    <a:cubicBezTo>
                      <a:pt x="152" y="85"/>
                      <a:pt x="152" y="86"/>
                      <a:pt x="151" y="88"/>
                    </a:cubicBezTo>
                    <a:cubicBezTo>
                      <a:pt x="150" y="88"/>
                      <a:pt x="150" y="88"/>
                      <a:pt x="150" y="89"/>
                    </a:cubicBezTo>
                    <a:cubicBezTo>
                      <a:pt x="150" y="89"/>
                      <a:pt x="149" y="90"/>
                      <a:pt x="149" y="90"/>
                    </a:cubicBezTo>
                    <a:cubicBezTo>
                      <a:pt x="149" y="90"/>
                      <a:pt x="148" y="90"/>
                      <a:pt x="148" y="90"/>
                    </a:cubicBezTo>
                    <a:cubicBezTo>
                      <a:pt x="148" y="89"/>
                      <a:pt x="148" y="89"/>
                      <a:pt x="148" y="89"/>
                    </a:cubicBezTo>
                    <a:cubicBezTo>
                      <a:pt x="147" y="88"/>
                      <a:pt x="147" y="88"/>
                      <a:pt x="147" y="87"/>
                    </a:cubicBezTo>
                    <a:cubicBezTo>
                      <a:pt x="147" y="86"/>
                      <a:pt x="148" y="86"/>
                      <a:pt x="148" y="85"/>
                    </a:cubicBezTo>
                    <a:moveTo>
                      <a:pt x="146" y="86"/>
                    </a:moveTo>
                    <a:cubicBezTo>
                      <a:pt x="145" y="85"/>
                      <a:pt x="144" y="84"/>
                      <a:pt x="144" y="83"/>
                    </a:cubicBezTo>
                    <a:cubicBezTo>
                      <a:pt x="144" y="83"/>
                      <a:pt x="144" y="83"/>
                      <a:pt x="144" y="8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45" y="80"/>
                      <a:pt x="146" y="78"/>
                      <a:pt x="146" y="76"/>
                    </a:cubicBezTo>
                    <a:cubicBezTo>
                      <a:pt x="146" y="76"/>
                      <a:pt x="146" y="76"/>
                      <a:pt x="146" y="77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7" y="77"/>
                      <a:pt x="147" y="78"/>
                      <a:pt x="148" y="79"/>
                    </a:cubicBezTo>
                    <a:cubicBezTo>
                      <a:pt x="148" y="80"/>
                      <a:pt x="148" y="81"/>
                      <a:pt x="148" y="82"/>
                    </a:cubicBezTo>
                    <a:cubicBezTo>
                      <a:pt x="147" y="83"/>
                      <a:pt x="146" y="84"/>
                      <a:pt x="146" y="86"/>
                    </a:cubicBezTo>
                    <a:moveTo>
                      <a:pt x="150" y="92"/>
                    </a:moveTo>
                    <a:cubicBezTo>
                      <a:pt x="150" y="91"/>
                      <a:pt x="150" y="91"/>
                      <a:pt x="150" y="91"/>
                    </a:cubicBezTo>
                    <a:cubicBezTo>
                      <a:pt x="150" y="91"/>
                      <a:pt x="150" y="90"/>
                      <a:pt x="151" y="90"/>
                    </a:cubicBezTo>
                    <a:cubicBezTo>
                      <a:pt x="151" y="89"/>
                      <a:pt x="152" y="88"/>
                      <a:pt x="153" y="87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53" y="86"/>
                      <a:pt x="153" y="87"/>
                      <a:pt x="153" y="87"/>
                    </a:cubicBezTo>
                    <a:cubicBezTo>
                      <a:pt x="153" y="87"/>
                      <a:pt x="154" y="87"/>
                      <a:pt x="154" y="88"/>
                    </a:cubicBezTo>
                    <a:cubicBezTo>
                      <a:pt x="155" y="90"/>
                      <a:pt x="155" y="91"/>
                      <a:pt x="154" y="92"/>
                    </a:cubicBezTo>
                    <a:cubicBezTo>
                      <a:pt x="154" y="93"/>
                      <a:pt x="153" y="93"/>
                      <a:pt x="153" y="93"/>
                    </a:cubicBezTo>
                    <a:cubicBezTo>
                      <a:pt x="152" y="94"/>
                      <a:pt x="151" y="95"/>
                      <a:pt x="151" y="95"/>
                    </a:cubicBezTo>
                    <a:cubicBezTo>
                      <a:pt x="151" y="95"/>
                      <a:pt x="151" y="95"/>
                      <a:pt x="151" y="95"/>
                    </a:cubicBezTo>
                    <a:cubicBezTo>
                      <a:pt x="150" y="94"/>
                      <a:pt x="150" y="94"/>
                      <a:pt x="150" y="93"/>
                    </a:cubicBezTo>
                    <a:lnTo>
                      <a:pt x="150" y="92"/>
                    </a:lnTo>
                    <a:close/>
                    <a:moveTo>
                      <a:pt x="152" y="97"/>
                    </a:moveTo>
                    <a:cubicBezTo>
                      <a:pt x="152" y="96"/>
                      <a:pt x="152" y="96"/>
                      <a:pt x="153" y="96"/>
                    </a:cubicBezTo>
                    <a:cubicBezTo>
                      <a:pt x="153" y="95"/>
                      <a:pt x="153" y="95"/>
                      <a:pt x="154" y="94"/>
                    </a:cubicBezTo>
                    <a:cubicBezTo>
                      <a:pt x="155" y="93"/>
                      <a:pt x="155" y="92"/>
                      <a:pt x="156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92"/>
                      <a:pt x="156" y="93"/>
                      <a:pt x="156" y="93"/>
                    </a:cubicBezTo>
                    <a:cubicBezTo>
                      <a:pt x="157" y="95"/>
                      <a:pt x="157" y="96"/>
                      <a:pt x="156" y="97"/>
                    </a:cubicBezTo>
                    <a:cubicBezTo>
                      <a:pt x="156" y="98"/>
                      <a:pt x="155" y="99"/>
                      <a:pt x="154" y="99"/>
                    </a:cubicBezTo>
                    <a:cubicBezTo>
                      <a:pt x="153" y="100"/>
                      <a:pt x="153" y="100"/>
                      <a:pt x="153" y="100"/>
                    </a:cubicBezTo>
                    <a:cubicBezTo>
                      <a:pt x="153" y="101"/>
                      <a:pt x="152" y="101"/>
                      <a:pt x="152" y="101"/>
                    </a:cubicBezTo>
                    <a:cubicBezTo>
                      <a:pt x="152" y="99"/>
                      <a:pt x="152" y="98"/>
                      <a:pt x="152" y="97"/>
                    </a:cubicBezTo>
                    <a:moveTo>
                      <a:pt x="158" y="102"/>
                    </a:moveTo>
                    <a:cubicBezTo>
                      <a:pt x="157" y="103"/>
                      <a:pt x="157" y="104"/>
                      <a:pt x="156" y="104"/>
                    </a:cubicBezTo>
                    <a:cubicBezTo>
                      <a:pt x="155" y="105"/>
                      <a:pt x="154" y="105"/>
                      <a:pt x="154" y="10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3" y="104"/>
                      <a:pt x="153" y="103"/>
                      <a:pt x="153" y="102"/>
                    </a:cubicBezTo>
                    <a:cubicBezTo>
                      <a:pt x="154" y="102"/>
                      <a:pt x="154" y="102"/>
                      <a:pt x="154" y="101"/>
                    </a:cubicBezTo>
                    <a:cubicBezTo>
                      <a:pt x="155" y="100"/>
                      <a:pt x="155" y="100"/>
                      <a:pt x="156" y="99"/>
                    </a:cubicBezTo>
                    <a:cubicBezTo>
                      <a:pt x="157" y="98"/>
                      <a:pt x="157" y="98"/>
                      <a:pt x="157" y="97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59" y="100"/>
                      <a:pt x="158" y="101"/>
                      <a:pt x="158" y="102"/>
                    </a:cubicBezTo>
                    <a:moveTo>
                      <a:pt x="159" y="104"/>
                    </a:moveTo>
                    <a:cubicBezTo>
                      <a:pt x="159" y="103"/>
                      <a:pt x="159" y="103"/>
                      <a:pt x="159" y="103"/>
                    </a:cubicBezTo>
                    <a:cubicBezTo>
                      <a:pt x="159" y="104"/>
                      <a:pt x="159" y="104"/>
                      <a:pt x="159" y="104"/>
                    </a:cubicBezTo>
                    <a:cubicBezTo>
                      <a:pt x="159" y="106"/>
                      <a:pt x="159" y="107"/>
                      <a:pt x="159" y="108"/>
                    </a:cubicBezTo>
                    <a:cubicBezTo>
                      <a:pt x="158" y="108"/>
                      <a:pt x="158" y="109"/>
                      <a:pt x="158" y="109"/>
                    </a:cubicBezTo>
                    <a:cubicBezTo>
                      <a:pt x="157" y="109"/>
                      <a:pt x="157" y="110"/>
                      <a:pt x="156" y="110"/>
                    </a:cubicBezTo>
                    <a:cubicBezTo>
                      <a:pt x="155" y="110"/>
                      <a:pt x="154" y="111"/>
                      <a:pt x="154" y="111"/>
                    </a:cubicBezTo>
                    <a:cubicBezTo>
                      <a:pt x="153" y="110"/>
                      <a:pt x="154" y="109"/>
                      <a:pt x="154" y="108"/>
                    </a:cubicBezTo>
                    <a:cubicBezTo>
                      <a:pt x="154" y="108"/>
                      <a:pt x="154" y="108"/>
                      <a:pt x="154" y="107"/>
                    </a:cubicBezTo>
                    <a:cubicBezTo>
                      <a:pt x="155" y="107"/>
                      <a:pt x="155" y="106"/>
                      <a:pt x="156" y="106"/>
                    </a:cubicBezTo>
                    <a:cubicBezTo>
                      <a:pt x="157" y="105"/>
                      <a:pt x="157" y="105"/>
                      <a:pt x="158" y="104"/>
                    </a:cubicBezTo>
                    <a:cubicBezTo>
                      <a:pt x="158" y="104"/>
                      <a:pt x="158" y="104"/>
                      <a:pt x="159" y="104"/>
                    </a:cubicBezTo>
                    <a:moveTo>
                      <a:pt x="159" y="114"/>
                    </a:moveTo>
                    <a:cubicBezTo>
                      <a:pt x="158" y="114"/>
                      <a:pt x="158" y="115"/>
                      <a:pt x="158" y="115"/>
                    </a:cubicBezTo>
                    <a:cubicBezTo>
                      <a:pt x="157" y="115"/>
                      <a:pt x="157" y="115"/>
                      <a:pt x="156" y="116"/>
                    </a:cubicBezTo>
                    <a:cubicBezTo>
                      <a:pt x="155" y="116"/>
                      <a:pt x="155" y="116"/>
                      <a:pt x="154" y="116"/>
                    </a:cubicBezTo>
                    <a:cubicBezTo>
                      <a:pt x="154" y="116"/>
                      <a:pt x="153" y="117"/>
                      <a:pt x="153" y="117"/>
                    </a:cubicBezTo>
                    <a:cubicBezTo>
                      <a:pt x="153" y="115"/>
                      <a:pt x="153" y="114"/>
                      <a:pt x="154" y="113"/>
                    </a:cubicBezTo>
                    <a:cubicBezTo>
                      <a:pt x="154" y="113"/>
                      <a:pt x="154" y="113"/>
                      <a:pt x="154" y="113"/>
                    </a:cubicBezTo>
                    <a:cubicBezTo>
                      <a:pt x="155" y="112"/>
                      <a:pt x="155" y="112"/>
                      <a:pt x="156" y="111"/>
                    </a:cubicBezTo>
                    <a:cubicBezTo>
                      <a:pt x="157" y="111"/>
                      <a:pt x="157" y="111"/>
                      <a:pt x="158" y="110"/>
                    </a:cubicBezTo>
                    <a:cubicBezTo>
                      <a:pt x="158" y="110"/>
                      <a:pt x="158" y="110"/>
                      <a:pt x="159" y="110"/>
                    </a:cubicBezTo>
                    <a:cubicBezTo>
                      <a:pt x="159" y="110"/>
                      <a:pt x="159" y="110"/>
                      <a:pt x="159" y="109"/>
                    </a:cubicBezTo>
                    <a:cubicBezTo>
                      <a:pt x="159" y="110"/>
                      <a:pt x="159" y="110"/>
                      <a:pt x="159" y="110"/>
                    </a:cubicBezTo>
                    <a:cubicBezTo>
                      <a:pt x="159" y="112"/>
                      <a:pt x="159" y="113"/>
                      <a:pt x="159" y="114"/>
                    </a:cubicBezTo>
                    <a:moveTo>
                      <a:pt x="179" y="48"/>
                    </a:moveTo>
                    <a:cubicBezTo>
                      <a:pt x="178" y="49"/>
                      <a:pt x="177" y="49"/>
                      <a:pt x="176" y="49"/>
                    </a:cubicBezTo>
                    <a:cubicBezTo>
                      <a:pt x="176" y="49"/>
                      <a:pt x="176" y="49"/>
                      <a:pt x="175" y="49"/>
                    </a:cubicBezTo>
                    <a:cubicBezTo>
                      <a:pt x="175" y="49"/>
                      <a:pt x="175" y="49"/>
                      <a:pt x="175" y="49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173" y="48"/>
                      <a:pt x="173" y="47"/>
                      <a:pt x="172" y="47"/>
                    </a:cubicBezTo>
                    <a:cubicBezTo>
                      <a:pt x="171" y="46"/>
                      <a:pt x="171" y="46"/>
                      <a:pt x="170" y="46"/>
                    </a:cubicBezTo>
                    <a:cubicBezTo>
                      <a:pt x="170" y="45"/>
                      <a:pt x="170" y="45"/>
                      <a:pt x="170" y="45"/>
                    </a:cubicBezTo>
                    <a:cubicBezTo>
                      <a:pt x="169" y="45"/>
                      <a:pt x="169" y="45"/>
                      <a:pt x="169" y="45"/>
                    </a:cubicBezTo>
                    <a:cubicBezTo>
                      <a:pt x="169" y="45"/>
                      <a:pt x="170" y="45"/>
                      <a:pt x="170" y="45"/>
                    </a:cubicBezTo>
                    <a:cubicBezTo>
                      <a:pt x="171" y="44"/>
                      <a:pt x="171" y="43"/>
                      <a:pt x="172" y="43"/>
                    </a:cubicBezTo>
                    <a:cubicBezTo>
                      <a:pt x="173" y="42"/>
                      <a:pt x="173" y="43"/>
                      <a:pt x="174" y="43"/>
                    </a:cubicBezTo>
                    <a:cubicBezTo>
                      <a:pt x="174" y="43"/>
                      <a:pt x="174" y="43"/>
                      <a:pt x="175" y="43"/>
                    </a:cubicBezTo>
                    <a:cubicBezTo>
                      <a:pt x="175" y="44"/>
                      <a:pt x="175" y="44"/>
                      <a:pt x="175" y="44"/>
                    </a:cubicBezTo>
                    <a:cubicBezTo>
                      <a:pt x="175" y="44"/>
                      <a:pt x="176" y="44"/>
                      <a:pt x="176" y="44"/>
                    </a:cubicBezTo>
                    <a:cubicBezTo>
                      <a:pt x="176" y="45"/>
                      <a:pt x="176" y="45"/>
                      <a:pt x="176" y="45"/>
                    </a:cubicBezTo>
                    <a:cubicBezTo>
                      <a:pt x="177" y="45"/>
                      <a:pt x="178" y="46"/>
                      <a:pt x="179" y="47"/>
                    </a:cubicBezTo>
                    <a:cubicBezTo>
                      <a:pt x="180" y="47"/>
                      <a:pt x="180" y="47"/>
                      <a:pt x="180" y="47"/>
                    </a:cubicBezTo>
                    <a:cubicBezTo>
                      <a:pt x="180" y="47"/>
                      <a:pt x="179" y="47"/>
                      <a:pt x="179" y="48"/>
                    </a:cubicBezTo>
                    <a:moveTo>
                      <a:pt x="170" y="47"/>
                    </a:moveTo>
                    <a:cubicBezTo>
                      <a:pt x="170" y="47"/>
                      <a:pt x="171" y="48"/>
                      <a:pt x="172" y="49"/>
                    </a:cubicBezTo>
                    <a:cubicBezTo>
                      <a:pt x="173" y="49"/>
                      <a:pt x="173" y="50"/>
                      <a:pt x="174" y="50"/>
                    </a:cubicBezTo>
                    <a:cubicBezTo>
                      <a:pt x="174" y="50"/>
                      <a:pt x="174" y="50"/>
                      <a:pt x="175" y="50"/>
                    </a:cubicBezTo>
                    <a:cubicBezTo>
                      <a:pt x="175" y="50"/>
                      <a:pt x="175" y="50"/>
                      <a:pt x="175" y="51"/>
                    </a:cubicBezTo>
                    <a:cubicBezTo>
                      <a:pt x="176" y="51"/>
                      <a:pt x="176" y="51"/>
                      <a:pt x="176" y="51"/>
                    </a:cubicBezTo>
                    <a:cubicBezTo>
                      <a:pt x="176" y="51"/>
                      <a:pt x="175" y="51"/>
                      <a:pt x="175" y="51"/>
                    </a:cubicBezTo>
                    <a:cubicBezTo>
                      <a:pt x="175" y="52"/>
                      <a:pt x="175" y="52"/>
                      <a:pt x="175" y="52"/>
                    </a:cubicBezTo>
                    <a:cubicBezTo>
                      <a:pt x="174" y="52"/>
                      <a:pt x="174" y="52"/>
                      <a:pt x="174" y="52"/>
                    </a:cubicBezTo>
                    <a:cubicBezTo>
                      <a:pt x="173" y="53"/>
                      <a:pt x="173" y="53"/>
                      <a:pt x="172" y="53"/>
                    </a:cubicBezTo>
                    <a:cubicBezTo>
                      <a:pt x="171" y="53"/>
                      <a:pt x="170" y="53"/>
                      <a:pt x="170" y="52"/>
                    </a:cubicBezTo>
                    <a:cubicBezTo>
                      <a:pt x="169" y="52"/>
                      <a:pt x="169" y="52"/>
                      <a:pt x="168" y="51"/>
                    </a:cubicBezTo>
                    <a:cubicBezTo>
                      <a:pt x="168" y="51"/>
                      <a:pt x="167" y="50"/>
                      <a:pt x="166" y="50"/>
                    </a:cubicBezTo>
                    <a:cubicBezTo>
                      <a:pt x="166" y="50"/>
                      <a:pt x="165" y="50"/>
                      <a:pt x="165" y="49"/>
                    </a:cubicBezTo>
                    <a:cubicBezTo>
                      <a:pt x="167" y="48"/>
                      <a:pt x="167" y="47"/>
                      <a:pt x="168" y="47"/>
                    </a:cubicBezTo>
                    <a:cubicBezTo>
                      <a:pt x="169" y="47"/>
                      <a:pt x="169" y="47"/>
                      <a:pt x="170" y="47"/>
                    </a:cubicBezTo>
                    <a:moveTo>
                      <a:pt x="168" y="53"/>
                    </a:moveTo>
                    <a:cubicBezTo>
                      <a:pt x="168" y="53"/>
                      <a:pt x="168" y="53"/>
                      <a:pt x="168" y="53"/>
                    </a:cubicBezTo>
                    <a:cubicBezTo>
                      <a:pt x="169" y="53"/>
                      <a:pt x="169" y="53"/>
                      <a:pt x="170" y="54"/>
                    </a:cubicBezTo>
                    <a:cubicBezTo>
                      <a:pt x="170" y="54"/>
                      <a:pt x="171" y="55"/>
                      <a:pt x="172" y="55"/>
                    </a:cubicBezTo>
                    <a:cubicBezTo>
                      <a:pt x="171" y="56"/>
                      <a:pt x="170" y="57"/>
                      <a:pt x="170" y="57"/>
                    </a:cubicBezTo>
                    <a:cubicBezTo>
                      <a:pt x="169" y="57"/>
                      <a:pt x="169" y="57"/>
                      <a:pt x="168" y="57"/>
                    </a:cubicBezTo>
                    <a:cubicBezTo>
                      <a:pt x="167" y="58"/>
                      <a:pt x="166" y="57"/>
                      <a:pt x="165" y="56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3" y="55"/>
                      <a:pt x="163" y="54"/>
                      <a:pt x="162" y="54"/>
                    </a:cubicBezTo>
                    <a:cubicBezTo>
                      <a:pt x="162" y="54"/>
                      <a:pt x="162" y="53"/>
                      <a:pt x="161" y="53"/>
                    </a:cubicBezTo>
                    <a:cubicBezTo>
                      <a:pt x="162" y="52"/>
                      <a:pt x="163" y="51"/>
                      <a:pt x="164" y="51"/>
                    </a:cubicBezTo>
                    <a:cubicBezTo>
                      <a:pt x="164" y="51"/>
                      <a:pt x="164" y="51"/>
                      <a:pt x="165" y="51"/>
                    </a:cubicBezTo>
                    <a:cubicBezTo>
                      <a:pt x="165" y="51"/>
                      <a:pt x="166" y="52"/>
                      <a:pt x="168" y="53"/>
                    </a:cubicBezTo>
                    <a:moveTo>
                      <a:pt x="162" y="55"/>
                    </a:moveTo>
                    <a:cubicBezTo>
                      <a:pt x="162" y="56"/>
                      <a:pt x="163" y="56"/>
                      <a:pt x="164" y="57"/>
                    </a:cubicBezTo>
                    <a:cubicBezTo>
                      <a:pt x="164" y="57"/>
                      <a:pt x="164" y="57"/>
                      <a:pt x="165" y="57"/>
                    </a:cubicBezTo>
                    <a:cubicBezTo>
                      <a:pt x="166" y="58"/>
                      <a:pt x="167" y="59"/>
                      <a:pt x="168" y="59"/>
                    </a:cubicBezTo>
                    <a:cubicBezTo>
                      <a:pt x="166" y="60"/>
                      <a:pt x="165" y="61"/>
                      <a:pt x="165" y="61"/>
                    </a:cubicBezTo>
                    <a:cubicBezTo>
                      <a:pt x="164" y="61"/>
                      <a:pt x="164" y="61"/>
                      <a:pt x="164" y="61"/>
                    </a:cubicBezTo>
                    <a:cubicBezTo>
                      <a:pt x="163" y="61"/>
                      <a:pt x="162" y="60"/>
                      <a:pt x="160" y="59"/>
                    </a:cubicBezTo>
                    <a:cubicBezTo>
                      <a:pt x="160" y="59"/>
                      <a:pt x="159" y="59"/>
                      <a:pt x="159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8" y="58"/>
                      <a:pt x="158" y="58"/>
                      <a:pt x="158" y="58"/>
                    </a:cubicBezTo>
                    <a:cubicBezTo>
                      <a:pt x="157" y="58"/>
                      <a:pt x="157" y="58"/>
                      <a:pt x="157" y="58"/>
                    </a:cubicBezTo>
                    <a:cubicBezTo>
                      <a:pt x="157" y="57"/>
                      <a:pt x="157" y="57"/>
                      <a:pt x="158" y="57"/>
                    </a:cubicBezTo>
                    <a:cubicBezTo>
                      <a:pt x="158" y="56"/>
                      <a:pt x="158" y="56"/>
                      <a:pt x="159" y="56"/>
                    </a:cubicBezTo>
                    <a:cubicBezTo>
                      <a:pt x="159" y="55"/>
                      <a:pt x="160" y="55"/>
                      <a:pt x="160" y="55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61" y="55"/>
                      <a:pt x="161" y="55"/>
                      <a:pt x="162" y="55"/>
                    </a:cubicBezTo>
                    <a:moveTo>
                      <a:pt x="158" y="59"/>
                    </a:move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60"/>
                      <a:pt x="159" y="60"/>
                    </a:cubicBezTo>
                    <a:cubicBezTo>
                      <a:pt x="159" y="60"/>
                      <a:pt x="159" y="60"/>
                      <a:pt x="160" y="61"/>
                    </a:cubicBezTo>
                    <a:cubicBezTo>
                      <a:pt x="160" y="61"/>
                      <a:pt x="160" y="61"/>
                      <a:pt x="160" y="61"/>
                    </a:cubicBezTo>
                    <a:cubicBezTo>
                      <a:pt x="161" y="62"/>
                      <a:pt x="163" y="63"/>
                      <a:pt x="164" y="63"/>
                    </a:cubicBezTo>
                    <a:cubicBezTo>
                      <a:pt x="162" y="65"/>
                      <a:pt x="161" y="65"/>
                      <a:pt x="160" y="65"/>
                    </a:cubicBezTo>
                    <a:cubicBezTo>
                      <a:pt x="160" y="66"/>
                      <a:pt x="159" y="65"/>
                      <a:pt x="159" y="65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7" y="64"/>
                      <a:pt x="157" y="64"/>
                      <a:pt x="156" y="64"/>
                    </a:cubicBezTo>
                    <a:cubicBezTo>
                      <a:pt x="156" y="63"/>
                      <a:pt x="155" y="63"/>
                      <a:pt x="154" y="62"/>
                    </a:cubicBez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62"/>
                      <a:pt x="153" y="62"/>
                      <a:pt x="153" y="62"/>
                    </a:cubicBezTo>
                    <a:cubicBezTo>
                      <a:pt x="153" y="61"/>
                      <a:pt x="154" y="61"/>
                      <a:pt x="154" y="61"/>
                    </a:cubicBezTo>
                    <a:cubicBezTo>
                      <a:pt x="155" y="59"/>
                      <a:pt x="156" y="59"/>
                      <a:pt x="156" y="59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7" y="59"/>
                      <a:pt x="157" y="59"/>
                      <a:pt x="158" y="59"/>
                    </a:cubicBezTo>
                    <a:moveTo>
                      <a:pt x="154" y="63"/>
                    </a:moveTo>
                    <a:cubicBezTo>
                      <a:pt x="154" y="63"/>
                      <a:pt x="154" y="63"/>
                      <a:pt x="154" y="63"/>
                    </a:cubicBezTo>
                    <a:cubicBezTo>
                      <a:pt x="154" y="64"/>
                      <a:pt x="155" y="64"/>
                      <a:pt x="156" y="65"/>
                    </a:cubicBezTo>
                    <a:cubicBezTo>
                      <a:pt x="156" y="65"/>
                      <a:pt x="156" y="65"/>
                      <a:pt x="156" y="65"/>
                    </a:cubicBezTo>
                    <a:cubicBezTo>
                      <a:pt x="157" y="66"/>
                      <a:pt x="157" y="66"/>
                      <a:pt x="158" y="66"/>
                    </a:cubicBezTo>
                    <a:cubicBezTo>
                      <a:pt x="158" y="66"/>
                      <a:pt x="158" y="67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59" y="68"/>
                      <a:pt x="159" y="68"/>
                    </a:cubicBezTo>
                    <a:cubicBezTo>
                      <a:pt x="158" y="68"/>
                      <a:pt x="158" y="69"/>
                      <a:pt x="158" y="69"/>
                    </a:cubicBezTo>
                    <a:cubicBezTo>
                      <a:pt x="157" y="69"/>
                      <a:pt x="157" y="69"/>
                      <a:pt x="156" y="69"/>
                    </a:cubicBezTo>
                    <a:cubicBezTo>
                      <a:pt x="155" y="70"/>
                      <a:pt x="155" y="69"/>
                      <a:pt x="154" y="69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2" y="67"/>
                      <a:pt x="151" y="67"/>
                      <a:pt x="151" y="67"/>
                    </a:cubicBezTo>
                    <a:cubicBezTo>
                      <a:pt x="150" y="66"/>
                      <a:pt x="150" y="66"/>
                      <a:pt x="150" y="66"/>
                    </a:cubicBezTo>
                    <a:cubicBezTo>
                      <a:pt x="150" y="66"/>
                      <a:pt x="149" y="66"/>
                      <a:pt x="149" y="66"/>
                    </a:cubicBezTo>
                    <a:cubicBezTo>
                      <a:pt x="149" y="65"/>
                      <a:pt x="150" y="65"/>
                      <a:pt x="150" y="64"/>
                    </a:cubicBezTo>
                    <a:cubicBezTo>
                      <a:pt x="150" y="64"/>
                      <a:pt x="150" y="64"/>
                      <a:pt x="151" y="64"/>
                    </a:cubicBezTo>
                    <a:cubicBezTo>
                      <a:pt x="151" y="63"/>
                      <a:pt x="152" y="63"/>
                      <a:pt x="153" y="63"/>
                    </a:cubicBezTo>
                    <a:cubicBezTo>
                      <a:pt x="153" y="63"/>
                      <a:pt x="153" y="63"/>
                      <a:pt x="154" y="63"/>
                    </a:cubicBezTo>
                    <a:moveTo>
                      <a:pt x="149" y="67"/>
                    </a:moveTo>
                    <a:cubicBezTo>
                      <a:pt x="150" y="67"/>
                      <a:pt x="150" y="68"/>
                      <a:pt x="150" y="68"/>
                    </a:cubicBezTo>
                    <a:cubicBezTo>
                      <a:pt x="150" y="68"/>
                      <a:pt x="150" y="68"/>
                      <a:pt x="151" y="68"/>
                    </a:cubicBezTo>
                    <a:cubicBezTo>
                      <a:pt x="151" y="68"/>
                      <a:pt x="151" y="69"/>
                      <a:pt x="152" y="69"/>
                    </a:cubicBezTo>
                    <a:cubicBezTo>
                      <a:pt x="152" y="69"/>
                      <a:pt x="152" y="69"/>
                      <a:pt x="153" y="69"/>
                    </a:cubicBezTo>
                    <a:cubicBezTo>
                      <a:pt x="153" y="70"/>
                      <a:pt x="153" y="70"/>
                      <a:pt x="154" y="70"/>
                    </a:cubicBezTo>
                    <a:cubicBezTo>
                      <a:pt x="154" y="71"/>
                      <a:pt x="155" y="71"/>
                      <a:pt x="156" y="71"/>
                    </a:cubicBezTo>
                    <a:cubicBezTo>
                      <a:pt x="155" y="72"/>
                      <a:pt x="154" y="73"/>
                      <a:pt x="154" y="73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4"/>
                      <a:pt x="151" y="74"/>
                      <a:pt x="151" y="73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49" y="73"/>
                      <a:pt x="149" y="72"/>
                      <a:pt x="148" y="72"/>
                    </a:cubicBezTo>
                    <a:cubicBezTo>
                      <a:pt x="148" y="72"/>
                      <a:pt x="148" y="72"/>
                      <a:pt x="148" y="71"/>
                    </a:cubicBezTo>
                    <a:cubicBezTo>
                      <a:pt x="147" y="71"/>
                      <a:pt x="147" y="71"/>
                      <a:pt x="146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6" y="70"/>
                      <a:pt x="145" y="70"/>
                      <a:pt x="145" y="70"/>
                    </a:cubicBezTo>
                    <a:cubicBezTo>
                      <a:pt x="145" y="69"/>
                      <a:pt x="146" y="68"/>
                      <a:pt x="146" y="68"/>
                    </a:cubicBezTo>
                    <a:cubicBezTo>
                      <a:pt x="147" y="67"/>
                      <a:pt x="147" y="67"/>
                      <a:pt x="148" y="67"/>
                    </a:cubicBezTo>
                    <a:cubicBezTo>
                      <a:pt x="148" y="67"/>
                      <a:pt x="148" y="67"/>
                      <a:pt x="148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moveTo>
                      <a:pt x="145" y="71"/>
                    </a:moveTo>
                    <a:cubicBezTo>
                      <a:pt x="146" y="72"/>
                      <a:pt x="146" y="72"/>
                      <a:pt x="146" y="72"/>
                    </a:cubicBezTo>
                    <a:cubicBezTo>
                      <a:pt x="147" y="72"/>
                      <a:pt x="147" y="73"/>
                      <a:pt x="148" y="73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9" y="74"/>
                      <a:pt x="149" y="74"/>
                      <a:pt x="150" y="75"/>
                    </a:cubicBezTo>
                    <a:cubicBezTo>
                      <a:pt x="150" y="75"/>
                      <a:pt x="150" y="75"/>
                      <a:pt x="151" y="75"/>
                    </a:cubicBezTo>
                    <a:cubicBezTo>
                      <a:pt x="151" y="75"/>
                      <a:pt x="151" y="75"/>
                      <a:pt x="151" y="75"/>
                    </a:cubicBezTo>
                    <a:cubicBezTo>
                      <a:pt x="151" y="75"/>
                      <a:pt x="151" y="76"/>
                      <a:pt x="151" y="76"/>
                    </a:cubicBezTo>
                    <a:cubicBezTo>
                      <a:pt x="150" y="76"/>
                      <a:pt x="150" y="76"/>
                      <a:pt x="150" y="77"/>
                    </a:cubicBezTo>
                    <a:cubicBezTo>
                      <a:pt x="149" y="77"/>
                      <a:pt x="149" y="77"/>
                      <a:pt x="148" y="77"/>
                    </a:cubicBezTo>
                    <a:cubicBezTo>
                      <a:pt x="148" y="77"/>
                      <a:pt x="148" y="77"/>
                      <a:pt x="148" y="77"/>
                    </a:cubicBezTo>
                    <a:cubicBezTo>
                      <a:pt x="147" y="76"/>
                      <a:pt x="147" y="76"/>
                      <a:pt x="146" y="75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6" y="75"/>
                      <a:pt x="146" y="75"/>
                      <a:pt x="145" y="75"/>
                    </a:cubicBezTo>
                    <a:cubicBezTo>
                      <a:pt x="145" y="74"/>
                      <a:pt x="145" y="74"/>
                      <a:pt x="144" y="73"/>
                    </a:cubicBezTo>
                    <a:cubicBezTo>
                      <a:pt x="144" y="73"/>
                      <a:pt x="143" y="73"/>
                      <a:pt x="143" y="72"/>
                    </a:cubicBezTo>
                    <a:cubicBezTo>
                      <a:pt x="143" y="72"/>
                      <a:pt x="143" y="72"/>
                      <a:pt x="142" y="72"/>
                    </a:cubicBezTo>
                    <a:cubicBezTo>
                      <a:pt x="143" y="72"/>
                      <a:pt x="143" y="72"/>
                      <a:pt x="143" y="71"/>
                    </a:cubicBezTo>
                    <a:cubicBezTo>
                      <a:pt x="143" y="71"/>
                      <a:pt x="144" y="71"/>
                      <a:pt x="144" y="71"/>
                    </a:cubicBezTo>
                    <a:cubicBezTo>
                      <a:pt x="145" y="71"/>
                      <a:pt x="145" y="71"/>
                      <a:pt x="145" y="71"/>
                    </a:cubicBezTo>
                    <a:cubicBezTo>
                      <a:pt x="145" y="71"/>
                      <a:pt x="145" y="71"/>
                      <a:pt x="145" y="71"/>
                    </a:cubicBezTo>
                    <a:moveTo>
                      <a:pt x="113" y="157"/>
                    </a:moveTo>
                    <a:cubicBezTo>
                      <a:pt x="113" y="158"/>
                      <a:pt x="114" y="158"/>
                      <a:pt x="114" y="159"/>
                    </a:cubicBezTo>
                    <a:cubicBezTo>
                      <a:pt x="114" y="159"/>
                      <a:pt x="114" y="159"/>
                      <a:pt x="114" y="159"/>
                    </a:cubicBezTo>
                    <a:cubicBezTo>
                      <a:pt x="114" y="159"/>
                      <a:pt x="113" y="159"/>
                      <a:pt x="113" y="159"/>
                    </a:cubicBezTo>
                    <a:cubicBezTo>
                      <a:pt x="110" y="159"/>
                      <a:pt x="109" y="158"/>
                      <a:pt x="108" y="157"/>
                    </a:cubicBezTo>
                    <a:cubicBezTo>
                      <a:pt x="108" y="156"/>
                      <a:pt x="108" y="156"/>
                      <a:pt x="108" y="156"/>
                    </a:cubicBezTo>
                    <a:cubicBezTo>
                      <a:pt x="108" y="155"/>
                      <a:pt x="107" y="154"/>
                      <a:pt x="107" y="153"/>
                    </a:cubicBezTo>
                    <a:cubicBezTo>
                      <a:pt x="107" y="153"/>
                      <a:pt x="107" y="153"/>
                      <a:pt x="108" y="153"/>
                    </a:cubicBezTo>
                    <a:cubicBezTo>
                      <a:pt x="108" y="153"/>
                      <a:pt x="108" y="153"/>
                      <a:pt x="108" y="153"/>
                    </a:cubicBezTo>
                    <a:cubicBezTo>
                      <a:pt x="109" y="153"/>
                      <a:pt x="110" y="153"/>
                      <a:pt x="110" y="154"/>
                    </a:cubicBezTo>
                    <a:cubicBezTo>
                      <a:pt x="112" y="155"/>
                      <a:pt x="112" y="156"/>
                      <a:pt x="113" y="157"/>
                    </a:cubicBezTo>
                    <a:moveTo>
                      <a:pt x="96" y="151"/>
                    </a:moveTo>
                    <a:cubicBezTo>
                      <a:pt x="97" y="151"/>
                      <a:pt x="98" y="151"/>
                      <a:pt x="98" y="151"/>
                    </a:cubicBezTo>
                    <a:cubicBezTo>
                      <a:pt x="99" y="151"/>
                      <a:pt x="99" y="152"/>
                      <a:pt x="100" y="152"/>
                    </a:cubicBezTo>
                    <a:cubicBezTo>
                      <a:pt x="100" y="153"/>
                      <a:pt x="100" y="153"/>
                      <a:pt x="100" y="153"/>
                    </a:cubicBezTo>
                    <a:cubicBezTo>
                      <a:pt x="101" y="154"/>
                      <a:pt x="101" y="156"/>
                      <a:pt x="102" y="157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1" y="158"/>
                      <a:pt x="100" y="158"/>
                      <a:pt x="100" y="158"/>
                    </a:cubicBezTo>
                    <a:cubicBezTo>
                      <a:pt x="99" y="158"/>
                      <a:pt x="98" y="157"/>
                      <a:pt x="98" y="157"/>
                    </a:cubicBezTo>
                    <a:cubicBezTo>
                      <a:pt x="96" y="155"/>
                      <a:pt x="97" y="153"/>
                      <a:pt x="96" y="151"/>
                    </a:cubicBezTo>
                    <a:moveTo>
                      <a:pt x="102" y="153"/>
                    </a:moveTo>
                    <a:cubicBezTo>
                      <a:pt x="102" y="153"/>
                      <a:pt x="101" y="153"/>
                      <a:pt x="101" y="152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2"/>
                      <a:pt x="103" y="153"/>
                      <a:pt x="103" y="153"/>
                    </a:cubicBezTo>
                    <a:cubicBezTo>
                      <a:pt x="104" y="153"/>
                      <a:pt x="105" y="153"/>
                      <a:pt x="105" y="153"/>
                    </a:cubicBezTo>
                    <a:cubicBezTo>
                      <a:pt x="106" y="155"/>
                      <a:pt x="107" y="157"/>
                      <a:pt x="108" y="158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9"/>
                      <a:pt x="104" y="158"/>
                      <a:pt x="103" y="157"/>
                    </a:cubicBezTo>
                    <a:cubicBezTo>
                      <a:pt x="102" y="156"/>
                      <a:pt x="102" y="154"/>
                      <a:pt x="102" y="153"/>
                    </a:cubicBezTo>
                    <a:moveTo>
                      <a:pt x="113" y="155"/>
                    </a:moveTo>
                    <a:cubicBezTo>
                      <a:pt x="113" y="154"/>
                      <a:pt x="113" y="154"/>
                      <a:pt x="112" y="153"/>
                    </a:cubicBezTo>
                    <a:cubicBezTo>
                      <a:pt x="113" y="153"/>
                      <a:pt x="113" y="153"/>
                      <a:pt x="113" y="153"/>
                    </a:cubicBezTo>
                    <a:cubicBezTo>
                      <a:pt x="114" y="153"/>
                      <a:pt x="115" y="153"/>
                      <a:pt x="116" y="153"/>
                    </a:cubicBezTo>
                    <a:cubicBezTo>
                      <a:pt x="117" y="154"/>
                      <a:pt x="117" y="155"/>
                      <a:pt x="118" y="155"/>
                    </a:cubicBezTo>
                    <a:cubicBezTo>
                      <a:pt x="118" y="156"/>
                      <a:pt x="119" y="156"/>
                      <a:pt x="119" y="157"/>
                    </a:cubicBezTo>
                    <a:cubicBezTo>
                      <a:pt x="120" y="157"/>
                      <a:pt x="120" y="158"/>
                      <a:pt x="120" y="158"/>
                    </a:cubicBezTo>
                    <a:cubicBezTo>
                      <a:pt x="120" y="158"/>
                      <a:pt x="120" y="158"/>
                      <a:pt x="120" y="158"/>
                    </a:cubicBezTo>
                    <a:cubicBezTo>
                      <a:pt x="120" y="158"/>
                      <a:pt x="119" y="158"/>
                      <a:pt x="119" y="158"/>
                    </a:cubicBezTo>
                    <a:cubicBezTo>
                      <a:pt x="119" y="158"/>
                      <a:pt x="118" y="158"/>
                      <a:pt x="118" y="158"/>
                    </a:cubicBezTo>
                    <a:cubicBezTo>
                      <a:pt x="115" y="159"/>
                      <a:pt x="114" y="156"/>
                      <a:pt x="113" y="155"/>
                    </a:cubicBezTo>
                    <a:moveTo>
                      <a:pt x="116" y="202"/>
                    </a:moveTo>
                    <a:cubicBezTo>
                      <a:pt x="116" y="201"/>
                      <a:pt x="116" y="199"/>
                      <a:pt x="116" y="196"/>
                    </a:cubicBezTo>
                    <a:cubicBezTo>
                      <a:pt x="116" y="195"/>
                      <a:pt x="116" y="193"/>
                      <a:pt x="116" y="190"/>
                    </a:cubicBezTo>
                    <a:cubicBezTo>
                      <a:pt x="116" y="189"/>
                      <a:pt x="116" y="187"/>
                      <a:pt x="116" y="184"/>
                    </a:cubicBezTo>
                    <a:cubicBezTo>
                      <a:pt x="116" y="183"/>
                      <a:pt x="116" y="182"/>
                      <a:pt x="116" y="179"/>
                    </a:cubicBezTo>
                    <a:cubicBezTo>
                      <a:pt x="116" y="178"/>
                      <a:pt x="116" y="176"/>
                      <a:pt x="116" y="173"/>
                    </a:cubicBezTo>
                    <a:cubicBezTo>
                      <a:pt x="116" y="172"/>
                      <a:pt x="116" y="170"/>
                      <a:pt x="116" y="167"/>
                    </a:cubicBezTo>
                    <a:cubicBezTo>
                      <a:pt x="116" y="166"/>
                      <a:pt x="116" y="164"/>
                      <a:pt x="116" y="162"/>
                    </a:cubicBezTo>
                    <a:cubicBezTo>
                      <a:pt x="116" y="161"/>
                      <a:pt x="116" y="161"/>
                      <a:pt x="116" y="160"/>
                    </a:cubicBezTo>
                    <a:cubicBezTo>
                      <a:pt x="118" y="160"/>
                      <a:pt x="118" y="160"/>
                      <a:pt x="118" y="160"/>
                    </a:cubicBezTo>
                    <a:cubicBezTo>
                      <a:pt x="118" y="160"/>
                      <a:pt x="119" y="159"/>
                      <a:pt x="119" y="159"/>
                    </a:cubicBezTo>
                    <a:cubicBezTo>
                      <a:pt x="120" y="159"/>
                      <a:pt x="120" y="159"/>
                      <a:pt x="121" y="159"/>
                    </a:cubicBezTo>
                    <a:cubicBezTo>
                      <a:pt x="121" y="159"/>
                      <a:pt x="122" y="159"/>
                      <a:pt x="122" y="158"/>
                    </a:cubicBezTo>
                    <a:cubicBezTo>
                      <a:pt x="123" y="158"/>
                      <a:pt x="123" y="158"/>
                      <a:pt x="123" y="158"/>
                    </a:cubicBezTo>
                    <a:cubicBezTo>
                      <a:pt x="123" y="158"/>
                      <a:pt x="124" y="158"/>
                      <a:pt x="125" y="158"/>
                    </a:cubicBezTo>
                    <a:cubicBezTo>
                      <a:pt x="125" y="158"/>
                      <a:pt x="126" y="158"/>
                      <a:pt x="127" y="157"/>
                    </a:cubicBezTo>
                    <a:cubicBezTo>
                      <a:pt x="127" y="157"/>
                      <a:pt x="128" y="157"/>
                      <a:pt x="128" y="157"/>
                    </a:cubicBezTo>
                    <a:cubicBezTo>
                      <a:pt x="129" y="157"/>
                      <a:pt x="131" y="156"/>
                      <a:pt x="133" y="155"/>
                    </a:cubicBezTo>
                    <a:cubicBezTo>
                      <a:pt x="133" y="155"/>
                      <a:pt x="133" y="154"/>
                      <a:pt x="134" y="154"/>
                    </a:cubicBezTo>
                    <a:cubicBezTo>
                      <a:pt x="134" y="154"/>
                      <a:pt x="135" y="154"/>
                      <a:pt x="136" y="154"/>
                    </a:cubicBezTo>
                    <a:cubicBezTo>
                      <a:pt x="136" y="153"/>
                      <a:pt x="137" y="153"/>
                      <a:pt x="138" y="152"/>
                    </a:cubicBezTo>
                    <a:cubicBezTo>
                      <a:pt x="138" y="152"/>
                      <a:pt x="138" y="152"/>
                      <a:pt x="138" y="152"/>
                    </a:cubicBezTo>
                    <a:cubicBezTo>
                      <a:pt x="138" y="152"/>
                      <a:pt x="139" y="151"/>
                      <a:pt x="139" y="151"/>
                    </a:cubicBezTo>
                    <a:cubicBezTo>
                      <a:pt x="140" y="151"/>
                      <a:pt x="141" y="150"/>
                      <a:pt x="142" y="149"/>
                    </a:cubicBezTo>
                    <a:cubicBezTo>
                      <a:pt x="142" y="150"/>
                      <a:pt x="142" y="150"/>
                      <a:pt x="143" y="151"/>
                    </a:cubicBezTo>
                    <a:cubicBezTo>
                      <a:pt x="143" y="151"/>
                      <a:pt x="144" y="151"/>
                      <a:pt x="144" y="152"/>
                    </a:cubicBezTo>
                    <a:cubicBezTo>
                      <a:pt x="145" y="152"/>
                      <a:pt x="145" y="153"/>
                      <a:pt x="146" y="153"/>
                    </a:cubicBezTo>
                    <a:cubicBezTo>
                      <a:pt x="146" y="153"/>
                      <a:pt x="146" y="153"/>
                      <a:pt x="146" y="154"/>
                    </a:cubicBezTo>
                    <a:cubicBezTo>
                      <a:pt x="147" y="154"/>
                      <a:pt x="147" y="155"/>
                      <a:pt x="148" y="155"/>
                    </a:cubicBezTo>
                    <a:cubicBezTo>
                      <a:pt x="148" y="156"/>
                      <a:pt x="148" y="156"/>
                      <a:pt x="148" y="156"/>
                    </a:cubicBezTo>
                    <a:cubicBezTo>
                      <a:pt x="149" y="156"/>
                      <a:pt x="149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8"/>
                      <a:pt x="150" y="158"/>
                      <a:pt x="151" y="158"/>
                    </a:cubicBezTo>
                    <a:cubicBezTo>
                      <a:pt x="151" y="159"/>
                      <a:pt x="152" y="159"/>
                      <a:pt x="153" y="160"/>
                    </a:cubicBezTo>
                    <a:cubicBezTo>
                      <a:pt x="153" y="161"/>
                      <a:pt x="153" y="161"/>
                      <a:pt x="154" y="161"/>
                    </a:cubicBezTo>
                    <a:cubicBezTo>
                      <a:pt x="154" y="162"/>
                      <a:pt x="155" y="163"/>
                      <a:pt x="156" y="164"/>
                    </a:cubicBezTo>
                    <a:cubicBezTo>
                      <a:pt x="157" y="164"/>
                      <a:pt x="157" y="165"/>
                      <a:pt x="158" y="165"/>
                    </a:cubicBez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65"/>
                      <a:pt x="158" y="166"/>
                      <a:pt x="159" y="166"/>
                    </a:cubicBezTo>
                    <a:cubicBezTo>
                      <a:pt x="159" y="167"/>
                      <a:pt x="160" y="167"/>
                      <a:pt x="160" y="168"/>
                    </a:cubicBezTo>
                    <a:cubicBezTo>
                      <a:pt x="161" y="168"/>
                      <a:pt x="161" y="169"/>
                      <a:pt x="162" y="169"/>
                    </a:cubicBezTo>
                    <a:cubicBezTo>
                      <a:pt x="162" y="170"/>
                      <a:pt x="163" y="171"/>
                      <a:pt x="164" y="172"/>
                    </a:cubicBezTo>
                    <a:cubicBezTo>
                      <a:pt x="164" y="172"/>
                      <a:pt x="164" y="172"/>
                      <a:pt x="165" y="172"/>
                    </a:cubicBezTo>
                    <a:cubicBezTo>
                      <a:pt x="165" y="173"/>
                      <a:pt x="165" y="173"/>
                      <a:pt x="166" y="173"/>
                    </a:cubicBezTo>
                    <a:cubicBezTo>
                      <a:pt x="166" y="174"/>
                      <a:pt x="167" y="175"/>
                      <a:pt x="168" y="176"/>
                    </a:cubicBezTo>
                    <a:cubicBezTo>
                      <a:pt x="169" y="176"/>
                      <a:pt x="169" y="177"/>
                      <a:pt x="170" y="177"/>
                    </a:cubicBezTo>
                    <a:cubicBezTo>
                      <a:pt x="170" y="177"/>
                      <a:pt x="170" y="177"/>
                      <a:pt x="170" y="177"/>
                    </a:cubicBezTo>
                    <a:cubicBezTo>
                      <a:pt x="170" y="178"/>
                      <a:pt x="171" y="179"/>
                      <a:pt x="172" y="180"/>
                    </a:cubicBezTo>
                    <a:cubicBezTo>
                      <a:pt x="173" y="180"/>
                      <a:pt x="173" y="181"/>
                      <a:pt x="174" y="181"/>
                    </a:cubicBezTo>
                    <a:cubicBezTo>
                      <a:pt x="174" y="182"/>
                      <a:pt x="174" y="182"/>
                      <a:pt x="175" y="182"/>
                    </a:cubicBezTo>
                    <a:cubicBezTo>
                      <a:pt x="175" y="182"/>
                      <a:pt x="175" y="182"/>
                      <a:pt x="175" y="182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4" y="183"/>
                      <a:pt x="174" y="183"/>
                      <a:pt x="174" y="183"/>
                    </a:cubicBezTo>
                    <a:cubicBezTo>
                      <a:pt x="174" y="184"/>
                      <a:pt x="173" y="185"/>
                      <a:pt x="172" y="186"/>
                    </a:cubicBezTo>
                    <a:cubicBezTo>
                      <a:pt x="171" y="186"/>
                      <a:pt x="170" y="187"/>
                      <a:pt x="170" y="187"/>
                    </a:cubicBezTo>
                    <a:cubicBezTo>
                      <a:pt x="169" y="187"/>
                      <a:pt x="169" y="188"/>
                      <a:pt x="168" y="188"/>
                    </a:cubicBezTo>
                    <a:cubicBezTo>
                      <a:pt x="167" y="189"/>
                      <a:pt x="166" y="190"/>
                      <a:pt x="165" y="191"/>
                    </a:cubicBezTo>
                    <a:cubicBezTo>
                      <a:pt x="165" y="191"/>
                      <a:pt x="165" y="191"/>
                      <a:pt x="165" y="191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63" y="192"/>
                      <a:pt x="162" y="192"/>
                      <a:pt x="160" y="194"/>
                    </a:cubicBezTo>
                    <a:cubicBezTo>
                      <a:pt x="160" y="194"/>
                      <a:pt x="159" y="194"/>
                      <a:pt x="159" y="195"/>
                    </a:cubicBezTo>
                    <a:cubicBezTo>
                      <a:pt x="158" y="195"/>
                      <a:pt x="158" y="195"/>
                      <a:pt x="158" y="196"/>
                    </a:cubicBezTo>
                    <a:cubicBezTo>
                      <a:pt x="158" y="196"/>
                      <a:pt x="158" y="196"/>
                      <a:pt x="158" y="196"/>
                    </a:cubicBezTo>
                    <a:cubicBezTo>
                      <a:pt x="157" y="196"/>
                      <a:pt x="157" y="196"/>
                      <a:pt x="156" y="196"/>
                    </a:cubicBezTo>
                    <a:cubicBezTo>
                      <a:pt x="155" y="196"/>
                      <a:pt x="155" y="196"/>
                      <a:pt x="154" y="197"/>
                    </a:cubicBezTo>
                    <a:cubicBezTo>
                      <a:pt x="153" y="197"/>
                      <a:pt x="153" y="197"/>
                      <a:pt x="153" y="198"/>
                    </a:cubicBezTo>
                    <a:cubicBezTo>
                      <a:pt x="152" y="198"/>
                      <a:pt x="151" y="198"/>
                      <a:pt x="151" y="199"/>
                    </a:cubicBezTo>
                    <a:cubicBezTo>
                      <a:pt x="151" y="199"/>
                      <a:pt x="150" y="199"/>
                      <a:pt x="150" y="199"/>
                    </a:cubicBezTo>
                    <a:cubicBezTo>
                      <a:pt x="150" y="199"/>
                      <a:pt x="150" y="199"/>
                      <a:pt x="150" y="199"/>
                    </a:cubicBezTo>
                    <a:cubicBezTo>
                      <a:pt x="148" y="199"/>
                      <a:pt x="148" y="199"/>
                      <a:pt x="148" y="199"/>
                    </a:cubicBezTo>
                    <a:cubicBezTo>
                      <a:pt x="148" y="199"/>
                      <a:pt x="148" y="200"/>
                      <a:pt x="148" y="200"/>
                    </a:cubicBezTo>
                    <a:cubicBezTo>
                      <a:pt x="147" y="200"/>
                      <a:pt x="147" y="200"/>
                      <a:pt x="146" y="200"/>
                    </a:cubicBezTo>
                    <a:cubicBezTo>
                      <a:pt x="146" y="200"/>
                      <a:pt x="145" y="201"/>
                      <a:pt x="144" y="201"/>
                    </a:cubicBezTo>
                    <a:cubicBezTo>
                      <a:pt x="144" y="202"/>
                      <a:pt x="143" y="202"/>
                      <a:pt x="143" y="202"/>
                    </a:cubicBezTo>
                    <a:cubicBezTo>
                      <a:pt x="143" y="202"/>
                      <a:pt x="143" y="202"/>
                      <a:pt x="142" y="203"/>
                    </a:cubicBezTo>
                    <a:cubicBezTo>
                      <a:pt x="141" y="202"/>
                      <a:pt x="140" y="203"/>
                      <a:pt x="138" y="203"/>
                    </a:cubicBezTo>
                    <a:cubicBezTo>
                      <a:pt x="137" y="203"/>
                      <a:pt x="137" y="204"/>
                      <a:pt x="136" y="204"/>
                    </a:cubicBezTo>
                    <a:cubicBezTo>
                      <a:pt x="135" y="204"/>
                      <a:pt x="135" y="205"/>
                      <a:pt x="134" y="205"/>
                    </a:cubicBezTo>
                    <a:cubicBezTo>
                      <a:pt x="133" y="205"/>
                      <a:pt x="133" y="205"/>
                      <a:pt x="133" y="205"/>
                    </a:cubicBezTo>
                    <a:cubicBezTo>
                      <a:pt x="131" y="205"/>
                      <a:pt x="130" y="205"/>
                      <a:pt x="128" y="206"/>
                    </a:cubicBezTo>
                    <a:cubicBezTo>
                      <a:pt x="128" y="206"/>
                      <a:pt x="127" y="206"/>
                      <a:pt x="127" y="206"/>
                    </a:cubicBezTo>
                    <a:cubicBezTo>
                      <a:pt x="126" y="206"/>
                      <a:pt x="126" y="206"/>
                      <a:pt x="126" y="207"/>
                    </a:cubicBezTo>
                    <a:cubicBezTo>
                      <a:pt x="126" y="207"/>
                      <a:pt x="125" y="206"/>
                      <a:pt x="125" y="206"/>
                    </a:cubicBezTo>
                    <a:cubicBezTo>
                      <a:pt x="124" y="206"/>
                      <a:pt x="124" y="206"/>
                      <a:pt x="123" y="206"/>
                    </a:cubicBezTo>
                    <a:cubicBezTo>
                      <a:pt x="122" y="206"/>
                      <a:pt x="121" y="207"/>
                      <a:pt x="119" y="207"/>
                    </a:cubicBezTo>
                    <a:cubicBezTo>
                      <a:pt x="119" y="207"/>
                      <a:pt x="118" y="207"/>
                      <a:pt x="118" y="207"/>
                    </a:cubicBezTo>
                    <a:cubicBezTo>
                      <a:pt x="118" y="207"/>
                      <a:pt x="118" y="208"/>
                      <a:pt x="117" y="208"/>
                    </a:cubicBezTo>
                    <a:cubicBezTo>
                      <a:pt x="117" y="207"/>
                      <a:pt x="116" y="207"/>
                      <a:pt x="116" y="207"/>
                    </a:cubicBezTo>
                    <a:cubicBezTo>
                      <a:pt x="116" y="206"/>
                      <a:pt x="116" y="204"/>
                      <a:pt x="116" y="202"/>
                    </a:cubicBezTo>
                    <a:moveTo>
                      <a:pt x="175" y="178"/>
                    </a:moveTo>
                    <a:cubicBezTo>
                      <a:pt x="174" y="178"/>
                      <a:pt x="174" y="178"/>
                      <a:pt x="174" y="178"/>
                    </a:cubicBezTo>
                    <a:cubicBezTo>
                      <a:pt x="174" y="179"/>
                      <a:pt x="174" y="179"/>
                      <a:pt x="174" y="179"/>
                    </a:cubicBezTo>
                    <a:cubicBezTo>
                      <a:pt x="174" y="179"/>
                      <a:pt x="174" y="179"/>
                      <a:pt x="174" y="180"/>
                    </a:cubicBezTo>
                    <a:cubicBezTo>
                      <a:pt x="173" y="179"/>
                      <a:pt x="172" y="178"/>
                      <a:pt x="172" y="178"/>
                    </a:cubicBezTo>
                    <a:cubicBezTo>
                      <a:pt x="171" y="177"/>
                      <a:pt x="171" y="176"/>
                      <a:pt x="171" y="176"/>
                    </a:cubicBezTo>
                    <a:cubicBezTo>
                      <a:pt x="171" y="175"/>
                      <a:pt x="172" y="175"/>
                      <a:pt x="172" y="175"/>
                    </a:cubicBezTo>
                    <a:cubicBezTo>
                      <a:pt x="172" y="175"/>
                      <a:pt x="172" y="174"/>
                      <a:pt x="172" y="174"/>
                    </a:cubicBezTo>
                    <a:cubicBezTo>
                      <a:pt x="172" y="174"/>
                      <a:pt x="173" y="173"/>
                      <a:pt x="173" y="173"/>
                    </a:cubicBezTo>
                    <a:cubicBezTo>
                      <a:pt x="173" y="172"/>
                      <a:pt x="174" y="172"/>
                      <a:pt x="174" y="171"/>
                    </a:cubicBezTo>
                    <a:cubicBezTo>
                      <a:pt x="174" y="171"/>
                      <a:pt x="174" y="171"/>
                      <a:pt x="175" y="171"/>
                    </a:cubicBezTo>
                    <a:cubicBezTo>
                      <a:pt x="175" y="170"/>
                      <a:pt x="175" y="169"/>
                      <a:pt x="175" y="169"/>
                    </a:cubicBezTo>
                    <a:cubicBezTo>
                      <a:pt x="176" y="169"/>
                      <a:pt x="176" y="170"/>
                      <a:pt x="176" y="170"/>
                    </a:cubicBezTo>
                    <a:cubicBezTo>
                      <a:pt x="179" y="172"/>
                      <a:pt x="178" y="174"/>
                      <a:pt x="176" y="175"/>
                    </a:cubicBezTo>
                    <a:cubicBezTo>
                      <a:pt x="176" y="176"/>
                      <a:pt x="176" y="176"/>
                      <a:pt x="175" y="177"/>
                    </a:cubicBezTo>
                    <a:cubicBezTo>
                      <a:pt x="175" y="177"/>
                      <a:pt x="175" y="178"/>
                      <a:pt x="175" y="178"/>
                    </a:cubicBezTo>
                    <a:moveTo>
                      <a:pt x="175" y="180"/>
                    </a:moveTo>
                    <a:cubicBezTo>
                      <a:pt x="175" y="179"/>
                      <a:pt x="175" y="179"/>
                      <a:pt x="176" y="179"/>
                    </a:cubicBezTo>
                    <a:cubicBezTo>
                      <a:pt x="176" y="179"/>
                      <a:pt x="176" y="178"/>
                      <a:pt x="176" y="178"/>
                    </a:cubicBezTo>
                    <a:cubicBezTo>
                      <a:pt x="177" y="177"/>
                      <a:pt x="177" y="177"/>
                      <a:pt x="177" y="177"/>
                    </a:cubicBezTo>
                    <a:cubicBezTo>
                      <a:pt x="178" y="176"/>
                      <a:pt x="179" y="174"/>
                      <a:pt x="179" y="173"/>
                    </a:cubicBezTo>
                    <a:cubicBezTo>
                      <a:pt x="179" y="173"/>
                      <a:pt x="179" y="173"/>
                      <a:pt x="179" y="173"/>
                    </a:cubicBezTo>
                    <a:cubicBezTo>
                      <a:pt x="180" y="174"/>
                      <a:pt x="181" y="174"/>
                      <a:pt x="181" y="175"/>
                    </a:cubicBezTo>
                    <a:cubicBezTo>
                      <a:pt x="181" y="175"/>
                      <a:pt x="182" y="175"/>
                      <a:pt x="182" y="176"/>
                    </a:cubicBezTo>
                    <a:cubicBezTo>
                      <a:pt x="182" y="176"/>
                      <a:pt x="181" y="176"/>
                      <a:pt x="181" y="176"/>
                    </a:cubicBezTo>
                    <a:cubicBezTo>
                      <a:pt x="181" y="177"/>
                      <a:pt x="180" y="178"/>
                      <a:pt x="179" y="179"/>
                    </a:cubicBezTo>
                    <a:cubicBezTo>
                      <a:pt x="179" y="180"/>
                      <a:pt x="179" y="180"/>
                      <a:pt x="179" y="180"/>
                    </a:cubicBezTo>
                    <a:cubicBezTo>
                      <a:pt x="178" y="181"/>
                      <a:pt x="177" y="181"/>
                      <a:pt x="176" y="181"/>
                    </a:cubicBezTo>
                    <a:cubicBezTo>
                      <a:pt x="176" y="181"/>
                      <a:pt x="176" y="181"/>
                      <a:pt x="176" y="182"/>
                    </a:cubicBezTo>
                    <a:cubicBezTo>
                      <a:pt x="176" y="181"/>
                      <a:pt x="175" y="181"/>
                      <a:pt x="175" y="181"/>
                    </a:cubicBezTo>
                    <a:lnTo>
                      <a:pt x="175" y="180"/>
                    </a:lnTo>
                    <a:close/>
                    <a:moveTo>
                      <a:pt x="207" y="114"/>
                    </a:move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3"/>
                      <a:pt x="205" y="113"/>
                      <a:pt x="205" y="113"/>
                    </a:cubicBezTo>
                    <a:cubicBezTo>
                      <a:pt x="205" y="112"/>
                      <a:pt x="205" y="111"/>
                      <a:pt x="205" y="110"/>
                    </a:cubicBezTo>
                    <a:cubicBezTo>
                      <a:pt x="205" y="109"/>
                      <a:pt x="204" y="108"/>
                      <a:pt x="204" y="107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4" y="106"/>
                      <a:pt x="204" y="106"/>
                      <a:pt x="204" y="106"/>
                    </a:cubicBezTo>
                    <a:cubicBezTo>
                      <a:pt x="205" y="106"/>
                      <a:pt x="205" y="106"/>
                      <a:pt x="205" y="106"/>
                    </a:cubicBezTo>
                    <a:cubicBezTo>
                      <a:pt x="206" y="106"/>
                      <a:pt x="207" y="106"/>
                      <a:pt x="207" y="106"/>
                    </a:cubicBezTo>
                    <a:cubicBezTo>
                      <a:pt x="207" y="109"/>
                      <a:pt x="207" y="109"/>
                      <a:pt x="207" y="109"/>
                    </a:cubicBezTo>
                    <a:cubicBezTo>
                      <a:pt x="208" y="109"/>
                      <a:pt x="208" y="110"/>
                      <a:pt x="208" y="112"/>
                    </a:cubicBezTo>
                    <a:cubicBezTo>
                      <a:pt x="208" y="112"/>
                      <a:pt x="208" y="113"/>
                      <a:pt x="207" y="114"/>
                    </a:cubicBezTo>
                    <a:moveTo>
                      <a:pt x="211" y="71"/>
                    </a:moveTo>
                    <a:cubicBezTo>
                      <a:pt x="211" y="72"/>
                      <a:pt x="212" y="72"/>
                      <a:pt x="212" y="73"/>
                    </a:cubicBezTo>
                    <a:cubicBezTo>
                      <a:pt x="213" y="75"/>
                      <a:pt x="212" y="77"/>
                      <a:pt x="212" y="78"/>
                    </a:cubicBezTo>
                    <a:cubicBezTo>
                      <a:pt x="211" y="80"/>
                      <a:pt x="209" y="81"/>
                      <a:pt x="207" y="83"/>
                    </a:cubicBezTo>
                    <a:cubicBezTo>
                      <a:pt x="207" y="83"/>
                      <a:pt x="207" y="84"/>
                      <a:pt x="206" y="84"/>
                    </a:cubicBezTo>
                    <a:cubicBezTo>
                      <a:pt x="206" y="83"/>
                      <a:pt x="206" y="83"/>
                      <a:pt x="205" y="82"/>
                    </a:cubicBezTo>
                    <a:cubicBezTo>
                      <a:pt x="205" y="81"/>
                      <a:pt x="205" y="79"/>
                      <a:pt x="205" y="79"/>
                    </a:cubicBezTo>
                    <a:cubicBezTo>
                      <a:pt x="205" y="78"/>
                      <a:pt x="205" y="78"/>
                      <a:pt x="205" y="77"/>
                    </a:cubicBezTo>
                    <a:cubicBezTo>
                      <a:pt x="206" y="76"/>
                      <a:pt x="207" y="75"/>
                      <a:pt x="207" y="74"/>
                    </a:cubicBezTo>
                    <a:cubicBezTo>
                      <a:pt x="209" y="73"/>
                      <a:pt x="210" y="72"/>
                      <a:pt x="210" y="71"/>
                    </a:cubicBezTo>
                    <a:lnTo>
                      <a:pt x="211" y="71"/>
                    </a:lnTo>
                    <a:close/>
                    <a:moveTo>
                      <a:pt x="207" y="62"/>
                    </a:moveTo>
                    <a:cubicBezTo>
                      <a:pt x="207" y="62"/>
                      <a:pt x="207" y="62"/>
                      <a:pt x="207" y="62"/>
                    </a:cubicBezTo>
                    <a:cubicBezTo>
                      <a:pt x="207" y="63"/>
                      <a:pt x="207" y="63"/>
                      <a:pt x="207" y="63"/>
                    </a:cubicBezTo>
                    <a:cubicBezTo>
                      <a:pt x="210" y="67"/>
                      <a:pt x="209" y="69"/>
                      <a:pt x="207" y="71"/>
                    </a:cubicBezTo>
                    <a:cubicBezTo>
                      <a:pt x="207" y="72"/>
                      <a:pt x="206" y="73"/>
                      <a:pt x="205" y="74"/>
                    </a:cubicBezTo>
                    <a:cubicBezTo>
                      <a:pt x="205" y="74"/>
                      <a:pt x="204" y="75"/>
                      <a:pt x="204" y="75"/>
                    </a:cubicBezTo>
                    <a:cubicBezTo>
                      <a:pt x="204" y="75"/>
                      <a:pt x="204" y="76"/>
                      <a:pt x="204" y="76"/>
                    </a:cubicBezTo>
                    <a:cubicBezTo>
                      <a:pt x="204" y="76"/>
                      <a:pt x="203" y="76"/>
                      <a:pt x="203" y="75"/>
                    </a:cubicBezTo>
                    <a:cubicBezTo>
                      <a:pt x="202" y="73"/>
                      <a:pt x="202" y="72"/>
                      <a:pt x="202" y="70"/>
                    </a:cubicBezTo>
                    <a:cubicBezTo>
                      <a:pt x="202" y="69"/>
                      <a:pt x="203" y="68"/>
                      <a:pt x="203" y="67"/>
                    </a:cubicBezTo>
                    <a:cubicBezTo>
                      <a:pt x="204" y="67"/>
                      <a:pt x="204" y="67"/>
                      <a:pt x="204" y="66"/>
                    </a:cubicBezTo>
                    <a:cubicBezTo>
                      <a:pt x="204" y="66"/>
                      <a:pt x="205" y="65"/>
                      <a:pt x="205" y="64"/>
                    </a:cubicBezTo>
                    <a:cubicBezTo>
                      <a:pt x="206" y="64"/>
                      <a:pt x="206" y="63"/>
                      <a:pt x="207" y="62"/>
                    </a:cubicBezTo>
                    <a:moveTo>
                      <a:pt x="202" y="54"/>
                    </a:moveTo>
                    <a:cubicBezTo>
                      <a:pt x="203" y="55"/>
                      <a:pt x="203" y="55"/>
                      <a:pt x="203" y="55"/>
                    </a:cubicBezTo>
                    <a:cubicBezTo>
                      <a:pt x="204" y="56"/>
                      <a:pt x="204" y="56"/>
                      <a:pt x="204" y="57"/>
                    </a:cubicBezTo>
                    <a:cubicBezTo>
                      <a:pt x="205" y="59"/>
                      <a:pt x="205" y="61"/>
                      <a:pt x="204" y="63"/>
                    </a:cubicBezTo>
                    <a:cubicBezTo>
                      <a:pt x="204" y="63"/>
                      <a:pt x="204" y="63"/>
                      <a:pt x="203" y="64"/>
                    </a:cubicBezTo>
                    <a:cubicBezTo>
                      <a:pt x="202" y="65"/>
                      <a:pt x="201" y="66"/>
                      <a:pt x="200" y="68"/>
                    </a:cubicBezTo>
                    <a:cubicBezTo>
                      <a:pt x="200" y="67"/>
                      <a:pt x="199" y="67"/>
                      <a:pt x="199" y="66"/>
                    </a:cubicBezTo>
                    <a:cubicBezTo>
                      <a:pt x="199" y="66"/>
                      <a:pt x="198" y="65"/>
                      <a:pt x="198" y="65"/>
                    </a:cubicBezTo>
                    <a:cubicBezTo>
                      <a:pt x="198" y="64"/>
                      <a:pt x="198" y="63"/>
                      <a:pt x="198" y="63"/>
                    </a:cubicBezTo>
                    <a:cubicBezTo>
                      <a:pt x="198" y="62"/>
                      <a:pt x="198" y="62"/>
                      <a:pt x="198" y="61"/>
                    </a:cubicBezTo>
                    <a:cubicBezTo>
                      <a:pt x="198" y="61"/>
                      <a:pt x="199" y="60"/>
                      <a:pt x="199" y="59"/>
                    </a:cubicBezTo>
                    <a:cubicBezTo>
                      <a:pt x="200" y="58"/>
                      <a:pt x="202" y="56"/>
                      <a:pt x="202" y="54"/>
                    </a:cubicBezTo>
                    <a:close/>
                    <a:moveTo>
                      <a:pt x="197" y="46"/>
                    </a:moveTo>
                    <a:cubicBezTo>
                      <a:pt x="197" y="46"/>
                      <a:pt x="197" y="46"/>
                      <a:pt x="197" y="46"/>
                    </a:cubicBezTo>
                    <a:cubicBezTo>
                      <a:pt x="197" y="47"/>
                      <a:pt x="198" y="47"/>
                      <a:pt x="198" y="48"/>
                    </a:cubicBezTo>
                    <a:cubicBezTo>
                      <a:pt x="199" y="48"/>
                      <a:pt x="199" y="48"/>
                      <a:pt x="199" y="49"/>
                    </a:cubicBezTo>
                    <a:cubicBezTo>
                      <a:pt x="201" y="51"/>
                      <a:pt x="200" y="53"/>
                      <a:pt x="199" y="55"/>
                    </a:cubicBezTo>
                    <a:cubicBezTo>
                      <a:pt x="199" y="56"/>
                      <a:pt x="199" y="56"/>
                      <a:pt x="198" y="57"/>
                    </a:cubicBezTo>
                    <a:cubicBezTo>
                      <a:pt x="198" y="57"/>
                      <a:pt x="197" y="58"/>
                      <a:pt x="197" y="59"/>
                    </a:cubicBezTo>
                    <a:cubicBezTo>
                      <a:pt x="197" y="59"/>
                      <a:pt x="196" y="60"/>
                      <a:pt x="196" y="60"/>
                    </a:cubicBezTo>
                    <a:cubicBezTo>
                      <a:pt x="195" y="59"/>
                      <a:pt x="195" y="58"/>
                      <a:pt x="194" y="57"/>
                    </a:cubicBezTo>
                    <a:cubicBezTo>
                      <a:pt x="194" y="57"/>
                      <a:pt x="194" y="56"/>
                      <a:pt x="194" y="55"/>
                    </a:cubicBezTo>
                    <a:cubicBezTo>
                      <a:pt x="194" y="54"/>
                      <a:pt x="194" y="53"/>
                      <a:pt x="194" y="53"/>
                    </a:cubicBezTo>
                    <a:cubicBezTo>
                      <a:pt x="195" y="50"/>
                      <a:pt x="196" y="48"/>
                      <a:pt x="197" y="46"/>
                    </a:cubicBezTo>
                    <a:moveTo>
                      <a:pt x="191" y="39"/>
                    </a:move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1" y="39"/>
                      <a:pt x="191" y="39"/>
                      <a:pt x="191" y="39"/>
                    </a:cubicBezTo>
                    <a:cubicBezTo>
                      <a:pt x="192" y="40"/>
                      <a:pt x="192" y="40"/>
                      <a:pt x="192" y="40"/>
                    </a:cubicBezTo>
                    <a:cubicBezTo>
                      <a:pt x="193" y="41"/>
                      <a:pt x="194" y="42"/>
                      <a:pt x="194" y="42"/>
                    </a:cubicBezTo>
                    <a:cubicBezTo>
                      <a:pt x="195" y="44"/>
                      <a:pt x="195" y="46"/>
                      <a:pt x="194" y="48"/>
                    </a:cubicBezTo>
                    <a:cubicBezTo>
                      <a:pt x="194" y="49"/>
                      <a:pt x="193" y="50"/>
                      <a:pt x="192" y="50"/>
                    </a:cubicBezTo>
                    <a:cubicBezTo>
                      <a:pt x="192" y="51"/>
                      <a:pt x="192" y="52"/>
                      <a:pt x="192" y="53"/>
                    </a:cubicBezTo>
                    <a:cubicBezTo>
                      <a:pt x="191" y="53"/>
                      <a:pt x="191" y="53"/>
                      <a:pt x="191" y="53"/>
                    </a:cubicBezTo>
                    <a:cubicBezTo>
                      <a:pt x="190" y="51"/>
                      <a:pt x="189" y="50"/>
                      <a:pt x="189" y="49"/>
                    </a:cubicBezTo>
                    <a:cubicBezTo>
                      <a:pt x="188" y="49"/>
                      <a:pt x="188" y="48"/>
                      <a:pt x="188" y="48"/>
                    </a:cubicBezTo>
                    <a:cubicBezTo>
                      <a:pt x="188" y="48"/>
                      <a:pt x="188" y="47"/>
                      <a:pt x="189" y="47"/>
                    </a:cubicBezTo>
                    <a:cubicBezTo>
                      <a:pt x="189" y="44"/>
                      <a:pt x="191" y="41"/>
                      <a:pt x="191" y="39"/>
                    </a:cubicBezTo>
                    <a:moveTo>
                      <a:pt x="184" y="32"/>
                    </a:moveTo>
                    <a:cubicBezTo>
                      <a:pt x="184" y="32"/>
                      <a:pt x="184" y="32"/>
                      <a:pt x="184" y="32"/>
                    </a:cubicBezTo>
                    <a:cubicBezTo>
                      <a:pt x="185" y="32"/>
                      <a:pt x="185" y="32"/>
                      <a:pt x="185" y="33"/>
                    </a:cubicBezTo>
                    <a:cubicBezTo>
                      <a:pt x="185" y="33"/>
                      <a:pt x="186" y="33"/>
                      <a:pt x="186" y="33"/>
                    </a:cubicBezTo>
                    <a:cubicBezTo>
                      <a:pt x="186" y="33"/>
                      <a:pt x="187" y="34"/>
                      <a:pt x="187" y="34"/>
                    </a:cubicBezTo>
                    <a:cubicBezTo>
                      <a:pt x="188" y="35"/>
                      <a:pt x="188" y="36"/>
                      <a:pt x="189" y="37"/>
                    </a:cubicBezTo>
                    <a:cubicBezTo>
                      <a:pt x="189" y="38"/>
                      <a:pt x="189" y="39"/>
                      <a:pt x="189" y="40"/>
                    </a:cubicBezTo>
                    <a:cubicBezTo>
                      <a:pt x="188" y="41"/>
                      <a:pt x="187" y="43"/>
                      <a:pt x="187" y="44"/>
                    </a:cubicBezTo>
                    <a:cubicBezTo>
                      <a:pt x="187" y="45"/>
                      <a:pt x="186" y="45"/>
                      <a:pt x="186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6" y="45"/>
                      <a:pt x="185" y="45"/>
                      <a:pt x="185" y="45"/>
                    </a:cubicBezTo>
                    <a:cubicBezTo>
                      <a:pt x="183" y="44"/>
                      <a:pt x="183" y="43"/>
                      <a:pt x="183" y="41"/>
                    </a:cubicBezTo>
                    <a:cubicBezTo>
                      <a:pt x="183" y="38"/>
                      <a:pt x="184" y="35"/>
                      <a:pt x="184" y="32"/>
                    </a:cubicBezTo>
                    <a:moveTo>
                      <a:pt x="176" y="32"/>
                    </a:moveTo>
                    <a:cubicBezTo>
                      <a:pt x="177" y="30"/>
                      <a:pt x="178" y="28"/>
                      <a:pt x="177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8" y="26"/>
                      <a:pt x="179" y="27"/>
                      <a:pt x="179" y="27"/>
                    </a:cubicBezTo>
                    <a:cubicBezTo>
                      <a:pt x="180" y="28"/>
                      <a:pt x="181" y="28"/>
                      <a:pt x="181" y="29"/>
                    </a:cubicBezTo>
                    <a:cubicBezTo>
                      <a:pt x="183" y="32"/>
                      <a:pt x="182" y="34"/>
                      <a:pt x="181" y="36"/>
                    </a:cubicBezTo>
                    <a:cubicBezTo>
                      <a:pt x="181" y="38"/>
                      <a:pt x="180" y="39"/>
                      <a:pt x="180" y="40"/>
                    </a:cubicBezTo>
                    <a:cubicBezTo>
                      <a:pt x="180" y="40"/>
                      <a:pt x="180" y="39"/>
                      <a:pt x="179" y="39"/>
                    </a:cubicBezTo>
                    <a:cubicBezTo>
                      <a:pt x="178" y="38"/>
                      <a:pt x="177" y="37"/>
                      <a:pt x="176" y="36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6" y="34"/>
                      <a:pt x="176" y="33"/>
                      <a:pt x="176" y="32"/>
                    </a:cubicBezTo>
                    <a:moveTo>
                      <a:pt x="176" y="39"/>
                    </a:moveTo>
                    <a:cubicBezTo>
                      <a:pt x="176" y="39"/>
                      <a:pt x="176" y="39"/>
                      <a:pt x="176" y="39"/>
                    </a:cubicBezTo>
                    <a:cubicBezTo>
                      <a:pt x="177" y="40"/>
                      <a:pt x="178" y="41"/>
                      <a:pt x="179" y="41"/>
                    </a:cubicBezTo>
                    <a:cubicBezTo>
                      <a:pt x="180" y="41"/>
                      <a:pt x="180" y="42"/>
                      <a:pt x="181" y="42"/>
                    </a:cubicBezTo>
                    <a:cubicBezTo>
                      <a:pt x="181" y="42"/>
                      <a:pt x="181" y="43"/>
                      <a:pt x="181" y="43"/>
                    </a:cubicBezTo>
                    <a:cubicBezTo>
                      <a:pt x="181" y="44"/>
                      <a:pt x="182" y="44"/>
                      <a:pt x="182" y="44"/>
                    </a:cubicBezTo>
                    <a:cubicBezTo>
                      <a:pt x="182" y="45"/>
                      <a:pt x="181" y="45"/>
                      <a:pt x="181" y="45"/>
                    </a:cubicBezTo>
                    <a:cubicBezTo>
                      <a:pt x="181" y="45"/>
                      <a:pt x="180" y="45"/>
                      <a:pt x="179" y="45"/>
                    </a:cubicBezTo>
                    <a:cubicBezTo>
                      <a:pt x="178" y="44"/>
                      <a:pt x="178" y="44"/>
                      <a:pt x="176" y="43"/>
                    </a:cubicBezTo>
                    <a:cubicBezTo>
                      <a:pt x="176" y="43"/>
                      <a:pt x="176" y="42"/>
                      <a:pt x="175" y="42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4" y="41"/>
                      <a:pt x="174" y="41"/>
                      <a:pt x="173" y="41"/>
                    </a:cubicBezTo>
                    <a:cubicBezTo>
                      <a:pt x="174" y="41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5" y="40"/>
                    </a:cubicBezTo>
                    <a:cubicBezTo>
                      <a:pt x="175" y="39"/>
                      <a:pt x="175" y="39"/>
                      <a:pt x="175" y="39"/>
                    </a:cubicBezTo>
                    <a:cubicBezTo>
                      <a:pt x="175" y="39"/>
                      <a:pt x="176" y="39"/>
                      <a:pt x="176" y="39"/>
                    </a:cubicBezTo>
                    <a:moveTo>
                      <a:pt x="170" y="25"/>
                    </a:moveTo>
                    <a:cubicBezTo>
                      <a:pt x="170" y="24"/>
                      <a:pt x="170" y="22"/>
                      <a:pt x="170" y="20"/>
                    </a:cubicBezTo>
                    <a:cubicBezTo>
                      <a:pt x="170" y="20"/>
                      <a:pt x="170" y="20"/>
                      <a:pt x="170" y="20"/>
                    </a:cubicBezTo>
                    <a:cubicBezTo>
                      <a:pt x="171" y="21"/>
                      <a:pt x="171" y="21"/>
                      <a:pt x="172" y="22"/>
                    </a:cubicBezTo>
                    <a:cubicBezTo>
                      <a:pt x="173" y="22"/>
                      <a:pt x="174" y="23"/>
                      <a:pt x="174" y="24"/>
                    </a:cubicBezTo>
                    <a:cubicBezTo>
                      <a:pt x="174" y="24"/>
                      <a:pt x="174" y="24"/>
                      <a:pt x="175" y="24"/>
                    </a:cubicBezTo>
                    <a:cubicBezTo>
                      <a:pt x="175" y="26"/>
                      <a:pt x="175" y="28"/>
                      <a:pt x="175" y="30"/>
                    </a:cubicBezTo>
                    <a:cubicBezTo>
                      <a:pt x="174" y="31"/>
                      <a:pt x="174" y="31"/>
                      <a:pt x="174" y="32"/>
                    </a:cubicBezTo>
                    <a:cubicBezTo>
                      <a:pt x="174" y="33"/>
                      <a:pt x="174" y="33"/>
                      <a:pt x="174" y="34"/>
                    </a:cubicBezTo>
                    <a:cubicBezTo>
                      <a:pt x="173" y="34"/>
                      <a:pt x="173" y="33"/>
                      <a:pt x="172" y="33"/>
                    </a:cubicBezTo>
                    <a:cubicBezTo>
                      <a:pt x="171" y="32"/>
                      <a:pt x="170" y="31"/>
                      <a:pt x="170" y="30"/>
                    </a:cubicBezTo>
                    <a:cubicBezTo>
                      <a:pt x="170" y="30"/>
                      <a:pt x="170" y="30"/>
                      <a:pt x="170" y="30"/>
                    </a:cubicBezTo>
                    <a:cubicBezTo>
                      <a:pt x="169" y="28"/>
                      <a:pt x="170" y="27"/>
                      <a:pt x="170" y="25"/>
                    </a:cubicBezTo>
                    <a:moveTo>
                      <a:pt x="162" y="16"/>
                    </a:moveTo>
                    <a:cubicBezTo>
                      <a:pt x="163" y="16"/>
                      <a:pt x="163" y="16"/>
                      <a:pt x="164" y="16"/>
                    </a:cubicBezTo>
                    <a:cubicBezTo>
                      <a:pt x="164" y="17"/>
                      <a:pt x="164" y="17"/>
                      <a:pt x="165" y="17"/>
                    </a:cubicBezTo>
                    <a:cubicBezTo>
                      <a:pt x="170" y="20"/>
                      <a:pt x="166" y="25"/>
                      <a:pt x="167" y="29"/>
                    </a:cubicBezTo>
                    <a:cubicBezTo>
                      <a:pt x="166" y="28"/>
                      <a:pt x="165" y="28"/>
                      <a:pt x="165" y="27"/>
                    </a:cubicBezTo>
                    <a:cubicBezTo>
                      <a:pt x="164" y="27"/>
                      <a:pt x="164" y="27"/>
                      <a:pt x="164" y="27"/>
                    </a:cubicBezTo>
                    <a:cubicBezTo>
                      <a:pt x="163" y="26"/>
                      <a:pt x="163" y="26"/>
                      <a:pt x="162" y="25"/>
                    </a:cubicBezTo>
                    <a:cubicBezTo>
                      <a:pt x="162" y="22"/>
                      <a:pt x="162" y="18"/>
                      <a:pt x="162" y="16"/>
                    </a:cubicBezTo>
                    <a:close/>
                    <a:moveTo>
                      <a:pt x="154" y="11"/>
                    </a:moveTo>
                    <a:cubicBezTo>
                      <a:pt x="154" y="12"/>
                      <a:pt x="154" y="12"/>
                      <a:pt x="154" y="12"/>
                    </a:cubicBezTo>
                    <a:cubicBezTo>
                      <a:pt x="155" y="12"/>
                      <a:pt x="156" y="12"/>
                      <a:pt x="156" y="12"/>
                    </a:cubicBezTo>
                    <a:cubicBezTo>
                      <a:pt x="157" y="13"/>
                      <a:pt x="157" y="13"/>
                      <a:pt x="158" y="14"/>
                    </a:cubicBezTo>
                    <a:cubicBezTo>
                      <a:pt x="158" y="14"/>
                      <a:pt x="158" y="14"/>
                      <a:pt x="159" y="15"/>
                    </a:cubicBezTo>
                    <a:cubicBezTo>
                      <a:pt x="161" y="17"/>
                      <a:pt x="159" y="21"/>
                      <a:pt x="160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8" y="24"/>
                      <a:pt x="158" y="23"/>
                      <a:pt x="158" y="23"/>
                    </a:cubicBezTo>
                    <a:cubicBezTo>
                      <a:pt x="157" y="23"/>
                      <a:pt x="157" y="23"/>
                      <a:pt x="156" y="22"/>
                    </a:cubicBezTo>
                    <a:cubicBezTo>
                      <a:pt x="156" y="22"/>
                      <a:pt x="155" y="22"/>
                      <a:pt x="155" y="21"/>
                    </a:cubicBezTo>
                    <a:cubicBezTo>
                      <a:pt x="154" y="19"/>
                      <a:pt x="154" y="16"/>
                      <a:pt x="154" y="14"/>
                    </a:cubicBezTo>
                    <a:cubicBezTo>
                      <a:pt x="154" y="13"/>
                      <a:pt x="154" y="12"/>
                      <a:pt x="153" y="11"/>
                    </a:cubicBezTo>
                    <a:lnTo>
                      <a:pt x="154" y="11"/>
                    </a:lnTo>
                    <a:close/>
                    <a:moveTo>
                      <a:pt x="145" y="8"/>
                    </a:moveTo>
                    <a:cubicBezTo>
                      <a:pt x="145" y="8"/>
                      <a:pt x="146" y="8"/>
                      <a:pt x="146" y="8"/>
                    </a:cubicBezTo>
                    <a:cubicBezTo>
                      <a:pt x="147" y="9"/>
                      <a:pt x="147" y="9"/>
                      <a:pt x="148" y="9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9" y="10"/>
                      <a:pt x="150" y="10"/>
                      <a:pt x="150" y="10"/>
                    </a:cubicBezTo>
                    <a:cubicBezTo>
                      <a:pt x="150" y="11"/>
                      <a:pt x="150" y="11"/>
                      <a:pt x="151" y="11"/>
                    </a:cubicBezTo>
                    <a:cubicBezTo>
                      <a:pt x="152" y="14"/>
                      <a:pt x="151" y="17"/>
                      <a:pt x="152" y="20"/>
                    </a:cubicBezTo>
                    <a:cubicBezTo>
                      <a:pt x="152" y="20"/>
                      <a:pt x="151" y="20"/>
                      <a:pt x="151" y="20"/>
                    </a:cubicBezTo>
                    <a:cubicBezTo>
                      <a:pt x="150" y="20"/>
                      <a:pt x="150" y="19"/>
                      <a:pt x="150" y="19"/>
                    </a:cubicBezTo>
                    <a:cubicBezTo>
                      <a:pt x="149" y="19"/>
                      <a:pt x="149" y="19"/>
                      <a:pt x="148" y="19"/>
                    </a:cubicBezTo>
                    <a:cubicBezTo>
                      <a:pt x="148" y="19"/>
                      <a:pt x="148" y="18"/>
                      <a:pt x="148" y="18"/>
                    </a:cubicBezTo>
                    <a:cubicBezTo>
                      <a:pt x="147" y="18"/>
                      <a:pt x="147" y="18"/>
                      <a:pt x="147" y="17"/>
                    </a:cubicBezTo>
                    <a:cubicBezTo>
                      <a:pt x="147" y="17"/>
                      <a:pt x="146" y="16"/>
                      <a:pt x="146" y="16"/>
                    </a:cubicBezTo>
                    <a:cubicBezTo>
                      <a:pt x="145" y="13"/>
                      <a:pt x="145" y="10"/>
                      <a:pt x="145" y="8"/>
                    </a:cubicBezTo>
                    <a:close/>
                    <a:moveTo>
                      <a:pt x="145" y="19"/>
                    </a:moveTo>
                    <a:cubicBezTo>
                      <a:pt x="146" y="19"/>
                      <a:pt x="146" y="19"/>
                      <a:pt x="146" y="19"/>
                    </a:cubicBezTo>
                    <a:cubicBezTo>
                      <a:pt x="147" y="20"/>
                      <a:pt x="147" y="20"/>
                      <a:pt x="148" y="20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9" y="21"/>
                      <a:pt x="149" y="21"/>
                      <a:pt x="150" y="22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1" y="22"/>
                      <a:pt x="152" y="22"/>
                      <a:pt x="153" y="22"/>
                    </a:cubicBezTo>
                    <a:cubicBezTo>
                      <a:pt x="153" y="22"/>
                      <a:pt x="153" y="22"/>
                      <a:pt x="153" y="22"/>
                    </a:cubicBezTo>
                    <a:cubicBezTo>
                      <a:pt x="153" y="22"/>
                      <a:pt x="154" y="23"/>
                      <a:pt x="154" y="23"/>
                    </a:cubicBezTo>
                    <a:cubicBezTo>
                      <a:pt x="154" y="23"/>
                      <a:pt x="155" y="24"/>
                      <a:pt x="156" y="25"/>
                    </a:cubicBezTo>
                    <a:cubicBezTo>
                      <a:pt x="157" y="25"/>
                      <a:pt x="157" y="25"/>
                      <a:pt x="158" y="25"/>
                    </a:cubicBezTo>
                    <a:cubicBezTo>
                      <a:pt x="158" y="25"/>
                      <a:pt x="158" y="25"/>
                      <a:pt x="159" y="26"/>
                    </a:cubicBezTo>
                    <a:cubicBezTo>
                      <a:pt x="159" y="26"/>
                      <a:pt x="160" y="26"/>
                      <a:pt x="160" y="26"/>
                    </a:cubicBezTo>
                    <a:cubicBezTo>
                      <a:pt x="161" y="26"/>
                      <a:pt x="161" y="26"/>
                      <a:pt x="161" y="26"/>
                    </a:cubicBezTo>
                    <a:cubicBezTo>
                      <a:pt x="161" y="27"/>
                      <a:pt x="162" y="28"/>
                      <a:pt x="164" y="29"/>
                    </a:cubicBezTo>
                    <a:cubicBezTo>
                      <a:pt x="164" y="29"/>
                      <a:pt x="164" y="30"/>
                      <a:pt x="165" y="30"/>
                    </a:cubicBezTo>
                    <a:cubicBezTo>
                      <a:pt x="165" y="30"/>
                      <a:pt x="167" y="31"/>
                      <a:pt x="168" y="31"/>
                    </a:cubicBezTo>
                    <a:cubicBezTo>
                      <a:pt x="168" y="31"/>
                      <a:pt x="168" y="32"/>
                      <a:pt x="168" y="32"/>
                    </a:cubicBezTo>
                    <a:cubicBezTo>
                      <a:pt x="169" y="32"/>
                      <a:pt x="169" y="33"/>
                      <a:pt x="170" y="33"/>
                    </a:cubicBezTo>
                    <a:cubicBezTo>
                      <a:pt x="170" y="34"/>
                      <a:pt x="171" y="34"/>
                      <a:pt x="172" y="35"/>
                    </a:cubicBezTo>
                    <a:cubicBezTo>
                      <a:pt x="173" y="35"/>
                      <a:pt x="173" y="36"/>
                      <a:pt x="174" y="36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75" y="36"/>
                      <a:pt x="175" y="36"/>
                      <a:pt x="175" y="36"/>
                    </a:cubicBezTo>
                    <a:cubicBezTo>
                      <a:pt x="175" y="37"/>
                      <a:pt x="175" y="37"/>
                      <a:pt x="175" y="38"/>
                    </a:cubicBezTo>
                    <a:cubicBezTo>
                      <a:pt x="175" y="38"/>
                      <a:pt x="175" y="38"/>
                      <a:pt x="175" y="38"/>
                    </a:cubicBezTo>
                    <a:cubicBezTo>
                      <a:pt x="174" y="38"/>
                      <a:pt x="174" y="38"/>
                      <a:pt x="174" y="38"/>
                    </a:cubicBezTo>
                    <a:cubicBezTo>
                      <a:pt x="174" y="39"/>
                      <a:pt x="173" y="40"/>
                      <a:pt x="172" y="41"/>
                    </a:cubicBezTo>
                    <a:cubicBezTo>
                      <a:pt x="172" y="41"/>
                      <a:pt x="172" y="41"/>
                      <a:pt x="172" y="41"/>
                    </a:cubicBezTo>
                    <a:cubicBezTo>
                      <a:pt x="171" y="42"/>
                      <a:pt x="170" y="42"/>
                      <a:pt x="170" y="43"/>
                    </a:cubicBezTo>
                    <a:cubicBezTo>
                      <a:pt x="169" y="43"/>
                      <a:pt x="169" y="44"/>
                      <a:pt x="168" y="44"/>
                    </a:cubicBezTo>
                    <a:cubicBezTo>
                      <a:pt x="168" y="44"/>
                      <a:pt x="168" y="45"/>
                      <a:pt x="167" y="45"/>
                    </a:cubicBezTo>
                    <a:cubicBezTo>
                      <a:pt x="167" y="46"/>
                      <a:pt x="166" y="47"/>
                      <a:pt x="165" y="48"/>
                    </a:cubicBezTo>
                    <a:cubicBezTo>
                      <a:pt x="164" y="48"/>
                      <a:pt x="164" y="49"/>
                      <a:pt x="164" y="49"/>
                    </a:cubicBezTo>
                    <a:cubicBezTo>
                      <a:pt x="164" y="49"/>
                      <a:pt x="164" y="49"/>
                      <a:pt x="163" y="50"/>
                    </a:cubicBezTo>
                    <a:cubicBezTo>
                      <a:pt x="162" y="50"/>
                      <a:pt x="162" y="51"/>
                      <a:pt x="160" y="52"/>
                    </a:cubicBezTo>
                    <a:cubicBezTo>
                      <a:pt x="160" y="53"/>
                      <a:pt x="160" y="53"/>
                      <a:pt x="159" y="54"/>
                    </a:cubicBezTo>
                    <a:cubicBezTo>
                      <a:pt x="159" y="54"/>
                      <a:pt x="159" y="54"/>
                      <a:pt x="159" y="54"/>
                    </a:cubicBezTo>
                    <a:cubicBezTo>
                      <a:pt x="158" y="54"/>
                      <a:pt x="158" y="54"/>
                      <a:pt x="158" y="55"/>
                    </a:cubicBezTo>
                    <a:cubicBezTo>
                      <a:pt x="157" y="55"/>
                      <a:pt x="157" y="56"/>
                      <a:pt x="156" y="56"/>
                    </a:cubicBezTo>
                    <a:cubicBezTo>
                      <a:pt x="156" y="57"/>
                      <a:pt x="156" y="57"/>
                      <a:pt x="155" y="58"/>
                    </a:cubicBezTo>
                    <a:cubicBezTo>
                      <a:pt x="155" y="58"/>
                      <a:pt x="154" y="58"/>
                      <a:pt x="154" y="59"/>
                    </a:cubicBezTo>
                    <a:cubicBezTo>
                      <a:pt x="153" y="59"/>
                      <a:pt x="153" y="59"/>
                      <a:pt x="153" y="60"/>
                    </a:cubicBezTo>
                    <a:cubicBezTo>
                      <a:pt x="152" y="60"/>
                      <a:pt x="152" y="61"/>
                      <a:pt x="151" y="62"/>
                    </a:cubicBezTo>
                    <a:cubicBezTo>
                      <a:pt x="151" y="62"/>
                      <a:pt x="151" y="62"/>
                      <a:pt x="151" y="62"/>
                    </a:cubicBezTo>
                    <a:cubicBezTo>
                      <a:pt x="150" y="62"/>
                      <a:pt x="150" y="62"/>
                      <a:pt x="150" y="63"/>
                    </a:cubicBezTo>
                    <a:cubicBezTo>
                      <a:pt x="149" y="63"/>
                      <a:pt x="149" y="64"/>
                      <a:pt x="148" y="64"/>
                    </a:cubicBezTo>
                    <a:cubicBezTo>
                      <a:pt x="148" y="64"/>
                      <a:pt x="148" y="65"/>
                      <a:pt x="148" y="65"/>
                    </a:cubicBezTo>
                    <a:cubicBezTo>
                      <a:pt x="148" y="65"/>
                      <a:pt x="147" y="66"/>
                      <a:pt x="147" y="66"/>
                    </a:cubicBezTo>
                    <a:cubicBezTo>
                      <a:pt x="147" y="66"/>
                      <a:pt x="147" y="66"/>
                      <a:pt x="146" y="66"/>
                    </a:cubicBezTo>
                    <a:cubicBezTo>
                      <a:pt x="146" y="67"/>
                      <a:pt x="145" y="67"/>
                      <a:pt x="144" y="68"/>
                    </a:cubicBezTo>
                    <a:cubicBezTo>
                      <a:pt x="144" y="69"/>
                      <a:pt x="143" y="69"/>
                      <a:pt x="143" y="70"/>
                    </a:cubicBezTo>
                    <a:cubicBezTo>
                      <a:pt x="142" y="70"/>
                      <a:pt x="142" y="71"/>
                      <a:pt x="141" y="71"/>
                    </a:cubicBezTo>
                    <a:cubicBezTo>
                      <a:pt x="141" y="71"/>
                      <a:pt x="141" y="71"/>
                      <a:pt x="140" y="71"/>
                    </a:cubicBezTo>
                    <a:cubicBezTo>
                      <a:pt x="140" y="70"/>
                      <a:pt x="139" y="69"/>
                      <a:pt x="138" y="68"/>
                    </a:cubicBezTo>
                    <a:cubicBezTo>
                      <a:pt x="138" y="68"/>
                      <a:pt x="137" y="68"/>
                      <a:pt x="137" y="68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6"/>
                      <a:pt x="134" y="66"/>
                      <a:pt x="133" y="65"/>
                    </a:cubicBezTo>
                    <a:cubicBezTo>
                      <a:pt x="132" y="65"/>
                      <a:pt x="132" y="65"/>
                      <a:pt x="131" y="65"/>
                    </a:cubicBezTo>
                    <a:cubicBezTo>
                      <a:pt x="131" y="65"/>
                      <a:pt x="130" y="64"/>
                      <a:pt x="130" y="64"/>
                    </a:cubicBezTo>
                    <a:cubicBezTo>
                      <a:pt x="129" y="64"/>
                      <a:pt x="129" y="64"/>
                      <a:pt x="128" y="63"/>
                    </a:cubicBezTo>
                    <a:cubicBezTo>
                      <a:pt x="128" y="63"/>
                      <a:pt x="127" y="63"/>
                      <a:pt x="127" y="63"/>
                    </a:cubicBezTo>
                    <a:cubicBezTo>
                      <a:pt x="126" y="63"/>
                      <a:pt x="126" y="63"/>
                      <a:pt x="125" y="63"/>
                    </a:cubicBezTo>
                    <a:cubicBezTo>
                      <a:pt x="125" y="63"/>
                      <a:pt x="124" y="62"/>
                      <a:pt x="124" y="62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2" y="61"/>
                      <a:pt x="121" y="61"/>
                      <a:pt x="119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61"/>
                      <a:pt x="117" y="60"/>
                      <a:pt x="116" y="60"/>
                    </a:cubicBezTo>
                    <a:cubicBezTo>
                      <a:pt x="116" y="59"/>
                      <a:pt x="116" y="58"/>
                      <a:pt x="116" y="55"/>
                    </a:cubicBezTo>
                    <a:cubicBezTo>
                      <a:pt x="116" y="54"/>
                      <a:pt x="116" y="52"/>
                      <a:pt x="116" y="49"/>
                    </a:cubicBezTo>
                    <a:cubicBezTo>
                      <a:pt x="116" y="48"/>
                      <a:pt x="116" y="46"/>
                      <a:pt x="116" y="43"/>
                    </a:cubicBezTo>
                    <a:cubicBezTo>
                      <a:pt x="116" y="42"/>
                      <a:pt x="116" y="41"/>
                      <a:pt x="116" y="38"/>
                    </a:cubicBezTo>
                    <a:cubicBezTo>
                      <a:pt x="116" y="36"/>
                      <a:pt x="116" y="35"/>
                      <a:pt x="116" y="32"/>
                    </a:cubicBezTo>
                    <a:cubicBezTo>
                      <a:pt x="116" y="31"/>
                      <a:pt x="116" y="29"/>
                      <a:pt x="116" y="26"/>
                    </a:cubicBezTo>
                    <a:cubicBezTo>
                      <a:pt x="116" y="25"/>
                      <a:pt x="116" y="23"/>
                      <a:pt x="116" y="20"/>
                    </a:cubicBezTo>
                    <a:cubicBezTo>
                      <a:pt x="116" y="19"/>
                      <a:pt x="116" y="17"/>
                      <a:pt x="116" y="15"/>
                    </a:cubicBezTo>
                    <a:cubicBezTo>
                      <a:pt x="116" y="14"/>
                      <a:pt x="116" y="14"/>
                      <a:pt x="116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8" y="13"/>
                      <a:pt x="119" y="13"/>
                      <a:pt x="119" y="13"/>
                    </a:cubicBezTo>
                    <a:cubicBezTo>
                      <a:pt x="120" y="13"/>
                      <a:pt x="120" y="13"/>
                      <a:pt x="121" y="13"/>
                    </a:cubicBezTo>
                    <a:cubicBezTo>
                      <a:pt x="121" y="13"/>
                      <a:pt x="122" y="14"/>
                      <a:pt x="123" y="14"/>
                    </a:cubicBezTo>
                    <a:cubicBezTo>
                      <a:pt x="124" y="14"/>
                      <a:pt x="124" y="14"/>
                      <a:pt x="125" y="14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4"/>
                      <a:pt x="128" y="14"/>
                      <a:pt x="128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0" y="15"/>
                      <a:pt x="131" y="15"/>
                      <a:pt x="133" y="16"/>
                    </a:cubicBezTo>
                    <a:cubicBezTo>
                      <a:pt x="134" y="16"/>
                      <a:pt x="134" y="16"/>
                      <a:pt x="136" y="16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8" y="16"/>
                      <a:pt x="138" y="16"/>
                      <a:pt x="138" y="17"/>
                    </a:cubicBezTo>
                    <a:cubicBezTo>
                      <a:pt x="139" y="17"/>
                      <a:pt x="141" y="18"/>
                      <a:pt x="143" y="18"/>
                    </a:cubicBezTo>
                    <a:cubicBezTo>
                      <a:pt x="143" y="18"/>
                      <a:pt x="144" y="19"/>
                      <a:pt x="144" y="19"/>
                    </a:cubicBezTo>
                    <a:lnTo>
                      <a:pt x="145" y="19"/>
                    </a:lnTo>
                    <a:close/>
                    <a:moveTo>
                      <a:pt x="136" y="6"/>
                    </a:moveTo>
                    <a:cubicBezTo>
                      <a:pt x="137" y="6"/>
                      <a:pt x="137" y="6"/>
                      <a:pt x="138" y="6"/>
                    </a:cubicBezTo>
                    <a:cubicBezTo>
                      <a:pt x="141" y="7"/>
                      <a:pt x="142" y="9"/>
                      <a:pt x="143" y="11"/>
                    </a:cubicBezTo>
                    <a:cubicBezTo>
                      <a:pt x="143" y="13"/>
                      <a:pt x="143" y="15"/>
                      <a:pt x="144" y="17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17"/>
                      <a:pt x="143" y="17"/>
                      <a:pt x="143" y="17"/>
                    </a:cubicBezTo>
                    <a:cubicBezTo>
                      <a:pt x="141" y="16"/>
                      <a:pt x="139" y="16"/>
                      <a:pt x="139" y="15"/>
                    </a:cubicBezTo>
                    <a:cubicBezTo>
                      <a:pt x="138" y="14"/>
                      <a:pt x="138" y="14"/>
                      <a:pt x="138" y="13"/>
                    </a:cubicBezTo>
                    <a:cubicBezTo>
                      <a:pt x="137" y="11"/>
                      <a:pt x="137" y="8"/>
                      <a:pt x="136" y="6"/>
                    </a:cubicBezTo>
                    <a:cubicBezTo>
                      <a:pt x="135" y="6"/>
                      <a:pt x="135" y="6"/>
                      <a:pt x="135" y="6"/>
                    </a:cubicBezTo>
                    <a:lnTo>
                      <a:pt x="136" y="6"/>
                    </a:lnTo>
                    <a:close/>
                    <a:moveTo>
                      <a:pt x="126" y="4"/>
                    </a:moveTo>
                    <a:cubicBezTo>
                      <a:pt x="127" y="4"/>
                      <a:pt x="127" y="4"/>
                      <a:pt x="127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0" y="4"/>
                      <a:pt x="132" y="5"/>
                      <a:pt x="133" y="6"/>
                    </a:cubicBezTo>
                    <a:cubicBezTo>
                      <a:pt x="135" y="8"/>
                      <a:pt x="134" y="11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4" y="14"/>
                      <a:pt x="133" y="14"/>
                      <a:pt x="133" y="14"/>
                    </a:cubicBezTo>
                    <a:cubicBezTo>
                      <a:pt x="132" y="14"/>
                      <a:pt x="131" y="13"/>
                      <a:pt x="130" y="12"/>
                    </a:cubicBezTo>
                    <a:cubicBezTo>
                      <a:pt x="129" y="11"/>
                      <a:pt x="129" y="10"/>
                      <a:pt x="128" y="8"/>
                    </a:cubicBezTo>
                    <a:cubicBezTo>
                      <a:pt x="128" y="7"/>
                      <a:pt x="127" y="6"/>
                      <a:pt x="127" y="5"/>
                    </a:cubicBezTo>
                    <a:cubicBezTo>
                      <a:pt x="127" y="5"/>
                      <a:pt x="126" y="4"/>
                      <a:pt x="126" y="4"/>
                    </a:cubicBezTo>
                    <a:close/>
                    <a:moveTo>
                      <a:pt x="117" y="3"/>
                    </a:moveTo>
                    <a:cubicBezTo>
                      <a:pt x="118" y="3"/>
                      <a:pt x="118" y="3"/>
                      <a:pt x="118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21" y="3"/>
                      <a:pt x="122" y="3"/>
                      <a:pt x="123" y="4"/>
                    </a:cubicBezTo>
                    <a:cubicBezTo>
                      <a:pt x="124" y="4"/>
                      <a:pt x="124" y="5"/>
                      <a:pt x="125" y="6"/>
                    </a:cubicBezTo>
                    <a:cubicBezTo>
                      <a:pt x="126" y="8"/>
                      <a:pt x="126" y="9"/>
                      <a:pt x="127" y="11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6" y="12"/>
                      <a:pt x="125" y="12"/>
                      <a:pt x="125" y="12"/>
                    </a:cubicBezTo>
                    <a:cubicBezTo>
                      <a:pt x="124" y="12"/>
                      <a:pt x="123" y="12"/>
                      <a:pt x="123" y="12"/>
                    </a:cubicBezTo>
                    <a:cubicBezTo>
                      <a:pt x="122" y="12"/>
                      <a:pt x="122" y="11"/>
                      <a:pt x="122" y="11"/>
                    </a:cubicBezTo>
                    <a:cubicBezTo>
                      <a:pt x="121" y="10"/>
                      <a:pt x="120" y="9"/>
                      <a:pt x="119" y="7"/>
                    </a:cubicBezTo>
                    <a:cubicBezTo>
                      <a:pt x="119" y="6"/>
                      <a:pt x="118" y="5"/>
                      <a:pt x="118" y="4"/>
                    </a:cubicBezTo>
                    <a:cubicBezTo>
                      <a:pt x="118" y="4"/>
                      <a:pt x="117" y="3"/>
                      <a:pt x="117" y="3"/>
                    </a:cubicBezTo>
                    <a:close/>
                    <a:moveTo>
                      <a:pt x="108" y="2"/>
                    </a:moveTo>
                    <a:cubicBezTo>
                      <a:pt x="108" y="2"/>
                      <a:pt x="108" y="2"/>
                      <a:pt x="108" y="2"/>
                    </a:cubicBezTo>
                    <a:cubicBezTo>
                      <a:pt x="110" y="2"/>
                      <a:pt x="112" y="2"/>
                      <a:pt x="113" y="3"/>
                    </a:cubicBezTo>
                    <a:cubicBezTo>
                      <a:pt x="116" y="4"/>
                      <a:pt x="117" y="7"/>
                      <a:pt x="118" y="10"/>
                    </a:cubicBezTo>
                    <a:cubicBezTo>
                      <a:pt x="118" y="10"/>
                      <a:pt x="118" y="11"/>
                      <a:pt x="119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6" y="11"/>
                      <a:pt x="114" y="11"/>
                      <a:pt x="113" y="11"/>
                    </a:cubicBezTo>
                    <a:cubicBezTo>
                      <a:pt x="111" y="9"/>
                      <a:pt x="110" y="6"/>
                      <a:pt x="108" y="4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3"/>
                    </a:cubicBezTo>
                    <a:cubicBezTo>
                      <a:pt x="108" y="3"/>
                      <a:pt x="108" y="3"/>
                      <a:pt x="108" y="2"/>
                    </a:cubicBezTo>
                    <a:moveTo>
                      <a:pt x="98" y="3"/>
                    </a:moveTo>
                    <a:cubicBezTo>
                      <a:pt x="99" y="3"/>
                      <a:pt x="99" y="3"/>
                      <a:pt x="100" y="3"/>
                    </a:cubicBezTo>
                    <a:cubicBezTo>
                      <a:pt x="101" y="3"/>
                      <a:pt x="101" y="3"/>
                      <a:pt x="102" y="3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6" y="3"/>
                      <a:pt x="107" y="5"/>
                      <a:pt x="108" y="7"/>
                    </a:cubicBezTo>
                    <a:cubicBezTo>
                      <a:pt x="108" y="7"/>
                      <a:pt x="108" y="8"/>
                      <a:pt x="108" y="8"/>
                    </a:cubicBezTo>
                    <a:cubicBezTo>
                      <a:pt x="109" y="9"/>
                      <a:pt x="109" y="10"/>
                      <a:pt x="110" y="11"/>
                    </a:cubicBezTo>
                    <a:cubicBezTo>
                      <a:pt x="110" y="11"/>
                      <a:pt x="109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6" y="11"/>
                      <a:pt x="105" y="11"/>
                      <a:pt x="104" y="11"/>
                    </a:cubicBezTo>
                    <a:cubicBezTo>
                      <a:pt x="104" y="10"/>
                      <a:pt x="104" y="10"/>
                      <a:pt x="103" y="9"/>
                    </a:cubicBezTo>
                    <a:cubicBezTo>
                      <a:pt x="102" y="9"/>
                      <a:pt x="102" y="8"/>
                      <a:pt x="102" y="8"/>
                    </a:cubicBezTo>
                    <a:cubicBezTo>
                      <a:pt x="101" y="7"/>
                      <a:pt x="100" y="6"/>
                      <a:pt x="100" y="5"/>
                    </a:cubicBezTo>
                    <a:cubicBezTo>
                      <a:pt x="99" y="5"/>
                      <a:pt x="99" y="4"/>
                      <a:pt x="98" y="3"/>
                    </a:cubicBezTo>
                    <a:close/>
                    <a:moveTo>
                      <a:pt x="89" y="5"/>
                    </a:moveTo>
                    <a:cubicBezTo>
                      <a:pt x="90" y="5"/>
                      <a:pt x="90" y="5"/>
                      <a:pt x="90" y="4"/>
                    </a:cubicBezTo>
                    <a:cubicBezTo>
                      <a:pt x="91" y="4"/>
                      <a:pt x="92" y="4"/>
                      <a:pt x="93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5" y="4"/>
                      <a:pt x="96" y="4"/>
                      <a:pt x="96" y="5"/>
                    </a:cubicBezTo>
                    <a:cubicBezTo>
                      <a:pt x="97" y="5"/>
                      <a:pt x="98" y="6"/>
                      <a:pt x="98" y="6"/>
                    </a:cubicBezTo>
                    <a:cubicBezTo>
                      <a:pt x="99" y="7"/>
                      <a:pt x="99" y="8"/>
                      <a:pt x="100" y="9"/>
                    </a:cubicBezTo>
                    <a:cubicBezTo>
                      <a:pt x="100" y="10"/>
                      <a:pt x="101" y="11"/>
                      <a:pt x="102" y="11"/>
                    </a:cubicBezTo>
                    <a:cubicBezTo>
                      <a:pt x="101" y="11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8" y="12"/>
                    </a:cubicBezTo>
                    <a:cubicBezTo>
                      <a:pt x="97" y="12"/>
                      <a:pt x="97" y="12"/>
                      <a:pt x="96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5" y="11"/>
                      <a:pt x="94" y="11"/>
                      <a:pt x="94" y="10"/>
                    </a:cubicBezTo>
                    <a:cubicBezTo>
                      <a:pt x="94" y="10"/>
                      <a:pt x="93" y="9"/>
                      <a:pt x="93" y="9"/>
                    </a:cubicBezTo>
                    <a:cubicBezTo>
                      <a:pt x="92" y="8"/>
                      <a:pt x="91" y="7"/>
                      <a:pt x="90" y="6"/>
                    </a:cubicBezTo>
                    <a:cubicBezTo>
                      <a:pt x="90" y="6"/>
                      <a:pt x="89" y="5"/>
                      <a:pt x="89" y="5"/>
                    </a:cubicBezTo>
                    <a:close/>
                    <a:moveTo>
                      <a:pt x="80" y="7"/>
                    </a:moveTo>
                    <a:cubicBezTo>
                      <a:pt x="81" y="6"/>
                      <a:pt x="82" y="6"/>
                      <a:pt x="83" y="6"/>
                    </a:cubicBezTo>
                    <a:cubicBezTo>
                      <a:pt x="84" y="6"/>
                      <a:pt x="85" y="6"/>
                      <a:pt x="85" y="6"/>
                    </a:cubicBezTo>
                    <a:cubicBezTo>
                      <a:pt x="86" y="6"/>
                      <a:pt x="88" y="6"/>
                      <a:pt x="88" y="7"/>
                    </a:cubicBezTo>
                    <a:cubicBezTo>
                      <a:pt x="89" y="8"/>
                      <a:pt x="90" y="9"/>
                      <a:pt x="90" y="9"/>
                    </a:cubicBezTo>
                    <a:cubicBezTo>
                      <a:pt x="91" y="10"/>
                      <a:pt x="92" y="11"/>
                      <a:pt x="9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3"/>
                      <a:pt x="91" y="13"/>
                      <a:pt x="90" y="13"/>
                    </a:cubicBezTo>
                    <a:cubicBezTo>
                      <a:pt x="90" y="14"/>
                      <a:pt x="89" y="14"/>
                      <a:pt x="88" y="14"/>
                    </a:cubicBezTo>
                    <a:cubicBezTo>
                      <a:pt x="88" y="14"/>
                      <a:pt x="88" y="13"/>
                      <a:pt x="87" y="13"/>
                    </a:cubicBezTo>
                    <a:cubicBezTo>
                      <a:pt x="86" y="13"/>
                      <a:pt x="86" y="12"/>
                      <a:pt x="85" y="12"/>
                    </a:cubicBezTo>
                    <a:cubicBezTo>
                      <a:pt x="84" y="11"/>
                      <a:pt x="84" y="11"/>
                      <a:pt x="83" y="10"/>
                    </a:cubicBezTo>
                    <a:cubicBezTo>
                      <a:pt x="82" y="9"/>
                      <a:pt x="81" y="8"/>
                      <a:pt x="80" y="7"/>
                    </a:cubicBezTo>
                    <a:close/>
                    <a:moveTo>
                      <a:pt x="71" y="10"/>
                    </a:moveTo>
                    <a:cubicBezTo>
                      <a:pt x="72" y="9"/>
                      <a:pt x="73" y="9"/>
                      <a:pt x="74" y="9"/>
                    </a:cubicBezTo>
                    <a:cubicBezTo>
                      <a:pt x="75" y="8"/>
                      <a:pt x="76" y="8"/>
                      <a:pt x="77" y="8"/>
                    </a:cubicBezTo>
                    <a:cubicBezTo>
                      <a:pt x="77" y="8"/>
                      <a:pt x="77" y="8"/>
                      <a:pt x="78" y="9"/>
                    </a:cubicBezTo>
                    <a:cubicBezTo>
                      <a:pt x="80" y="9"/>
                      <a:pt x="81" y="11"/>
                      <a:pt x="83" y="13"/>
                    </a:cubicBezTo>
                    <a:cubicBezTo>
                      <a:pt x="84" y="14"/>
                      <a:pt x="84" y="14"/>
                      <a:pt x="85" y="14"/>
                    </a:cubicBezTo>
                    <a:cubicBezTo>
                      <a:pt x="84" y="15"/>
                      <a:pt x="84" y="15"/>
                      <a:pt x="83" y="15"/>
                    </a:cubicBezTo>
                    <a:cubicBezTo>
                      <a:pt x="81" y="16"/>
                      <a:pt x="80" y="16"/>
                      <a:pt x="79" y="16"/>
                    </a:cubicBezTo>
                    <a:cubicBezTo>
                      <a:pt x="78" y="16"/>
                      <a:pt x="78" y="15"/>
                      <a:pt x="78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1"/>
                      <a:pt x="72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63" y="14"/>
                    </a:moveTo>
                    <a:cubicBezTo>
                      <a:pt x="63" y="14"/>
                      <a:pt x="63" y="14"/>
                      <a:pt x="63" y="13"/>
                    </a:cubicBezTo>
                    <a:cubicBezTo>
                      <a:pt x="64" y="13"/>
                      <a:pt x="64" y="13"/>
                      <a:pt x="65" y="12"/>
                    </a:cubicBezTo>
                    <a:cubicBezTo>
                      <a:pt x="66" y="12"/>
                      <a:pt x="67" y="12"/>
                      <a:pt x="68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2"/>
                      <a:pt x="70" y="12"/>
                      <a:pt x="70" y="12"/>
                    </a:cubicBezTo>
                    <a:cubicBezTo>
                      <a:pt x="70" y="12"/>
                      <a:pt x="71" y="12"/>
                      <a:pt x="71" y="13"/>
                    </a:cubicBezTo>
                    <a:cubicBezTo>
                      <a:pt x="72" y="13"/>
                      <a:pt x="73" y="14"/>
                      <a:pt x="74" y="15"/>
                    </a:cubicBezTo>
                    <a:cubicBezTo>
                      <a:pt x="75" y="16"/>
                      <a:pt x="75" y="16"/>
                      <a:pt x="76" y="17"/>
                    </a:cubicBezTo>
                    <a:cubicBezTo>
                      <a:pt x="75" y="18"/>
                      <a:pt x="74" y="18"/>
                      <a:pt x="74" y="18"/>
                    </a:cubicBezTo>
                    <a:cubicBezTo>
                      <a:pt x="73" y="19"/>
                      <a:pt x="72" y="19"/>
                      <a:pt x="7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18"/>
                      <a:pt x="69" y="18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7" y="17"/>
                      <a:pt x="66" y="16"/>
                      <a:pt x="65" y="15"/>
                    </a:cubicBezTo>
                    <a:cubicBezTo>
                      <a:pt x="64" y="15"/>
                      <a:pt x="64" y="15"/>
                      <a:pt x="63" y="14"/>
                    </a:cubicBezTo>
                    <a:cubicBezTo>
                      <a:pt x="63" y="14"/>
                      <a:pt x="63" y="14"/>
                      <a:pt x="63" y="14"/>
                    </a:cubicBezTo>
                    <a:close/>
                    <a:moveTo>
                      <a:pt x="54" y="18"/>
                    </a:moveTo>
                    <a:cubicBezTo>
                      <a:pt x="55" y="18"/>
                      <a:pt x="55" y="18"/>
                      <a:pt x="56" y="17"/>
                    </a:cubicBezTo>
                    <a:cubicBezTo>
                      <a:pt x="56" y="17"/>
                      <a:pt x="57" y="17"/>
                      <a:pt x="57" y="16"/>
                    </a:cubicBezTo>
                    <a:cubicBezTo>
                      <a:pt x="59" y="16"/>
                      <a:pt x="60" y="16"/>
                      <a:pt x="60" y="16"/>
                    </a:cubicBezTo>
                    <a:cubicBezTo>
                      <a:pt x="61" y="16"/>
                      <a:pt x="62" y="16"/>
                      <a:pt x="63" y="17"/>
                    </a:cubicBezTo>
                    <a:cubicBezTo>
                      <a:pt x="64" y="17"/>
                      <a:pt x="64" y="17"/>
                      <a:pt x="65" y="18"/>
                    </a:cubicBezTo>
                    <a:cubicBezTo>
                      <a:pt x="66" y="19"/>
                      <a:pt x="67" y="20"/>
                      <a:pt x="68" y="20"/>
                    </a:cubicBezTo>
                    <a:cubicBezTo>
                      <a:pt x="67" y="22"/>
                      <a:pt x="66" y="22"/>
                      <a:pt x="65" y="22"/>
                    </a:cubicBezTo>
                    <a:cubicBezTo>
                      <a:pt x="64" y="23"/>
                      <a:pt x="64" y="23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2" y="22"/>
                      <a:pt x="61" y="22"/>
                      <a:pt x="60" y="22"/>
                    </a:cubicBezTo>
                    <a:cubicBezTo>
                      <a:pt x="59" y="21"/>
                      <a:pt x="58" y="20"/>
                      <a:pt x="57" y="20"/>
                    </a:cubicBezTo>
                    <a:cubicBezTo>
                      <a:pt x="57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5" y="18"/>
                      <a:pt x="55" y="18"/>
                      <a:pt x="55" y="18"/>
                    </a:cubicBezTo>
                    <a:lnTo>
                      <a:pt x="54" y="18"/>
                    </a:lnTo>
                    <a:close/>
                    <a:moveTo>
                      <a:pt x="47" y="24"/>
                    </a:move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1"/>
                      <a:pt x="51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3" y="20"/>
                      <a:pt x="55" y="21"/>
                      <a:pt x="56" y="21"/>
                    </a:cubicBezTo>
                    <a:cubicBezTo>
                      <a:pt x="56" y="22"/>
                      <a:pt x="57" y="22"/>
                      <a:pt x="57" y="23"/>
                    </a:cubicBezTo>
                    <a:cubicBezTo>
                      <a:pt x="58" y="23"/>
                      <a:pt x="59" y="24"/>
                      <a:pt x="60" y="24"/>
                    </a:cubicBezTo>
                    <a:cubicBezTo>
                      <a:pt x="60" y="24"/>
                      <a:pt x="61" y="24"/>
                      <a:pt x="61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9" y="25"/>
                      <a:pt x="58" y="26"/>
                      <a:pt x="57" y="27"/>
                    </a:cubicBezTo>
                    <a:cubicBezTo>
                      <a:pt x="57" y="27"/>
                      <a:pt x="56" y="27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4" y="27"/>
                      <a:pt x="53" y="27"/>
                      <a:pt x="52" y="26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1" y="25"/>
                      <a:pt x="50" y="25"/>
                      <a:pt x="49" y="25"/>
                    </a:cubicBezTo>
                    <a:cubicBezTo>
                      <a:pt x="48" y="24"/>
                      <a:pt x="47" y="24"/>
                      <a:pt x="47" y="24"/>
                    </a:cubicBezTo>
                    <a:close/>
                    <a:moveTo>
                      <a:pt x="39" y="30"/>
                    </a:moveTo>
                    <a:cubicBezTo>
                      <a:pt x="39" y="29"/>
                      <a:pt x="40" y="29"/>
                      <a:pt x="40" y="29"/>
                    </a:cubicBezTo>
                    <a:cubicBezTo>
                      <a:pt x="41" y="28"/>
                      <a:pt x="42" y="27"/>
                      <a:pt x="43" y="26"/>
                    </a:cubicBezTo>
                    <a:cubicBezTo>
                      <a:pt x="43" y="26"/>
                      <a:pt x="44" y="26"/>
                      <a:pt x="44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6"/>
                      <a:pt x="48" y="26"/>
                      <a:pt x="49" y="27"/>
                    </a:cubicBezTo>
                    <a:cubicBezTo>
                      <a:pt x="50" y="27"/>
                      <a:pt x="51" y="28"/>
                      <a:pt x="51" y="28"/>
                    </a:cubicBezTo>
                    <a:cubicBezTo>
                      <a:pt x="52" y="28"/>
                      <a:pt x="52" y="28"/>
                      <a:pt x="52" y="29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2" y="30"/>
                    </a:cubicBezTo>
                    <a:cubicBezTo>
                      <a:pt x="52" y="30"/>
                      <a:pt x="52" y="31"/>
                      <a:pt x="51" y="31"/>
                    </a:cubicBezTo>
                    <a:cubicBezTo>
                      <a:pt x="50" y="32"/>
                      <a:pt x="50" y="32"/>
                      <a:pt x="49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7" y="32"/>
                      <a:pt x="46" y="32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2"/>
                      <a:pt x="45" y="31"/>
                      <a:pt x="44" y="31"/>
                    </a:cubicBezTo>
                    <a:cubicBezTo>
                      <a:pt x="44" y="31"/>
                      <a:pt x="43" y="31"/>
                      <a:pt x="43" y="31"/>
                    </a:cubicBezTo>
                    <a:cubicBezTo>
                      <a:pt x="42" y="30"/>
                      <a:pt x="41" y="30"/>
                      <a:pt x="40" y="30"/>
                    </a:cubicBezTo>
                    <a:cubicBezTo>
                      <a:pt x="39" y="30"/>
                      <a:pt x="39" y="30"/>
                      <a:pt x="39" y="30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4" y="34"/>
                      <a:pt x="34" y="34"/>
                    </a:cubicBezTo>
                    <a:cubicBezTo>
                      <a:pt x="34" y="34"/>
                      <a:pt x="35" y="33"/>
                      <a:pt x="35" y="33"/>
                    </a:cubicBezTo>
                    <a:cubicBezTo>
                      <a:pt x="37" y="32"/>
                      <a:pt x="38" y="32"/>
                      <a:pt x="40" y="32"/>
                    </a:cubicBezTo>
                    <a:cubicBezTo>
                      <a:pt x="41" y="32"/>
                      <a:pt x="42" y="33"/>
                      <a:pt x="43" y="33"/>
                    </a:cubicBezTo>
                    <a:cubicBezTo>
                      <a:pt x="43" y="33"/>
                      <a:pt x="44" y="33"/>
                      <a:pt x="44" y="34"/>
                    </a:cubicBezTo>
                    <a:cubicBezTo>
                      <a:pt x="45" y="34"/>
                      <a:pt x="45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6" y="34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5" y="36"/>
                      <a:pt x="45" y="36"/>
                      <a:pt x="44" y="37"/>
                    </a:cubicBezTo>
                    <a:cubicBezTo>
                      <a:pt x="44" y="37"/>
                      <a:pt x="43" y="38"/>
                      <a:pt x="43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1" y="38"/>
                      <a:pt x="40" y="38"/>
                      <a:pt x="40" y="38"/>
                    </a:cubicBezTo>
                    <a:cubicBezTo>
                      <a:pt x="38" y="38"/>
                      <a:pt x="36" y="37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3" y="36"/>
                      <a:pt x="33" y="36"/>
                    </a:cubicBezTo>
                    <a:cubicBezTo>
                      <a:pt x="32" y="36"/>
                      <a:pt x="32" y="36"/>
                      <a:pt x="32" y="36"/>
                    </a:cubicBezTo>
                    <a:lnTo>
                      <a:pt x="33" y="36"/>
                    </a:lnTo>
                    <a:close/>
                    <a:moveTo>
                      <a:pt x="26" y="43"/>
                    </a:moveTo>
                    <a:cubicBezTo>
                      <a:pt x="26" y="43"/>
                      <a:pt x="27" y="42"/>
                      <a:pt x="27" y="42"/>
                    </a:cubicBezTo>
                    <a:cubicBezTo>
                      <a:pt x="27" y="41"/>
                      <a:pt x="28" y="41"/>
                      <a:pt x="28" y="40"/>
                    </a:cubicBezTo>
                    <a:cubicBezTo>
                      <a:pt x="29" y="39"/>
                      <a:pt x="30" y="39"/>
                      <a:pt x="31" y="39"/>
                    </a:cubicBezTo>
                    <a:cubicBezTo>
                      <a:pt x="32" y="39"/>
                      <a:pt x="32" y="38"/>
                      <a:pt x="32" y="38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5" y="39"/>
                      <a:pt x="35" y="39"/>
                    </a:cubicBezTo>
                    <a:cubicBezTo>
                      <a:pt x="36" y="39"/>
                      <a:pt x="38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1"/>
                      <a:pt x="40" y="41"/>
                    </a:cubicBezTo>
                    <a:cubicBezTo>
                      <a:pt x="38" y="43"/>
                      <a:pt x="37" y="44"/>
                      <a:pt x="36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2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8" y="43"/>
                    </a:cubicBezTo>
                    <a:cubicBezTo>
                      <a:pt x="28" y="43"/>
                      <a:pt x="27" y="43"/>
                      <a:pt x="27" y="43"/>
                    </a:cubicBezTo>
                    <a:cubicBezTo>
                      <a:pt x="27" y="43"/>
                      <a:pt x="26" y="43"/>
                      <a:pt x="26" y="43"/>
                    </a:cubicBezTo>
                    <a:close/>
                    <a:moveTo>
                      <a:pt x="21" y="51"/>
                    </a:moveTo>
                    <a:cubicBezTo>
                      <a:pt x="21" y="50"/>
                      <a:pt x="22" y="49"/>
                      <a:pt x="22" y="49"/>
                    </a:cubicBezTo>
                    <a:cubicBezTo>
                      <a:pt x="22" y="48"/>
                      <a:pt x="22" y="48"/>
                      <a:pt x="23" y="48"/>
                    </a:cubicBezTo>
                    <a:cubicBezTo>
                      <a:pt x="24" y="47"/>
                      <a:pt x="25" y="46"/>
                      <a:pt x="26" y="46"/>
                    </a:cubicBezTo>
                    <a:cubicBezTo>
                      <a:pt x="26" y="45"/>
                      <a:pt x="26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9" y="46"/>
                      <a:pt x="30" y="46"/>
                      <a:pt x="31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6"/>
                      <a:pt x="33" y="47"/>
                      <a:pt x="33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3" y="48"/>
                      <a:pt x="33" y="49"/>
                    </a:cubicBezTo>
                    <a:cubicBezTo>
                      <a:pt x="33" y="49"/>
                      <a:pt x="33" y="49"/>
                      <a:pt x="32" y="49"/>
                    </a:cubicBezTo>
                    <a:cubicBezTo>
                      <a:pt x="32" y="50"/>
                      <a:pt x="32" y="50"/>
                      <a:pt x="31" y="50"/>
                    </a:cubicBezTo>
                    <a:cubicBezTo>
                      <a:pt x="31" y="51"/>
                      <a:pt x="31" y="51"/>
                      <a:pt x="30" y="51"/>
                    </a:cubicBezTo>
                    <a:cubicBezTo>
                      <a:pt x="30" y="51"/>
                      <a:pt x="29" y="51"/>
                      <a:pt x="28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5" y="51"/>
                      <a:pt x="24" y="51"/>
                      <a:pt x="23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1" y="51"/>
                      <a:pt x="21" y="51"/>
                    </a:cubicBezTo>
                    <a:close/>
                    <a:moveTo>
                      <a:pt x="16" y="59"/>
                    </a:moveTo>
                    <a:cubicBezTo>
                      <a:pt x="16" y="58"/>
                      <a:pt x="17" y="57"/>
                      <a:pt x="17" y="57"/>
                    </a:cubicBezTo>
                    <a:cubicBezTo>
                      <a:pt x="17" y="56"/>
                      <a:pt x="17" y="56"/>
                      <a:pt x="18" y="55"/>
                    </a:cubicBezTo>
                    <a:cubicBezTo>
                      <a:pt x="19" y="54"/>
                      <a:pt x="20" y="53"/>
                      <a:pt x="22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3"/>
                      <a:pt x="25" y="53"/>
                      <a:pt x="26" y="53"/>
                    </a:cubicBezTo>
                    <a:cubicBezTo>
                      <a:pt x="26" y="53"/>
                      <a:pt x="26" y="53"/>
                      <a:pt x="27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4"/>
                      <a:pt x="29" y="54"/>
                      <a:pt x="28" y="55"/>
                    </a:cubicBezTo>
                    <a:cubicBezTo>
                      <a:pt x="28" y="56"/>
                      <a:pt x="27" y="57"/>
                      <a:pt x="27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4" y="59"/>
                      <a:pt x="23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59"/>
                      <a:pt x="16" y="59"/>
                      <a:pt x="16" y="59"/>
                    </a:cubicBezTo>
                    <a:close/>
                    <a:moveTo>
                      <a:pt x="12" y="67"/>
                    </a:moveTo>
                    <a:cubicBezTo>
                      <a:pt x="12" y="65"/>
                      <a:pt x="13" y="64"/>
                      <a:pt x="14" y="63"/>
                    </a:cubicBezTo>
                    <a:cubicBezTo>
                      <a:pt x="14" y="62"/>
                      <a:pt x="15" y="62"/>
                      <a:pt x="16" y="61"/>
                    </a:cubicBezTo>
                    <a:cubicBezTo>
                      <a:pt x="16" y="61"/>
                      <a:pt x="16" y="61"/>
                      <a:pt x="17" y="61"/>
                    </a:cubicBezTo>
                    <a:cubicBezTo>
                      <a:pt x="17" y="61"/>
                      <a:pt x="17" y="61"/>
                      <a:pt x="18" y="61"/>
                    </a:cubicBezTo>
                    <a:cubicBezTo>
                      <a:pt x="19" y="61"/>
                      <a:pt x="20" y="61"/>
                      <a:pt x="22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4" y="61"/>
                      <a:pt x="24" y="61"/>
                    </a:cubicBezTo>
                    <a:cubicBezTo>
                      <a:pt x="24" y="63"/>
                      <a:pt x="23" y="64"/>
                      <a:pt x="23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6"/>
                      <a:pt x="22" y="66"/>
                      <a:pt x="21" y="66"/>
                    </a:cubicBezTo>
                    <a:cubicBezTo>
                      <a:pt x="20" y="66"/>
                      <a:pt x="19" y="66"/>
                      <a:pt x="18" y="67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5" y="67"/>
                      <a:pt x="15" y="67"/>
                      <a:pt x="14" y="67"/>
                    </a:cubicBezTo>
                    <a:cubicBezTo>
                      <a:pt x="13" y="67"/>
                      <a:pt x="12" y="67"/>
                      <a:pt x="12" y="67"/>
                    </a:cubicBezTo>
                    <a:close/>
                    <a:moveTo>
                      <a:pt x="9" y="76"/>
                    </a:moveTo>
                    <a:cubicBezTo>
                      <a:pt x="9" y="75"/>
                      <a:pt x="9" y="74"/>
                      <a:pt x="9" y="73"/>
                    </a:cubicBezTo>
                    <a:cubicBezTo>
                      <a:pt x="10" y="70"/>
                      <a:pt x="12" y="69"/>
                      <a:pt x="14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7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20" y="69"/>
                      <a:pt x="20" y="68"/>
                    </a:cubicBezTo>
                    <a:cubicBezTo>
                      <a:pt x="20" y="71"/>
                      <a:pt x="19" y="73"/>
                      <a:pt x="18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4"/>
                      <a:pt x="16" y="74"/>
                    </a:cubicBezTo>
                    <a:cubicBezTo>
                      <a:pt x="15" y="75"/>
                      <a:pt x="15" y="75"/>
                      <a:pt x="14" y="75"/>
                    </a:cubicBezTo>
                    <a:cubicBezTo>
                      <a:pt x="12" y="75"/>
                      <a:pt x="11" y="75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lose/>
                    <a:moveTo>
                      <a:pt x="6" y="85"/>
                    </a:moveTo>
                    <a:cubicBezTo>
                      <a:pt x="6" y="82"/>
                      <a:pt x="7" y="81"/>
                      <a:pt x="8" y="80"/>
                    </a:cubicBezTo>
                    <a:cubicBezTo>
                      <a:pt x="8" y="79"/>
                      <a:pt x="9" y="79"/>
                      <a:pt x="9" y="78"/>
                    </a:cubicBezTo>
                    <a:cubicBezTo>
                      <a:pt x="11" y="77"/>
                      <a:pt x="12" y="77"/>
                      <a:pt x="14" y="77"/>
                    </a:cubicBezTo>
                    <a:cubicBezTo>
                      <a:pt x="15" y="77"/>
                      <a:pt x="15" y="77"/>
                      <a:pt x="16" y="77"/>
                    </a:cubicBezTo>
                    <a:cubicBezTo>
                      <a:pt x="16" y="77"/>
                      <a:pt x="17" y="77"/>
                      <a:pt x="17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7"/>
                      <a:pt x="17" y="77"/>
                      <a:pt x="17" y="78"/>
                    </a:cubicBezTo>
                    <a:cubicBezTo>
                      <a:pt x="17" y="80"/>
                      <a:pt x="16" y="80"/>
                      <a:pt x="16" y="81"/>
                    </a:cubicBezTo>
                    <a:cubicBezTo>
                      <a:pt x="15" y="81"/>
                      <a:pt x="15" y="82"/>
                      <a:pt x="15" y="82"/>
                    </a:cubicBezTo>
                    <a:cubicBezTo>
                      <a:pt x="15" y="82"/>
                      <a:pt x="14" y="82"/>
                      <a:pt x="14" y="82"/>
                    </a:cubicBezTo>
                    <a:cubicBezTo>
                      <a:pt x="12" y="83"/>
                      <a:pt x="11" y="83"/>
                      <a:pt x="9" y="84"/>
                    </a:cubicBezTo>
                    <a:cubicBezTo>
                      <a:pt x="9" y="84"/>
                      <a:pt x="8" y="84"/>
                      <a:pt x="8" y="84"/>
                    </a:cubicBezTo>
                    <a:cubicBezTo>
                      <a:pt x="7" y="85"/>
                      <a:pt x="7" y="85"/>
                      <a:pt x="6" y="85"/>
                    </a:cubicBezTo>
                    <a:close/>
                    <a:moveTo>
                      <a:pt x="8" y="87"/>
                    </a:moveTo>
                    <a:cubicBezTo>
                      <a:pt x="8" y="87"/>
                      <a:pt x="9" y="86"/>
                      <a:pt x="9" y="86"/>
                    </a:cubicBezTo>
                    <a:cubicBezTo>
                      <a:pt x="11" y="86"/>
                      <a:pt x="12" y="85"/>
                      <a:pt x="14" y="85"/>
                    </a:cubicBezTo>
                    <a:cubicBezTo>
                      <a:pt x="14" y="85"/>
                      <a:pt x="14" y="85"/>
                      <a:pt x="15" y="85"/>
                    </a:cubicBezTo>
                    <a:cubicBezTo>
                      <a:pt x="15" y="87"/>
                      <a:pt x="14" y="88"/>
                      <a:pt x="14" y="89"/>
                    </a:cubicBezTo>
                    <a:cubicBezTo>
                      <a:pt x="14" y="89"/>
                      <a:pt x="13" y="90"/>
                      <a:pt x="13" y="90"/>
                    </a:cubicBezTo>
                    <a:cubicBezTo>
                      <a:pt x="12" y="91"/>
                      <a:pt x="10" y="92"/>
                      <a:pt x="9" y="92"/>
                    </a:cubicBezTo>
                    <a:cubicBezTo>
                      <a:pt x="9" y="92"/>
                      <a:pt x="8" y="93"/>
                      <a:pt x="8" y="93"/>
                    </a:cubicBezTo>
                    <a:cubicBezTo>
                      <a:pt x="6" y="93"/>
                      <a:pt x="5" y="94"/>
                      <a:pt x="4" y="94"/>
                    </a:cubicBezTo>
                    <a:cubicBezTo>
                      <a:pt x="4" y="90"/>
                      <a:pt x="6" y="88"/>
                      <a:pt x="8" y="87"/>
                    </a:cubicBezTo>
                    <a:moveTo>
                      <a:pt x="4" y="98"/>
                    </a:moveTo>
                    <a:cubicBezTo>
                      <a:pt x="4" y="97"/>
                      <a:pt x="6" y="96"/>
                      <a:pt x="8" y="95"/>
                    </a:cubicBezTo>
                    <a:cubicBezTo>
                      <a:pt x="8" y="95"/>
                      <a:pt x="9" y="95"/>
                      <a:pt x="9" y="95"/>
                    </a:cubicBezTo>
                    <a:cubicBezTo>
                      <a:pt x="10" y="94"/>
                      <a:pt x="12" y="94"/>
                      <a:pt x="13" y="93"/>
                    </a:cubicBezTo>
                    <a:cubicBezTo>
                      <a:pt x="13" y="96"/>
                      <a:pt x="12" y="98"/>
                      <a:pt x="11" y="99"/>
                    </a:cubicBezTo>
                    <a:cubicBezTo>
                      <a:pt x="11" y="100"/>
                      <a:pt x="10" y="100"/>
                      <a:pt x="9" y="100"/>
                    </a:cubicBezTo>
                    <a:cubicBezTo>
                      <a:pt x="9" y="101"/>
                      <a:pt x="8" y="101"/>
                      <a:pt x="8" y="101"/>
                    </a:cubicBezTo>
                    <a:cubicBezTo>
                      <a:pt x="6" y="102"/>
                      <a:pt x="5" y="102"/>
                      <a:pt x="4" y="103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1"/>
                      <a:pt x="3" y="99"/>
                      <a:pt x="4" y="98"/>
                    </a:cubicBezTo>
                    <a:moveTo>
                      <a:pt x="4" y="106"/>
                    </a:moveTo>
                    <a:cubicBezTo>
                      <a:pt x="4" y="105"/>
                      <a:pt x="6" y="104"/>
                      <a:pt x="8" y="104"/>
                    </a:cubicBezTo>
                    <a:cubicBezTo>
                      <a:pt x="8" y="104"/>
                      <a:pt x="9" y="103"/>
                      <a:pt x="9" y="103"/>
                    </a:cubicBezTo>
                    <a:cubicBezTo>
                      <a:pt x="10" y="103"/>
                      <a:pt x="11" y="102"/>
                      <a:pt x="12" y="102"/>
                    </a:cubicBezTo>
                    <a:cubicBezTo>
                      <a:pt x="12" y="105"/>
                      <a:pt x="12" y="106"/>
                      <a:pt x="11" y="108"/>
                    </a:cubicBezTo>
                    <a:cubicBezTo>
                      <a:pt x="10" y="108"/>
                      <a:pt x="10" y="109"/>
                      <a:pt x="9" y="109"/>
                    </a:cubicBezTo>
                    <a:cubicBezTo>
                      <a:pt x="9" y="109"/>
                      <a:pt x="8" y="110"/>
                      <a:pt x="8" y="110"/>
                    </a:cubicBezTo>
                    <a:cubicBezTo>
                      <a:pt x="6" y="111"/>
                      <a:pt x="5" y="112"/>
                      <a:pt x="4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2" y="110"/>
                      <a:pt x="3" y="108"/>
                      <a:pt x="4" y="106"/>
                    </a:cubicBezTo>
                    <a:moveTo>
                      <a:pt x="4" y="116"/>
                    </a:moveTo>
                    <a:cubicBezTo>
                      <a:pt x="4" y="114"/>
                      <a:pt x="6" y="113"/>
                      <a:pt x="8" y="113"/>
                    </a:cubicBezTo>
                    <a:cubicBezTo>
                      <a:pt x="8" y="112"/>
                      <a:pt x="9" y="112"/>
                      <a:pt x="9" y="112"/>
                    </a:cubicBezTo>
                    <a:cubicBezTo>
                      <a:pt x="10" y="111"/>
                      <a:pt x="11" y="111"/>
                      <a:pt x="11" y="110"/>
                    </a:cubicBezTo>
                    <a:cubicBezTo>
                      <a:pt x="12" y="113"/>
                      <a:pt x="12" y="115"/>
                      <a:pt x="11" y="116"/>
                    </a:cubicBezTo>
                    <a:cubicBezTo>
                      <a:pt x="10" y="117"/>
                      <a:pt x="10" y="117"/>
                      <a:pt x="9" y="118"/>
                    </a:cubicBezTo>
                    <a:cubicBezTo>
                      <a:pt x="9" y="118"/>
                      <a:pt x="8" y="119"/>
                      <a:pt x="8" y="119"/>
                    </a:cubicBezTo>
                    <a:cubicBezTo>
                      <a:pt x="6" y="120"/>
                      <a:pt x="5" y="121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19"/>
                      <a:pt x="3" y="117"/>
                      <a:pt x="4" y="116"/>
                    </a:cubicBezTo>
                    <a:moveTo>
                      <a:pt x="5" y="132"/>
                    </a:moveTo>
                    <a:cubicBezTo>
                      <a:pt x="5" y="131"/>
                      <a:pt x="5" y="131"/>
                      <a:pt x="5" y="131"/>
                    </a:cubicBezTo>
                    <a:cubicBezTo>
                      <a:pt x="3" y="126"/>
                      <a:pt x="5" y="124"/>
                      <a:pt x="8" y="122"/>
                    </a:cubicBezTo>
                    <a:cubicBezTo>
                      <a:pt x="8" y="122"/>
                      <a:pt x="9" y="121"/>
                      <a:pt x="9" y="121"/>
                    </a:cubicBezTo>
                    <a:cubicBezTo>
                      <a:pt x="10" y="120"/>
                      <a:pt x="11" y="120"/>
                      <a:pt x="12" y="119"/>
                    </a:cubicBezTo>
                    <a:cubicBezTo>
                      <a:pt x="12" y="122"/>
                      <a:pt x="12" y="124"/>
                      <a:pt x="12" y="125"/>
                    </a:cubicBezTo>
                    <a:cubicBezTo>
                      <a:pt x="11" y="126"/>
                      <a:pt x="10" y="127"/>
                      <a:pt x="9" y="128"/>
                    </a:cubicBezTo>
                    <a:cubicBezTo>
                      <a:pt x="9" y="128"/>
                      <a:pt x="8" y="129"/>
                      <a:pt x="8" y="129"/>
                    </a:cubicBezTo>
                    <a:cubicBezTo>
                      <a:pt x="7" y="130"/>
                      <a:pt x="6" y="131"/>
                      <a:pt x="5" y="132"/>
                    </a:cubicBezTo>
                    <a:moveTo>
                      <a:pt x="7" y="140"/>
                    </a:moveTo>
                    <a:cubicBezTo>
                      <a:pt x="7" y="141"/>
                      <a:pt x="7" y="141"/>
                      <a:pt x="7" y="141"/>
                    </a:cubicBezTo>
                    <a:cubicBezTo>
                      <a:pt x="5" y="136"/>
                      <a:pt x="6" y="134"/>
                      <a:pt x="8" y="132"/>
                    </a:cubicBezTo>
                    <a:cubicBezTo>
                      <a:pt x="8" y="132"/>
                      <a:pt x="9" y="131"/>
                      <a:pt x="9" y="131"/>
                    </a:cubicBezTo>
                    <a:cubicBezTo>
                      <a:pt x="10" y="130"/>
                      <a:pt x="12" y="129"/>
                      <a:pt x="13" y="128"/>
                    </a:cubicBezTo>
                    <a:cubicBezTo>
                      <a:pt x="14" y="129"/>
                      <a:pt x="14" y="130"/>
                      <a:pt x="14" y="131"/>
                    </a:cubicBezTo>
                    <a:cubicBezTo>
                      <a:pt x="14" y="132"/>
                      <a:pt x="14" y="132"/>
                      <a:pt x="14" y="132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2" y="136"/>
                      <a:pt x="11" y="137"/>
                      <a:pt x="9" y="139"/>
                    </a:cubicBezTo>
                    <a:cubicBezTo>
                      <a:pt x="9" y="139"/>
                      <a:pt x="8" y="140"/>
                      <a:pt x="8" y="141"/>
                    </a:cubicBezTo>
                    <a:lnTo>
                      <a:pt x="7" y="140"/>
                    </a:lnTo>
                    <a:close/>
                    <a:moveTo>
                      <a:pt x="10" y="149"/>
                    </a:moveTo>
                    <a:cubicBezTo>
                      <a:pt x="10" y="149"/>
                      <a:pt x="9" y="148"/>
                      <a:pt x="9" y="147"/>
                    </a:cubicBezTo>
                    <a:cubicBezTo>
                      <a:pt x="8" y="145"/>
                      <a:pt x="9" y="143"/>
                      <a:pt x="9" y="142"/>
                    </a:cubicBezTo>
                    <a:cubicBezTo>
                      <a:pt x="10" y="140"/>
                      <a:pt x="12" y="139"/>
                      <a:pt x="14" y="137"/>
                    </a:cubicBezTo>
                    <a:cubicBezTo>
                      <a:pt x="14" y="137"/>
                      <a:pt x="15" y="136"/>
                      <a:pt x="15" y="136"/>
                    </a:cubicBezTo>
                    <a:cubicBezTo>
                      <a:pt x="15" y="137"/>
                      <a:pt x="15" y="137"/>
                      <a:pt x="16" y="138"/>
                    </a:cubicBezTo>
                    <a:cubicBezTo>
                      <a:pt x="16" y="140"/>
                      <a:pt x="16" y="141"/>
                      <a:pt x="16" y="142"/>
                    </a:cubicBezTo>
                    <a:cubicBezTo>
                      <a:pt x="16" y="142"/>
                      <a:pt x="16" y="142"/>
                      <a:pt x="16" y="143"/>
                    </a:cubicBezTo>
                    <a:cubicBezTo>
                      <a:pt x="15" y="144"/>
                      <a:pt x="15" y="144"/>
                      <a:pt x="14" y="145"/>
                    </a:cubicBezTo>
                    <a:cubicBezTo>
                      <a:pt x="13" y="147"/>
                      <a:pt x="11" y="148"/>
                      <a:pt x="11" y="150"/>
                    </a:cubicBezTo>
                    <a:lnTo>
                      <a:pt x="10" y="149"/>
                    </a:lnTo>
                    <a:close/>
                    <a:moveTo>
                      <a:pt x="14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58"/>
                      <a:pt x="14" y="158"/>
                      <a:pt x="14" y="157"/>
                    </a:cubicBezTo>
                    <a:cubicBezTo>
                      <a:pt x="11" y="153"/>
                      <a:pt x="12" y="150"/>
                      <a:pt x="14" y="148"/>
                    </a:cubicBezTo>
                    <a:cubicBezTo>
                      <a:pt x="15" y="148"/>
                      <a:pt x="15" y="147"/>
                      <a:pt x="16" y="147"/>
                    </a:cubicBezTo>
                    <a:cubicBezTo>
                      <a:pt x="16" y="146"/>
                      <a:pt x="17" y="146"/>
                      <a:pt x="17" y="145"/>
                    </a:cubicBezTo>
                    <a:cubicBezTo>
                      <a:pt x="17" y="145"/>
                      <a:pt x="17" y="145"/>
                      <a:pt x="17" y="144"/>
                    </a:cubicBezTo>
                    <a:cubicBezTo>
                      <a:pt x="17" y="145"/>
                      <a:pt x="18" y="145"/>
                      <a:pt x="18" y="145"/>
                    </a:cubicBezTo>
                    <a:cubicBezTo>
                      <a:pt x="19" y="147"/>
                      <a:pt x="19" y="149"/>
                      <a:pt x="19" y="150"/>
                    </a:cubicBezTo>
                    <a:cubicBezTo>
                      <a:pt x="19" y="151"/>
                      <a:pt x="18" y="152"/>
                      <a:pt x="18" y="153"/>
                    </a:cubicBezTo>
                    <a:cubicBezTo>
                      <a:pt x="17" y="153"/>
                      <a:pt x="17" y="154"/>
                      <a:pt x="17" y="154"/>
                    </a:cubicBezTo>
                    <a:cubicBezTo>
                      <a:pt x="16" y="155"/>
                      <a:pt x="16" y="155"/>
                      <a:pt x="16" y="156"/>
                    </a:cubicBezTo>
                    <a:cubicBezTo>
                      <a:pt x="15" y="157"/>
                      <a:pt x="15" y="157"/>
                      <a:pt x="14" y="158"/>
                    </a:cubicBezTo>
                    <a:moveTo>
                      <a:pt x="19" y="166"/>
                    </a:moveTo>
                    <a:cubicBezTo>
                      <a:pt x="18" y="166"/>
                      <a:pt x="18" y="165"/>
                      <a:pt x="18" y="165"/>
                    </a:cubicBezTo>
                    <a:cubicBezTo>
                      <a:pt x="17" y="164"/>
                      <a:pt x="17" y="164"/>
                      <a:pt x="17" y="164"/>
                    </a:cubicBezTo>
                    <a:cubicBezTo>
                      <a:pt x="16" y="161"/>
                      <a:pt x="16" y="159"/>
                      <a:pt x="17" y="158"/>
                    </a:cubicBezTo>
                    <a:cubicBezTo>
                      <a:pt x="17" y="157"/>
                      <a:pt x="17" y="157"/>
                      <a:pt x="18" y="157"/>
                    </a:cubicBezTo>
                    <a:cubicBezTo>
                      <a:pt x="19" y="155"/>
                      <a:pt x="20" y="154"/>
                      <a:pt x="21" y="152"/>
                    </a:cubicBezTo>
                    <a:cubicBezTo>
                      <a:pt x="21" y="153"/>
                      <a:pt x="22" y="153"/>
                      <a:pt x="22" y="154"/>
                    </a:cubicBezTo>
                    <a:cubicBezTo>
                      <a:pt x="22" y="155"/>
                      <a:pt x="23" y="155"/>
                      <a:pt x="23" y="156"/>
                    </a:cubicBezTo>
                    <a:cubicBezTo>
                      <a:pt x="23" y="156"/>
                      <a:pt x="23" y="157"/>
                      <a:pt x="23" y="158"/>
                    </a:cubicBezTo>
                    <a:cubicBezTo>
                      <a:pt x="23" y="158"/>
                      <a:pt x="23" y="158"/>
                      <a:pt x="23" y="159"/>
                    </a:cubicBezTo>
                    <a:cubicBezTo>
                      <a:pt x="23" y="159"/>
                      <a:pt x="22" y="160"/>
                      <a:pt x="22" y="161"/>
                    </a:cubicBezTo>
                    <a:cubicBezTo>
                      <a:pt x="21" y="163"/>
                      <a:pt x="19" y="164"/>
                      <a:pt x="19" y="166"/>
                    </a:cubicBezTo>
                    <a:close/>
                    <a:moveTo>
                      <a:pt x="24" y="174"/>
                    </a:move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3"/>
                      <a:pt x="23" y="173"/>
                      <a:pt x="23" y="173"/>
                    </a:cubicBezTo>
                    <a:cubicBezTo>
                      <a:pt x="22" y="172"/>
                      <a:pt x="22" y="172"/>
                      <a:pt x="22" y="171"/>
                    </a:cubicBezTo>
                    <a:cubicBezTo>
                      <a:pt x="20" y="169"/>
                      <a:pt x="21" y="167"/>
                      <a:pt x="22" y="165"/>
                    </a:cubicBezTo>
                    <a:cubicBezTo>
                      <a:pt x="22" y="165"/>
                      <a:pt x="22" y="164"/>
                      <a:pt x="23" y="164"/>
                    </a:cubicBezTo>
                    <a:cubicBezTo>
                      <a:pt x="24" y="162"/>
                      <a:pt x="24" y="161"/>
                      <a:pt x="25" y="160"/>
                    </a:cubicBezTo>
                    <a:cubicBezTo>
                      <a:pt x="25" y="160"/>
                      <a:pt x="25" y="161"/>
                      <a:pt x="26" y="161"/>
                    </a:cubicBezTo>
                    <a:cubicBezTo>
                      <a:pt x="26" y="162"/>
                      <a:pt x="27" y="162"/>
                      <a:pt x="27" y="163"/>
                    </a:cubicBezTo>
                    <a:cubicBezTo>
                      <a:pt x="27" y="164"/>
                      <a:pt x="27" y="164"/>
                      <a:pt x="27" y="165"/>
                    </a:cubicBezTo>
                    <a:cubicBezTo>
                      <a:pt x="27" y="166"/>
                      <a:pt x="27" y="167"/>
                      <a:pt x="27" y="167"/>
                    </a:cubicBezTo>
                    <a:cubicBezTo>
                      <a:pt x="26" y="169"/>
                      <a:pt x="26" y="170"/>
                      <a:pt x="26" y="170"/>
                    </a:cubicBezTo>
                    <a:cubicBezTo>
                      <a:pt x="25" y="172"/>
                      <a:pt x="24" y="173"/>
                      <a:pt x="24" y="174"/>
                    </a:cubicBezTo>
                    <a:moveTo>
                      <a:pt x="30" y="181"/>
                    </a:moveTo>
                    <a:cubicBezTo>
                      <a:pt x="30" y="181"/>
                      <a:pt x="30" y="181"/>
                      <a:pt x="30" y="181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29" y="181"/>
                      <a:pt x="29" y="180"/>
                      <a:pt x="28" y="180"/>
                    </a:cubicBezTo>
                    <a:cubicBezTo>
                      <a:pt x="28" y="179"/>
                      <a:pt x="27" y="179"/>
                      <a:pt x="27" y="178"/>
                    </a:cubicBezTo>
                    <a:cubicBezTo>
                      <a:pt x="26" y="176"/>
                      <a:pt x="26" y="174"/>
                      <a:pt x="27" y="173"/>
                    </a:cubicBezTo>
                    <a:cubicBezTo>
                      <a:pt x="27" y="172"/>
                      <a:pt x="28" y="171"/>
                      <a:pt x="28" y="170"/>
                    </a:cubicBezTo>
                    <a:cubicBezTo>
                      <a:pt x="29" y="169"/>
                      <a:pt x="29" y="168"/>
                      <a:pt x="29" y="167"/>
                    </a:cubicBezTo>
                    <a:cubicBezTo>
                      <a:pt x="30" y="168"/>
                      <a:pt x="31" y="169"/>
                      <a:pt x="31" y="169"/>
                    </a:cubicBezTo>
                    <a:cubicBezTo>
                      <a:pt x="32" y="170"/>
                      <a:pt x="32" y="171"/>
                      <a:pt x="32" y="171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3" y="173"/>
                      <a:pt x="33" y="173"/>
                      <a:pt x="32" y="174"/>
                    </a:cubicBezTo>
                    <a:cubicBezTo>
                      <a:pt x="32" y="175"/>
                      <a:pt x="32" y="176"/>
                      <a:pt x="31" y="177"/>
                    </a:cubicBezTo>
                    <a:cubicBezTo>
                      <a:pt x="31" y="179"/>
                      <a:pt x="30" y="180"/>
                      <a:pt x="30" y="181"/>
                    </a:cubicBezTo>
                    <a:moveTo>
                      <a:pt x="37" y="188"/>
                    </a:move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5" y="187"/>
                      <a:pt x="35" y="187"/>
                    </a:cubicBezTo>
                    <a:cubicBezTo>
                      <a:pt x="35" y="187"/>
                      <a:pt x="34" y="187"/>
                      <a:pt x="34" y="186"/>
                    </a:cubicBezTo>
                    <a:cubicBezTo>
                      <a:pt x="34" y="186"/>
                      <a:pt x="33" y="185"/>
                      <a:pt x="33" y="185"/>
                    </a:cubicBezTo>
                    <a:cubicBezTo>
                      <a:pt x="33" y="184"/>
                      <a:pt x="33" y="184"/>
                      <a:pt x="32" y="183"/>
                    </a:cubicBezTo>
                    <a:cubicBezTo>
                      <a:pt x="32" y="182"/>
                      <a:pt x="32" y="181"/>
                      <a:pt x="32" y="180"/>
                    </a:cubicBezTo>
                    <a:cubicBezTo>
                      <a:pt x="33" y="180"/>
                      <a:pt x="33" y="179"/>
                      <a:pt x="33" y="179"/>
                    </a:cubicBezTo>
                    <a:cubicBezTo>
                      <a:pt x="33" y="178"/>
                      <a:pt x="34" y="177"/>
                      <a:pt x="34" y="176"/>
                    </a:cubicBezTo>
                    <a:cubicBezTo>
                      <a:pt x="34" y="175"/>
                      <a:pt x="35" y="175"/>
                      <a:pt x="35" y="174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37" y="176"/>
                      <a:pt x="38" y="178"/>
                      <a:pt x="38" y="179"/>
                    </a:cubicBezTo>
                    <a:cubicBezTo>
                      <a:pt x="38" y="182"/>
                      <a:pt x="37" y="185"/>
                      <a:pt x="37" y="188"/>
                    </a:cubicBezTo>
                    <a:moveTo>
                      <a:pt x="44" y="189"/>
                    </a:moveTo>
                    <a:cubicBezTo>
                      <a:pt x="44" y="191"/>
                      <a:pt x="44" y="193"/>
                      <a:pt x="44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3" y="194"/>
                      <a:pt x="43" y="194"/>
                      <a:pt x="43" y="194"/>
                    </a:cubicBezTo>
                    <a:cubicBezTo>
                      <a:pt x="41" y="193"/>
                      <a:pt x="40" y="192"/>
                      <a:pt x="40" y="191"/>
                    </a:cubicBezTo>
                    <a:cubicBezTo>
                      <a:pt x="38" y="189"/>
                      <a:pt x="39" y="186"/>
                      <a:pt x="40" y="184"/>
                    </a:cubicBezTo>
                    <a:cubicBezTo>
                      <a:pt x="40" y="183"/>
                      <a:pt x="40" y="182"/>
                      <a:pt x="40" y="180"/>
                    </a:cubicBezTo>
                    <a:cubicBezTo>
                      <a:pt x="41" y="181"/>
                      <a:pt x="42" y="182"/>
                      <a:pt x="43" y="182"/>
                    </a:cubicBezTo>
                    <a:cubicBezTo>
                      <a:pt x="43" y="183"/>
                      <a:pt x="44" y="183"/>
                      <a:pt x="44" y="184"/>
                    </a:cubicBezTo>
                    <a:cubicBezTo>
                      <a:pt x="44" y="184"/>
                      <a:pt x="44" y="184"/>
                      <a:pt x="44" y="185"/>
                    </a:cubicBezTo>
                    <a:cubicBezTo>
                      <a:pt x="45" y="186"/>
                      <a:pt x="44" y="188"/>
                      <a:pt x="44" y="189"/>
                    </a:cubicBezTo>
                    <a:moveTo>
                      <a:pt x="45" y="181"/>
                    </a:move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81"/>
                      <a:pt x="43" y="180"/>
                      <a:pt x="43" y="180"/>
                    </a:cubicBezTo>
                    <a:cubicBezTo>
                      <a:pt x="42" y="179"/>
                      <a:pt x="41" y="179"/>
                      <a:pt x="40" y="178"/>
                    </a:cubicBezTo>
                    <a:cubicBezTo>
                      <a:pt x="40" y="178"/>
                      <a:pt x="40" y="177"/>
                      <a:pt x="40" y="177"/>
                    </a:cubicBezTo>
                    <a:cubicBezTo>
                      <a:pt x="39" y="176"/>
                      <a:pt x="39" y="176"/>
                      <a:pt x="39" y="175"/>
                    </a:cubicBezTo>
                    <a:cubicBezTo>
                      <a:pt x="39" y="175"/>
                      <a:pt x="39" y="175"/>
                      <a:pt x="40" y="175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41" y="175"/>
                      <a:pt x="41" y="175"/>
                      <a:pt x="42" y="175"/>
                    </a:cubicBezTo>
                    <a:cubicBezTo>
                      <a:pt x="42" y="175"/>
                      <a:pt x="42" y="176"/>
                      <a:pt x="43" y="176"/>
                    </a:cubicBezTo>
                    <a:cubicBezTo>
                      <a:pt x="43" y="176"/>
                      <a:pt x="43" y="177"/>
                      <a:pt x="44" y="177"/>
                    </a:cubicBezTo>
                    <a:cubicBezTo>
                      <a:pt x="44" y="177"/>
                      <a:pt x="44" y="177"/>
                      <a:pt x="44" y="177"/>
                    </a:cubicBezTo>
                    <a:cubicBezTo>
                      <a:pt x="45" y="178"/>
                      <a:pt x="45" y="178"/>
                      <a:pt x="46" y="178"/>
                    </a:cubicBezTo>
                    <a:cubicBezTo>
                      <a:pt x="46" y="178"/>
                      <a:pt x="46" y="178"/>
                      <a:pt x="46" y="179"/>
                    </a:cubicBezTo>
                    <a:cubicBezTo>
                      <a:pt x="47" y="179"/>
                      <a:pt x="47" y="179"/>
                      <a:pt x="48" y="179"/>
                    </a:cubicBezTo>
                    <a:cubicBezTo>
                      <a:pt x="47" y="180"/>
                      <a:pt x="47" y="180"/>
                      <a:pt x="46" y="180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5" y="181"/>
                      <a:pt x="45" y="181"/>
                      <a:pt x="45" y="181"/>
                    </a:cubicBezTo>
                    <a:moveTo>
                      <a:pt x="51" y="195"/>
                    </a:moveTo>
                    <a:cubicBezTo>
                      <a:pt x="51" y="196"/>
                      <a:pt x="51" y="198"/>
                      <a:pt x="51" y="200"/>
                    </a:cubicBezTo>
                    <a:cubicBezTo>
                      <a:pt x="50" y="199"/>
                      <a:pt x="50" y="199"/>
                      <a:pt x="49" y="199"/>
                    </a:cubicBezTo>
                    <a:cubicBezTo>
                      <a:pt x="48" y="198"/>
                      <a:pt x="47" y="197"/>
                      <a:pt x="46" y="196"/>
                    </a:cubicBezTo>
                    <a:cubicBezTo>
                      <a:pt x="45" y="194"/>
                      <a:pt x="46" y="192"/>
                      <a:pt x="46" y="190"/>
                    </a:cubicBezTo>
                    <a:cubicBezTo>
                      <a:pt x="47" y="189"/>
                      <a:pt x="47" y="188"/>
                      <a:pt x="47" y="186"/>
                    </a:cubicBezTo>
                    <a:cubicBezTo>
                      <a:pt x="48" y="187"/>
                      <a:pt x="48" y="187"/>
                      <a:pt x="49" y="187"/>
                    </a:cubicBezTo>
                    <a:cubicBezTo>
                      <a:pt x="50" y="188"/>
                      <a:pt x="51" y="189"/>
                      <a:pt x="51" y="190"/>
                    </a:cubicBezTo>
                    <a:cubicBezTo>
                      <a:pt x="51" y="191"/>
                      <a:pt x="51" y="191"/>
                      <a:pt x="51" y="191"/>
                    </a:cubicBezTo>
                    <a:cubicBezTo>
                      <a:pt x="52" y="192"/>
                      <a:pt x="51" y="194"/>
                      <a:pt x="51" y="195"/>
                    </a:cubicBezTo>
                    <a:moveTo>
                      <a:pt x="59" y="205"/>
                    </a:moveTo>
                    <a:cubicBezTo>
                      <a:pt x="58" y="204"/>
                      <a:pt x="58" y="204"/>
                      <a:pt x="57" y="204"/>
                    </a:cubicBezTo>
                    <a:cubicBezTo>
                      <a:pt x="57" y="204"/>
                      <a:pt x="56" y="203"/>
                      <a:pt x="56" y="203"/>
                    </a:cubicBezTo>
                    <a:cubicBezTo>
                      <a:pt x="51" y="199"/>
                      <a:pt x="54" y="195"/>
                      <a:pt x="54" y="191"/>
                    </a:cubicBezTo>
                    <a:cubicBezTo>
                      <a:pt x="54" y="192"/>
                      <a:pt x="55" y="192"/>
                      <a:pt x="56" y="192"/>
                    </a:cubicBezTo>
                    <a:cubicBezTo>
                      <a:pt x="56" y="193"/>
                      <a:pt x="57" y="193"/>
                      <a:pt x="57" y="194"/>
                    </a:cubicBezTo>
                    <a:cubicBezTo>
                      <a:pt x="58" y="194"/>
                      <a:pt x="58" y="195"/>
                      <a:pt x="59" y="195"/>
                    </a:cubicBezTo>
                    <a:cubicBezTo>
                      <a:pt x="59" y="198"/>
                      <a:pt x="59" y="202"/>
                      <a:pt x="59" y="205"/>
                    </a:cubicBezTo>
                    <a:close/>
                    <a:moveTo>
                      <a:pt x="67" y="209"/>
                    </a:moveTo>
                    <a:cubicBezTo>
                      <a:pt x="66" y="208"/>
                      <a:pt x="65" y="208"/>
                      <a:pt x="65" y="208"/>
                    </a:cubicBezTo>
                    <a:cubicBezTo>
                      <a:pt x="64" y="207"/>
                      <a:pt x="64" y="207"/>
                      <a:pt x="63" y="207"/>
                    </a:cubicBezTo>
                    <a:cubicBezTo>
                      <a:pt x="63" y="207"/>
                      <a:pt x="63" y="207"/>
                      <a:pt x="63" y="207"/>
                    </a:cubicBezTo>
                    <a:cubicBezTo>
                      <a:pt x="60" y="204"/>
                      <a:pt x="62" y="199"/>
                      <a:pt x="61" y="196"/>
                    </a:cubicBezTo>
                    <a:cubicBezTo>
                      <a:pt x="62" y="196"/>
                      <a:pt x="63" y="197"/>
                      <a:pt x="63" y="197"/>
                    </a:cubicBezTo>
                    <a:cubicBezTo>
                      <a:pt x="64" y="197"/>
                      <a:pt x="64" y="197"/>
                      <a:pt x="65" y="198"/>
                    </a:cubicBezTo>
                    <a:cubicBezTo>
                      <a:pt x="65" y="198"/>
                      <a:pt x="66" y="199"/>
                      <a:pt x="66" y="199"/>
                    </a:cubicBezTo>
                    <a:cubicBezTo>
                      <a:pt x="67" y="203"/>
                      <a:pt x="67" y="206"/>
                      <a:pt x="68" y="209"/>
                    </a:cubicBezTo>
                    <a:lnTo>
                      <a:pt x="67" y="209"/>
                    </a:lnTo>
                    <a:close/>
                    <a:moveTo>
                      <a:pt x="68" y="198"/>
                    </a:moveTo>
                    <a:cubicBezTo>
                      <a:pt x="68" y="198"/>
                      <a:pt x="68" y="198"/>
                      <a:pt x="68" y="198"/>
                    </a:cubicBezTo>
                    <a:cubicBezTo>
                      <a:pt x="67" y="197"/>
                      <a:pt x="66" y="196"/>
                      <a:pt x="65" y="196"/>
                    </a:cubicBezTo>
                    <a:cubicBezTo>
                      <a:pt x="64" y="195"/>
                      <a:pt x="64" y="195"/>
                      <a:pt x="63" y="195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3" y="195"/>
                      <a:pt x="61" y="194"/>
                      <a:pt x="60" y="194"/>
                    </a:cubicBezTo>
                    <a:cubicBezTo>
                      <a:pt x="60" y="194"/>
                      <a:pt x="60" y="194"/>
                      <a:pt x="60" y="194"/>
                    </a:cubicBezTo>
                    <a:cubicBezTo>
                      <a:pt x="60" y="193"/>
                      <a:pt x="59" y="192"/>
                      <a:pt x="57" y="191"/>
                    </a:cubicBezTo>
                    <a:cubicBezTo>
                      <a:pt x="57" y="191"/>
                      <a:pt x="56" y="190"/>
                      <a:pt x="56" y="190"/>
                    </a:cubicBezTo>
                    <a:cubicBezTo>
                      <a:pt x="55" y="190"/>
                      <a:pt x="54" y="190"/>
                      <a:pt x="53" y="189"/>
                    </a:cubicBezTo>
                    <a:cubicBezTo>
                      <a:pt x="53" y="189"/>
                      <a:pt x="53" y="189"/>
                      <a:pt x="52" y="188"/>
                    </a:cubicBezTo>
                    <a:cubicBezTo>
                      <a:pt x="52" y="188"/>
                      <a:pt x="52" y="187"/>
                      <a:pt x="51" y="187"/>
                    </a:cubicBezTo>
                    <a:cubicBezTo>
                      <a:pt x="51" y="186"/>
                      <a:pt x="50" y="186"/>
                      <a:pt x="49" y="185"/>
                    </a:cubicBezTo>
                    <a:cubicBezTo>
                      <a:pt x="48" y="185"/>
                      <a:pt x="47" y="184"/>
                      <a:pt x="47" y="184"/>
                    </a:cubicBezTo>
                    <a:cubicBezTo>
                      <a:pt x="46" y="184"/>
                      <a:pt x="46" y="184"/>
                      <a:pt x="46" y="184"/>
                    </a:cubicBezTo>
                    <a:cubicBezTo>
                      <a:pt x="46" y="183"/>
                      <a:pt x="46" y="183"/>
                      <a:pt x="46" y="182"/>
                    </a:cubicBezTo>
                    <a:cubicBezTo>
                      <a:pt x="46" y="182"/>
                      <a:pt x="46" y="182"/>
                      <a:pt x="46" y="182"/>
                    </a:cubicBezTo>
                    <a:cubicBezTo>
                      <a:pt x="47" y="182"/>
                      <a:pt x="48" y="181"/>
                      <a:pt x="49" y="179"/>
                    </a:cubicBezTo>
                    <a:cubicBezTo>
                      <a:pt x="49" y="179"/>
                      <a:pt x="49" y="179"/>
                      <a:pt x="50" y="179"/>
                    </a:cubicBezTo>
                    <a:cubicBezTo>
                      <a:pt x="50" y="178"/>
                      <a:pt x="51" y="178"/>
                      <a:pt x="51" y="177"/>
                    </a:cubicBezTo>
                    <a:cubicBezTo>
                      <a:pt x="52" y="177"/>
                      <a:pt x="52" y="177"/>
                      <a:pt x="52" y="176"/>
                    </a:cubicBezTo>
                    <a:cubicBezTo>
                      <a:pt x="53" y="176"/>
                      <a:pt x="53" y="175"/>
                      <a:pt x="53" y="174"/>
                    </a:cubicBezTo>
                    <a:cubicBezTo>
                      <a:pt x="54" y="174"/>
                      <a:pt x="55" y="174"/>
                      <a:pt x="56" y="173"/>
                    </a:cubicBezTo>
                    <a:cubicBezTo>
                      <a:pt x="56" y="173"/>
                      <a:pt x="57" y="172"/>
                      <a:pt x="57" y="171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0"/>
                      <a:pt x="59" y="169"/>
                      <a:pt x="60" y="168"/>
                    </a:cubicBezTo>
                    <a:cubicBezTo>
                      <a:pt x="61" y="167"/>
                      <a:pt x="61" y="167"/>
                      <a:pt x="62" y="166"/>
                    </a:cubicBezTo>
                    <a:cubicBezTo>
                      <a:pt x="62" y="166"/>
                      <a:pt x="63" y="166"/>
                      <a:pt x="63" y="165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4" y="165"/>
                      <a:pt x="64" y="164"/>
                      <a:pt x="65" y="164"/>
                    </a:cubicBezTo>
                    <a:cubicBezTo>
                      <a:pt x="65" y="163"/>
                      <a:pt x="65" y="163"/>
                      <a:pt x="66" y="162"/>
                    </a:cubicBezTo>
                    <a:cubicBezTo>
                      <a:pt x="67" y="162"/>
                      <a:pt x="67" y="161"/>
                      <a:pt x="68" y="160"/>
                    </a:cubicBezTo>
                    <a:cubicBezTo>
                      <a:pt x="68" y="160"/>
                      <a:pt x="68" y="160"/>
                      <a:pt x="69" y="160"/>
                    </a:cubicBezTo>
                    <a:cubicBezTo>
                      <a:pt x="69" y="159"/>
                      <a:pt x="69" y="159"/>
                      <a:pt x="69" y="159"/>
                    </a:cubicBezTo>
                    <a:cubicBezTo>
                      <a:pt x="69" y="159"/>
                      <a:pt x="69" y="159"/>
                      <a:pt x="70" y="158"/>
                    </a:cubicBezTo>
                    <a:cubicBezTo>
                      <a:pt x="70" y="158"/>
                      <a:pt x="70" y="158"/>
                      <a:pt x="70" y="158"/>
                    </a:cubicBezTo>
                    <a:cubicBezTo>
                      <a:pt x="70" y="158"/>
                      <a:pt x="71" y="158"/>
                      <a:pt x="71" y="157"/>
                    </a:cubicBezTo>
                    <a:cubicBezTo>
                      <a:pt x="72" y="157"/>
                      <a:pt x="73" y="156"/>
                      <a:pt x="74" y="155"/>
                    </a:cubicBezTo>
                    <a:cubicBezTo>
                      <a:pt x="74" y="154"/>
                      <a:pt x="74" y="154"/>
                      <a:pt x="74" y="154"/>
                    </a:cubicBezTo>
                    <a:cubicBezTo>
                      <a:pt x="75" y="154"/>
                      <a:pt x="76" y="153"/>
                      <a:pt x="77" y="151"/>
                    </a:cubicBezTo>
                    <a:cubicBezTo>
                      <a:pt x="77" y="151"/>
                      <a:pt x="77" y="151"/>
                      <a:pt x="78" y="150"/>
                    </a:cubicBezTo>
                    <a:cubicBezTo>
                      <a:pt x="78" y="150"/>
                      <a:pt x="79" y="150"/>
                      <a:pt x="79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0" y="149"/>
                      <a:pt x="80" y="150"/>
                      <a:pt x="81" y="150"/>
                    </a:cubicBezTo>
                    <a:cubicBezTo>
                      <a:pt x="81" y="151"/>
                      <a:pt x="82" y="151"/>
                      <a:pt x="83" y="152"/>
                    </a:cubicBezTo>
                    <a:cubicBezTo>
                      <a:pt x="83" y="152"/>
                      <a:pt x="84" y="153"/>
                      <a:pt x="85" y="153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5" y="153"/>
                      <a:pt x="86" y="153"/>
                      <a:pt x="86" y="153"/>
                    </a:cubicBezTo>
                    <a:cubicBezTo>
                      <a:pt x="86" y="154"/>
                      <a:pt x="87" y="155"/>
                      <a:pt x="88" y="155"/>
                    </a:cubicBezTo>
                    <a:cubicBezTo>
                      <a:pt x="89" y="155"/>
                      <a:pt x="90" y="156"/>
                      <a:pt x="90" y="156"/>
                    </a:cubicBezTo>
                    <a:cubicBezTo>
                      <a:pt x="90" y="156"/>
                      <a:pt x="90" y="156"/>
                      <a:pt x="90" y="156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2" y="156"/>
                      <a:pt x="92" y="157"/>
                      <a:pt x="93" y="157"/>
                    </a:cubicBezTo>
                    <a:cubicBezTo>
                      <a:pt x="93" y="157"/>
                      <a:pt x="94" y="157"/>
                      <a:pt x="94" y="157"/>
                    </a:cubicBezTo>
                    <a:cubicBezTo>
                      <a:pt x="95" y="158"/>
                      <a:pt x="95" y="158"/>
                      <a:pt x="96" y="158"/>
                    </a:cubicBezTo>
                    <a:cubicBezTo>
                      <a:pt x="96" y="158"/>
                      <a:pt x="97" y="158"/>
                      <a:pt x="97" y="158"/>
                    </a:cubicBezTo>
                    <a:cubicBezTo>
                      <a:pt x="98" y="158"/>
                      <a:pt x="98" y="158"/>
                      <a:pt x="98" y="158"/>
                    </a:cubicBezTo>
                    <a:cubicBezTo>
                      <a:pt x="99" y="159"/>
                      <a:pt x="99" y="159"/>
                      <a:pt x="100" y="159"/>
                    </a:cubicBezTo>
                    <a:cubicBezTo>
                      <a:pt x="102" y="159"/>
                      <a:pt x="102" y="159"/>
                      <a:pt x="102" y="159"/>
                    </a:cubicBezTo>
                    <a:cubicBezTo>
                      <a:pt x="102" y="159"/>
                      <a:pt x="102" y="159"/>
                      <a:pt x="102" y="159"/>
                    </a:cubicBezTo>
                    <a:cubicBezTo>
                      <a:pt x="103" y="159"/>
                      <a:pt x="103" y="159"/>
                      <a:pt x="103" y="159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4" y="159"/>
                      <a:pt x="105" y="160"/>
                      <a:pt x="105" y="160"/>
                    </a:cubicBezTo>
                    <a:cubicBezTo>
                      <a:pt x="105" y="161"/>
                      <a:pt x="105" y="163"/>
                      <a:pt x="105" y="165"/>
                    </a:cubicBezTo>
                    <a:cubicBezTo>
                      <a:pt x="105" y="167"/>
                      <a:pt x="105" y="169"/>
                      <a:pt x="105" y="171"/>
                    </a:cubicBezTo>
                    <a:cubicBezTo>
                      <a:pt x="105" y="172"/>
                      <a:pt x="105" y="174"/>
                      <a:pt x="105" y="177"/>
                    </a:cubicBezTo>
                    <a:cubicBezTo>
                      <a:pt x="105" y="178"/>
                      <a:pt x="105" y="180"/>
                      <a:pt x="105" y="183"/>
                    </a:cubicBezTo>
                    <a:cubicBezTo>
                      <a:pt x="105" y="184"/>
                      <a:pt x="105" y="186"/>
                      <a:pt x="105" y="188"/>
                    </a:cubicBezTo>
                    <a:cubicBezTo>
                      <a:pt x="105" y="190"/>
                      <a:pt x="105" y="191"/>
                      <a:pt x="105" y="194"/>
                    </a:cubicBezTo>
                    <a:cubicBezTo>
                      <a:pt x="105" y="195"/>
                      <a:pt x="105" y="197"/>
                      <a:pt x="105" y="200"/>
                    </a:cubicBezTo>
                    <a:cubicBezTo>
                      <a:pt x="105" y="201"/>
                      <a:pt x="105" y="203"/>
                      <a:pt x="105" y="206"/>
                    </a:cubicBezTo>
                    <a:cubicBezTo>
                      <a:pt x="105" y="206"/>
                      <a:pt x="105" y="206"/>
                      <a:pt x="105" y="207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3" y="207"/>
                      <a:pt x="102" y="207"/>
                      <a:pt x="102" y="207"/>
                    </a:cubicBezTo>
                    <a:cubicBezTo>
                      <a:pt x="101" y="207"/>
                      <a:pt x="101" y="20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99" y="207"/>
                      <a:pt x="99" y="206"/>
                      <a:pt x="98" y="206"/>
                    </a:cubicBezTo>
                    <a:cubicBezTo>
                      <a:pt x="98" y="206"/>
                      <a:pt x="97" y="206"/>
                      <a:pt x="96" y="206"/>
                    </a:cubicBezTo>
                    <a:cubicBezTo>
                      <a:pt x="94" y="206"/>
                      <a:pt x="94" y="206"/>
                      <a:pt x="94" y="206"/>
                    </a:cubicBezTo>
                    <a:cubicBezTo>
                      <a:pt x="94" y="206"/>
                      <a:pt x="93" y="206"/>
                      <a:pt x="93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6"/>
                      <a:pt x="91" y="205"/>
                      <a:pt x="90" y="205"/>
                    </a:cubicBezTo>
                    <a:cubicBezTo>
                      <a:pt x="90" y="205"/>
                      <a:pt x="89" y="205"/>
                      <a:pt x="88" y="205"/>
                    </a:cubicBezTo>
                    <a:cubicBezTo>
                      <a:pt x="88" y="204"/>
                      <a:pt x="86" y="204"/>
                      <a:pt x="85" y="204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83" y="204"/>
                      <a:pt x="83" y="204"/>
                      <a:pt x="83" y="204"/>
                    </a:cubicBezTo>
                    <a:cubicBezTo>
                      <a:pt x="82" y="203"/>
                      <a:pt x="80" y="202"/>
                      <a:pt x="78" y="202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76" y="202"/>
                      <a:pt x="76" y="202"/>
                      <a:pt x="76" y="202"/>
                    </a:cubicBezTo>
                    <a:cubicBezTo>
                      <a:pt x="75" y="201"/>
                      <a:pt x="74" y="200"/>
                      <a:pt x="74" y="200"/>
                    </a:cubicBezTo>
                    <a:cubicBezTo>
                      <a:pt x="73" y="199"/>
                      <a:pt x="72" y="199"/>
                      <a:pt x="71" y="199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70" y="198"/>
                      <a:pt x="69" y="198"/>
                      <a:pt x="69" y="198"/>
                    </a:cubicBezTo>
                    <a:cubicBezTo>
                      <a:pt x="69" y="198"/>
                      <a:pt x="69" y="198"/>
                      <a:pt x="69" y="198"/>
                    </a:cubicBezTo>
                    <a:lnTo>
                      <a:pt x="68" y="198"/>
                    </a:lnTo>
                    <a:close/>
                    <a:moveTo>
                      <a:pt x="76" y="212"/>
                    </a:moveTo>
                    <a:cubicBezTo>
                      <a:pt x="75" y="212"/>
                      <a:pt x="74" y="212"/>
                      <a:pt x="74" y="211"/>
                    </a:cubicBezTo>
                    <a:cubicBezTo>
                      <a:pt x="73" y="211"/>
                      <a:pt x="72" y="211"/>
                      <a:pt x="71" y="210"/>
                    </a:cubicBezTo>
                    <a:cubicBezTo>
                      <a:pt x="71" y="210"/>
                      <a:pt x="70" y="209"/>
                      <a:pt x="70" y="209"/>
                    </a:cubicBezTo>
                    <a:cubicBezTo>
                      <a:pt x="69" y="207"/>
                      <a:pt x="69" y="204"/>
                      <a:pt x="69" y="202"/>
                    </a:cubicBezTo>
                    <a:cubicBezTo>
                      <a:pt x="69" y="201"/>
                      <a:pt x="69" y="201"/>
                      <a:pt x="69" y="200"/>
                    </a:cubicBezTo>
                    <a:cubicBezTo>
                      <a:pt x="69" y="200"/>
                      <a:pt x="69" y="200"/>
                      <a:pt x="69" y="200"/>
                    </a:cubicBezTo>
                    <a:cubicBezTo>
                      <a:pt x="69" y="200"/>
                      <a:pt x="70" y="200"/>
                      <a:pt x="70" y="200"/>
                    </a:cubicBezTo>
                    <a:cubicBezTo>
                      <a:pt x="70" y="200"/>
                      <a:pt x="71" y="201"/>
                      <a:pt x="71" y="201"/>
                    </a:cubicBezTo>
                    <a:cubicBezTo>
                      <a:pt x="72" y="201"/>
                      <a:pt x="73" y="202"/>
                      <a:pt x="74" y="202"/>
                    </a:cubicBezTo>
                    <a:cubicBezTo>
                      <a:pt x="74" y="203"/>
                      <a:pt x="74" y="203"/>
                      <a:pt x="74" y="203"/>
                    </a:cubicBezTo>
                    <a:cubicBezTo>
                      <a:pt x="76" y="206"/>
                      <a:pt x="75" y="209"/>
                      <a:pt x="76" y="212"/>
                    </a:cubicBezTo>
                    <a:close/>
                    <a:moveTo>
                      <a:pt x="85" y="215"/>
                    </a:moveTo>
                    <a:cubicBezTo>
                      <a:pt x="84" y="215"/>
                      <a:pt x="84" y="214"/>
                      <a:pt x="83" y="214"/>
                    </a:cubicBezTo>
                    <a:cubicBezTo>
                      <a:pt x="80" y="214"/>
                      <a:pt x="78" y="212"/>
                      <a:pt x="78" y="210"/>
                    </a:cubicBezTo>
                    <a:cubicBezTo>
                      <a:pt x="77" y="208"/>
                      <a:pt x="77" y="206"/>
                      <a:pt x="77" y="204"/>
                    </a:cubicBezTo>
                    <a:cubicBezTo>
                      <a:pt x="77" y="204"/>
                      <a:pt x="77" y="204"/>
                      <a:pt x="77" y="203"/>
                    </a:cubicBezTo>
                    <a:cubicBezTo>
                      <a:pt x="77" y="203"/>
                      <a:pt x="77" y="203"/>
                      <a:pt x="77" y="203"/>
                    </a:cubicBezTo>
                    <a:cubicBezTo>
                      <a:pt x="77" y="204"/>
                      <a:pt x="77" y="204"/>
                      <a:pt x="78" y="204"/>
                    </a:cubicBezTo>
                    <a:cubicBezTo>
                      <a:pt x="80" y="204"/>
                      <a:pt x="82" y="205"/>
                      <a:pt x="82" y="206"/>
                    </a:cubicBezTo>
                    <a:cubicBezTo>
                      <a:pt x="83" y="206"/>
                      <a:pt x="83" y="207"/>
                      <a:pt x="83" y="207"/>
                    </a:cubicBezTo>
                    <a:cubicBezTo>
                      <a:pt x="84" y="210"/>
                      <a:pt x="84" y="212"/>
                      <a:pt x="85" y="214"/>
                    </a:cubicBezTo>
                    <a:cubicBezTo>
                      <a:pt x="85" y="214"/>
                      <a:pt x="85" y="214"/>
                      <a:pt x="85" y="215"/>
                    </a:cubicBezTo>
                    <a:close/>
                    <a:moveTo>
                      <a:pt x="94" y="216"/>
                    </a:moveTo>
                    <a:cubicBezTo>
                      <a:pt x="94" y="216"/>
                      <a:pt x="94" y="216"/>
                      <a:pt x="94" y="216"/>
                    </a:cubicBezTo>
                    <a:cubicBezTo>
                      <a:pt x="93" y="216"/>
                      <a:pt x="93" y="216"/>
                      <a:pt x="93" y="216"/>
                    </a:cubicBezTo>
                    <a:cubicBezTo>
                      <a:pt x="92" y="216"/>
                      <a:pt x="91" y="216"/>
                      <a:pt x="90" y="216"/>
                    </a:cubicBezTo>
                    <a:cubicBezTo>
                      <a:pt x="90" y="216"/>
                      <a:pt x="89" y="215"/>
                      <a:pt x="88" y="215"/>
                    </a:cubicBezTo>
                    <a:cubicBezTo>
                      <a:pt x="86" y="213"/>
                      <a:pt x="86" y="209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5" y="206"/>
                      <a:pt x="85" y="206"/>
                      <a:pt x="85" y="206"/>
                    </a:cubicBezTo>
                    <a:cubicBezTo>
                      <a:pt x="86" y="206"/>
                      <a:pt x="88" y="206"/>
                      <a:pt x="88" y="206"/>
                    </a:cubicBezTo>
                    <a:cubicBezTo>
                      <a:pt x="89" y="207"/>
                      <a:pt x="90" y="207"/>
                      <a:pt x="90" y="207"/>
                    </a:cubicBezTo>
                    <a:cubicBezTo>
                      <a:pt x="91" y="207"/>
                      <a:pt x="91" y="208"/>
                      <a:pt x="91" y="208"/>
                    </a:cubicBezTo>
                    <a:cubicBezTo>
                      <a:pt x="92" y="209"/>
                      <a:pt x="92" y="211"/>
                      <a:pt x="93" y="212"/>
                    </a:cubicBezTo>
                    <a:cubicBezTo>
                      <a:pt x="93" y="213"/>
                      <a:pt x="93" y="214"/>
                      <a:pt x="94" y="215"/>
                    </a:cubicBezTo>
                    <a:cubicBezTo>
                      <a:pt x="94" y="216"/>
                      <a:pt x="94" y="216"/>
                      <a:pt x="95" y="216"/>
                    </a:cubicBezTo>
                    <a:lnTo>
                      <a:pt x="94" y="216"/>
                    </a:lnTo>
                    <a:close/>
                    <a:moveTo>
                      <a:pt x="104" y="218"/>
                    </a:moveTo>
                    <a:cubicBezTo>
                      <a:pt x="103" y="218"/>
                      <a:pt x="103" y="218"/>
                      <a:pt x="103" y="218"/>
                    </a:cubicBezTo>
                    <a:cubicBezTo>
                      <a:pt x="102" y="218"/>
                      <a:pt x="102" y="218"/>
                      <a:pt x="102" y="218"/>
                    </a:cubicBezTo>
                    <a:cubicBezTo>
                      <a:pt x="101" y="218"/>
                      <a:pt x="100" y="218"/>
                      <a:pt x="100" y="217"/>
                    </a:cubicBezTo>
                    <a:cubicBezTo>
                      <a:pt x="99" y="217"/>
                      <a:pt x="99" y="217"/>
                      <a:pt x="98" y="216"/>
                    </a:cubicBezTo>
                    <a:cubicBezTo>
                      <a:pt x="97" y="216"/>
                      <a:pt x="97" y="215"/>
                      <a:pt x="96" y="215"/>
                    </a:cubicBezTo>
                    <a:cubicBezTo>
                      <a:pt x="95" y="213"/>
                      <a:pt x="95" y="211"/>
                      <a:pt x="94" y="209"/>
                    </a:cubicBezTo>
                    <a:cubicBezTo>
                      <a:pt x="94" y="208"/>
                      <a:pt x="94" y="208"/>
                      <a:pt x="93" y="208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5" y="208"/>
                      <a:pt x="96" y="208"/>
                      <a:pt x="96" y="208"/>
                    </a:cubicBezTo>
                    <a:cubicBezTo>
                      <a:pt x="97" y="208"/>
                      <a:pt x="98" y="208"/>
                      <a:pt x="98" y="208"/>
                    </a:cubicBezTo>
                    <a:cubicBezTo>
                      <a:pt x="99" y="208"/>
                      <a:pt x="99" y="209"/>
                      <a:pt x="99" y="209"/>
                    </a:cubicBezTo>
                    <a:cubicBezTo>
                      <a:pt x="100" y="209"/>
                      <a:pt x="100" y="210"/>
                      <a:pt x="100" y="210"/>
                    </a:cubicBezTo>
                    <a:cubicBezTo>
                      <a:pt x="101" y="211"/>
                      <a:pt x="101" y="212"/>
                      <a:pt x="102" y="213"/>
                    </a:cubicBezTo>
                    <a:cubicBezTo>
                      <a:pt x="102" y="214"/>
                      <a:pt x="102" y="215"/>
                      <a:pt x="103" y="216"/>
                    </a:cubicBezTo>
                    <a:cubicBezTo>
                      <a:pt x="103" y="216"/>
                      <a:pt x="104" y="217"/>
                      <a:pt x="104" y="217"/>
                    </a:cubicBezTo>
                    <a:lnTo>
                      <a:pt x="104" y="218"/>
                    </a:lnTo>
                    <a:close/>
                    <a:moveTo>
                      <a:pt x="113" y="218"/>
                    </a:moveTo>
                    <a:cubicBezTo>
                      <a:pt x="111" y="218"/>
                      <a:pt x="109" y="218"/>
                      <a:pt x="108" y="218"/>
                    </a:cubicBezTo>
                    <a:cubicBezTo>
                      <a:pt x="108" y="218"/>
                      <a:pt x="108" y="218"/>
                      <a:pt x="108" y="218"/>
                    </a:cubicBezTo>
                    <a:cubicBezTo>
                      <a:pt x="105" y="216"/>
                      <a:pt x="104" y="213"/>
                      <a:pt x="103" y="211"/>
                    </a:cubicBezTo>
                    <a:cubicBezTo>
                      <a:pt x="103" y="210"/>
                      <a:pt x="102" y="210"/>
                      <a:pt x="102" y="209"/>
                    </a:cubicBezTo>
                    <a:cubicBezTo>
                      <a:pt x="102" y="209"/>
                      <a:pt x="103" y="209"/>
                      <a:pt x="103" y="209"/>
                    </a:cubicBezTo>
                    <a:cubicBezTo>
                      <a:pt x="105" y="209"/>
                      <a:pt x="107" y="209"/>
                      <a:pt x="108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10" y="212"/>
                      <a:pt x="111" y="215"/>
                      <a:pt x="113" y="217"/>
                    </a:cubicBezTo>
                    <a:cubicBezTo>
                      <a:pt x="113" y="218"/>
                      <a:pt x="113" y="218"/>
                      <a:pt x="113" y="218"/>
                    </a:cubicBezTo>
                    <a:close/>
                    <a:moveTo>
                      <a:pt x="123" y="217"/>
                    </a:moveTo>
                    <a:cubicBezTo>
                      <a:pt x="121" y="217"/>
                      <a:pt x="120" y="218"/>
                      <a:pt x="119" y="218"/>
                    </a:cubicBezTo>
                    <a:cubicBezTo>
                      <a:pt x="118" y="218"/>
                      <a:pt x="118" y="218"/>
                      <a:pt x="118" y="218"/>
                    </a:cubicBezTo>
                    <a:cubicBezTo>
                      <a:pt x="115" y="217"/>
                      <a:pt x="114" y="215"/>
                      <a:pt x="113" y="213"/>
                    </a:cubicBezTo>
                    <a:cubicBezTo>
                      <a:pt x="112" y="212"/>
                      <a:pt x="112" y="210"/>
                      <a:pt x="111" y="209"/>
                    </a:cubicBezTo>
                    <a:cubicBezTo>
                      <a:pt x="112" y="209"/>
                      <a:pt x="112" y="209"/>
                      <a:pt x="113" y="209"/>
                    </a:cubicBezTo>
                    <a:cubicBezTo>
                      <a:pt x="115" y="209"/>
                      <a:pt x="116" y="209"/>
                      <a:pt x="117" y="210"/>
                    </a:cubicBezTo>
                    <a:cubicBezTo>
                      <a:pt x="117" y="210"/>
                      <a:pt x="117" y="210"/>
                      <a:pt x="118" y="211"/>
                    </a:cubicBezTo>
                    <a:cubicBezTo>
                      <a:pt x="118" y="211"/>
                      <a:pt x="119" y="212"/>
                      <a:pt x="119" y="213"/>
                    </a:cubicBezTo>
                    <a:cubicBezTo>
                      <a:pt x="121" y="214"/>
                      <a:pt x="121" y="216"/>
                      <a:pt x="123" y="217"/>
                    </a:cubicBezTo>
                    <a:close/>
                    <a:moveTo>
                      <a:pt x="132" y="215"/>
                    </a:moveTo>
                    <a:cubicBezTo>
                      <a:pt x="130" y="216"/>
                      <a:pt x="129" y="216"/>
                      <a:pt x="128" y="216"/>
                    </a:cubicBezTo>
                    <a:cubicBezTo>
                      <a:pt x="128" y="216"/>
                      <a:pt x="127" y="216"/>
                      <a:pt x="127" y="216"/>
                    </a:cubicBezTo>
                    <a:cubicBezTo>
                      <a:pt x="126" y="216"/>
                      <a:pt x="125" y="216"/>
                      <a:pt x="125" y="216"/>
                    </a:cubicBezTo>
                    <a:cubicBezTo>
                      <a:pt x="124" y="215"/>
                      <a:pt x="123" y="215"/>
                      <a:pt x="123" y="214"/>
                    </a:cubicBezTo>
                    <a:cubicBezTo>
                      <a:pt x="122" y="212"/>
                      <a:pt x="121" y="210"/>
                      <a:pt x="119" y="209"/>
                    </a:cubicBezTo>
                    <a:cubicBezTo>
                      <a:pt x="121" y="208"/>
                      <a:pt x="122" y="208"/>
                      <a:pt x="123" y="208"/>
                    </a:cubicBezTo>
                    <a:cubicBezTo>
                      <a:pt x="124" y="208"/>
                      <a:pt x="124" y="208"/>
                      <a:pt x="125" y="208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26" y="209"/>
                      <a:pt x="126" y="210"/>
                      <a:pt x="127" y="210"/>
                    </a:cubicBezTo>
                    <a:cubicBezTo>
                      <a:pt x="127" y="210"/>
                      <a:pt x="128" y="211"/>
                      <a:pt x="128" y="211"/>
                    </a:cubicBezTo>
                    <a:cubicBezTo>
                      <a:pt x="129" y="213"/>
                      <a:pt x="131" y="214"/>
                      <a:pt x="132" y="215"/>
                    </a:cubicBezTo>
                    <a:close/>
                    <a:moveTo>
                      <a:pt x="141" y="213"/>
                    </a:moveTo>
                    <a:cubicBezTo>
                      <a:pt x="140" y="214"/>
                      <a:pt x="139" y="214"/>
                      <a:pt x="138" y="214"/>
                    </a:cubicBezTo>
                    <a:cubicBezTo>
                      <a:pt x="137" y="214"/>
                      <a:pt x="136" y="215"/>
                      <a:pt x="136" y="214"/>
                    </a:cubicBezTo>
                    <a:cubicBezTo>
                      <a:pt x="134" y="214"/>
                      <a:pt x="133" y="214"/>
                      <a:pt x="133" y="213"/>
                    </a:cubicBezTo>
                    <a:cubicBezTo>
                      <a:pt x="131" y="212"/>
                      <a:pt x="130" y="209"/>
                      <a:pt x="128" y="208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28" y="208"/>
                      <a:pt x="128" y="208"/>
                      <a:pt x="128" y="208"/>
                    </a:cubicBezTo>
                    <a:cubicBezTo>
                      <a:pt x="130" y="207"/>
                      <a:pt x="132" y="207"/>
                      <a:pt x="133" y="207"/>
                    </a:cubicBezTo>
                    <a:cubicBezTo>
                      <a:pt x="133" y="207"/>
                      <a:pt x="133" y="207"/>
                      <a:pt x="134" y="207"/>
                    </a:cubicBezTo>
                    <a:cubicBezTo>
                      <a:pt x="134" y="207"/>
                      <a:pt x="135" y="208"/>
                      <a:pt x="136" y="208"/>
                    </a:cubicBezTo>
                    <a:cubicBezTo>
                      <a:pt x="137" y="209"/>
                      <a:pt x="137" y="210"/>
                      <a:pt x="138" y="210"/>
                    </a:cubicBezTo>
                    <a:cubicBezTo>
                      <a:pt x="139" y="211"/>
                      <a:pt x="140" y="212"/>
                      <a:pt x="141" y="213"/>
                    </a:cubicBezTo>
                    <a:close/>
                    <a:moveTo>
                      <a:pt x="150" y="210"/>
                    </a:moveTo>
                    <a:cubicBezTo>
                      <a:pt x="149" y="211"/>
                      <a:pt x="149" y="211"/>
                      <a:pt x="148" y="211"/>
                    </a:cubicBezTo>
                    <a:cubicBezTo>
                      <a:pt x="148" y="211"/>
                      <a:pt x="148" y="211"/>
                      <a:pt x="148" y="211"/>
                    </a:cubicBezTo>
                    <a:cubicBezTo>
                      <a:pt x="147" y="212"/>
                      <a:pt x="147" y="212"/>
                      <a:pt x="146" y="212"/>
                    </a:cubicBezTo>
                    <a:cubicBezTo>
                      <a:pt x="144" y="212"/>
                      <a:pt x="144" y="212"/>
                      <a:pt x="144" y="212"/>
                    </a:cubicBezTo>
                    <a:cubicBezTo>
                      <a:pt x="144" y="212"/>
                      <a:pt x="143" y="212"/>
                      <a:pt x="143" y="212"/>
                    </a:cubicBezTo>
                    <a:cubicBezTo>
                      <a:pt x="141" y="211"/>
                      <a:pt x="140" y="209"/>
                      <a:pt x="138" y="207"/>
                    </a:cubicBezTo>
                    <a:cubicBezTo>
                      <a:pt x="137" y="207"/>
                      <a:pt x="137" y="206"/>
                      <a:pt x="136" y="206"/>
                    </a:cubicBezTo>
                    <a:cubicBezTo>
                      <a:pt x="137" y="206"/>
                      <a:pt x="137" y="205"/>
                      <a:pt x="138" y="205"/>
                    </a:cubicBezTo>
                    <a:cubicBezTo>
                      <a:pt x="140" y="204"/>
                      <a:pt x="141" y="204"/>
                      <a:pt x="142" y="205"/>
                    </a:cubicBezTo>
                    <a:cubicBezTo>
                      <a:pt x="142" y="205"/>
                      <a:pt x="143" y="205"/>
                      <a:pt x="143" y="205"/>
                    </a:cubicBezTo>
                    <a:cubicBezTo>
                      <a:pt x="143" y="205"/>
                      <a:pt x="144" y="205"/>
                      <a:pt x="144" y="206"/>
                    </a:cubicBezTo>
                    <a:cubicBezTo>
                      <a:pt x="145" y="206"/>
                      <a:pt x="146" y="207"/>
                      <a:pt x="146" y="207"/>
                    </a:cubicBezTo>
                    <a:cubicBezTo>
                      <a:pt x="147" y="208"/>
                      <a:pt x="147" y="208"/>
                      <a:pt x="148" y="208"/>
                    </a:cubicBezTo>
                    <a:cubicBezTo>
                      <a:pt x="148" y="209"/>
                      <a:pt x="148" y="209"/>
                      <a:pt x="148" y="209"/>
                    </a:cubicBezTo>
                    <a:cubicBezTo>
                      <a:pt x="149" y="210"/>
                      <a:pt x="149" y="210"/>
                      <a:pt x="150" y="210"/>
                    </a:cubicBezTo>
                    <a:close/>
                    <a:moveTo>
                      <a:pt x="158" y="206"/>
                    </a:moveTo>
                    <a:cubicBezTo>
                      <a:pt x="158" y="206"/>
                      <a:pt x="158" y="207"/>
                      <a:pt x="158" y="207"/>
                    </a:cubicBezTo>
                    <a:cubicBezTo>
                      <a:pt x="157" y="207"/>
                      <a:pt x="157" y="207"/>
                      <a:pt x="156" y="208"/>
                    </a:cubicBezTo>
                    <a:cubicBezTo>
                      <a:pt x="155" y="208"/>
                      <a:pt x="155" y="208"/>
                      <a:pt x="154" y="208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52" y="208"/>
                      <a:pt x="151" y="208"/>
                      <a:pt x="151" y="208"/>
                    </a:cubicBezTo>
                    <a:cubicBezTo>
                      <a:pt x="150" y="208"/>
                      <a:pt x="150" y="208"/>
                      <a:pt x="150" y="208"/>
                    </a:cubicBezTo>
                    <a:cubicBezTo>
                      <a:pt x="149" y="207"/>
                      <a:pt x="149" y="207"/>
                      <a:pt x="148" y="206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7" y="205"/>
                      <a:pt x="147" y="205"/>
                      <a:pt x="146" y="204"/>
                    </a:cubicBezTo>
                    <a:cubicBezTo>
                      <a:pt x="146" y="204"/>
                      <a:pt x="145" y="204"/>
                      <a:pt x="145" y="203"/>
                    </a:cubicBezTo>
                    <a:cubicBezTo>
                      <a:pt x="145" y="203"/>
                      <a:pt x="146" y="203"/>
                      <a:pt x="146" y="202"/>
                    </a:cubicBezTo>
                    <a:cubicBezTo>
                      <a:pt x="147" y="202"/>
                      <a:pt x="147" y="202"/>
                      <a:pt x="148" y="202"/>
                    </a:cubicBezTo>
                    <a:cubicBezTo>
                      <a:pt x="148" y="202"/>
                      <a:pt x="148" y="202"/>
                      <a:pt x="148" y="202"/>
                    </a:cubicBezTo>
                    <a:cubicBezTo>
                      <a:pt x="149" y="201"/>
                      <a:pt x="149" y="201"/>
                      <a:pt x="150" y="201"/>
                    </a:cubicBezTo>
                    <a:cubicBezTo>
                      <a:pt x="150" y="201"/>
                      <a:pt x="150" y="201"/>
                      <a:pt x="150" y="202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1" y="202"/>
                      <a:pt x="152" y="202"/>
                      <a:pt x="153" y="203"/>
                    </a:cubicBezTo>
                    <a:cubicBezTo>
                      <a:pt x="153" y="203"/>
                      <a:pt x="153" y="203"/>
                      <a:pt x="154" y="203"/>
                    </a:cubicBezTo>
                    <a:cubicBezTo>
                      <a:pt x="155" y="204"/>
                      <a:pt x="155" y="204"/>
                      <a:pt x="156" y="205"/>
                    </a:cubicBezTo>
                    <a:cubicBezTo>
                      <a:pt x="157" y="205"/>
                      <a:pt x="157" y="206"/>
                      <a:pt x="158" y="206"/>
                    </a:cubicBezTo>
                    <a:cubicBezTo>
                      <a:pt x="158" y="206"/>
                      <a:pt x="158" y="206"/>
                      <a:pt x="158" y="206"/>
                    </a:cubicBezTo>
                    <a:cubicBezTo>
                      <a:pt x="158" y="206"/>
                      <a:pt x="158" y="206"/>
                      <a:pt x="158" y="206"/>
                    </a:cubicBezTo>
                    <a:close/>
                    <a:moveTo>
                      <a:pt x="167" y="202"/>
                    </a:moveTo>
                    <a:cubicBezTo>
                      <a:pt x="166" y="203"/>
                      <a:pt x="165" y="203"/>
                      <a:pt x="165" y="203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63" y="204"/>
                      <a:pt x="161" y="205"/>
                      <a:pt x="160" y="204"/>
                    </a:cubicBezTo>
                    <a:cubicBezTo>
                      <a:pt x="160" y="204"/>
                      <a:pt x="159" y="204"/>
                      <a:pt x="159" y="204"/>
                    </a:cubicBezTo>
                    <a:cubicBezTo>
                      <a:pt x="158" y="204"/>
                      <a:pt x="158" y="204"/>
                      <a:pt x="158" y="203"/>
                    </a:cubicBezTo>
                    <a:cubicBezTo>
                      <a:pt x="157" y="203"/>
                      <a:pt x="157" y="203"/>
                      <a:pt x="156" y="202"/>
                    </a:cubicBezTo>
                    <a:cubicBezTo>
                      <a:pt x="155" y="202"/>
                      <a:pt x="155" y="201"/>
                      <a:pt x="154" y="200"/>
                    </a:cubicBezTo>
                    <a:cubicBezTo>
                      <a:pt x="153" y="200"/>
                      <a:pt x="153" y="200"/>
                      <a:pt x="153" y="200"/>
                    </a:cubicBezTo>
                    <a:cubicBezTo>
                      <a:pt x="153" y="199"/>
                      <a:pt x="153" y="199"/>
                      <a:pt x="154" y="199"/>
                    </a:cubicBezTo>
                    <a:cubicBezTo>
                      <a:pt x="155" y="198"/>
                      <a:pt x="156" y="198"/>
                      <a:pt x="156" y="198"/>
                    </a:cubicBezTo>
                    <a:cubicBezTo>
                      <a:pt x="157" y="198"/>
                      <a:pt x="157" y="198"/>
                      <a:pt x="158" y="198"/>
                    </a:cubicBezTo>
                    <a:cubicBezTo>
                      <a:pt x="158" y="198"/>
                      <a:pt x="158" y="198"/>
                      <a:pt x="158" y="198"/>
                    </a:cubicBezTo>
                    <a:cubicBezTo>
                      <a:pt x="159" y="198"/>
                      <a:pt x="159" y="198"/>
                      <a:pt x="159" y="198"/>
                    </a:cubicBezTo>
                    <a:cubicBezTo>
                      <a:pt x="159" y="198"/>
                      <a:pt x="160" y="198"/>
                      <a:pt x="160" y="198"/>
                    </a:cubicBezTo>
                    <a:cubicBezTo>
                      <a:pt x="162" y="199"/>
                      <a:pt x="163" y="200"/>
                      <a:pt x="164" y="200"/>
                    </a:cubicBezTo>
                    <a:cubicBezTo>
                      <a:pt x="164" y="200"/>
                      <a:pt x="164" y="201"/>
                      <a:pt x="165" y="201"/>
                    </a:cubicBezTo>
                    <a:cubicBezTo>
                      <a:pt x="165" y="201"/>
                      <a:pt x="166" y="202"/>
                      <a:pt x="167" y="202"/>
                    </a:cubicBezTo>
                    <a:cubicBezTo>
                      <a:pt x="166" y="202"/>
                      <a:pt x="166" y="202"/>
                      <a:pt x="166" y="202"/>
                    </a:cubicBezTo>
                    <a:lnTo>
                      <a:pt x="167" y="202"/>
                    </a:lnTo>
                    <a:close/>
                    <a:moveTo>
                      <a:pt x="174" y="197"/>
                    </a:moveTo>
                    <a:cubicBezTo>
                      <a:pt x="173" y="197"/>
                      <a:pt x="173" y="198"/>
                      <a:pt x="172" y="199"/>
                    </a:cubicBezTo>
                    <a:cubicBezTo>
                      <a:pt x="171" y="199"/>
                      <a:pt x="170" y="199"/>
                      <a:pt x="170" y="200"/>
                    </a:cubicBezTo>
                    <a:cubicBezTo>
                      <a:pt x="168" y="200"/>
                      <a:pt x="168" y="200"/>
                      <a:pt x="168" y="200"/>
                    </a:cubicBezTo>
                    <a:cubicBezTo>
                      <a:pt x="167" y="200"/>
                      <a:pt x="166" y="199"/>
                      <a:pt x="165" y="198"/>
                    </a:cubicBezTo>
                    <a:cubicBezTo>
                      <a:pt x="164" y="198"/>
                      <a:pt x="164" y="198"/>
                      <a:pt x="164" y="198"/>
                    </a:cubicBezTo>
                    <a:cubicBezTo>
                      <a:pt x="163" y="197"/>
                      <a:pt x="162" y="196"/>
                      <a:pt x="160" y="196"/>
                    </a:cubicBezTo>
                    <a:cubicBezTo>
                      <a:pt x="162" y="195"/>
                      <a:pt x="163" y="194"/>
                      <a:pt x="164" y="194"/>
                    </a:cubicBezTo>
                    <a:cubicBezTo>
                      <a:pt x="164" y="193"/>
                      <a:pt x="164" y="193"/>
                      <a:pt x="165" y="193"/>
                    </a:cubicBezTo>
                    <a:cubicBezTo>
                      <a:pt x="165" y="193"/>
                      <a:pt x="165" y="193"/>
                      <a:pt x="165" y="193"/>
                    </a:cubicBezTo>
                    <a:cubicBezTo>
                      <a:pt x="166" y="193"/>
                      <a:pt x="167" y="194"/>
                      <a:pt x="168" y="194"/>
                    </a:cubicBezTo>
                    <a:cubicBezTo>
                      <a:pt x="169" y="194"/>
                      <a:pt x="169" y="194"/>
                      <a:pt x="170" y="195"/>
                    </a:cubicBezTo>
                    <a:cubicBezTo>
                      <a:pt x="170" y="195"/>
                      <a:pt x="171" y="195"/>
                      <a:pt x="172" y="196"/>
                    </a:cubicBezTo>
                    <a:cubicBezTo>
                      <a:pt x="173" y="196"/>
                      <a:pt x="173" y="196"/>
                      <a:pt x="174" y="196"/>
                    </a:cubicBezTo>
                    <a:cubicBezTo>
                      <a:pt x="174" y="196"/>
                      <a:pt x="174" y="196"/>
                      <a:pt x="174" y="196"/>
                    </a:cubicBezTo>
                    <a:lnTo>
                      <a:pt x="174" y="197"/>
                    </a:lnTo>
                    <a:close/>
                    <a:moveTo>
                      <a:pt x="182" y="191"/>
                    </a:moveTo>
                    <a:cubicBezTo>
                      <a:pt x="181" y="191"/>
                      <a:pt x="181" y="191"/>
                      <a:pt x="181" y="191"/>
                    </a:cubicBezTo>
                    <a:cubicBezTo>
                      <a:pt x="181" y="192"/>
                      <a:pt x="180" y="192"/>
                      <a:pt x="179" y="193"/>
                    </a:cubicBezTo>
                    <a:cubicBezTo>
                      <a:pt x="178" y="194"/>
                      <a:pt x="177" y="194"/>
                      <a:pt x="176" y="194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73" y="194"/>
                      <a:pt x="173" y="194"/>
                      <a:pt x="172" y="193"/>
                    </a:cubicBezTo>
                    <a:cubicBezTo>
                      <a:pt x="171" y="193"/>
                      <a:pt x="170" y="192"/>
                      <a:pt x="170" y="192"/>
                    </a:cubicBezTo>
                    <a:cubicBezTo>
                      <a:pt x="169" y="192"/>
                      <a:pt x="169" y="192"/>
                      <a:pt x="168" y="191"/>
                    </a:cubicBezTo>
                    <a:cubicBezTo>
                      <a:pt x="168" y="191"/>
                      <a:pt x="168" y="191"/>
                      <a:pt x="167" y="191"/>
                    </a:cubicBezTo>
                    <a:cubicBezTo>
                      <a:pt x="168" y="191"/>
                      <a:pt x="168" y="191"/>
                      <a:pt x="168" y="190"/>
                    </a:cubicBezTo>
                    <a:cubicBezTo>
                      <a:pt x="169" y="190"/>
                      <a:pt x="169" y="190"/>
                      <a:pt x="170" y="189"/>
                    </a:cubicBezTo>
                    <a:cubicBezTo>
                      <a:pt x="171" y="189"/>
                      <a:pt x="171" y="188"/>
                      <a:pt x="172" y="188"/>
                    </a:cubicBezTo>
                    <a:cubicBezTo>
                      <a:pt x="172" y="188"/>
                      <a:pt x="172" y="188"/>
                      <a:pt x="173" y="188"/>
                    </a:cubicBezTo>
                    <a:cubicBezTo>
                      <a:pt x="173" y="188"/>
                      <a:pt x="174" y="188"/>
                      <a:pt x="174" y="188"/>
                    </a:cubicBezTo>
                    <a:cubicBezTo>
                      <a:pt x="174" y="188"/>
                      <a:pt x="174" y="188"/>
                      <a:pt x="175" y="188"/>
                    </a:cubicBezTo>
                    <a:cubicBezTo>
                      <a:pt x="175" y="188"/>
                      <a:pt x="175" y="188"/>
                      <a:pt x="175" y="189"/>
                    </a:cubicBezTo>
                    <a:cubicBezTo>
                      <a:pt x="176" y="189"/>
                      <a:pt x="176" y="189"/>
                      <a:pt x="176" y="189"/>
                    </a:cubicBezTo>
                    <a:cubicBezTo>
                      <a:pt x="178" y="189"/>
                      <a:pt x="178" y="190"/>
                      <a:pt x="179" y="190"/>
                    </a:cubicBezTo>
                    <a:cubicBezTo>
                      <a:pt x="180" y="190"/>
                      <a:pt x="181" y="190"/>
                      <a:pt x="181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lnTo>
                      <a:pt x="182" y="191"/>
                    </a:lnTo>
                    <a:close/>
                    <a:moveTo>
                      <a:pt x="188" y="184"/>
                    </a:moveTo>
                    <a:cubicBezTo>
                      <a:pt x="188" y="185"/>
                      <a:pt x="187" y="186"/>
                      <a:pt x="187" y="186"/>
                    </a:cubicBezTo>
                    <a:cubicBezTo>
                      <a:pt x="187" y="187"/>
                      <a:pt x="186" y="187"/>
                      <a:pt x="186" y="187"/>
                    </a:cubicBezTo>
                    <a:cubicBezTo>
                      <a:pt x="186" y="187"/>
                      <a:pt x="185" y="187"/>
                      <a:pt x="185" y="188"/>
                    </a:cubicBezTo>
                    <a:cubicBezTo>
                      <a:pt x="184" y="188"/>
                      <a:pt x="182" y="188"/>
                      <a:pt x="181" y="188"/>
                    </a:cubicBezTo>
                    <a:cubicBezTo>
                      <a:pt x="181" y="188"/>
                      <a:pt x="180" y="188"/>
                      <a:pt x="179" y="188"/>
                    </a:cubicBezTo>
                    <a:cubicBezTo>
                      <a:pt x="178" y="187"/>
                      <a:pt x="178" y="187"/>
                      <a:pt x="176" y="187"/>
                    </a:cubicBezTo>
                    <a:cubicBezTo>
                      <a:pt x="176" y="186"/>
                      <a:pt x="176" y="186"/>
                      <a:pt x="175" y="186"/>
                    </a:cubicBezTo>
                    <a:cubicBezTo>
                      <a:pt x="175" y="186"/>
                      <a:pt x="175" y="186"/>
                      <a:pt x="175" y="186"/>
                    </a:cubicBezTo>
                    <a:cubicBezTo>
                      <a:pt x="174" y="186"/>
                      <a:pt x="174" y="186"/>
                      <a:pt x="174" y="186"/>
                    </a:cubicBezTo>
                    <a:cubicBezTo>
                      <a:pt x="174" y="186"/>
                      <a:pt x="174" y="186"/>
                      <a:pt x="175" y="186"/>
                    </a:cubicBezTo>
                    <a:cubicBezTo>
                      <a:pt x="175" y="185"/>
                      <a:pt x="175" y="185"/>
                      <a:pt x="175" y="185"/>
                    </a:cubicBezTo>
                    <a:cubicBezTo>
                      <a:pt x="176" y="184"/>
                      <a:pt x="176" y="184"/>
                      <a:pt x="176" y="184"/>
                    </a:cubicBezTo>
                    <a:cubicBezTo>
                      <a:pt x="178" y="183"/>
                      <a:pt x="178" y="182"/>
                      <a:pt x="179" y="182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80" y="182"/>
                      <a:pt x="181" y="182"/>
                      <a:pt x="181" y="182"/>
                    </a:cubicBezTo>
                    <a:cubicBezTo>
                      <a:pt x="183" y="183"/>
                      <a:pt x="184" y="183"/>
                      <a:pt x="185" y="183"/>
                    </a:cubicBezTo>
                    <a:cubicBezTo>
                      <a:pt x="186" y="183"/>
                      <a:pt x="186" y="183"/>
                      <a:pt x="186" y="183"/>
                    </a:cubicBezTo>
                    <a:cubicBezTo>
                      <a:pt x="186" y="184"/>
                      <a:pt x="187" y="184"/>
                      <a:pt x="187" y="184"/>
                    </a:cubicBezTo>
                    <a:cubicBezTo>
                      <a:pt x="187" y="184"/>
                      <a:pt x="188" y="184"/>
                      <a:pt x="189" y="184"/>
                    </a:cubicBezTo>
                    <a:lnTo>
                      <a:pt x="188" y="184"/>
                    </a:lnTo>
                    <a:close/>
                    <a:moveTo>
                      <a:pt x="195" y="177"/>
                    </a:moveTo>
                    <a:cubicBezTo>
                      <a:pt x="194" y="177"/>
                      <a:pt x="194" y="178"/>
                      <a:pt x="194" y="178"/>
                    </a:cubicBezTo>
                    <a:cubicBezTo>
                      <a:pt x="194" y="179"/>
                      <a:pt x="193" y="179"/>
                      <a:pt x="192" y="180"/>
                    </a:cubicBezTo>
                    <a:cubicBezTo>
                      <a:pt x="192" y="180"/>
                      <a:pt x="192" y="181"/>
                      <a:pt x="191" y="181"/>
                    </a:cubicBezTo>
                    <a:cubicBezTo>
                      <a:pt x="190" y="181"/>
                      <a:pt x="190" y="182"/>
                      <a:pt x="189" y="182"/>
                    </a:cubicBezTo>
                    <a:cubicBezTo>
                      <a:pt x="188" y="182"/>
                      <a:pt x="187" y="182"/>
                      <a:pt x="187" y="182"/>
                    </a:cubicBezTo>
                    <a:cubicBezTo>
                      <a:pt x="187" y="182"/>
                      <a:pt x="186" y="181"/>
                      <a:pt x="186" y="181"/>
                    </a:cubicBezTo>
                    <a:cubicBezTo>
                      <a:pt x="186" y="181"/>
                      <a:pt x="185" y="181"/>
                      <a:pt x="185" y="181"/>
                    </a:cubicBezTo>
                    <a:cubicBezTo>
                      <a:pt x="184" y="181"/>
                      <a:pt x="182" y="180"/>
                      <a:pt x="181" y="180"/>
                    </a:cubicBezTo>
                    <a:cubicBezTo>
                      <a:pt x="181" y="180"/>
                      <a:pt x="181" y="180"/>
                      <a:pt x="181" y="180"/>
                    </a:cubicBezTo>
                    <a:cubicBezTo>
                      <a:pt x="181" y="180"/>
                      <a:pt x="181" y="180"/>
                      <a:pt x="181" y="179"/>
                    </a:cubicBezTo>
                    <a:cubicBezTo>
                      <a:pt x="183" y="177"/>
                      <a:pt x="184" y="176"/>
                      <a:pt x="185" y="176"/>
                    </a:cubicBezTo>
                    <a:cubicBezTo>
                      <a:pt x="185" y="176"/>
                      <a:pt x="185" y="176"/>
                      <a:pt x="185" y="176"/>
                    </a:cubicBezTo>
                    <a:cubicBezTo>
                      <a:pt x="186" y="176"/>
                      <a:pt x="186" y="176"/>
                      <a:pt x="186" y="176"/>
                    </a:cubicBezTo>
                    <a:cubicBezTo>
                      <a:pt x="187" y="176"/>
                      <a:pt x="187" y="176"/>
                      <a:pt x="187" y="176"/>
                    </a:cubicBezTo>
                    <a:cubicBezTo>
                      <a:pt x="187" y="176"/>
                      <a:pt x="188" y="176"/>
                      <a:pt x="189" y="176"/>
                    </a:cubicBezTo>
                    <a:cubicBezTo>
                      <a:pt x="190" y="176"/>
                      <a:pt x="191" y="177"/>
                      <a:pt x="191" y="177"/>
                    </a:cubicBezTo>
                    <a:cubicBezTo>
                      <a:pt x="192" y="177"/>
                      <a:pt x="192" y="177"/>
                      <a:pt x="192" y="177"/>
                    </a:cubicBezTo>
                    <a:cubicBezTo>
                      <a:pt x="193" y="177"/>
                      <a:pt x="194" y="177"/>
                      <a:pt x="194" y="177"/>
                    </a:cubicBezTo>
                    <a:cubicBezTo>
                      <a:pt x="194" y="177"/>
                      <a:pt x="195" y="177"/>
                      <a:pt x="195" y="177"/>
                    </a:cubicBezTo>
                    <a:close/>
                    <a:moveTo>
                      <a:pt x="200" y="170"/>
                    </a:moveTo>
                    <a:cubicBezTo>
                      <a:pt x="200" y="170"/>
                      <a:pt x="199" y="171"/>
                      <a:pt x="199" y="171"/>
                    </a:cubicBezTo>
                    <a:cubicBezTo>
                      <a:pt x="199" y="172"/>
                      <a:pt x="199" y="172"/>
                      <a:pt x="198" y="173"/>
                    </a:cubicBezTo>
                    <a:cubicBezTo>
                      <a:pt x="198" y="173"/>
                      <a:pt x="197" y="173"/>
                      <a:pt x="197" y="174"/>
                    </a:cubicBezTo>
                    <a:cubicBezTo>
                      <a:pt x="196" y="174"/>
                      <a:pt x="195" y="175"/>
                      <a:pt x="194" y="175"/>
                    </a:cubicBezTo>
                    <a:cubicBezTo>
                      <a:pt x="192" y="175"/>
                      <a:pt x="192" y="175"/>
                      <a:pt x="192" y="175"/>
                    </a:cubicBezTo>
                    <a:cubicBezTo>
                      <a:pt x="192" y="175"/>
                      <a:pt x="192" y="174"/>
                      <a:pt x="191" y="174"/>
                    </a:cubicBezTo>
                    <a:cubicBezTo>
                      <a:pt x="190" y="174"/>
                      <a:pt x="189" y="174"/>
                      <a:pt x="189" y="174"/>
                    </a:cubicBezTo>
                    <a:cubicBezTo>
                      <a:pt x="188" y="174"/>
                      <a:pt x="187" y="174"/>
                      <a:pt x="187" y="174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87" y="173"/>
                      <a:pt x="187" y="173"/>
                      <a:pt x="187" y="173"/>
                    </a:cubicBezTo>
                    <a:cubicBezTo>
                      <a:pt x="187" y="172"/>
                      <a:pt x="188" y="171"/>
                      <a:pt x="189" y="171"/>
                    </a:cubicBezTo>
                    <a:cubicBezTo>
                      <a:pt x="189" y="170"/>
                      <a:pt x="190" y="170"/>
                      <a:pt x="191" y="169"/>
                    </a:cubicBezTo>
                    <a:cubicBezTo>
                      <a:pt x="191" y="169"/>
                      <a:pt x="191" y="169"/>
                      <a:pt x="191" y="169"/>
                    </a:cubicBezTo>
                    <a:cubicBezTo>
                      <a:pt x="192" y="169"/>
                      <a:pt x="192" y="169"/>
                      <a:pt x="192" y="169"/>
                    </a:cubicBezTo>
                    <a:cubicBezTo>
                      <a:pt x="194" y="169"/>
                      <a:pt x="194" y="169"/>
                      <a:pt x="194" y="169"/>
                    </a:cubicBezTo>
                    <a:cubicBezTo>
                      <a:pt x="195" y="169"/>
                      <a:pt x="196" y="169"/>
                      <a:pt x="197" y="169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200" y="169"/>
                      <a:pt x="200" y="169"/>
                      <a:pt x="200" y="169"/>
                    </a:cubicBezTo>
                    <a:cubicBezTo>
                      <a:pt x="200" y="170"/>
                      <a:pt x="200" y="170"/>
                      <a:pt x="200" y="170"/>
                    </a:cubicBezTo>
                    <a:close/>
                    <a:moveTo>
                      <a:pt x="205" y="162"/>
                    </a:moveTo>
                    <a:cubicBezTo>
                      <a:pt x="205" y="162"/>
                      <a:pt x="204" y="163"/>
                      <a:pt x="204" y="164"/>
                    </a:cubicBezTo>
                    <a:cubicBezTo>
                      <a:pt x="204" y="164"/>
                      <a:pt x="204" y="164"/>
                      <a:pt x="203" y="165"/>
                    </a:cubicBezTo>
                    <a:cubicBezTo>
                      <a:pt x="202" y="166"/>
                      <a:pt x="201" y="167"/>
                      <a:pt x="199" y="167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197" y="167"/>
                      <a:pt x="197" y="167"/>
                      <a:pt x="197" y="167"/>
                    </a:cubicBezTo>
                    <a:cubicBezTo>
                      <a:pt x="196" y="167"/>
                      <a:pt x="195" y="167"/>
                      <a:pt x="194" y="167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66"/>
                      <a:pt x="192" y="166"/>
                      <a:pt x="192" y="165"/>
                    </a:cubicBezTo>
                    <a:cubicBezTo>
                      <a:pt x="193" y="164"/>
                      <a:pt x="194" y="164"/>
                      <a:pt x="194" y="163"/>
                    </a:cubicBezTo>
                    <a:cubicBezTo>
                      <a:pt x="195" y="163"/>
                      <a:pt x="195" y="162"/>
                      <a:pt x="196" y="162"/>
                    </a:cubicBezTo>
                    <a:cubicBezTo>
                      <a:pt x="196" y="162"/>
                      <a:pt x="196" y="162"/>
                      <a:pt x="197" y="162"/>
                    </a:cubicBezTo>
                    <a:cubicBezTo>
                      <a:pt x="197" y="162"/>
                      <a:pt x="198" y="162"/>
                      <a:pt x="198" y="162"/>
                    </a:cubicBezTo>
                    <a:cubicBezTo>
                      <a:pt x="199" y="162"/>
                      <a:pt x="199" y="162"/>
                      <a:pt x="199" y="162"/>
                    </a:cubicBezTo>
                    <a:cubicBezTo>
                      <a:pt x="203" y="162"/>
                      <a:pt x="203" y="162"/>
                      <a:pt x="203" y="162"/>
                    </a:cubicBezTo>
                    <a:cubicBezTo>
                      <a:pt x="204" y="162"/>
                      <a:pt x="204" y="162"/>
                      <a:pt x="204" y="162"/>
                    </a:cubicBezTo>
                    <a:cubicBezTo>
                      <a:pt x="204" y="161"/>
                      <a:pt x="205" y="161"/>
                      <a:pt x="205" y="161"/>
                    </a:cubicBezTo>
                    <a:lnTo>
                      <a:pt x="205" y="162"/>
                    </a:lnTo>
                    <a:close/>
                    <a:moveTo>
                      <a:pt x="209" y="153"/>
                    </a:moveTo>
                    <a:cubicBezTo>
                      <a:pt x="209" y="155"/>
                      <a:pt x="208" y="156"/>
                      <a:pt x="207" y="157"/>
                    </a:cubicBezTo>
                    <a:cubicBezTo>
                      <a:pt x="207" y="158"/>
                      <a:pt x="206" y="158"/>
                      <a:pt x="205" y="159"/>
                    </a:cubicBezTo>
                    <a:cubicBezTo>
                      <a:pt x="205" y="159"/>
                      <a:pt x="204" y="159"/>
                      <a:pt x="204" y="159"/>
                    </a:cubicBezTo>
                    <a:cubicBezTo>
                      <a:pt x="204" y="159"/>
                      <a:pt x="204" y="159"/>
                      <a:pt x="203" y="159"/>
                    </a:cubicBezTo>
                    <a:cubicBezTo>
                      <a:pt x="202" y="159"/>
                      <a:pt x="200" y="159"/>
                      <a:pt x="199" y="159"/>
                    </a:cubicBezTo>
                    <a:cubicBezTo>
                      <a:pt x="198" y="159"/>
                      <a:pt x="198" y="159"/>
                      <a:pt x="198" y="159"/>
                    </a:cubicBezTo>
                    <a:cubicBezTo>
                      <a:pt x="198" y="159"/>
                      <a:pt x="197" y="159"/>
                      <a:pt x="197" y="159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197" y="159"/>
                      <a:pt x="197" y="159"/>
                      <a:pt x="197" y="158"/>
                    </a:cubicBezTo>
                    <a:cubicBezTo>
                      <a:pt x="197" y="157"/>
                      <a:pt x="198" y="156"/>
                      <a:pt x="198" y="156"/>
                    </a:cubicBezTo>
                    <a:cubicBezTo>
                      <a:pt x="199" y="155"/>
                      <a:pt x="199" y="155"/>
                      <a:pt x="199" y="155"/>
                    </a:cubicBezTo>
                    <a:cubicBezTo>
                      <a:pt x="199" y="155"/>
                      <a:pt x="199" y="155"/>
                      <a:pt x="200" y="154"/>
                    </a:cubicBezTo>
                    <a:cubicBezTo>
                      <a:pt x="201" y="154"/>
                      <a:pt x="202" y="154"/>
                      <a:pt x="203" y="154"/>
                    </a:cubicBezTo>
                    <a:cubicBezTo>
                      <a:pt x="204" y="154"/>
                      <a:pt x="204" y="154"/>
                      <a:pt x="204" y="154"/>
                    </a:cubicBezTo>
                    <a:cubicBezTo>
                      <a:pt x="205" y="154"/>
                      <a:pt x="205" y="154"/>
                      <a:pt x="205" y="154"/>
                    </a:cubicBezTo>
                    <a:cubicBezTo>
                      <a:pt x="206" y="153"/>
                      <a:pt x="207" y="153"/>
                      <a:pt x="207" y="153"/>
                    </a:cubicBezTo>
                    <a:cubicBezTo>
                      <a:pt x="208" y="153"/>
                      <a:pt x="208" y="153"/>
                      <a:pt x="209" y="153"/>
                    </a:cubicBezTo>
                    <a:close/>
                    <a:moveTo>
                      <a:pt x="212" y="144"/>
                    </a:moveTo>
                    <a:cubicBezTo>
                      <a:pt x="212" y="145"/>
                      <a:pt x="212" y="146"/>
                      <a:pt x="212" y="147"/>
                    </a:cubicBezTo>
                    <a:cubicBezTo>
                      <a:pt x="211" y="150"/>
                      <a:pt x="209" y="151"/>
                      <a:pt x="207" y="151"/>
                    </a:cubicBezTo>
                    <a:cubicBezTo>
                      <a:pt x="207" y="151"/>
                      <a:pt x="206" y="151"/>
                      <a:pt x="205" y="151"/>
                    </a:cubicBezTo>
                    <a:cubicBezTo>
                      <a:pt x="204" y="151"/>
                      <a:pt x="204" y="151"/>
                      <a:pt x="204" y="151"/>
                    </a:cubicBezTo>
                    <a:cubicBezTo>
                      <a:pt x="204" y="151"/>
                      <a:pt x="204" y="151"/>
                      <a:pt x="203" y="151"/>
                    </a:cubicBezTo>
                    <a:cubicBezTo>
                      <a:pt x="202" y="151"/>
                      <a:pt x="201" y="151"/>
                      <a:pt x="200" y="152"/>
                    </a:cubicBezTo>
                    <a:cubicBezTo>
                      <a:pt x="201" y="149"/>
                      <a:pt x="202" y="147"/>
                      <a:pt x="203" y="147"/>
                    </a:cubicBezTo>
                    <a:cubicBezTo>
                      <a:pt x="203" y="147"/>
                      <a:pt x="203" y="147"/>
                      <a:pt x="203" y="147"/>
                    </a:cubicBezTo>
                    <a:cubicBezTo>
                      <a:pt x="204" y="146"/>
                      <a:pt x="204" y="146"/>
                      <a:pt x="204" y="146"/>
                    </a:cubicBezTo>
                    <a:cubicBezTo>
                      <a:pt x="204" y="146"/>
                      <a:pt x="205" y="146"/>
                      <a:pt x="205" y="146"/>
                    </a:cubicBezTo>
                    <a:cubicBezTo>
                      <a:pt x="206" y="146"/>
                      <a:pt x="207" y="145"/>
                      <a:pt x="207" y="145"/>
                    </a:cubicBezTo>
                    <a:cubicBezTo>
                      <a:pt x="209" y="145"/>
                      <a:pt x="211" y="145"/>
                      <a:pt x="212" y="144"/>
                    </a:cubicBezTo>
                    <a:cubicBezTo>
                      <a:pt x="212" y="144"/>
                      <a:pt x="212" y="144"/>
                      <a:pt x="212" y="144"/>
                    </a:cubicBezTo>
                    <a:close/>
                    <a:moveTo>
                      <a:pt x="215" y="135"/>
                    </a:moveTo>
                    <a:cubicBezTo>
                      <a:pt x="215" y="139"/>
                      <a:pt x="213" y="141"/>
                      <a:pt x="212" y="142"/>
                    </a:cubicBezTo>
                    <a:cubicBezTo>
                      <a:pt x="211" y="143"/>
                      <a:pt x="209" y="143"/>
                      <a:pt x="207" y="143"/>
                    </a:cubicBezTo>
                    <a:cubicBezTo>
                      <a:pt x="207" y="143"/>
                      <a:pt x="206" y="143"/>
                      <a:pt x="205" y="143"/>
                    </a:cubicBezTo>
                    <a:cubicBezTo>
                      <a:pt x="205" y="144"/>
                      <a:pt x="204" y="144"/>
                      <a:pt x="204" y="144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4" y="143"/>
                      <a:pt x="204" y="143"/>
                      <a:pt x="204" y="142"/>
                    </a:cubicBezTo>
                    <a:cubicBezTo>
                      <a:pt x="204" y="141"/>
                      <a:pt x="205" y="140"/>
                      <a:pt x="205" y="139"/>
                    </a:cubicBezTo>
                    <a:cubicBezTo>
                      <a:pt x="206" y="139"/>
                      <a:pt x="206" y="139"/>
                      <a:pt x="206" y="138"/>
                    </a:cubicBezTo>
                    <a:cubicBezTo>
                      <a:pt x="206" y="138"/>
                      <a:pt x="207" y="138"/>
                      <a:pt x="207" y="138"/>
                    </a:cubicBezTo>
                    <a:cubicBezTo>
                      <a:pt x="209" y="137"/>
                      <a:pt x="210" y="137"/>
                      <a:pt x="212" y="136"/>
                    </a:cubicBezTo>
                    <a:cubicBezTo>
                      <a:pt x="213" y="136"/>
                      <a:pt x="214" y="136"/>
                      <a:pt x="215" y="135"/>
                    </a:cubicBezTo>
                    <a:close/>
                    <a:moveTo>
                      <a:pt x="212" y="134"/>
                    </a:moveTo>
                    <a:cubicBezTo>
                      <a:pt x="210" y="134"/>
                      <a:pt x="209" y="134"/>
                      <a:pt x="207" y="135"/>
                    </a:cubicBezTo>
                    <a:cubicBezTo>
                      <a:pt x="207" y="135"/>
                      <a:pt x="207" y="135"/>
                      <a:pt x="206" y="136"/>
                    </a:cubicBezTo>
                    <a:cubicBezTo>
                      <a:pt x="206" y="133"/>
                      <a:pt x="207" y="132"/>
                      <a:pt x="207" y="131"/>
                    </a:cubicBezTo>
                    <a:cubicBezTo>
                      <a:pt x="208" y="130"/>
                      <a:pt x="208" y="130"/>
                      <a:pt x="208" y="130"/>
                    </a:cubicBezTo>
                    <a:cubicBezTo>
                      <a:pt x="209" y="129"/>
                      <a:pt x="211" y="129"/>
                      <a:pt x="212" y="128"/>
                    </a:cubicBezTo>
                    <a:cubicBezTo>
                      <a:pt x="214" y="127"/>
                      <a:pt x="215" y="127"/>
                      <a:pt x="217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6"/>
                      <a:pt x="217" y="126"/>
                      <a:pt x="217" y="126"/>
                    </a:cubicBezTo>
                    <a:cubicBezTo>
                      <a:pt x="217" y="127"/>
                      <a:pt x="217" y="127"/>
                      <a:pt x="217" y="127"/>
                    </a:cubicBezTo>
                    <a:cubicBezTo>
                      <a:pt x="217" y="132"/>
                      <a:pt x="214" y="133"/>
                      <a:pt x="212" y="134"/>
                    </a:cubicBezTo>
                    <a:moveTo>
                      <a:pt x="217" y="123"/>
                    </a:moveTo>
                    <a:cubicBezTo>
                      <a:pt x="216" y="124"/>
                      <a:pt x="214" y="125"/>
                      <a:pt x="212" y="126"/>
                    </a:cubicBezTo>
                    <a:cubicBezTo>
                      <a:pt x="211" y="126"/>
                      <a:pt x="209" y="126"/>
                      <a:pt x="208" y="127"/>
                    </a:cubicBezTo>
                    <a:cubicBezTo>
                      <a:pt x="208" y="124"/>
                      <a:pt x="208" y="122"/>
                      <a:pt x="210" y="121"/>
                    </a:cubicBezTo>
                    <a:cubicBezTo>
                      <a:pt x="210" y="121"/>
                      <a:pt x="211" y="120"/>
                      <a:pt x="212" y="120"/>
                    </a:cubicBezTo>
                    <a:cubicBezTo>
                      <a:pt x="213" y="119"/>
                      <a:pt x="215" y="118"/>
                      <a:pt x="217" y="117"/>
                    </a:cubicBezTo>
                    <a:cubicBezTo>
                      <a:pt x="217" y="117"/>
                      <a:pt x="217" y="117"/>
                      <a:pt x="218" y="116"/>
                    </a:cubicBezTo>
                    <a:cubicBezTo>
                      <a:pt x="218" y="117"/>
                      <a:pt x="218" y="117"/>
                      <a:pt x="218" y="117"/>
                    </a:cubicBezTo>
                    <a:cubicBezTo>
                      <a:pt x="218" y="120"/>
                      <a:pt x="218" y="122"/>
                      <a:pt x="217" y="123"/>
                    </a:cubicBezTo>
                    <a:moveTo>
                      <a:pt x="217" y="114"/>
                    </a:moveTo>
                    <a:cubicBezTo>
                      <a:pt x="215" y="116"/>
                      <a:pt x="214" y="116"/>
                      <a:pt x="212" y="117"/>
                    </a:cubicBezTo>
                    <a:cubicBezTo>
                      <a:pt x="211" y="117"/>
                      <a:pt x="210" y="118"/>
                      <a:pt x="209" y="118"/>
                    </a:cubicBezTo>
                    <a:cubicBezTo>
                      <a:pt x="209" y="116"/>
                      <a:pt x="209" y="114"/>
                      <a:pt x="210" y="113"/>
                    </a:cubicBezTo>
                    <a:cubicBezTo>
                      <a:pt x="211" y="112"/>
                      <a:pt x="211" y="112"/>
                      <a:pt x="212" y="111"/>
                    </a:cubicBezTo>
                    <a:cubicBezTo>
                      <a:pt x="213" y="110"/>
                      <a:pt x="215" y="109"/>
                      <a:pt x="217" y="108"/>
                    </a:cubicBezTo>
                    <a:cubicBezTo>
                      <a:pt x="217" y="108"/>
                      <a:pt x="217" y="107"/>
                      <a:pt x="218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19" y="111"/>
                      <a:pt x="218" y="113"/>
                      <a:pt x="217" y="1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2"/>
              <p:cNvSpPr>
                <a:spLocks noEditPoints="1"/>
              </p:cNvSpPr>
              <p:nvPr/>
            </p:nvSpPr>
            <p:spPr bwMode="auto">
              <a:xfrm>
                <a:off x="6238" y="492"/>
                <a:ext cx="132" cy="132"/>
              </a:xfrm>
              <a:custGeom>
                <a:avLst/>
                <a:gdLst>
                  <a:gd name="T0" fmla="*/ 43 w 50"/>
                  <a:gd name="T1" fmla="*/ 28 h 50"/>
                  <a:gd name="T2" fmla="*/ 49 w 50"/>
                  <a:gd name="T3" fmla="*/ 26 h 50"/>
                  <a:gd name="T4" fmla="*/ 42 w 50"/>
                  <a:gd name="T5" fmla="*/ 19 h 50"/>
                  <a:gd name="T6" fmla="*/ 40 w 50"/>
                  <a:gd name="T7" fmla="*/ 15 h 50"/>
                  <a:gd name="T8" fmla="*/ 36 w 50"/>
                  <a:gd name="T9" fmla="*/ 14 h 50"/>
                  <a:gd name="T10" fmla="*/ 31 w 50"/>
                  <a:gd name="T11" fmla="*/ 11 h 50"/>
                  <a:gd name="T12" fmla="*/ 36 w 50"/>
                  <a:gd name="T13" fmla="*/ 20 h 50"/>
                  <a:gd name="T14" fmla="*/ 30 w 50"/>
                  <a:gd name="T15" fmla="*/ 16 h 50"/>
                  <a:gd name="T16" fmla="*/ 27 w 50"/>
                  <a:gd name="T17" fmla="*/ 18 h 50"/>
                  <a:gd name="T18" fmla="*/ 32 w 50"/>
                  <a:gd name="T19" fmla="*/ 24 h 50"/>
                  <a:gd name="T20" fmla="*/ 26 w 50"/>
                  <a:gd name="T21" fmla="*/ 21 h 50"/>
                  <a:gd name="T22" fmla="*/ 24 w 50"/>
                  <a:gd name="T23" fmla="*/ 19 h 50"/>
                  <a:gd name="T24" fmla="*/ 19 w 50"/>
                  <a:gd name="T25" fmla="*/ 17 h 50"/>
                  <a:gd name="T26" fmla="*/ 19 w 50"/>
                  <a:gd name="T27" fmla="*/ 22 h 50"/>
                  <a:gd name="T28" fmla="*/ 20 w 50"/>
                  <a:gd name="T29" fmla="*/ 26 h 50"/>
                  <a:gd name="T30" fmla="*/ 18 w 50"/>
                  <a:gd name="T31" fmla="*/ 27 h 50"/>
                  <a:gd name="T32" fmla="*/ 12 w 50"/>
                  <a:gd name="T33" fmla="*/ 28 h 50"/>
                  <a:gd name="T34" fmla="*/ 8 w 50"/>
                  <a:gd name="T35" fmla="*/ 27 h 50"/>
                  <a:gd name="T36" fmla="*/ 5 w 50"/>
                  <a:gd name="T37" fmla="*/ 28 h 50"/>
                  <a:gd name="T38" fmla="*/ 8 w 50"/>
                  <a:gd name="T39" fmla="*/ 33 h 50"/>
                  <a:gd name="T40" fmla="*/ 12 w 50"/>
                  <a:gd name="T41" fmla="*/ 34 h 50"/>
                  <a:gd name="T42" fmla="*/ 17 w 50"/>
                  <a:gd name="T43" fmla="*/ 35 h 50"/>
                  <a:gd name="T44" fmla="*/ 20 w 50"/>
                  <a:gd name="T45" fmla="*/ 38 h 50"/>
                  <a:gd name="T46" fmla="*/ 24 w 50"/>
                  <a:gd name="T47" fmla="*/ 49 h 50"/>
                  <a:gd name="T48" fmla="*/ 28 w 50"/>
                  <a:gd name="T49" fmla="*/ 45 h 50"/>
                  <a:gd name="T50" fmla="*/ 37 w 50"/>
                  <a:gd name="T51" fmla="*/ 37 h 50"/>
                  <a:gd name="T52" fmla="*/ 42 w 50"/>
                  <a:gd name="T53" fmla="*/ 43 h 50"/>
                  <a:gd name="T54" fmla="*/ 48 w 50"/>
                  <a:gd name="T55" fmla="*/ 40 h 50"/>
                  <a:gd name="T56" fmla="*/ 40 w 50"/>
                  <a:gd name="T57" fmla="*/ 33 h 50"/>
                  <a:gd name="T58" fmla="*/ 36 w 50"/>
                  <a:gd name="T59" fmla="*/ 27 h 50"/>
                  <a:gd name="T60" fmla="*/ 40 w 50"/>
                  <a:gd name="T61" fmla="*/ 31 h 50"/>
                  <a:gd name="T62" fmla="*/ 42 w 50"/>
                  <a:gd name="T63" fmla="*/ 27 h 50"/>
                  <a:gd name="T64" fmla="*/ 40 w 50"/>
                  <a:gd name="T65" fmla="*/ 23 h 50"/>
                  <a:gd name="T66" fmla="*/ 20 w 50"/>
                  <a:gd name="T67" fmla="*/ 31 h 50"/>
                  <a:gd name="T68" fmla="*/ 22 w 50"/>
                  <a:gd name="T69" fmla="*/ 33 h 50"/>
                  <a:gd name="T70" fmla="*/ 28 w 50"/>
                  <a:gd name="T71" fmla="*/ 39 h 50"/>
                  <a:gd name="T72" fmla="*/ 26 w 50"/>
                  <a:gd name="T73" fmla="*/ 35 h 50"/>
                  <a:gd name="T74" fmla="*/ 30 w 50"/>
                  <a:gd name="T75" fmla="*/ 38 h 50"/>
                  <a:gd name="T76" fmla="*/ 30 w 50"/>
                  <a:gd name="T77" fmla="*/ 30 h 50"/>
                  <a:gd name="T78" fmla="*/ 26 w 50"/>
                  <a:gd name="T79" fmla="*/ 28 h 50"/>
                  <a:gd name="T80" fmla="*/ 28 w 50"/>
                  <a:gd name="T81" fmla="*/ 26 h 50"/>
                  <a:gd name="T82" fmla="*/ 33 w 50"/>
                  <a:gd name="T83" fmla="*/ 31 h 50"/>
                  <a:gd name="T84" fmla="*/ 15 w 50"/>
                  <a:gd name="T85" fmla="*/ 7 h 50"/>
                  <a:gd name="T86" fmla="*/ 20 w 50"/>
                  <a:gd name="T87" fmla="*/ 8 h 50"/>
                  <a:gd name="T88" fmla="*/ 23 w 50"/>
                  <a:gd name="T89" fmla="*/ 3 h 50"/>
                  <a:gd name="T90" fmla="*/ 18 w 50"/>
                  <a:gd name="T91" fmla="*/ 1 h 50"/>
                  <a:gd name="T92" fmla="*/ 14 w 50"/>
                  <a:gd name="T93" fmla="*/ 1 h 50"/>
                  <a:gd name="T94" fmla="*/ 10 w 50"/>
                  <a:gd name="T95" fmla="*/ 13 h 50"/>
                  <a:gd name="T96" fmla="*/ 13 w 50"/>
                  <a:gd name="T97" fmla="*/ 13 h 50"/>
                  <a:gd name="T98" fmla="*/ 17 w 50"/>
                  <a:gd name="T99" fmla="*/ 13 h 50"/>
                  <a:gd name="T100" fmla="*/ 18 w 50"/>
                  <a:gd name="T101" fmla="*/ 10 h 50"/>
                  <a:gd name="T102" fmla="*/ 13 w 50"/>
                  <a:gd name="T103" fmla="*/ 9 h 50"/>
                  <a:gd name="T104" fmla="*/ 9 w 50"/>
                  <a:gd name="T105" fmla="*/ 7 h 50"/>
                  <a:gd name="T106" fmla="*/ 6 w 50"/>
                  <a:gd name="T107" fmla="*/ 19 h 50"/>
                  <a:gd name="T108" fmla="*/ 10 w 50"/>
                  <a:gd name="T109" fmla="*/ 20 h 50"/>
                  <a:gd name="T110" fmla="*/ 13 w 50"/>
                  <a:gd name="T111" fmla="*/ 17 h 50"/>
                  <a:gd name="T112" fmla="*/ 10 w 50"/>
                  <a:gd name="T113" fmla="*/ 16 h 50"/>
                  <a:gd name="T114" fmla="*/ 7 w 50"/>
                  <a:gd name="T115" fmla="*/ 15 h 50"/>
                  <a:gd name="T116" fmla="*/ 2 w 50"/>
                  <a:gd name="T117" fmla="*/ 14 h 50"/>
                  <a:gd name="T118" fmla="*/ 2 w 50"/>
                  <a:gd name="T119" fmla="*/ 21 h 50"/>
                  <a:gd name="T120" fmla="*/ 6 w 50"/>
                  <a:gd name="T1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50">
                    <a:moveTo>
                      <a:pt x="40" y="23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5"/>
                      <a:pt x="43" y="28"/>
                      <a:pt x="43" y="28"/>
                    </a:cubicBezTo>
                    <a:cubicBezTo>
                      <a:pt x="44" y="28"/>
                      <a:pt x="44" y="28"/>
                      <a:pt x="45" y="28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50" y="29"/>
                      <a:pt x="49" y="26"/>
                      <a:pt x="49" y="26"/>
                    </a:cubicBezTo>
                    <a:cubicBezTo>
                      <a:pt x="48" y="26"/>
                      <a:pt x="47" y="25"/>
                      <a:pt x="47" y="25"/>
                    </a:cubicBezTo>
                    <a:cubicBezTo>
                      <a:pt x="46" y="24"/>
                      <a:pt x="45" y="23"/>
                      <a:pt x="45" y="22"/>
                    </a:cubicBezTo>
                    <a:cubicBezTo>
                      <a:pt x="43" y="21"/>
                      <a:pt x="42" y="19"/>
                      <a:pt x="42" y="19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3" y="16"/>
                      <a:pt x="41" y="15"/>
                      <a:pt x="41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7" y="15"/>
                      <a:pt x="36" y="14"/>
                      <a:pt x="36" y="14"/>
                    </a:cubicBezTo>
                    <a:cubicBezTo>
                      <a:pt x="35" y="14"/>
                      <a:pt x="35" y="12"/>
                      <a:pt x="35" y="12"/>
                    </a:cubicBezTo>
                    <a:cubicBezTo>
                      <a:pt x="35" y="12"/>
                      <a:pt x="34" y="11"/>
                      <a:pt x="33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28" y="15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3" y="17"/>
                    </a:cubicBezTo>
                    <a:cubicBezTo>
                      <a:pt x="35" y="18"/>
                      <a:pt x="36" y="20"/>
                      <a:pt x="36" y="20"/>
                    </a:cubicBezTo>
                    <a:cubicBezTo>
                      <a:pt x="37" y="22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2" y="20"/>
                      <a:pt x="30" y="16"/>
                      <a:pt x="30" y="16"/>
                    </a:cubicBezTo>
                    <a:cubicBezTo>
                      <a:pt x="30" y="16"/>
                      <a:pt x="29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6"/>
                      <a:pt x="27" y="18"/>
                      <a:pt x="27" y="18"/>
                    </a:cubicBezTo>
                    <a:cubicBezTo>
                      <a:pt x="27" y="19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1"/>
                      <a:pt x="32" y="24"/>
                      <a:pt x="32" y="24"/>
                    </a:cubicBezTo>
                    <a:cubicBezTo>
                      <a:pt x="32" y="24"/>
                      <a:pt x="30" y="23"/>
                      <a:pt x="30" y="23"/>
                    </a:cubicBezTo>
                    <a:cubicBezTo>
                      <a:pt x="30" y="23"/>
                      <a:pt x="29" y="23"/>
                      <a:pt x="28" y="22"/>
                    </a:cubicBezTo>
                    <a:cubicBezTo>
                      <a:pt x="28" y="22"/>
                      <a:pt x="27" y="21"/>
                      <a:pt x="26" y="21"/>
                    </a:cubicBezTo>
                    <a:cubicBezTo>
                      <a:pt x="26" y="20"/>
                      <a:pt x="25" y="20"/>
                      <a:pt x="25" y="20"/>
                    </a:cubicBezTo>
                    <a:cubicBezTo>
                      <a:pt x="25" y="20"/>
                      <a:pt x="25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3" y="18"/>
                      <a:pt x="21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8"/>
                      <a:pt x="18" y="20"/>
                      <a:pt x="18" y="20"/>
                    </a:cubicBezTo>
                    <a:cubicBezTo>
                      <a:pt x="19" y="21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2"/>
                      <a:pt x="20" y="22"/>
                      <a:pt x="20" y="23"/>
                    </a:cubicBezTo>
                    <a:cubicBezTo>
                      <a:pt x="23" y="24"/>
                      <a:pt x="23" y="25"/>
                      <a:pt x="23" y="25"/>
                    </a:cubicBezTo>
                    <a:cubicBezTo>
                      <a:pt x="22" y="25"/>
                      <a:pt x="21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7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3" y="28"/>
                      <a:pt x="13" y="28"/>
                      <a:pt x="12" y="28"/>
                    </a:cubicBezTo>
                    <a:cubicBezTo>
                      <a:pt x="12" y="28"/>
                      <a:pt x="11" y="28"/>
                      <a:pt x="10" y="27"/>
                    </a:cubicBezTo>
                    <a:cubicBezTo>
                      <a:pt x="9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6" y="28"/>
                      <a:pt x="6" y="28"/>
                    </a:cubicBezTo>
                    <a:cubicBezTo>
                      <a:pt x="6" y="28"/>
                      <a:pt x="5" y="28"/>
                      <a:pt x="5" y="28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6" y="32"/>
                      <a:pt x="7" y="32"/>
                      <a:pt x="7" y="33"/>
                    </a:cubicBezTo>
                    <a:cubicBezTo>
                      <a:pt x="7" y="33"/>
                      <a:pt x="8" y="33"/>
                      <a:pt x="8" y="33"/>
                    </a:cubicBezTo>
                    <a:cubicBezTo>
                      <a:pt x="8" y="34"/>
                      <a:pt x="9" y="34"/>
                      <a:pt x="9" y="34"/>
                    </a:cubicBezTo>
                    <a:cubicBezTo>
                      <a:pt x="9" y="34"/>
                      <a:pt x="9" y="34"/>
                      <a:pt x="10" y="34"/>
                    </a:cubicBezTo>
                    <a:cubicBezTo>
                      <a:pt x="10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6" y="34"/>
                      <a:pt x="17" y="35"/>
                      <a:pt x="17" y="35"/>
                    </a:cubicBezTo>
                    <a:cubicBezTo>
                      <a:pt x="17" y="35"/>
                      <a:pt x="18" y="35"/>
                      <a:pt x="18" y="35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20" y="37"/>
                      <a:pt x="20" y="37"/>
                      <a:pt x="20" y="38"/>
                    </a:cubicBezTo>
                    <a:cubicBezTo>
                      <a:pt x="24" y="41"/>
                      <a:pt x="24" y="43"/>
                      <a:pt x="24" y="43"/>
                    </a:cubicBezTo>
                    <a:cubicBezTo>
                      <a:pt x="20" y="47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5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8"/>
                      <a:pt x="27" y="46"/>
                      <a:pt x="28" y="45"/>
                    </a:cubicBezTo>
                    <a:cubicBezTo>
                      <a:pt x="30" y="43"/>
                      <a:pt x="32" y="41"/>
                      <a:pt x="33" y="39"/>
                    </a:cubicBezTo>
                    <a:cubicBezTo>
                      <a:pt x="33" y="39"/>
                      <a:pt x="34" y="38"/>
                      <a:pt x="34" y="38"/>
                    </a:cubicBezTo>
                    <a:cubicBezTo>
                      <a:pt x="35" y="36"/>
                      <a:pt x="37" y="37"/>
                      <a:pt x="37" y="37"/>
                    </a:cubicBezTo>
                    <a:cubicBezTo>
                      <a:pt x="37" y="37"/>
                      <a:pt x="37" y="37"/>
                      <a:pt x="38" y="38"/>
                    </a:cubicBezTo>
                    <a:cubicBezTo>
                      <a:pt x="38" y="39"/>
                      <a:pt x="39" y="39"/>
                      <a:pt x="40" y="40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3" y="44"/>
                      <a:pt x="45" y="44"/>
                    </a:cubicBezTo>
                    <a:cubicBezTo>
                      <a:pt x="45" y="44"/>
                      <a:pt x="46" y="44"/>
                      <a:pt x="46" y="44"/>
                    </a:cubicBezTo>
                    <a:cubicBezTo>
                      <a:pt x="48" y="42"/>
                      <a:pt x="48" y="40"/>
                      <a:pt x="48" y="40"/>
                    </a:cubicBezTo>
                    <a:cubicBezTo>
                      <a:pt x="48" y="39"/>
                      <a:pt x="45" y="39"/>
                      <a:pt x="45" y="39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3" y="36"/>
                      <a:pt x="42" y="34"/>
                      <a:pt x="40" y="33"/>
                    </a:cubicBezTo>
                    <a:cubicBezTo>
                      <a:pt x="39" y="32"/>
                      <a:pt x="38" y="31"/>
                      <a:pt x="38" y="31"/>
                    </a:cubicBezTo>
                    <a:cubicBezTo>
                      <a:pt x="36" y="29"/>
                      <a:pt x="35" y="28"/>
                      <a:pt x="35" y="28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40" y="31"/>
                      <a:pt x="40" y="31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1" y="32"/>
                      <a:pt x="43" y="32"/>
                      <a:pt x="43" y="32"/>
                    </a:cubicBezTo>
                    <a:cubicBezTo>
                      <a:pt x="45" y="28"/>
                      <a:pt x="42" y="27"/>
                      <a:pt x="42" y="27"/>
                    </a:cubicBezTo>
                    <a:cubicBezTo>
                      <a:pt x="42" y="27"/>
                      <a:pt x="41" y="26"/>
                      <a:pt x="40" y="26"/>
                    </a:cubicBezTo>
                    <a:cubicBezTo>
                      <a:pt x="39" y="25"/>
                      <a:pt x="38" y="24"/>
                      <a:pt x="38" y="24"/>
                    </a:cubicBezTo>
                    <a:cubicBezTo>
                      <a:pt x="38" y="23"/>
                      <a:pt x="40" y="23"/>
                      <a:pt x="40" y="23"/>
                    </a:cubicBezTo>
                    <a:moveTo>
                      <a:pt x="22" y="33"/>
                    </a:moveTo>
                    <a:cubicBezTo>
                      <a:pt x="21" y="33"/>
                      <a:pt x="20" y="33"/>
                      <a:pt x="20" y="33"/>
                    </a:cubicBezTo>
                    <a:cubicBezTo>
                      <a:pt x="19" y="33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2" y="29"/>
                      <a:pt x="23" y="30"/>
                      <a:pt x="24" y="31"/>
                    </a:cubicBezTo>
                    <a:cubicBezTo>
                      <a:pt x="24" y="33"/>
                      <a:pt x="22" y="33"/>
                      <a:pt x="22" y="33"/>
                    </a:cubicBezTo>
                    <a:moveTo>
                      <a:pt x="30" y="38"/>
                    </a:moveTo>
                    <a:cubicBezTo>
                      <a:pt x="30" y="38"/>
                      <a:pt x="29" y="38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7" y="39"/>
                      <a:pt x="26" y="38"/>
                    </a:cubicBezTo>
                    <a:cubicBezTo>
                      <a:pt x="26" y="38"/>
                      <a:pt x="26" y="37"/>
                      <a:pt x="25" y="37"/>
                    </a:cubicBezTo>
                    <a:cubicBezTo>
                      <a:pt x="25" y="37"/>
                      <a:pt x="25" y="36"/>
                      <a:pt x="26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4"/>
                      <a:pt x="28" y="35"/>
                    </a:cubicBezTo>
                    <a:cubicBezTo>
                      <a:pt x="29" y="35"/>
                      <a:pt x="30" y="36"/>
                      <a:pt x="30" y="38"/>
                    </a:cubicBezTo>
                    <a:moveTo>
                      <a:pt x="33" y="33"/>
                    </a:moveTo>
                    <a:cubicBezTo>
                      <a:pt x="32" y="33"/>
                      <a:pt x="32" y="33"/>
                      <a:pt x="31" y="33"/>
                    </a:cubicBezTo>
                    <a:cubicBezTo>
                      <a:pt x="31" y="33"/>
                      <a:pt x="31" y="32"/>
                      <a:pt x="30" y="30"/>
                    </a:cubicBezTo>
                    <a:cubicBezTo>
                      <a:pt x="30" y="30"/>
                      <a:pt x="29" y="30"/>
                      <a:pt x="28" y="30"/>
                    </a:cubicBezTo>
                    <a:cubicBezTo>
                      <a:pt x="28" y="29"/>
                      <a:pt x="28" y="29"/>
                      <a:pt x="27" y="29"/>
                    </a:cubicBezTo>
                    <a:cubicBezTo>
                      <a:pt x="27" y="29"/>
                      <a:pt x="27" y="29"/>
                      <a:pt x="26" y="28"/>
                    </a:cubicBezTo>
                    <a:cubicBezTo>
                      <a:pt x="26" y="28"/>
                      <a:pt x="26" y="27"/>
                      <a:pt x="26" y="27"/>
                    </a:cubicBezTo>
                    <a:cubicBezTo>
                      <a:pt x="26" y="27"/>
                      <a:pt x="26" y="26"/>
                      <a:pt x="26" y="26"/>
                    </a:cubicBezTo>
                    <a:cubicBezTo>
                      <a:pt x="27" y="25"/>
                      <a:pt x="27" y="25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0" y="28"/>
                      <a:pt x="32" y="29"/>
                      <a:pt x="33" y="30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4" y="32"/>
                      <a:pt x="33" y="33"/>
                    </a:cubicBezTo>
                    <a:moveTo>
                      <a:pt x="15" y="6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7" y="7"/>
                      <a:pt x="18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4" y="6"/>
                      <a:pt x="24" y="6"/>
                    </a:cubicBezTo>
                    <a:cubicBezTo>
                      <a:pt x="25" y="4"/>
                      <a:pt x="23" y="3"/>
                      <a:pt x="23" y="3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2"/>
                      <a:pt x="14" y="4"/>
                      <a:pt x="14" y="4"/>
                    </a:cubicBezTo>
                    <a:cubicBezTo>
                      <a:pt x="13" y="6"/>
                      <a:pt x="15" y="6"/>
                      <a:pt x="15" y="6"/>
                    </a:cubicBezTo>
                    <a:moveTo>
                      <a:pt x="10" y="13"/>
                    </a:move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8" y="11"/>
                      <a:pt x="18" y="11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10"/>
                      <a:pt x="16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9"/>
                      <a:pt x="8" y="12"/>
                      <a:pt x="8" y="12"/>
                    </a:cubicBezTo>
                    <a:cubicBezTo>
                      <a:pt x="8" y="12"/>
                      <a:pt x="9" y="13"/>
                      <a:pt x="10" y="13"/>
                    </a:cubicBezTo>
                    <a:moveTo>
                      <a:pt x="6" y="19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1" y="20"/>
                      <a:pt x="12" y="19"/>
                      <a:pt x="12" y="19"/>
                    </a:cubicBezTo>
                    <a:cubicBezTo>
                      <a:pt x="13" y="18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2" y="16"/>
                    </a:cubicBezTo>
                    <a:cubicBezTo>
                      <a:pt x="12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9" y="16"/>
                      <a:pt x="8" y="16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5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1" y="15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4" y="22"/>
                      <a:pt x="6" y="20"/>
                      <a:pt x="6" y="20"/>
                    </a:cubicBezTo>
                    <a:lnTo>
                      <a:pt x="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3"/>
              <p:cNvSpPr>
                <a:spLocks noEditPoints="1"/>
              </p:cNvSpPr>
              <p:nvPr/>
            </p:nvSpPr>
            <p:spPr bwMode="auto">
              <a:xfrm>
                <a:off x="6075" y="421"/>
                <a:ext cx="124" cy="102"/>
              </a:xfrm>
              <a:custGeom>
                <a:avLst/>
                <a:gdLst>
                  <a:gd name="T0" fmla="*/ 41 w 47"/>
                  <a:gd name="T1" fmla="*/ 27 h 39"/>
                  <a:gd name="T2" fmla="*/ 34 w 47"/>
                  <a:gd name="T3" fmla="*/ 25 h 39"/>
                  <a:gd name="T4" fmla="*/ 37 w 47"/>
                  <a:gd name="T5" fmla="*/ 24 h 39"/>
                  <a:gd name="T6" fmla="*/ 39 w 47"/>
                  <a:gd name="T7" fmla="*/ 20 h 39"/>
                  <a:gd name="T8" fmla="*/ 39 w 47"/>
                  <a:gd name="T9" fmla="*/ 13 h 39"/>
                  <a:gd name="T10" fmla="*/ 37 w 47"/>
                  <a:gd name="T11" fmla="*/ 11 h 39"/>
                  <a:gd name="T12" fmla="*/ 41 w 47"/>
                  <a:gd name="T13" fmla="*/ 12 h 39"/>
                  <a:gd name="T14" fmla="*/ 41 w 47"/>
                  <a:gd name="T15" fmla="*/ 8 h 39"/>
                  <a:gd name="T16" fmla="*/ 37 w 47"/>
                  <a:gd name="T17" fmla="*/ 5 h 39"/>
                  <a:gd name="T18" fmla="*/ 34 w 47"/>
                  <a:gd name="T19" fmla="*/ 3 h 39"/>
                  <a:gd name="T20" fmla="*/ 30 w 47"/>
                  <a:gd name="T21" fmla="*/ 5 h 39"/>
                  <a:gd name="T22" fmla="*/ 25 w 47"/>
                  <a:gd name="T23" fmla="*/ 3 h 39"/>
                  <a:gd name="T24" fmla="*/ 16 w 47"/>
                  <a:gd name="T25" fmla="*/ 1 h 39"/>
                  <a:gd name="T26" fmla="*/ 12 w 47"/>
                  <a:gd name="T27" fmla="*/ 6 h 39"/>
                  <a:gd name="T28" fmla="*/ 13 w 47"/>
                  <a:gd name="T29" fmla="*/ 8 h 39"/>
                  <a:gd name="T30" fmla="*/ 14 w 47"/>
                  <a:gd name="T31" fmla="*/ 13 h 39"/>
                  <a:gd name="T32" fmla="*/ 8 w 47"/>
                  <a:gd name="T33" fmla="*/ 15 h 39"/>
                  <a:gd name="T34" fmla="*/ 11 w 47"/>
                  <a:gd name="T35" fmla="*/ 19 h 39"/>
                  <a:gd name="T36" fmla="*/ 11 w 47"/>
                  <a:gd name="T37" fmla="*/ 19 h 39"/>
                  <a:gd name="T38" fmla="*/ 4 w 47"/>
                  <a:gd name="T39" fmla="*/ 18 h 39"/>
                  <a:gd name="T40" fmla="*/ 1 w 47"/>
                  <a:gd name="T41" fmla="*/ 21 h 39"/>
                  <a:gd name="T42" fmla="*/ 10 w 47"/>
                  <a:gd name="T43" fmla="*/ 24 h 39"/>
                  <a:gd name="T44" fmla="*/ 19 w 47"/>
                  <a:gd name="T45" fmla="*/ 25 h 39"/>
                  <a:gd name="T46" fmla="*/ 21 w 47"/>
                  <a:gd name="T47" fmla="*/ 27 h 39"/>
                  <a:gd name="T48" fmla="*/ 11 w 47"/>
                  <a:gd name="T49" fmla="*/ 26 h 39"/>
                  <a:gd name="T50" fmla="*/ 6 w 47"/>
                  <a:gd name="T51" fmla="*/ 26 h 39"/>
                  <a:gd name="T52" fmla="*/ 8 w 47"/>
                  <a:gd name="T53" fmla="*/ 30 h 39"/>
                  <a:gd name="T54" fmla="*/ 19 w 47"/>
                  <a:gd name="T55" fmla="*/ 32 h 39"/>
                  <a:gd name="T56" fmla="*/ 21 w 47"/>
                  <a:gd name="T57" fmla="*/ 38 h 39"/>
                  <a:gd name="T58" fmla="*/ 27 w 47"/>
                  <a:gd name="T59" fmla="*/ 35 h 39"/>
                  <a:gd name="T60" fmla="*/ 31 w 47"/>
                  <a:gd name="T61" fmla="*/ 36 h 39"/>
                  <a:gd name="T62" fmla="*/ 36 w 47"/>
                  <a:gd name="T63" fmla="*/ 35 h 39"/>
                  <a:gd name="T64" fmla="*/ 33 w 47"/>
                  <a:gd name="T65" fmla="*/ 32 h 39"/>
                  <a:gd name="T66" fmla="*/ 27 w 47"/>
                  <a:gd name="T67" fmla="*/ 30 h 39"/>
                  <a:gd name="T68" fmla="*/ 26 w 47"/>
                  <a:gd name="T69" fmla="*/ 27 h 39"/>
                  <a:gd name="T70" fmla="*/ 31 w 47"/>
                  <a:gd name="T71" fmla="*/ 29 h 39"/>
                  <a:gd name="T72" fmla="*/ 36 w 47"/>
                  <a:gd name="T73" fmla="*/ 32 h 39"/>
                  <a:gd name="T74" fmla="*/ 42 w 47"/>
                  <a:gd name="T75" fmla="*/ 34 h 39"/>
                  <a:gd name="T76" fmla="*/ 43 w 47"/>
                  <a:gd name="T77" fmla="*/ 27 h 39"/>
                  <a:gd name="T78" fmla="*/ 19 w 47"/>
                  <a:gd name="T79" fmla="*/ 20 h 39"/>
                  <a:gd name="T80" fmla="*/ 21 w 47"/>
                  <a:gd name="T81" fmla="*/ 15 h 39"/>
                  <a:gd name="T82" fmla="*/ 23 w 47"/>
                  <a:gd name="T83" fmla="*/ 17 h 39"/>
                  <a:gd name="T84" fmla="*/ 29 w 47"/>
                  <a:gd name="T85" fmla="*/ 9 h 39"/>
                  <a:gd name="T86" fmla="*/ 27 w 47"/>
                  <a:gd name="T87" fmla="*/ 9 h 39"/>
                  <a:gd name="T88" fmla="*/ 33 w 47"/>
                  <a:gd name="T89" fmla="*/ 16 h 39"/>
                  <a:gd name="T90" fmla="*/ 30 w 47"/>
                  <a:gd name="T91" fmla="*/ 20 h 39"/>
                  <a:gd name="T92" fmla="*/ 27 w 47"/>
                  <a:gd name="T93" fmla="*/ 22 h 39"/>
                  <a:gd name="T94" fmla="*/ 29 w 47"/>
                  <a:gd name="T95" fmla="*/ 14 h 39"/>
                  <a:gd name="T96" fmla="*/ 33 w 47"/>
                  <a:gd name="T97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9">
                    <a:moveTo>
                      <a:pt x="43" y="27"/>
                    </a:move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0" y="27"/>
                      <a:pt x="40" y="27"/>
                      <a:pt x="39" y="26"/>
                    </a:cubicBezTo>
                    <a:cubicBezTo>
                      <a:pt x="38" y="26"/>
                      <a:pt x="38" y="26"/>
                      <a:pt x="37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4" y="23"/>
                    </a:cubicBezTo>
                    <a:cubicBezTo>
                      <a:pt x="34" y="23"/>
                      <a:pt x="35" y="23"/>
                      <a:pt x="36" y="23"/>
                    </a:cubicBezTo>
                    <a:cubicBezTo>
                      <a:pt x="36" y="23"/>
                      <a:pt x="37" y="23"/>
                      <a:pt x="37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4"/>
                      <a:pt x="39" y="23"/>
                    </a:cubicBezTo>
                    <a:cubicBezTo>
                      <a:pt x="40" y="23"/>
                      <a:pt x="40" y="22"/>
                      <a:pt x="40" y="22"/>
                    </a:cubicBezTo>
                    <a:cubicBezTo>
                      <a:pt x="40" y="21"/>
                      <a:pt x="40" y="21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8"/>
                      <a:pt x="37" y="16"/>
                      <a:pt x="37" y="16"/>
                    </a:cubicBezTo>
                    <a:cubicBezTo>
                      <a:pt x="38" y="16"/>
                      <a:pt x="38" y="15"/>
                      <a:pt x="38" y="14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8" y="12"/>
                      <a:pt x="37" y="12"/>
                      <a:pt x="37" y="12"/>
                    </a:cubicBezTo>
                    <a:cubicBezTo>
                      <a:pt x="36" y="12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7" y="11"/>
                    </a:cubicBezTo>
                    <a:cubicBezTo>
                      <a:pt x="37" y="11"/>
                      <a:pt x="38" y="11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1"/>
                    </a:cubicBezTo>
                    <a:cubicBezTo>
                      <a:pt x="42" y="10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8"/>
                      <a:pt x="40" y="7"/>
                      <a:pt x="39" y="7"/>
                    </a:cubicBezTo>
                    <a:cubicBezTo>
                      <a:pt x="38" y="7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6" y="2"/>
                      <a:pt x="36" y="2"/>
                    </a:cubicBezTo>
                    <a:cubicBezTo>
                      <a:pt x="35" y="2"/>
                      <a:pt x="35" y="2"/>
                      <a:pt x="34" y="2"/>
                    </a:cubicBezTo>
                    <a:cubicBezTo>
                      <a:pt x="34" y="2"/>
                      <a:pt x="34" y="3"/>
                      <a:pt x="34" y="3"/>
                    </a:cubicBezTo>
                    <a:cubicBezTo>
                      <a:pt x="33" y="3"/>
                      <a:pt x="33" y="4"/>
                      <a:pt x="33" y="4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29" y="4"/>
                    </a:cubicBezTo>
                    <a:cubicBezTo>
                      <a:pt x="28" y="4"/>
                      <a:pt x="28" y="4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2"/>
                      <a:pt x="22" y="2"/>
                      <a:pt x="23" y="1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4" y="1"/>
                      <a:pt x="12" y="1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1" y="5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2" y="6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18" y="7"/>
                      <a:pt x="17" y="8"/>
                      <a:pt x="16" y="8"/>
                    </a:cubicBezTo>
                    <a:cubicBezTo>
                      <a:pt x="15" y="8"/>
                      <a:pt x="14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2" y="10"/>
                      <a:pt x="13" y="12"/>
                      <a:pt x="13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5" y="13"/>
                      <a:pt x="14" y="13"/>
                      <a:pt x="14" y="13"/>
                    </a:cubicBezTo>
                    <a:cubicBezTo>
                      <a:pt x="14" y="13"/>
                      <a:pt x="12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3"/>
                      <a:pt x="8" y="14"/>
                      <a:pt x="8" y="15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0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3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8"/>
                      <a:pt x="4" y="18"/>
                      <a:pt x="4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1" y="22"/>
                      <a:pt x="2" y="23"/>
                      <a:pt x="2" y="23"/>
                    </a:cubicBezTo>
                    <a:cubicBezTo>
                      <a:pt x="3" y="23"/>
                      <a:pt x="4" y="24"/>
                      <a:pt x="6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9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1" y="26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2" y="26"/>
                      <a:pt x="21" y="26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ubicBezTo>
                      <a:pt x="17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6"/>
                      <a:pt x="13" y="26"/>
                      <a:pt x="11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6" y="26"/>
                      <a:pt x="6" y="26"/>
                    </a:cubicBezTo>
                    <a:cubicBezTo>
                      <a:pt x="5" y="26"/>
                      <a:pt x="4" y="27"/>
                      <a:pt x="4" y="27"/>
                    </a:cubicBezTo>
                    <a:cubicBezTo>
                      <a:pt x="4" y="28"/>
                      <a:pt x="5" y="29"/>
                      <a:pt x="6" y="29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1" y="30"/>
                      <a:pt x="11" y="30"/>
                    </a:cubicBezTo>
                    <a:cubicBezTo>
                      <a:pt x="13" y="30"/>
                      <a:pt x="14" y="31"/>
                      <a:pt x="16" y="31"/>
                    </a:cubicBezTo>
                    <a:cubicBezTo>
                      <a:pt x="17" y="32"/>
                      <a:pt x="19" y="32"/>
                      <a:pt x="19" y="32"/>
                    </a:cubicBezTo>
                    <a:cubicBezTo>
                      <a:pt x="18" y="34"/>
                      <a:pt x="18" y="38"/>
                      <a:pt x="18" y="38"/>
                    </a:cubicBezTo>
                    <a:cubicBezTo>
                      <a:pt x="18" y="38"/>
                      <a:pt x="18" y="39"/>
                      <a:pt x="19" y="39"/>
                    </a:cubicBezTo>
                    <a:cubicBezTo>
                      <a:pt x="19" y="39"/>
                      <a:pt x="20" y="39"/>
                      <a:pt x="20" y="39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7"/>
                      <a:pt x="22" y="34"/>
                      <a:pt x="22" y="34"/>
                    </a:cubicBezTo>
                    <a:cubicBezTo>
                      <a:pt x="22" y="33"/>
                      <a:pt x="24" y="33"/>
                      <a:pt x="24" y="33"/>
                    </a:cubicBezTo>
                    <a:cubicBezTo>
                      <a:pt x="24" y="34"/>
                      <a:pt x="25" y="34"/>
                      <a:pt x="26" y="35"/>
                    </a:cubicBezTo>
                    <a:cubicBezTo>
                      <a:pt x="26" y="35"/>
                      <a:pt x="27" y="35"/>
                      <a:pt x="27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6"/>
                      <a:pt x="31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2" y="36"/>
                      <a:pt x="32" y="36"/>
                      <a:pt x="33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6" y="35"/>
                    </a:cubicBezTo>
                    <a:cubicBezTo>
                      <a:pt x="36" y="35"/>
                      <a:pt x="36" y="34"/>
                      <a:pt x="36" y="34"/>
                    </a:cubicBezTo>
                    <a:cubicBezTo>
                      <a:pt x="36" y="34"/>
                      <a:pt x="36" y="33"/>
                      <a:pt x="36" y="33"/>
                    </a:cubicBezTo>
                    <a:cubicBezTo>
                      <a:pt x="35" y="33"/>
                      <a:pt x="34" y="32"/>
                      <a:pt x="34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2" y="32"/>
                      <a:pt x="32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1"/>
                      <a:pt x="30" y="31"/>
                      <a:pt x="29" y="31"/>
                    </a:cubicBezTo>
                    <a:cubicBezTo>
                      <a:pt x="28" y="31"/>
                      <a:pt x="28" y="30"/>
                      <a:pt x="27" y="30"/>
                    </a:cubicBezTo>
                    <a:cubicBezTo>
                      <a:pt x="27" y="30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3" y="28"/>
                      <a:pt x="25" y="27"/>
                      <a:pt x="25" y="27"/>
                    </a:cubicBezTo>
                    <a:cubicBezTo>
                      <a:pt x="25" y="27"/>
                      <a:pt x="26" y="27"/>
                      <a:pt x="26" y="27"/>
                    </a:cubicBezTo>
                    <a:cubicBezTo>
                      <a:pt x="26" y="27"/>
                      <a:pt x="27" y="28"/>
                      <a:pt x="27" y="28"/>
                    </a:cubicBezTo>
                    <a:cubicBezTo>
                      <a:pt x="28" y="28"/>
                      <a:pt x="29" y="28"/>
                      <a:pt x="29" y="28"/>
                    </a:cubicBezTo>
                    <a:cubicBezTo>
                      <a:pt x="30" y="28"/>
                      <a:pt x="30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30"/>
                      <a:pt x="33" y="30"/>
                    </a:cubicBezTo>
                    <a:cubicBezTo>
                      <a:pt x="33" y="30"/>
                      <a:pt x="33" y="30"/>
                      <a:pt x="34" y="30"/>
                    </a:cubicBezTo>
                    <a:cubicBezTo>
                      <a:pt x="34" y="31"/>
                      <a:pt x="35" y="31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2"/>
                      <a:pt x="37" y="32"/>
                      <a:pt x="37" y="32"/>
                    </a:cubicBezTo>
                    <a:cubicBezTo>
                      <a:pt x="37" y="33"/>
                      <a:pt x="38" y="33"/>
                      <a:pt x="39" y="33"/>
                    </a:cubicBezTo>
                    <a:cubicBezTo>
                      <a:pt x="40" y="33"/>
                      <a:pt x="40" y="33"/>
                      <a:pt x="41" y="34"/>
                    </a:cubicBezTo>
                    <a:cubicBezTo>
                      <a:pt x="41" y="34"/>
                      <a:pt x="41" y="34"/>
                      <a:pt x="42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6" y="33"/>
                      <a:pt x="47" y="31"/>
                      <a:pt x="47" y="31"/>
                    </a:cubicBezTo>
                    <a:cubicBezTo>
                      <a:pt x="46" y="29"/>
                      <a:pt x="45" y="28"/>
                      <a:pt x="43" y="27"/>
                    </a:cubicBezTo>
                    <a:moveTo>
                      <a:pt x="23" y="17"/>
                    </a:moveTo>
                    <a:cubicBezTo>
                      <a:pt x="23" y="17"/>
                      <a:pt x="22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1"/>
                      <a:pt x="19" y="21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20"/>
                      <a:pt x="17" y="19"/>
                      <a:pt x="17" y="19"/>
                    </a:cubicBezTo>
                    <a:cubicBezTo>
                      <a:pt x="17" y="19"/>
                      <a:pt x="18" y="19"/>
                      <a:pt x="19" y="19"/>
                    </a:cubicBezTo>
                    <a:cubicBezTo>
                      <a:pt x="21" y="18"/>
                      <a:pt x="21" y="15"/>
                      <a:pt x="21" y="15"/>
                    </a:cubicBezTo>
                    <a:cubicBezTo>
                      <a:pt x="18" y="13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3" y="12"/>
                      <a:pt x="24" y="13"/>
                    </a:cubicBezTo>
                    <a:cubicBezTo>
                      <a:pt x="24" y="13"/>
                      <a:pt x="23" y="16"/>
                      <a:pt x="23" y="17"/>
                    </a:cubicBezTo>
                    <a:moveTo>
                      <a:pt x="22" y="8"/>
                    </a:moveTo>
                    <a:cubicBezTo>
                      <a:pt x="23" y="7"/>
                      <a:pt x="24" y="7"/>
                      <a:pt x="26" y="8"/>
                    </a:cubicBezTo>
                    <a:cubicBezTo>
                      <a:pt x="26" y="8"/>
                      <a:pt x="27" y="8"/>
                      <a:pt x="27" y="8"/>
                    </a:cubicBezTo>
                    <a:cubicBezTo>
                      <a:pt x="28" y="8"/>
                      <a:pt x="28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10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4" y="9"/>
                      <a:pt x="22" y="8"/>
                      <a:pt x="22" y="8"/>
                    </a:cubicBezTo>
                    <a:moveTo>
                      <a:pt x="33" y="16"/>
                    </a:move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7"/>
                      <a:pt x="32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29" y="19"/>
                      <a:pt x="30" y="20"/>
                      <a:pt x="30" y="20"/>
                    </a:cubicBezTo>
                    <a:cubicBezTo>
                      <a:pt x="30" y="20"/>
                      <a:pt x="31" y="20"/>
                      <a:pt x="31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29" y="22"/>
                    </a:cubicBezTo>
                    <a:cubicBezTo>
                      <a:pt x="28" y="22"/>
                      <a:pt x="28" y="22"/>
                      <a:pt x="27" y="22"/>
                    </a:cubicBezTo>
                    <a:cubicBezTo>
                      <a:pt x="26" y="22"/>
                      <a:pt x="26" y="21"/>
                      <a:pt x="26" y="21"/>
                    </a:cubicBezTo>
                    <a:cubicBezTo>
                      <a:pt x="26" y="20"/>
                      <a:pt x="26" y="18"/>
                      <a:pt x="26" y="18"/>
                    </a:cubicBezTo>
                    <a:cubicBezTo>
                      <a:pt x="26" y="18"/>
                      <a:pt x="27" y="18"/>
                      <a:pt x="27" y="17"/>
                    </a:cubicBezTo>
                    <a:cubicBezTo>
                      <a:pt x="28" y="16"/>
                      <a:pt x="28" y="15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4"/>
                      <a:pt x="33" y="15"/>
                    </a:cubicBezTo>
                    <a:cubicBezTo>
                      <a:pt x="33" y="15"/>
                      <a:pt x="33" y="16"/>
                      <a:pt x="3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4"/>
              <p:cNvSpPr/>
              <p:nvPr/>
            </p:nvSpPr>
            <p:spPr bwMode="auto">
              <a:xfrm>
                <a:off x="5903" y="434"/>
                <a:ext cx="124" cy="103"/>
              </a:xfrm>
              <a:custGeom>
                <a:avLst/>
                <a:gdLst>
                  <a:gd name="T0" fmla="*/ 44 w 47"/>
                  <a:gd name="T1" fmla="*/ 19 h 39"/>
                  <a:gd name="T2" fmla="*/ 41 w 47"/>
                  <a:gd name="T3" fmla="*/ 19 h 39"/>
                  <a:gd name="T4" fmla="*/ 36 w 47"/>
                  <a:gd name="T5" fmla="*/ 18 h 39"/>
                  <a:gd name="T6" fmla="*/ 31 w 47"/>
                  <a:gd name="T7" fmla="*/ 16 h 39"/>
                  <a:gd name="T8" fmla="*/ 25 w 47"/>
                  <a:gd name="T9" fmla="*/ 14 h 39"/>
                  <a:gd name="T10" fmla="*/ 22 w 47"/>
                  <a:gd name="T11" fmla="*/ 13 h 39"/>
                  <a:gd name="T12" fmla="*/ 22 w 47"/>
                  <a:gd name="T13" fmla="*/ 11 h 39"/>
                  <a:gd name="T14" fmla="*/ 26 w 47"/>
                  <a:gd name="T15" fmla="*/ 10 h 39"/>
                  <a:gd name="T16" fmla="*/ 31 w 47"/>
                  <a:gd name="T17" fmla="*/ 9 h 39"/>
                  <a:gd name="T18" fmla="*/ 31 w 47"/>
                  <a:gd name="T19" fmla="*/ 1 h 39"/>
                  <a:gd name="T20" fmla="*/ 25 w 47"/>
                  <a:gd name="T21" fmla="*/ 3 h 39"/>
                  <a:gd name="T22" fmla="*/ 21 w 47"/>
                  <a:gd name="T23" fmla="*/ 5 h 39"/>
                  <a:gd name="T24" fmla="*/ 18 w 47"/>
                  <a:gd name="T25" fmla="*/ 6 h 39"/>
                  <a:gd name="T26" fmla="*/ 17 w 47"/>
                  <a:gd name="T27" fmla="*/ 6 h 39"/>
                  <a:gd name="T28" fmla="*/ 16 w 47"/>
                  <a:gd name="T29" fmla="*/ 6 h 39"/>
                  <a:gd name="T30" fmla="*/ 15 w 47"/>
                  <a:gd name="T31" fmla="*/ 1 h 39"/>
                  <a:gd name="T32" fmla="*/ 13 w 47"/>
                  <a:gd name="T33" fmla="*/ 0 h 39"/>
                  <a:gd name="T34" fmla="*/ 10 w 47"/>
                  <a:gd name="T35" fmla="*/ 3 h 39"/>
                  <a:gd name="T36" fmla="*/ 11 w 47"/>
                  <a:gd name="T37" fmla="*/ 8 h 39"/>
                  <a:gd name="T38" fmla="*/ 11 w 47"/>
                  <a:gd name="T39" fmla="*/ 9 h 39"/>
                  <a:gd name="T40" fmla="*/ 8 w 47"/>
                  <a:gd name="T41" fmla="*/ 11 h 39"/>
                  <a:gd name="T42" fmla="*/ 4 w 47"/>
                  <a:gd name="T43" fmla="*/ 13 h 39"/>
                  <a:gd name="T44" fmla="*/ 0 w 47"/>
                  <a:gd name="T45" fmla="*/ 15 h 39"/>
                  <a:gd name="T46" fmla="*/ 0 w 47"/>
                  <a:gd name="T47" fmla="*/ 19 h 39"/>
                  <a:gd name="T48" fmla="*/ 5 w 47"/>
                  <a:gd name="T49" fmla="*/ 22 h 39"/>
                  <a:gd name="T50" fmla="*/ 8 w 47"/>
                  <a:gd name="T51" fmla="*/ 18 h 39"/>
                  <a:gd name="T52" fmla="*/ 13 w 47"/>
                  <a:gd name="T53" fmla="*/ 15 h 39"/>
                  <a:gd name="T54" fmla="*/ 15 w 47"/>
                  <a:gd name="T55" fmla="*/ 16 h 39"/>
                  <a:gd name="T56" fmla="*/ 11 w 47"/>
                  <a:gd name="T57" fmla="*/ 28 h 39"/>
                  <a:gd name="T58" fmla="*/ 8 w 47"/>
                  <a:gd name="T59" fmla="*/ 30 h 39"/>
                  <a:gd name="T60" fmla="*/ 5 w 47"/>
                  <a:gd name="T61" fmla="*/ 33 h 39"/>
                  <a:gd name="T62" fmla="*/ 7 w 47"/>
                  <a:gd name="T63" fmla="*/ 38 h 39"/>
                  <a:gd name="T64" fmla="*/ 11 w 47"/>
                  <a:gd name="T65" fmla="*/ 38 h 39"/>
                  <a:gd name="T66" fmla="*/ 15 w 47"/>
                  <a:gd name="T67" fmla="*/ 36 h 39"/>
                  <a:gd name="T68" fmla="*/ 17 w 47"/>
                  <a:gd name="T69" fmla="*/ 33 h 39"/>
                  <a:gd name="T70" fmla="*/ 18 w 47"/>
                  <a:gd name="T71" fmla="*/ 27 h 39"/>
                  <a:gd name="T72" fmla="*/ 19 w 47"/>
                  <a:gd name="T73" fmla="*/ 19 h 39"/>
                  <a:gd name="T74" fmla="*/ 22 w 47"/>
                  <a:gd name="T75" fmla="*/ 19 h 39"/>
                  <a:gd name="T76" fmla="*/ 26 w 47"/>
                  <a:gd name="T77" fmla="*/ 22 h 39"/>
                  <a:gd name="T78" fmla="*/ 33 w 47"/>
                  <a:gd name="T79" fmla="*/ 27 h 39"/>
                  <a:gd name="T80" fmla="*/ 36 w 47"/>
                  <a:gd name="T81" fmla="*/ 27 h 39"/>
                  <a:gd name="T82" fmla="*/ 40 w 47"/>
                  <a:gd name="T83" fmla="*/ 27 h 39"/>
                  <a:gd name="T84" fmla="*/ 42 w 47"/>
                  <a:gd name="T85" fmla="*/ 27 h 39"/>
                  <a:gd name="T86" fmla="*/ 46 w 47"/>
                  <a:gd name="T87" fmla="*/ 22 h 39"/>
                  <a:gd name="T88" fmla="*/ 46 w 47"/>
                  <a:gd name="T8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" h="39">
                    <a:moveTo>
                      <a:pt x="46" y="19"/>
                    </a:moveTo>
                    <a:cubicBezTo>
                      <a:pt x="45" y="19"/>
                      <a:pt x="45" y="19"/>
                      <a:pt x="44" y="19"/>
                    </a:cubicBezTo>
                    <a:cubicBezTo>
                      <a:pt x="44" y="19"/>
                      <a:pt x="43" y="19"/>
                      <a:pt x="42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8"/>
                      <a:pt x="39" y="18"/>
                      <a:pt x="38" y="18"/>
                    </a:cubicBezTo>
                    <a:cubicBezTo>
                      <a:pt x="38" y="18"/>
                      <a:pt x="37" y="18"/>
                      <a:pt x="36" y="18"/>
                    </a:cubicBezTo>
                    <a:cubicBezTo>
                      <a:pt x="35" y="17"/>
                      <a:pt x="34" y="17"/>
                      <a:pt x="33" y="17"/>
                    </a:cubicBezTo>
                    <a:cubicBezTo>
                      <a:pt x="32" y="17"/>
                      <a:pt x="32" y="17"/>
                      <a:pt x="31" y="16"/>
                    </a:cubicBezTo>
                    <a:cubicBezTo>
                      <a:pt x="29" y="16"/>
                      <a:pt x="27" y="15"/>
                      <a:pt x="26" y="15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3" y="14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3" y="11"/>
                      <a:pt x="24" y="11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8" y="9"/>
                      <a:pt x="30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6" y="5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9" y="2"/>
                      <a:pt x="28" y="2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4"/>
                      <a:pt x="22" y="4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1"/>
                      <a:pt x="15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1" y="1"/>
                      <a:pt x="11" y="2"/>
                      <a:pt x="10" y="3"/>
                    </a:cubicBezTo>
                    <a:cubicBezTo>
                      <a:pt x="10" y="3"/>
                      <a:pt x="11" y="6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10"/>
                      <a:pt x="8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4"/>
                      <a:pt x="1" y="15"/>
                      <a:pt x="0" y="15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1"/>
                      <a:pt x="3" y="21"/>
                      <a:pt x="4" y="21"/>
                    </a:cubicBezTo>
                    <a:cubicBezTo>
                      <a:pt x="4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0"/>
                      <a:pt x="8" y="19"/>
                      <a:pt x="8" y="18"/>
                    </a:cubicBezTo>
                    <a:cubicBezTo>
                      <a:pt x="9" y="17"/>
                      <a:pt x="11" y="17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4" y="15"/>
                      <a:pt x="14" y="15"/>
                    </a:cubicBezTo>
                    <a:cubicBezTo>
                      <a:pt x="14" y="15"/>
                      <a:pt x="15" y="16"/>
                      <a:pt x="15" y="16"/>
                    </a:cubicBezTo>
                    <a:cubicBezTo>
                      <a:pt x="16" y="21"/>
                      <a:pt x="14" y="24"/>
                      <a:pt x="13" y="27"/>
                    </a:cubicBezTo>
                    <a:cubicBezTo>
                      <a:pt x="12" y="27"/>
                      <a:pt x="12" y="28"/>
                      <a:pt x="11" y="28"/>
                    </a:cubicBezTo>
                    <a:cubicBezTo>
                      <a:pt x="10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7" y="31"/>
                      <a:pt x="6" y="31"/>
                      <a:pt x="5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7" y="39"/>
                      <a:pt x="8" y="39"/>
                      <a:pt x="8" y="38"/>
                    </a:cubicBezTo>
                    <a:cubicBezTo>
                      <a:pt x="9" y="38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3" y="38"/>
                    </a:cubicBezTo>
                    <a:cubicBezTo>
                      <a:pt x="14" y="37"/>
                      <a:pt x="15" y="36"/>
                      <a:pt x="15" y="36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6" y="34"/>
                      <a:pt x="16" y="33"/>
                      <a:pt x="17" y="33"/>
                    </a:cubicBezTo>
                    <a:cubicBezTo>
                      <a:pt x="17" y="33"/>
                      <a:pt x="17" y="32"/>
                      <a:pt x="17" y="32"/>
                    </a:cubicBezTo>
                    <a:cubicBezTo>
                      <a:pt x="18" y="30"/>
                      <a:pt x="18" y="28"/>
                      <a:pt x="18" y="27"/>
                    </a:cubicBezTo>
                    <a:cubicBezTo>
                      <a:pt x="19" y="22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25" y="22"/>
                      <a:pt x="25" y="22"/>
                      <a:pt x="26" y="22"/>
                    </a:cubicBezTo>
                    <a:cubicBezTo>
                      <a:pt x="28" y="23"/>
                      <a:pt x="30" y="24"/>
                      <a:pt x="31" y="25"/>
                    </a:cubicBezTo>
                    <a:cubicBezTo>
                      <a:pt x="32" y="26"/>
                      <a:pt x="33" y="26"/>
                      <a:pt x="3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6" y="27"/>
                      <a:pt x="36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40" y="27"/>
                      <a:pt x="40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2" y="27"/>
                      <a:pt x="42" y="27"/>
                    </a:cubicBezTo>
                    <a:cubicBezTo>
                      <a:pt x="43" y="26"/>
                      <a:pt x="44" y="25"/>
                      <a:pt x="44" y="25"/>
                    </a:cubicBezTo>
                    <a:cubicBezTo>
                      <a:pt x="45" y="24"/>
                      <a:pt x="46" y="23"/>
                      <a:pt x="46" y="22"/>
                    </a:cubicBezTo>
                    <a:cubicBezTo>
                      <a:pt x="47" y="21"/>
                      <a:pt x="47" y="19"/>
                      <a:pt x="47" y="19"/>
                    </a:cubicBezTo>
                    <a:lnTo>
                      <a:pt x="4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5"/>
              <p:cNvSpPr>
                <a:spLocks noEditPoints="1"/>
              </p:cNvSpPr>
              <p:nvPr/>
            </p:nvSpPr>
            <p:spPr bwMode="auto">
              <a:xfrm>
                <a:off x="5747" y="508"/>
                <a:ext cx="109" cy="116"/>
              </a:xfrm>
              <a:custGeom>
                <a:avLst/>
                <a:gdLst>
                  <a:gd name="T0" fmla="*/ 35 w 41"/>
                  <a:gd name="T1" fmla="*/ 19 h 44"/>
                  <a:gd name="T2" fmla="*/ 33 w 41"/>
                  <a:gd name="T3" fmla="*/ 17 h 44"/>
                  <a:gd name="T4" fmla="*/ 25 w 41"/>
                  <a:gd name="T5" fmla="*/ 22 h 44"/>
                  <a:gd name="T6" fmla="*/ 21 w 41"/>
                  <a:gd name="T7" fmla="*/ 25 h 44"/>
                  <a:gd name="T8" fmla="*/ 29 w 41"/>
                  <a:gd name="T9" fmla="*/ 15 h 44"/>
                  <a:gd name="T10" fmla="*/ 34 w 41"/>
                  <a:gd name="T11" fmla="*/ 12 h 44"/>
                  <a:gd name="T12" fmla="*/ 39 w 41"/>
                  <a:gd name="T13" fmla="*/ 16 h 44"/>
                  <a:gd name="T14" fmla="*/ 40 w 41"/>
                  <a:gd name="T15" fmla="*/ 11 h 44"/>
                  <a:gd name="T16" fmla="*/ 35 w 41"/>
                  <a:gd name="T17" fmla="*/ 5 h 44"/>
                  <a:gd name="T18" fmla="*/ 30 w 41"/>
                  <a:gd name="T19" fmla="*/ 8 h 44"/>
                  <a:gd name="T20" fmla="*/ 25 w 41"/>
                  <a:gd name="T21" fmla="*/ 7 h 44"/>
                  <a:gd name="T22" fmla="*/ 22 w 41"/>
                  <a:gd name="T23" fmla="*/ 4 h 44"/>
                  <a:gd name="T24" fmla="*/ 16 w 41"/>
                  <a:gd name="T25" fmla="*/ 3 h 44"/>
                  <a:gd name="T26" fmla="*/ 19 w 41"/>
                  <a:gd name="T27" fmla="*/ 8 h 44"/>
                  <a:gd name="T28" fmla="*/ 23 w 41"/>
                  <a:gd name="T29" fmla="*/ 11 h 44"/>
                  <a:gd name="T30" fmla="*/ 16 w 41"/>
                  <a:gd name="T31" fmla="*/ 24 h 44"/>
                  <a:gd name="T32" fmla="*/ 8 w 41"/>
                  <a:gd name="T33" fmla="*/ 33 h 44"/>
                  <a:gd name="T34" fmla="*/ 15 w 41"/>
                  <a:gd name="T35" fmla="*/ 39 h 44"/>
                  <a:gd name="T36" fmla="*/ 21 w 41"/>
                  <a:gd name="T37" fmla="*/ 43 h 44"/>
                  <a:gd name="T38" fmla="*/ 15 w 41"/>
                  <a:gd name="T39" fmla="*/ 34 h 44"/>
                  <a:gd name="T40" fmla="*/ 19 w 41"/>
                  <a:gd name="T41" fmla="*/ 27 h 44"/>
                  <a:gd name="T42" fmla="*/ 23 w 41"/>
                  <a:gd name="T43" fmla="*/ 30 h 44"/>
                  <a:gd name="T44" fmla="*/ 25 w 41"/>
                  <a:gd name="T45" fmla="*/ 27 h 44"/>
                  <a:gd name="T46" fmla="*/ 24 w 41"/>
                  <a:gd name="T47" fmla="*/ 32 h 44"/>
                  <a:gd name="T48" fmla="*/ 23 w 41"/>
                  <a:gd name="T49" fmla="*/ 36 h 44"/>
                  <a:gd name="T50" fmla="*/ 29 w 41"/>
                  <a:gd name="T51" fmla="*/ 32 h 44"/>
                  <a:gd name="T52" fmla="*/ 34 w 41"/>
                  <a:gd name="T53" fmla="*/ 29 h 44"/>
                  <a:gd name="T54" fmla="*/ 30 w 41"/>
                  <a:gd name="T55" fmla="*/ 35 h 44"/>
                  <a:gd name="T56" fmla="*/ 30 w 41"/>
                  <a:gd name="T57" fmla="*/ 39 h 44"/>
                  <a:gd name="T58" fmla="*/ 35 w 41"/>
                  <a:gd name="T59" fmla="*/ 36 h 44"/>
                  <a:gd name="T60" fmla="*/ 38 w 41"/>
                  <a:gd name="T61" fmla="*/ 29 h 44"/>
                  <a:gd name="T62" fmla="*/ 38 w 41"/>
                  <a:gd name="T63" fmla="*/ 22 h 44"/>
                  <a:gd name="T64" fmla="*/ 40 w 41"/>
                  <a:gd name="T65" fmla="*/ 18 h 44"/>
                  <a:gd name="T66" fmla="*/ 29 w 41"/>
                  <a:gd name="T67" fmla="*/ 25 h 44"/>
                  <a:gd name="T68" fmla="*/ 30 w 41"/>
                  <a:gd name="T69" fmla="*/ 22 h 44"/>
                  <a:gd name="T70" fmla="*/ 14 w 41"/>
                  <a:gd name="T71" fmla="*/ 18 h 44"/>
                  <a:gd name="T72" fmla="*/ 18 w 41"/>
                  <a:gd name="T73" fmla="*/ 20 h 44"/>
                  <a:gd name="T74" fmla="*/ 21 w 41"/>
                  <a:gd name="T75" fmla="*/ 16 h 44"/>
                  <a:gd name="T76" fmla="*/ 18 w 41"/>
                  <a:gd name="T77" fmla="*/ 14 h 44"/>
                  <a:gd name="T78" fmla="*/ 15 w 41"/>
                  <a:gd name="T79" fmla="*/ 11 h 44"/>
                  <a:gd name="T80" fmla="*/ 10 w 41"/>
                  <a:gd name="T81" fmla="*/ 11 h 44"/>
                  <a:gd name="T82" fmla="*/ 15 w 41"/>
                  <a:gd name="T83" fmla="*/ 14 h 44"/>
                  <a:gd name="T84" fmla="*/ 14 w 41"/>
                  <a:gd name="T85" fmla="*/ 16 h 44"/>
                  <a:gd name="T86" fmla="*/ 12 w 41"/>
                  <a:gd name="T87" fmla="*/ 28 h 44"/>
                  <a:gd name="T88" fmla="*/ 10 w 41"/>
                  <a:gd name="T89" fmla="*/ 22 h 44"/>
                  <a:gd name="T90" fmla="*/ 6 w 41"/>
                  <a:gd name="T91" fmla="*/ 20 h 44"/>
                  <a:gd name="T92" fmla="*/ 1 w 41"/>
                  <a:gd name="T93" fmla="*/ 17 h 44"/>
                  <a:gd name="T94" fmla="*/ 9 w 41"/>
                  <a:gd name="T95" fmla="*/ 2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4">
                    <a:moveTo>
                      <a:pt x="39" y="17"/>
                    </a:moveTo>
                    <a:cubicBezTo>
                      <a:pt x="39" y="17"/>
                      <a:pt x="39" y="17"/>
                      <a:pt x="38" y="17"/>
                    </a:cubicBezTo>
                    <a:cubicBezTo>
                      <a:pt x="38" y="16"/>
                      <a:pt x="37" y="17"/>
                      <a:pt x="37" y="17"/>
                    </a:cubicBezTo>
                    <a:cubicBezTo>
                      <a:pt x="36" y="17"/>
                      <a:pt x="36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0"/>
                      <a:pt x="33" y="18"/>
                      <a:pt x="33" y="18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6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8"/>
                      <a:pt x="26" y="20"/>
                      <a:pt x="25" y="22"/>
                    </a:cubicBezTo>
                    <a:cubicBezTo>
                      <a:pt x="24" y="22"/>
                      <a:pt x="24" y="22"/>
                      <a:pt x="24" y="23"/>
                    </a:cubicBezTo>
                    <a:cubicBezTo>
                      <a:pt x="24" y="23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1" y="25"/>
                      <a:pt x="21" y="25"/>
                    </a:cubicBezTo>
                    <a:cubicBezTo>
                      <a:pt x="21" y="24"/>
                      <a:pt x="22" y="23"/>
                      <a:pt x="23" y="22"/>
                    </a:cubicBezTo>
                    <a:cubicBezTo>
                      <a:pt x="23" y="22"/>
                      <a:pt x="23" y="21"/>
                      <a:pt x="24" y="20"/>
                    </a:cubicBezTo>
                    <a:cubicBezTo>
                      <a:pt x="24" y="20"/>
                      <a:pt x="24" y="20"/>
                      <a:pt x="25" y="20"/>
                    </a:cubicBezTo>
                    <a:cubicBezTo>
                      <a:pt x="26" y="18"/>
                      <a:pt x="28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2"/>
                      <a:pt x="32" y="12"/>
                      <a:pt x="33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5" y="13"/>
                      <a:pt x="35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5"/>
                      <a:pt x="38" y="15"/>
                      <a:pt x="3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5"/>
                      <a:pt x="39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1" y="13"/>
                      <a:pt x="41" y="12"/>
                      <a:pt x="41" y="12"/>
                    </a:cubicBezTo>
                    <a:cubicBezTo>
                      <a:pt x="40" y="12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39" y="10"/>
                      <a:pt x="39" y="10"/>
                      <a:pt x="38" y="9"/>
                    </a:cubicBezTo>
                    <a:cubicBezTo>
                      <a:pt x="38" y="9"/>
                      <a:pt x="37" y="8"/>
                      <a:pt x="37" y="8"/>
                    </a:cubicBezTo>
                    <a:cubicBezTo>
                      <a:pt x="36" y="8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1" y="7"/>
                      <a:pt x="30" y="7"/>
                      <a:pt x="30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9" y="0"/>
                      <a:pt x="17" y="2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7"/>
                      <a:pt x="15" y="8"/>
                      <a:pt x="16" y="8"/>
                    </a:cubicBezTo>
                    <a:cubicBezTo>
                      <a:pt x="17" y="8"/>
                      <a:pt x="18" y="8"/>
                      <a:pt x="18" y="8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8" y="9"/>
                      <a:pt x="19" y="10"/>
                      <a:pt x="19" y="10"/>
                    </a:cubicBezTo>
                    <a:cubicBezTo>
                      <a:pt x="19" y="10"/>
                      <a:pt x="20" y="10"/>
                      <a:pt x="21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4" y="14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2" y="17"/>
                      <a:pt x="22" y="17"/>
                      <a:pt x="21" y="18"/>
                    </a:cubicBezTo>
                    <a:cubicBezTo>
                      <a:pt x="19" y="20"/>
                      <a:pt x="18" y="22"/>
                      <a:pt x="16" y="24"/>
                    </a:cubicBezTo>
                    <a:cubicBezTo>
                      <a:pt x="16" y="25"/>
                      <a:pt x="15" y="25"/>
                      <a:pt x="15" y="26"/>
                    </a:cubicBezTo>
                    <a:cubicBezTo>
                      <a:pt x="13" y="28"/>
                      <a:pt x="11" y="30"/>
                      <a:pt x="11" y="31"/>
                    </a:cubicBezTo>
                    <a:cubicBezTo>
                      <a:pt x="10" y="31"/>
                      <a:pt x="10" y="32"/>
                      <a:pt x="10" y="32"/>
                    </a:cubicBezTo>
                    <a:cubicBezTo>
                      <a:pt x="10" y="32"/>
                      <a:pt x="8" y="33"/>
                      <a:pt x="8" y="33"/>
                    </a:cubicBezTo>
                    <a:cubicBezTo>
                      <a:pt x="7" y="34"/>
                      <a:pt x="8" y="37"/>
                      <a:pt x="8" y="37"/>
                    </a:cubicBezTo>
                    <a:cubicBezTo>
                      <a:pt x="8" y="37"/>
                      <a:pt x="9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4" y="38"/>
                      <a:pt x="15" y="39"/>
                    </a:cubicBezTo>
                    <a:cubicBezTo>
                      <a:pt x="15" y="39"/>
                      <a:pt x="16" y="40"/>
                      <a:pt x="16" y="40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9" y="44"/>
                      <a:pt x="20" y="44"/>
                      <a:pt x="21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2"/>
                      <a:pt x="21" y="40"/>
                      <a:pt x="21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37"/>
                      <a:pt x="18" y="36"/>
                      <a:pt x="16" y="35"/>
                    </a:cubicBezTo>
                    <a:cubicBezTo>
                      <a:pt x="16" y="35"/>
                      <a:pt x="15" y="35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3"/>
                      <a:pt x="15" y="33"/>
                    </a:cubicBezTo>
                    <a:cubicBezTo>
                      <a:pt x="15" y="32"/>
                      <a:pt x="16" y="31"/>
                      <a:pt x="16" y="30"/>
                    </a:cubicBezTo>
                    <a:cubicBezTo>
                      <a:pt x="17" y="28"/>
                      <a:pt x="19" y="27"/>
                      <a:pt x="19" y="27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7"/>
                      <a:pt x="20" y="29"/>
                      <a:pt x="20" y="29"/>
                    </a:cubicBezTo>
                    <a:cubicBezTo>
                      <a:pt x="20" y="30"/>
                      <a:pt x="21" y="30"/>
                      <a:pt x="21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4" y="29"/>
                      <a:pt x="24" y="28"/>
                    </a:cubicBezTo>
                    <a:cubicBezTo>
                      <a:pt x="24" y="28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6"/>
                      <a:pt x="26" y="26"/>
                      <a:pt x="26" y="26"/>
                    </a:cubicBezTo>
                    <a:cubicBezTo>
                      <a:pt x="26" y="26"/>
                      <a:pt x="27" y="29"/>
                      <a:pt x="27" y="29"/>
                    </a:cubicBezTo>
                    <a:cubicBezTo>
                      <a:pt x="27" y="29"/>
                      <a:pt x="26" y="30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1" y="34"/>
                      <a:pt x="22" y="35"/>
                      <a:pt x="22" y="35"/>
                    </a:cubicBezTo>
                    <a:cubicBezTo>
                      <a:pt x="22" y="36"/>
                      <a:pt x="22" y="36"/>
                      <a:pt x="23" y="36"/>
                    </a:cubicBezTo>
                    <a:cubicBezTo>
                      <a:pt x="23" y="37"/>
                      <a:pt x="23" y="37"/>
                      <a:pt x="24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6" y="36"/>
                      <a:pt x="26" y="36"/>
                    </a:cubicBezTo>
                    <a:cubicBezTo>
                      <a:pt x="26" y="36"/>
                      <a:pt x="28" y="34"/>
                      <a:pt x="29" y="32"/>
                    </a:cubicBezTo>
                    <a:cubicBezTo>
                      <a:pt x="29" y="32"/>
                      <a:pt x="29" y="32"/>
                      <a:pt x="30" y="31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3" y="28"/>
                    </a:cubicBezTo>
                    <a:cubicBezTo>
                      <a:pt x="33" y="28"/>
                      <a:pt x="34" y="28"/>
                      <a:pt x="34" y="29"/>
                    </a:cubicBezTo>
                    <a:cubicBezTo>
                      <a:pt x="34" y="29"/>
                      <a:pt x="34" y="30"/>
                      <a:pt x="34" y="30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3" y="31"/>
                      <a:pt x="33" y="32"/>
                      <a:pt x="33" y="32"/>
                    </a:cubicBezTo>
                    <a:cubicBezTo>
                      <a:pt x="32" y="33"/>
                      <a:pt x="31" y="34"/>
                      <a:pt x="30" y="35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8"/>
                      <a:pt x="29" y="38"/>
                      <a:pt x="29" y="38"/>
                    </a:cubicBezTo>
                    <a:cubicBezTo>
                      <a:pt x="29" y="38"/>
                      <a:pt x="29" y="39"/>
                      <a:pt x="30" y="39"/>
                    </a:cubicBezTo>
                    <a:cubicBezTo>
                      <a:pt x="30" y="39"/>
                      <a:pt x="31" y="39"/>
                      <a:pt x="31" y="39"/>
                    </a:cubicBezTo>
                    <a:cubicBezTo>
                      <a:pt x="31" y="38"/>
                      <a:pt x="32" y="38"/>
                      <a:pt x="33" y="38"/>
                    </a:cubicBezTo>
                    <a:cubicBezTo>
                      <a:pt x="33" y="37"/>
                      <a:pt x="33" y="37"/>
                      <a:pt x="34" y="37"/>
                    </a:cubicBezTo>
                    <a:cubicBezTo>
                      <a:pt x="34" y="36"/>
                      <a:pt x="35" y="36"/>
                      <a:pt x="35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7" y="35"/>
                      <a:pt x="38" y="32"/>
                      <a:pt x="38" y="31"/>
                    </a:cubicBezTo>
                    <a:cubicBezTo>
                      <a:pt x="39" y="30"/>
                      <a:pt x="39" y="29"/>
                      <a:pt x="39" y="29"/>
                    </a:cubicBezTo>
                    <a:cubicBezTo>
                      <a:pt x="39" y="29"/>
                      <a:pt x="39" y="29"/>
                      <a:pt x="38" y="29"/>
                    </a:cubicBezTo>
                    <a:cubicBezTo>
                      <a:pt x="38" y="28"/>
                      <a:pt x="37" y="27"/>
                      <a:pt x="37" y="27"/>
                    </a:cubicBezTo>
                    <a:cubicBezTo>
                      <a:pt x="36" y="25"/>
                      <a:pt x="36" y="23"/>
                      <a:pt x="36" y="23"/>
                    </a:cubicBezTo>
                    <a:cubicBezTo>
                      <a:pt x="37" y="23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1"/>
                      <a:pt x="39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8"/>
                      <a:pt x="40" y="18"/>
                    </a:cubicBezTo>
                    <a:cubicBezTo>
                      <a:pt x="40" y="18"/>
                      <a:pt x="40" y="17"/>
                      <a:pt x="39" y="17"/>
                    </a:cubicBezTo>
                    <a:moveTo>
                      <a:pt x="30" y="24"/>
                    </a:move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5"/>
                      <a:pt x="29" y="25"/>
                      <a:pt x="29" y="25"/>
                    </a:cubicBezTo>
                    <a:cubicBezTo>
                      <a:pt x="29" y="25"/>
                      <a:pt x="28" y="25"/>
                      <a:pt x="27" y="25"/>
                    </a:cubicBezTo>
                    <a:cubicBezTo>
                      <a:pt x="27" y="25"/>
                      <a:pt x="26" y="23"/>
                      <a:pt x="29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0" y="24"/>
                    </a:cubicBezTo>
                    <a:moveTo>
                      <a:pt x="7" y="15"/>
                    </a:moveTo>
                    <a:cubicBezTo>
                      <a:pt x="8" y="15"/>
                      <a:pt x="10" y="15"/>
                      <a:pt x="11" y="15"/>
                    </a:cubicBezTo>
                    <a:cubicBezTo>
                      <a:pt x="11" y="17"/>
                      <a:pt x="11" y="18"/>
                      <a:pt x="14" y="18"/>
                    </a:cubicBezTo>
                    <a:cubicBezTo>
                      <a:pt x="14" y="18"/>
                      <a:pt x="14" y="18"/>
                      <a:pt x="15" y="19"/>
                    </a:cubicBezTo>
                    <a:cubicBezTo>
                      <a:pt x="15" y="19"/>
                      <a:pt x="15" y="20"/>
                      <a:pt x="16" y="20"/>
                    </a:cubicBezTo>
                    <a:cubicBezTo>
                      <a:pt x="16" y="20"/>
                      <a:pt x="16" y="21"/>
                      <a:pt x="16" y="21"/>
                    </a:cubicBezTo>
                    <a:cubicBezTo>
                      <a:pt x="17" y="21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8"/>
                    </a:cubicBezTo>
                    <a:cubicBezTo>
                      <a:pt x="18" y="18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5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2"/>
                      <a:pt x="17" y="12"/>
                    </a:cubicBezTo>
                    <a:cubicBezTo>
                      <a:pt x="17" y="12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3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9"/>
                      <a:pt x="10" y="10"/>
                      <a:pt x="10" y="11"/>
                    </a:cubicBezTo>
                    <a:cubicBezTo>
                      <a:pt x="10" y="11"/>
                      <a:pt x="10" y="11"/>
                      <a:pt x="10" y="12"/>
                    </a:cubicBezTo>
                    <a:cubicBezTo>
                      <a:pt x="9" y="12"/>
                      <a:pt x="7" y="12"/>
                      <a:pt x="7" y="12"/>
                    </a:cubicBezTo>
                    <a:cubicBezTo>
                      <a:pt x="6" y="15"/>
                      <a:pt x="7" y="15"/>
                      <a:pt x="7" y="15"/>
                    </a:cubicBezTo>
                    <a:moveTo>
                      <a:pt x="15" y="14"/>
                    </a:moveTo>
                    <a:cubicBezTo>
                      <a:pt x="15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3" y="14"/>
                      <a:pt x="13" y="14"/>
                    </a:cubicBezTo>
                    <a:cubicBezTo>
                      <a:pt x="13" y="14"/>
                      <a:pt x="14" y="14"/>
                      <a:pt x="15" y="14"/>
                    </a:cubicBezTo>
                    <a:moveTo>
                      <a:pt x="11" y="29"/>
                    </a:moveTo>
                    <a:cubicBezTo>
                      <a:pt x="11" y="29"/>
                      <a:pt x="12" y="28"/>
                      <a:pt x="12" y="28"/>
                    </a:cubicBezTo>
                    <a:cubicBezTo>
                      <a:pt x="13" y="27"/>
                      <a:pt x="13" y="25"/>
                      <a:pt x="13" y="25"/>
                    </a:cubicBezTo>
                    <a:cubicBezTo>
                      <a:pt x="14" y="21"/>
                      <a:pt x="12" y="21"/>
                      <a:pt x="12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9" y="23"/>
                      <a:pt x="9" y="23"/>
                    </a:cubicBezTo>
                    <a:cubicBezTo>
                      <a:pt x="9" y="23"/>
                      <a:pt x="10" y="20"/>
                      <a:pt x="10" y="20"/>
                    </a:cubicBezTo>
                    <a:cubicBezTo>
                      <a:pt x="10" y="20"/>
                      <a:pt x="8" y="19"/>
                      <a:pt x="8" y="19"/>
                    </a:cubicBezTo>
                    <a:cubicBezTo>
                      <a:pt x="6" y="19"/>
                      <a:pt x="6" y="20"/>
                      <a:pt x="6" y="20"/>
                    </a:cubicBezTo>
                    <a:cubicBezTo>
                      <a:pt x="5" y="22"/>
                      <a:pt x="5" y="21"/>
                      <a:pt x="5" y="21"/>
                    </a:cubicBezTo>
                    <a:cubicBezTo>
                      <a:pt x="5" y="20"/>
                      <a:pt x="6" y="17"/>
                      <a:pt x="6" y="17"/>
                    </a:cubicBezTo>
                    <a:cubicBezTo>
                      <a:pt x="5" y="17"/>
                      <a:pt x="5" y="17"/>
                      <a:pt x="4" y="16"/>
                    </a:cubicBez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21"/>
                      <a:pt x="0" y="21"/>
                    </a:cubicBezTo>
                    <a:cubicBezTo>
                      <a:pt x="0" y="22"/>
                      <a:pt x="1" y="23"/>
                      <a:pt x="1" y="23"/>
                    </a:cubicBezTo>
                    <a:cubicBezTo>
                      <a:pt x="2" y="24"/>
                      <a:pt x="3" y="24"/>
                      <a:pt x="4" y="25"/>
                    </a:cubicBezTo>
                    <a:cubicBezTo>
                      <a:pt x="7" y="27"/>
                      <a:pt x="9" y="29"/>
                      <a:pt x="9" y="29"/>
                    </a:cubicBezTo>
                    <a:cubicBezTo>
                      <a:pt x="9" y="29"/>
                      <a:pt x="10" y="29"/>
                      <a:pt x="11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5726" y="648"/>
                <a:ext cx="19" cy="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7"/>
              <p:cNvSpPr>
                <a:spLocks noEditPoints="1"/>
              </p:cNvSpPr>
              <p:nvPr/>
            </p:nvSpPr>
            <p:spPr bwMode="auto">
              <a:xfrm>
                <a:off x="5782" y="1065"/>
                <a:ext cx="58" cy="58"/>
              </a:xfrm>
              <a:custGeom>
                <a:avLst/>
                <a:gdLst>
                  <a:gd name="T0" fmla="*/ 55 w 58"/>
                  <a:gd name="T1" fmla="*/ 8 h 58"/>
                  <a:gd name="T2" fmla="*/ 53 w 58"/>
                  <a:gd name="T3" fmla="*/ 2 h 58"/>
                  <a:gd name="T4" fmla="*/ 47 w 58"/>
                  <a:gd name="T5" fmla="*/ 0 h 58"/>
                  <a:gd name="T6" fmla="*/ 45 w 58"/>
                  <a:gd name="T7" fmla="*/ 0 h 58"/>
                  <a:gd name="T8" fmla="*/ 42 w 58"/>
                  <a:gd name="T9" fmla="*/ 2 h 58"/>
                  <a:gd name="T10" fmla="*/ 31 w 58"/>
                  <a:gd name="T11" fmla="*/ 8 h 58"/>
                  <a:gd name="T12" fmla="*/ 29 w 58"/>
                  <a:gd name="T13" fmla="*/ 8 h 58"/>
                  <a:gd name="T14" fmla="*/ 26 w 58"/>
                  <a:gd name="T15" fmla="*/ 10 h 58"/>
                  <a:gd name="T16" fmla="*/ 21 w 58"/>
                  <a:gd name="T17" fmla="*/ 13 h 58"/>
                  <a:gd name="T18" fmla="*/ 8 w 58"/>
                  <a:gd name="T19" fmla="*/ 18 h 58"/>
                  <a:gd name="T20" fmla="*/ 5 w 58"/>
                  <a:gd name="T21" fmla="*/ 21 h 58"/>
                  <a:gd name="T22" fmla="*/ 0 w 58"/>
                  <a:gd name="T23" fmla="*/ 23 h 58"/>
                  <a:gd name="T24" fmla="*/ 5 w 58"/>
                  <a:gd name="T25" fmla="*/ 26 h 58"/>
                  <a:gd name="T26" fmla="*/ 8 w 58"/>
                  <a:gd name="T27" fmla="*/ 31 h 58"/>
                  <a:gd name="T28" fmla="*/ 8 w 58"/>
                  <a:gd name="T29" fmla="*/ 31 h 58"/>
                  <a:gd name="T30" fmla="*/ 18 w 58"/>
                  <a:gd name="T31" fmla="*/ 26 h 58"/>
                  <a:gd name="T32" fmla="*/ 21 w 58"/>
                  <a:gd name="T33" fmla="*/ 29 h 58"/>
                  <a:gd name="T34" fmla="*/ 26 w 58"/>
                  <a:gd name="T35" fmla="*/ 31 h 58"/>
                  <a:gd name="T36" fmla="*/ 29 w 58"/>
                  <a:gd name="T37" fmla="*/ 37 h 58"/>
                  <a:gd name="T38" fmla="*/ 31 w 58"/>
                  <a:gd name="T39" fmla="*/ 37 h 58"/>
                  <a:gd name="T40" fmla="*/ 31 w 58"/>
                  <a:gd name="T41" fmla="*/ 39 h 58"/>
                  <a:gd name="T42" fmla="*/ 31 w 58"/>
                  <a:gd name="T43" fmla="*/ 44 h 58"/>
                  <a:gd name="T44" fmla="*/ 29 w 58"/>
                  <a:gd name="T45" fmla="*/ 47 h 58"/>
                  <a:gd name="T46" fmla="*/ 29 w 58"/>
                  <a:gd name="T47" fmla="*/ 50 h 58"/>
                  <a:gd name="T48" fmla="*/ 29 w 58"/>
                  <a:gd name="T49" fmla="*/ 50 h 58"/>
                  <a:gd name="T50" fmla="*/ 31 w 58"/>
                  <a:gd name="T51" fmla="*/ 52 h 58"/>
                  <a:gd name="T52" fmla="*/ 39 w 58"/>
                  <a:gd name="T53" fmla="*/ 58 h 58"/>
                  <a:gd name="T54" fmla="*/ 42 w 58"/>
                  <a:gd name="T55" fmla="*/ 52 h 58"/>
                  <a:gd name="T56" fmla="*/ 45 w 58"/>
                  <a:gd name="T57" fmla="*/ 47 h 58"/>
                  <a:gd name="T58" fmla="*/ 53 w 58"/>
                  <a:gd name="T59" fmla="*/ 29 h 58"/>
                  <a:gd name="T60" fmla="*/ 55 w 58"/>
                  <a:gd name="T61" fmla="*/ 18 h 58"/>
                  <a:gd name="T62" fmla="*/ 58 w 58"/>
                  <a:gd name="T63" fmla="*/ 10 h 58"/>
                  <a:gd name="T64" fmla="*/ 55 w 58"/>
                  <a:gd name="T65" fmla="*/ 8 h 58"/>
                  <a:gd name="T66" fmla="*/ 45 w 58"/>
                  <a:gd name="T67" fmla="*/ 15 h 58"/>
                  <a:gd name="T68" fmla="*/ 42 w 58"/>
                  <a:gd name="T69" fmla="*/ 21 h 58"/>
                  <a:gd name="T70" fmla="*/ 37 w 58"/>
                  <a:gd name="T71" fmla="*/ 31 h 58"/>
                  <a:gd name="T72" fmla="*/ 31 w 58"/>
                  <a:gd name="T73" fmla="*/ 23 h 58"/>
                  <a:gd name="T74" fmla="*/ 29 w 58"/>
                  <a:gd name="T75" fmla="*/ 23 h 58"/>
                  <a:gd name="T76" fmla="*/ 29 w 58"/>
                  <a:gd name="T77" fmla="*/ 21 h 58"/>
                  <a:gd name="T78" fmla="*/ 29 w 58"/>
                  <a:gd name="T79" fmla="*/ 21 h 58"/>
                  <a:gd name="T80" fmla="*/ 31 w 58"/>
                  <a:gd name="T81" fmla="*/ 21 h 58"/>
                  <a:gd name="T82" fmla="*/ 42 w 58"/>
                  <a:gd name="T83" fmla="*/ 13 h 58"/>
                  <a:gd name="T84" fmla="*/ 45 w 58"/>
                  <a:gd name="T85" fmla="*/ 13 h 58"/>
                  <a:gd name="T86" fmla="*/ 45 w 58"/>
                  <a:gd name="T87" fmla="*/ 13 h 58"/>
                  <a:gd name="T88" fmla="*/ 45 w 58"/>
                  <a:gd name="T89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" h="58">
                    <a:moveTo>
                      <a:pt x="55" y="8"/>
                    </a:moveTo>
                    <a:lnTo>
                      <a:pt x="5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2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1" y="13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23"/>
                    </a:lnTo>
                    <a:lnTo>
                      <a:pt x="5" y="26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8" y="26"/>
                    </a:lnTo>
                    <a:lnTo>
                      <a:pt x="21" y="29"/>
                    </a:lnTo>
                    <a:lnTo>
                      <a:pt x="26" y="3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1" y="44"/>
                    </a:lnTo>
                    <a:lnTo>
                      <a:pt x="29" y="47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1" y="52"/>
                    </a:lnTo>
                    <a:lnTo>
                      <a:pt x="39" y="58"/>
                    </a:lnTo>
                    <a:lnTo>
                      <a:pt x="42" y="52"/>
                    </a:lnTo>
                    <a:lnTo>
                      <a:pt x="45" y="47"/>
                    </a:lnTo>
                    <a:lnTo>
                      <a:pt x="53" y="29"/>
                    </a:lnTo>
                    <a:lnTo>
                      <a:pt x="55" y="18"/>
                    </a:lnTo>
                    <a:lnTo>
                      <a:pt x="58" y="10"/>
                    </a:lnTo>
                    <a:lnTo>
                      <a:pt x="55" y="8"/>
                    </a:lnTo>
                    <a:close/>
                    <a:moveTo>
                      <a:pt x="45" y="15"/>
                    </a:moveTo>
                    <a:lnTo>
                      <a:pt x="42" y="21"/>
                    </a:lnTo>
                    <a:lnTo>
                      <a:pt x="37" y="31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42" y="13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 bwMode="auto">
              <a:xfrm>
                <a:off x="5753" y="1014"/>
                <a:ext cx="58" cy="59"/>
              </a:xfrm>
              <a:custGeom>
                <a:avLst/>
                <a:gdLst>
                  <a:gd name="T0" fmla="*/ 22 w 22"/>
                  <a:gd name="T1" fmla="*/ 12 h 22"/>
                  <a:gd name="T2" fmla="*/ 21 w 22"/>
                  <a:gd name="T3" fmla="*/ 10 h 22"/>
                  <a:gd name="T4" fmla="*/ 19 w 22"/>
                  <a:gd name="T5" fmla="*/ 9 h 22"/>
                  <a:gd name="T6" fmla="*/ 19 w 22"/>
                  <a:gd name="T7" fmla="*/ 9 h 22"/>
                  <a:gd name="T8" fmla="*/ 14 w 22"/>
                  <a:gd name="T9" fmla="*/ 13 h 22"/>
                  <a:gd name="T10" fmla="*/ 13 w 22"/>
                  <a:gd name="T11" fmla="*/ 14 h 22"/>
                  <a:gd name="T12" fmla="*/ 11 w 22"/>
                  <a:gd name="T13" fmla="*/ 16 h 22"/>
                  <a:gd name="T14" fmla="*/ 9 w 22"/>
                  <a:gd name="T15" fmla="*/ 17 h 22"/>
                  <a:gd name="T16" fmla="*/ 7 w 22"/>
                  <a:gd name="T17" fmla="*/ 17 h 22"/>
                  <a:gd name="T18" fmla="*/ 5 w 22"/>
                  <a:gd name="T19" fmla="*/ 16 h 22"/>
                  <a:gd name="T20" fmla="*/ 4 w 22"/>
                  <a:gd name="T21" fmla="*/ 13 h 22"/>
                  <a:gd name="T22" fmla="*/ 7 w 22"/>
                  <a:gd name="T23" fmla="*/ 11 h 22"/>
                  <a:gd name="T24" fmla="*/ 9 w 22"/>
                  <a:gd name="T25" fmla="*/ 9 h 22"/>
                  <a:gd name="T26" fmla="*/ 13 w 22"/>
                  <a:gd name="T27" fmla="*/ 6 h 22"/>
                  <a:gd name="T28" fmla="*/ 14 w 22"/>
                  <a:gd name="T29" fmla="*/ 5 h 22"/>
                  <a:gd name="T30" fmla="*/ 15 w 22"/>
                  <a:gd name="T31" fmla="*/ 4 h 22"/>
                  <a:gd name="T32" fmla="*/ 14 w 22"/>
                  <a:gd name="T33" fmla="*/ 2 h 22"/>
                  <a:gd name="T34" fmla="*/ 13 w 22"/>
                  <a:gd name="T35" fmla="*/ 0 h 22"/>
                  <a:gd name="T36" fmla="*/ 12 w 22"/>
                  <a:gd name="T37" fmla="*/ 0 h 22"/>
                  <a:gd name="T38" fmla="*/ 9 w 22"/>
                  <a:gd name="T39" fmla="*/ 3 h 22"/>
                  <a:gd name="T40" fmla="*/ 4 w 22"/>
                  <a:gd name="T41" fmla="*/ 7 h 22"/>
                  <a:gd name="T42" fmla="*/ 2 w 22"/>
                  <a:gd name="T43" fmla="*/ 8 h 22"/>
                  <a:gd name="T44" fmla="*/ 0 w 22"/>
                  <a:gd name="T45" fmla="*/ 12 h 22"/>
                  <a:gd name="T46" fmla="*/ 2 w 22"/>
                  <a:gd name="T47" fmla="*/ 18 h 22"/>
                  <a:gd name="T48" fmla="*/ 2 w 22"/>
                  <a:gd name="T49" fmla="*/ 19 h 22"/>
                  <a:gd name="T50" fmla="*/ 7 w 22"/>
                  <a:gd name="T51" fmla="*/ 22 h 22"/>
                  <a:gd name="T52" fmla="*/ 9 w 22"/>
                  <a:gd name="T53" fmla="*/ 22 h 22"/>
                  <a:gd name="T54" fmla="*/ 13 w 22"/>
                  <a:gd name="T55" fmla="*/ 20 h 22"/>
                  <a:gd name="T56" fmla="*/ 14 w 22"/>
                  <a:gd name="T57" fmla="*/ 19 h 22"/>
                  <a:gd name="T58" fmla="*/ 14 w 22"/>
                  <a:gd name="T59" fmla="*/ 19 h 22"/>
                  <a:gd name="T60" fmla="*/ 19 w 22"/>
                  <a:gd name="T61" fmla="*/ 15 h 22"/>
                  <a:gd name="T62" fmla="*/ 21 w 22"/>
                  <a:gd name="T63" fmla="*/ 14 h 22"/>
                  <a:gd name="T64" fmla="*/ 22 w 22"/>
                  <a:gd name="T65" fmla="*/ 13 h 22"/>
                  <a:gd name="T66" fmla="*/ 22 w 22"/>
                  <a:gd name="T67" fmla="*/ 13 h 22"/>
                  <a:gd name="T68" fmla="*/ 22 w 22"/>
                  <a:gd name="T6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6"/>
                      <a:pt x="9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6" y="17"/>
                      <a:pt x="5" y="16"/>
                    </a:cubicBezTo>
                    <a:cubicBezTo>
                      <a:pt x="4" y="15"/>
                      <a:pt x="4" y="14"/>
                      <a:pt x="4" y="13"/>
                    </a:cubicBezTo>
                    <a:cubicBezTo>
                      <a:pt x="5" y="13"/>
                      <a:pt x="5" y="12"/>
                      <a:pt x="7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2" y="8"/>
                    </a:cubicBezTo>
                    <a:cubicBezTo>
                      <a:pt x="1" y="9"/>
                      <a:pt x="0" y="11"/>
                      <a:pt x="0" y="12"/>
                    </a:cubicBezTo>
                    <a:cubicBezTo>
                      <a:pt x="0" y="14"/>
                      <a:pt x="0" y="16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4" y="21"/>
                      <a:pt x="6" y="22"/>
                      <a:pt x="7" y="22"/>
                    </a:cubicBezTo>
                    <a:cubicBezTo>
                      <a:pt x="8" y="22"/>
                      <a:pt x="8" y="22"/>
                      <a:pt x="9" y="22"/>
                    </a:cubicBezTo>
                    <a:cubicBezTo>
                      <a:pt x="10" y="22"/>
                      <a:pt x="11" y="21"/>
                      <a:pt x="13" y="20"/>
                    </a:cubicBezTo>
                    <a:cubicBezTo>
                      <a:pt x="13" y="20"/>
                      <a:pt x="13" y="20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lnTo>
                      <a:pt x="2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 bwMode="auto">
              <a:xfrm>
                <a:off x="5689" y="914"/>
                <a:ext cx="58" cy="53"/>
              </a:xfrm>
              <a:custGeom>
                <a:avLst/>
                <a:gdLst>
                  <a:gd name="T0" fmla="*/ 22 w 22"/>
                  <a:gd name="T1" fmla="*/ 13 h 20"/>
                  <a:gd name="T2" fmla="*/ 21 w 22"/>
                  <a:gd name="T3" fmla="*/ 10 h 20"/>
                  <a:gd name="T4" fmla="*/ 20 w 22"/>
                  <a:gd name="T5" fmla="*/ 7 h 20"/>
                  <a:gd name="T6" fmla="*/ 17 w 22"/>
                  <a:gd name="T7" fmla="*/ 2 h 20"/>
                  <a:gd name="T8" fmla="*/ 15 w 22"/>
                  <a:gd name="T9" fmla="*/ 1 h 20"/>
                  <a:gd name="T10" fmla="*/ 9 w 22"/>
                  <a:gd name="T11" fmla="*/ 0 h 20"/>
                  <a:gd name="T12" fmla="*/ 7 w 22"/>
                  <a:gd name="T13" fmla="*/ 1 h 20"/>
                  <a:gd name="T14" fmla="*/ 1 w 22"/>
                  <a:gd name="T15" fmla="*/ 6 h 20"/>
                  <a:gd name="T16" fmla="*/ 2 w 22"/>
                  <a:gd name="T17" fmla="*/ 14 h 20"/>
                  <a:gd name="T18" fmla="*/ 3 w 22"/>
                  <a:gd name="T19" fmla="*/ 18 h 20"/>
                  <a:gd name="T20" fmla="*/ 5 w 22"/>
                  <a:gd name="T21" fmla="*/ 20 h 20"/>
                  <a:gd name="T22" fmla="*/ 9 w 22"/>
                  <a:gd name="T23" fmla="*/ 19 h 20"/>
                  <a:gd name="T24" fmla="*/ 15 w 22"/>
                  <a:gd name="T25" fmla="*/ 17 h 20"/>
                  <a:gd name="T26" fmla="*/ 12 w 22"/>
                  <a:gd name="T27" fmla="*/ 9 h 20"/>
                  <a:gd name="T28" fmla="*/ 9 w 22"/>
                  <a:gd name="T29" fmla="*/ 11 h 20"/>
                  <a:gd name="T30" fmla="*/ 9 w 22"/>
                  <a:gd name="T31" fmla="*/ 11 h 20"/>
                  <a:gd name="T32" fmla="*/ 9 w 22"/>
                  <a:gd name="T33" fmla="*/ 11 h 20"/>
                  <a:gd name="T34" fmla="*/ 10 w 22"/>
                  <a:gd name="T35" fmla="*/ 13 h 20"/>
                  <a:gd name="T36" fmla="*/ 9 w 22"/>
                  <a:gd name="T37" fmla="*/ 14 h 20"/>
                  <a:gd name="T38" fmla="*/ 6 w 22"/>
                  <a:gd name="T39" fmla="*/ 15 h 20"/>
                  <a:gd name="T40" fmla="*/ 6 w 22"/>
                  <a:gd name="T41" fmla="*/ 14 h 20"/>
                  <a:gd name="T42" fmla="*/ 5 w 22"/>
                  <a:gd name="T43" fmla="*/ 13 h 20"/>
                  <a:gd name="T44" fmla="*/ 5 w 22"/>
                  <a:gd name="T45" fmla="*/ 9 h 20"/>
                  <a:gd name="T46" fmla="*/ 9 w 22"/>
                  <a:gd name="T47" fmla="*/ 5 h 20"/>
                  <a:gd name="T48" fmla="*/ 14 w 22"/>
                  <a:gd name="T49" fmla="*/ 5 h 20"/>
                  <a:gd name="T50" fmla="*/ 17 w 22"/>
                  <a:gd name="T51" fmla="*/ 9 h 20"/>
                  <a:gd name="T52" fmla="*/ 18 w 22"/>
                  <a:gd name="T53" fmla="*/ 12 h 20"/>
                  <a:gd name="T54" fmla="*/ 18 w 22"/>
                  <a:gd name="T55" fmla="*/ 14 h 20"/>
                  <a:gd name="T56" fmla="*/ 22 w 22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" h="20">
                    <a:moveTo>
                      <a:pt x="22" y="13"/>
                    </a:moveTo>
                    <a:cubicBezTo>
                      <a:pt x="22" y="12"/>
                      <a:pt x="21" y="11"/>
                      <a:pt x="21" y="10"/>
                    </a:cubicBezTo>
                    <a:cubicBezTo>
                      <a:pt x="21" y="9"/>
                      <a:pt x="21" y="8"/>
                      <a:pt x="20" y="7"/>
                    </a:cubicBezTo>
                    <a:cubicBezTo>
                      <a:pt x="20" y="5"/>
                      <a:pt x="19" y="4"/>
                      <a:pt x="17" y="2"/>
                    </a:cubicBezTo>
                    <a:cubicBezTo>
                      <a:pt x="16" y="2"/>
                      <a:pt x="16" y="1"/>
                      <a:pt x="15" y="1"/>
                    </a:cubicBezTo>
                    <a:cubicBezTo>
                      <a:pt x="13" y="0"/>
                      <a:pt x="11" y="0"/>
                      <a:pt x="9" y="0"/>
                    </a:cubicBezTo>
                    <a:cubicBezTo>
                      <a:pt x="8" y="0"/>
                      <a:pt x="8" y="0"/>
                      <a:pt x="7" y="1"/>
                    </a:cubicBezTo>
                    <a:cubicBezTo>
                      <a:pt x="4" y="2"/>
                      <a:pt x="2" y="3"/>
                      <a:pt x="1" y="6"/>
                    </a:cubicBezTo>
                    <a:cubicBezTo>
                      <a:pt x="0" y="8"/>
                      <a:pt x="0" y="11"/>
                      <a:pt x="2" y="14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4" y="19"/>
                      <a:pt x="4" y="19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6" y="7"/>
                      <a:pt x="7" y="6"/>
                      <a:pt x="9" y="5"/>
                    </a:cubicBezTo>
                    <a:cubicBezTo>
                      <a:pt x="11" y="5"/>
                      <a:pt x="12" y="5"/>
                      <a:pt x="14" y="5"/>
                    </a:cubicBezTo>
                    <a:cubicBezTo>
                      <a:pt x="15" y="6"/>
                      <a:pt x="16" y="7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8" y="13"/>
                      <a:pt x="18" y="13"/>
                      <a:pt x="18" y="14"/>
                    </a:cubicBezTo>
                    <a:lnTo>
                      <a:pt x="2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40"/>
              <p:cNvSpPr/>
              <p:nvPr/>
            </p:nvSpPr>
            <p:spPr bwMode="auto">
              <a:xfrm>
                <a:off x="5711" y="964"/>
                <a:ext cx="66" cy="61"/>
              </a:xfrm>
              <a:custGeom>
                <a:avLst/>
                <a:gdLst>
                  <a:gd name="T0" fmla="*/ 58 w 66"/>
                  <a:gd name="T1" fmla="*/ 27 h 61"/>
                  <a:gd name="T2" fmla="*/ 47 w 66"/>
                  <a:gd name="T3" fmla="*/ 32 h 61"/>
                  <a:gd name="T4" fmla="*/ 42 w 66"/>
                  <a:gd name="T5" fmla="*/ 35 h 61"/>
                  <a:gd name="T6" fmla="*/ 34 w 66"/>
                  <a:gd name="T7" fmla="*/ 21 h 61"/>
                  <a:gd name="T8" fmla="*/ 47 w 66"/>
                  <a:gd name="T9" fmla="*/ 13 h 61"/>
                  <a:gd name="T10" fmla="*/ 50 w 66"/>
                  <a:gd name="T11" fmla="*/ 11 h 61"/>
                  <a:gd name="T12" fmla="*/ 47 w 66"/>
                  <a:gd name="T13" fmla="*/ 8 h 61"/>
                  <a:gd name="T14" fmla="*/ 44 w 66"/>
                  <a:gd name="T15" fmla="*/ 0 h 61"/>
                  <a:gd name="T16" fmla="*/ 23 w 66"/>
                  <a:gd name="T17" fmla="*/ 11 h 61"/>
                  <a:gd name="T18" fmla="*/ 2 w 66"/>
                  <a:gd name="T19" fmla="*/ 24 h 61"/>
                  <a:gd name="T20" fmla="*/ 0 w 66"/>
                  <a:gd name="T21" fmla="*/ 24 h 61"/>
                  <a:gd name="T22" fmla="*/ 2 w 66"/>
                  <a:gd name="T23" fmla="*/ 27 h 61"/>
                  <a:gd name="T24" fmla="*/ 7 w 66"/>
                  <a:gd name="T25" fmla="*/ 37 h 61"/>
                  <a:gd name="T26" fmla="*/ 23 w 66"/>
                  <a:gd name="T27" fmla="*/ 27 h 61"/>
                  <a:gd name="T28" fmla="*/ 26 w 66"/>
                  <a:gd name="T29" fmla="*/ 27 h 61"/>
                  <a:gd name="T30" fmla="*/ 34 w 66"/>
                  <a:gd name="T31" fmla="*/ 40 h 61"/>
                  <a:gd name="T32" fmla="*/ 23 w 66"/>
                  <a:gd name="T33" fmla="*/ 45 h 61"/>
                  <a:gd name="T34" fmla="*/ 15 w 66"/>
                  <a:gd name="T35" fmla="*/ 50 h 61"/>
                  <a:gd name="T36" fmla="*/ 21 w 66"/>
                  <a:gd name="T37" fmla="*/ 61 h 61"/>
                  <a:gd name="T38" fmla="*/ 23 w 66"/>
                  <a:gd name="T39" fmla="*/ 61 h 61"/>
                  <a:gd name="T40" fmla="*/ 47 w 66"/>
                  <a:gd name="T41" fmla="*/ 48 h 61"/>
                  <a:gd name="T42" fmla="*/ 66 w 66"/>
                  <a:gd name="T43" fmla="*/ 37 h 61"/>
                  <a:gd name="T44" fmla="*/ 66 w 66"/>
                  <a:gd name="T45" fmla="*/ 37 h 61"/>
                  <a:gd name="T46" fmla="*/ 58 w 66"/>
                  <a:gd name="T47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" h="61">
                    <a:moveTo>
                      <a:pt x="58" y="27"/>
                    </a:moveTo>
                    <a:lnTo>
                      <a:pt x="47" y="32"/>
                    </a:lnTo>
                    <a:lnTo>
                      <a:pt x="42" y="35"/>
                    </a:lnTo>
                    <a:lnTo>
                      <a:pt x="34" y="21"/>
                    </a:lnTo>
                    <a:lnTo>
                      <a:pt x="47" y="13"/>
                    </a:lnTo>
                    <a:lnTo>
                      <a:pt x="50" y="11"/>
                    </a:lnTo>
                    <a:lnTo>
                      <a:pt x="47" y="8"/>
                    </a:lnTo>
                    <a:lnTo>
                      <a:pt x="44" y="0"/>
                    </a:lnTo>
                    <a:lnTo>
                      <a:pt x="23" y="11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7" y="37"/>
                    </a:lnTo>
                    <a:lnTo>
                      <a:pt x="23" y="27"/>
                    </a:lnTo>
                    <a:lnTo>
                      <a:pt x="26" y="27"/>
                    </a:lnTo>
                    <a:lnTo>
                      <a:pt x="34" y="40"/>
                    </a:lnTo>
                    <a:lnTo>
                      <a:pt x="23" y="45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47" y="48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58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41"/>
              <p:cNvSpPr/>
              <p:nvPr/>
            </p:nvSpPr>
            <p:spPr bwMode="auto">
              <a:xfrm>
                <a:off x="5684" y="711"/>
                <a:ext cx="56" cy="39"/>
              </a:xfrm>
              <a:custGeom>
                <a:avLst/>
                <a:gdLst>
                  <a:gd name="T0" fmla="*/ 50 w 56"/>
                  <a:gd name="T1" fmla="*/ 3 h 39"/>
                  <a:gd name="T2" fmla="*/ 45 w 56"/>
                  <a:gd name="T3" fmla="*/ 0 h 39"/>
                  <a:gd name="T4" fmla="*/ 42 w 56"/>
                  <a:gd name="T5" fmla="*/ 13 h 39"/>
                  <a:gd name="T6" fmla="*/ 29 w 56"/>
                  <a:gd name="T7" fmla="*/ 10 h 39"/>
                  <a:gd name="T8" fmla="*/ 3 w 56"/>
                  <a:gd name="T9" fmla="*/ 3 h 39"/>
                  <a:gd name="T10" fmla="*/ 3 w 56"/>
                  <a:gd name="T11" fmla="*/ 3 h 39"/>
                  <a:gd name="T12" fmla="*/ 0 w 56"/>
                  <a:gd name="T13" fmla="*/ 16 h 39"/>
                  <a:gd name="T14" fmla="*/ 3 w 56"/>
                  <a:gd name="T15" fmla="*/ 16 h 39"/>
                  <a:gd name="T16" fmla="*/ 29 w 56"/>
                  <a:gd name="T17" fmla="*/ 24 h 39"/>
                  <a:gd name="T18" fmla="*/ 37 w 56"/>
                  <a:gd name="T19" fmla="*/ 26 h 39"/>
                  <a:gd name="T20" fmla="*/ 34 w 56"/>
                  <a:gd name="T21" fmla="*/ 37 h 39"/>
                  <a:gd name="T22" fmla="*/ 45 w 56"/>
                  <a:gd name="T23" fmla="*/ 39 h 39"/>
                  <a:gd name="T24" fmla="*/ 50 w 56"/>
                  <a:gd name="T25" fmla="*/ 18 h 39"/>
                  <a:gd name="T26" fmla="*/ 56 w 56"/>
                  <a:gd name="T27" fmla="*/ 3 h 39"/>
                  <a:gd name="T28" fmla="*/ 50 w 56"/>
                  <a:gd name="T2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39">
                    <a:moveTo>
                      <a:pt x="50" y="3"/>
                    </a:moveTo>
                    <a:lnTo>
                      <a:pt x="45" y="0"/>
                    </a:lnTo>
                    <a:lnTo>
                      <a:pt x="42" y="13"/>
                    </a:lnTo>
                    <a:lnTo>
                      <a:pt x="29" y="1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29" y="24"/>
                    </a:lnTo>
                    <a:lnTo>
                      <a:pt x="37" y="26"/>
                    </a:lnTo>
                    <a:lnTo>
                      <a:pt x="34" y="37"/>
                    </a:lnTo>
                    <a:lnTo>
                      <a:pt x="45" y="39"/>
                    </a:lnTo>
                    <a:lnTo>
                      <a:pt x="50" y="18"/>
                    </a:lnTo>
                    <a:lnTo>
                      <a:pt x="56" y="3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42"/>
              <p:cNvSpPr/>
              <p:nvPr/>
            </p:nvSpPr>
            <p:spPr bwMode="auto">
              <a:xfrm>
                <a:off x="5671" y="764"/>
                <a:ext cx="53" cy="37"/>
              </a:xfrm>
              <a:custGeom>
                <a:avLst/>
                <a:gdLst>
                  <a:gd name="T0" fmla="*/ 19 w 20"/>
                  <a:gd name="T1" fmla="*/ 2 h 14"/>
                  <a:gd name="T2" fmla="*/ 16 w 20"/>
                  <a:gd name="T3" fmla="*/ 1 h 14"/>
                  <a:gd name="T4" fmla="*/ 14 w 20"/>
                  <a:gd name="T5" fmla="*/ 0 h 14"/>
                  <a:gd name="T6" fmla="*/ 11 w 20"/>
                  <a:gd name="T7" fmla="*/ 1 h 14"/>
                  <a:gd name="T8" fmla="*/ 9 w 20"/>
                  <a:gd name="T9" fmla="*/ 5 h 14"/>
                  <a:gd name="T10" fmla="*/ 8 w 20"/>
                  <a:gd name="T11" fmla="*/ 6 h 14"/>
                  <a:gd name="T12" fmla="*/ 6 w 20"/>
                  <a:gd name="T13" fmla="*/ 9 h 14"/>
                  <a:gd name="T14" fmla="*/ 6 w 20"/>
                  <a:gd name="T15" fmla="*/ 9 h 14"/>
                  <a:gd name="T16" fmla="*/ 5 w 20"/>
                  <a:gd name="T17" fmla="*/ 8 h 14"/>
                  <a:gd name="T18" fmla="*/ 4 w 20"/>
                  <a:gd name="T19" fmla="*/ 5 h 14"/>
                  <a:gd name="T20" fmla="*/ 5 w 20"/>
                  <a:gd name="T21" fmla="*/ 3 h 14"/>
                  <a:gd name="T22" fmla="*/ 6 w 20"/>
                  <a:gd name="T23" fmla="*/ 1 h 14"/>
                  <a:gd name="T24" fmla="*/ 2 w 20"/>
                  <a:gd name="T25" fmla="*/ 0 h 14"/>
                  <a:gd name="T26" fmla="*/ 1 w 20"/>
                  <a:gd name="T27" fmla="*/ 3 h 14"/>
                  <a:gd name="T28" fmla="*/ 1 w 20"/>
                  <a:gd name="T29" fmla="*/ 6 h 14"/>
                  <a:gd name="T30" fmla="*/ 2 w 20"/>
                  <a:gd name="T31" fmla="*/ 12 h 14"/>
                  <a:gd name="T32" fmla="*/ 6 w 20"/>
                  <a:gd name="T33" fmla="*/ 14 h 14"/>
                  <a:gd name="T34" fmla="*/ 7 w 20"/>
                  <a:gd name="T35" fmla="*/ 14 h 14"/>
                  <a:gd name="T36" fmla="*/ 9 w 20"/>
                  <a:gd name="T37" fmla="*/ 14 h 14"/>
                  <a:gd name="T38" fmla="*/ 11 w 20"/>
                  <a:gd name="T39" fmla="*/ 12 h 14"/>
                  <a:gd name="T40" fmla="*/ 13 w 20"/>
                  <a:gd name="T41" fmla="*/ 8 h 14"/>
                  <a:gd name="T42" fmla="*/ 13 w 20"/>
                  <a:gd name="T43" fmla="*/ 7 h 14"/>
                  <a:gd name="T44" fmla="*/ 14 w 20"/>
                  <a:gd name="T45" fmla="*/ 6 h 14"/>
                  <a:gd name="T46" fmla="*/ 15 w 20"/>
                  <a:gd name="T47" fmla="*/ 5 h 14"/>
                  <a:gd name="T48" fmla="*/ 16 w 20"/>
                  <a:gd name="T49" fmla="*/ 6 h 14"/>
                  <a:gd name="T50" fmla="*/ 16 w 20"/>
                  <a:gd name="T51" fmla="*/ 6 h 14"/>
                  <a:gd name="T52" fmla="*/ 17 w 20"/>
                  <a:gd name="T53" fmla="*/ 9 h 14"/>
                  <a:gd name="T54" fmla="*/ 16 w 20"/>
                  <a:gd name="T55" fmla="*/ 11 h 14"/>
                  <a:gd name="T56" fmla="*/ 16 w 20"/>
                  <a:gd name="T57" fmla="*/ 12 h 14"/>
                  <a:gd name="T58" fmla="*/ 15 w 20"/>
                  <a:gd name="T59" fmla="*/ 13 h 14"/>
                  <a:gd name="T60" fmla="*/ 16 w 20"/>
                  <a:gd name="T61" fmla="*/ 13 h 14"/>
                  <a:gd name="T62" fmla="*/ 19 w 20"/>
                  <a:gd name="T63" fmla="*/ 13 h 14"/>
                  <a:gd name="T64" fmla="*/ 20 w 20"/>
                  <a:gd name="T65" fmla="*/ 11 h 14"/>
                  <a:gd name="T66" fmla="*/ 20 w 20"/>
                  <a:gd name="T67" fmla="*/ 8 h 14"/>
                  <a:gd name="T68" fmla="*/ 19 w 20"/>
                  <a:gd name="T6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19" y="2"/>
                    </a:moveTo>
                    <a:cubicBezTo>
                      <a:pt x="18" y="1"/>
                      <a:pt x="17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10" y="2"/>
                      <a:pt x="10" y="3"/>
                      <a:pt x="9" y="5"/>
                    </a:cubicBezTo>
                    <a:cubicBezTo>
                      <a:pt x="9" y="5"/>
                      <a:pt x="8" y="6"/>
                      <a:pt x="8" y="6"/>
                    </a:cubicBezTo>
                    <a:cubicBezTo>
                      <a:pt x="8" y="8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8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5"/>
                      <a:pt x="4" y="4"/>
                      <a:pt x="5" y="3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1" y="10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0" y="13"/>
                      <a:pt x="10" y="13"/>
                      <a:pt x="11" y="12"/>
                    </a:cubicBezTo>
                    <a:cubicBezTo>
                      <a:pt x="11" y="12"/>
                      <a:pt x="12" y="10"/>
                      <a:pt x="13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3" y="6"/>
                      <a:pt x="13" y="6"/>
                      <a:pt x="14" y="6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9"/>
                    </a:cubicBezTo>
                    <a:cubicBezTo>
                      <a:pt x="17" y="9"/>
                      <a:pt x="17" y="10"/>
                      <a:pt x="16" y="11"/>
                    </a:cubicBezTo>
                    <a:cubicBezTo>
                      <a:pt x="16" y="11"/>
                      <a:pt x="16" y="12"/>
                      <a:pt x="16" y="12"/>
                    </a:cubicBezTo>
                    <a:cubicBezTo>
                      <a:pt x="16" y="12"/>
                      <a:pt x="16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0" y="4"/>
                      <a:pt x="1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43"/>
              <p:cNvSpPr/>
              <p:nvPr/>
            </p:nvSpPr>
            <p:spPr bwMode="auto">
              <a:xfrm>
                <a:off x="5674" y="819"/>
                <a:ext cx="50" cy="13"/>
              </a:xfrm>
              <a:custGeom>
                <a:avLst/>
                <a:gdLst>
                  <a:gd name="T0" fmla="*/ 39 w 50"/>
                  <a:gd name="T1" fmla="*/ 0 h 13"/>
                  <a:gd name="T2" fmla="*/ 13 w 50"/>
                  <a:gd name="T3" fmla="*/ 0 h 13"/>
                  <a:gd name="T4" fmla="*/ 0 w 50"/>
                  <a:gd name="T5" fmla="*/ 0 h 13"/>
                  <a:gd name="T6" fmla="*/ 0 w 50"/>
                  <a:gd name="T7" fmla="*/ 13 h 13"/>
                  <a:gd name="T8" fmla="*/ 13 w 50"/>
                  <a:gd name="T9" fmla="*/ 13 h 13"/>
                  <a:gd name="T10" fmla="*/ 39 w 50"/>
                  <a:gd name="T11" fmla="*/ 13 h 13"/>
                  <a:gd name="T12" fmla="*/ 50 w 50"/>
                  <a:gd name="T13" fmla="*/ 13 h 13"/>
                  <a:gd name="T14" fmla="*/ 50 w 50"/>
                  <a:gd name="T15" fmla="*/ 0 h 13"/>
                  <a:gd name="T16" fmla="*/ 39 w 50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">
                    <a:moveTo>
                      <a:pt x="39" y="0"/>
                    </a:move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3" y="13"/>
                    </a:lnTo>
                    <a:lnTo>
                      <a:pt x="39" y="13"/>
                    </a:lnTo>
                    <a:lnTo>
                      <a:pt x="50" y="13"/>
                    </a:lnTo>
                    <a:lnTo>
                      <a:pt x="50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44"/>
              <p:cNvSpPr/>
              <p:nvPr/>
            </p:nvSpPr>
            <p:spPr bwMode="auto">
              <a:xfrm>
                <a:off x="5674" y="848"/>
                <a:ext cx="55" cy="53"/>
              </a:xfrm>
              <a:custGeom>
                <a:avLst/>
                <a:gdLst>
                  <a:gd name="T0" fmla="*/ 21 w 21"/>
                  <a:gd name="T1" fmla="*/ 13 h 20"/>
                  <a:gd name="T2" fmla="*/ 15 w 21"/>
                  <a:gd name="T3" fmla="*/ 14 h 20"/>
                  <a:gd name="T4" fmla="*/ 11 w 21"/>
                  <a:gd name="T5" fmla="*/ 14 h 20"/>
                  <a:gd name="T6" fmla="*/ 8 w 21"/>
                  <a:gd name="T7" fmla="*/ 15 h 20"/>
                  <a:gd name="T8" fmla="*/ 5 w 21"/>
                  <a:gd name="T9" fmla="*/ 16 h 20"/>
                  <a:gd name="T10" fmla="*/ 7 w 21"/>
                  <a:gd name="T11" fmla="*/ 15 h 20"/>
                  <a:gd name="T12" fmla="*/ 9 w 21"/>
                  <a:gd name="T13" fmla="*/ 14 h 20"/>
                  <a:gd name="T14" fmla="*/ 15 w 21"/>
                  <a:gd name="T15" fmla="*/ 10 h 20"/>
                  <a:gd name="T16" fmla="*/ 20 w 21"/>
                  <a:gd name="T17" fmla="*/ 6 h 20"/>
                  <a:gd name="T18" fmla="*/ 19 w 21"/>
                  <a:gd name="T19" fmla="*/ 0 h 20"/>
                  <a:gd name="T20" fmla="*/ 15 w 21"/>
                  <a:gd name="T21" fmla="*/ 1 h 20"/>
                  <a:gd name="T22" fmla="*/ 5 w 21"/>
                  <a:gd name="T23" fmla="*/ 2 h 20"/>
                  <a:gd name="T24" fmla="*/ 0 w 21"/>
                  <a:gd name="T25" fmla="*/ 3 h 20"/>
                  <a:gd name="T26" fmla="*/ 1 w 21"/>
                  <a:gd name="T27" fmla="*/ 8 h 20"/>
                  <a:gd name="T28" fmla="*/ 5 w 21"/>
                  <a:gd name="T29" fmla="*/ 7 h 20"/>
                  <a:gd name="T30" fmla="*/ 11 w 21"/>
                  <a:gd name="T31" fmla="*/ 6 h 20"/>
                  <a:gd name="T32" fmla="*/ 13 w 21"/>
                  <a:gd name="T33" fmla="*/ 6 h 20"/>
                  <a:gd name="T34" fmla="*/ 15 w 21"/>
                  <a:gd name="T35" fmla="*/ 5 h 20"/>
                  <a:gd name="T36" fmla="*/ 16 w 21"/>
                  <a:gd name="T37" fmla="*/ 5 h 20"/>
                  <a:gd name="T38" fmla="*/ 15 w 21"/>
                  <a:gd name="T39" fmla="*/ 5 h 20"/>
                  <a:gd name="T40" fmla="*/ 13 w 21"/>
                  <a:gd name="T41" fmla="*/ 6 h 20"/>
                  <a:gd name="T42" fmla="*/ 12 w 21"/>
                  <a:gd name="T43" fmla="*/ 7 h 20"/>
                  <a:gd name="T44" fmla="*/ 5 w 21"/>
                  <a:gd name="T45" fmla="*/ 11 h 20"/>
                  <a:gd name="T46" fmla="*/ 2 w 21"/>
                  <a:gd name="T47" fmla="*/ 14 h 20"/>
                  <a:gd name="T48" fmla="*/ 3 w 21"/>
                  <a:gd name="T49" fmla="*/ 20 h 20"/>
                  <a:gd name="T50" fmla="*/ 5 w 21"/>
                  <a:gd name="T51" fmla="*/ 20 h 20"/>
                  <a:gd name="T52" fmla="*/ 15 w 21"/>
                  <a:gd name="T53" fmla="*/ 19 h 20"/>
                  <a:gd name="T54" fmla="*/ 21 w 21"/>
                  <a:gd name="T55" fmla="*/ 18 h 20"/>
                  <a:gd name="T56" fmla="*/ 21 w 21"/>
                  <a:gd name="T5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" h="20">
                    <a:moveTo>
                      <a:pt x="21" y="13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9" y="15"/>
                      <a:pt x="8" y="15"/>
                    </a:cubicBezTo>
                    <a:cubicBezTo>
                      <a:pt x="7" y="15"/>
                      <a:pt x="6" y="15"/>
                      <a:pt x="5" y="16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8" y="15"/>
                      <a:pt x="9" y="14"/>
                      <a:pt x="9" y="14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2" y="7"/>
                      <a:pt x="12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18"/>
                      <a:pt x="21" y="18"/>
                      <a:pt x="21" y="18"/>
                    </a:cubicBezTo>
                    <a:lnTo>
                      <a:pt x="2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45"/>
              <p:cNvSpPr>
                <a:spLocks noEditPoints="1"/>
              </p:cNvSpPr>
              <p:nvPr/>
            </p:nvSpPr>
            <p:spPr bwMode="auto">
              <a:xfrm>
                <a:off x="5571" y="336"/>
                <a:ext cx="971" cy="969"/>
              </a:xfrm>
              <a:custGeom>
                <a:avLst/>
                <a:gdLst>
                  <a:gd name="T0" fmla="*/ 309 w 368"/>
                  <a:gd name="T1" fmla="*/ 49 h 367"/>
                  <a:gd name="T2" fmla="*/ 254 w 368"/>
                  <a:gd name="T3" fmla="*/ 14 h 367"/>
                  <a:gd name="T4" fmla="*/ 210 w 368"/>
                  <a:gd name="T5" fmla="*/ 2 h 367"/>
                  <a:gd name="T6" fmla="*/ 157 w 368"/>
                  <a:gd name="T7" fmla="*/ 2 h 367"/>
                  <a:gd name="T8" fmla="*/ 108 w 368"/>
                  <a:gd name="T9" fmla="*/ 16 h 367"/>
                  <a:gd name="T10" fmla="*/ 44 w 368"/>
                  <a:gd name="T11" fmla="*/ 64 h 367"/>
                  <a:gd name="T12" fmla="*/ 10 w 368"/>
                  <a:gd name="T13" fmla="*/ 237 h 367"/>
                  <a:gd name="T14" fmla="*/ 85 w 368"/>
                  <a:gd name="T15" fmla="*/ 337 h 367"/>
                  <a:gd name="T16" fmla="*/ 130 w 368"/>
                  <a:gd name="T17" fmla="*/ 357 h 367"/>
                  <a:gd name="T18" fmla="*/ 176 w 368"/>
                  <a:gd name="T19" fmla="*/ 366 h 367"/>
                  <a:gd name="T20" fmla="*/ 228 w 368"/>
                  <a:gd name="T21" fmla="*/ 361 h 367"/>
                  <a:gd name="T22" fmla="*/ 271 w 368"/>
                  <a:gd name="T23" fmla="*/ 344 h 367"/>
                  <a:gd name="T24" fmla="*/ 346 w 368"/>
                  <a:gd name="T25" fmla="*/ 269 h 367"/>
                  <a:gd name="T26" fmla="*/ 361 w 368"/>
                  <a:gd name="T27" fmla="*/ 148 h 367"/>
                  <a:gd name="T28" fmla="*/ 340 w 368"/>
                  <a:gd name="T29" fmla="*/ 112 h 367"/>
                  <a:gd name="T30" fmla="*/ 319 w 368"/>
                  <a:gd name="T31" fmla="*/ 64 h 367"/>
                  <a:gd name="T32" fmla="*/ 271 w 368"/>
                  <a:gd name="T33" fmla="*/ 25 h 367"/>
                  <a:gd name="T34" fmla="*/ 260 w 368"/>
                  <a:gd name="T35" fmla="*/ 35 h 367"/>
                  <a:gd name="T36" fmla="*/ 228 w 368"/>
                  <a:gd name="T37" fmla="*/ 8 h 367"/>
                  <a:gd name="T38" fmla="*/ 227 w 368"/>
                  <a:gd name="T39" fmla="*/ 22 h 367"/>
                  <a:gd name="T40" fmla="*/ 201 w 368"/>
                  <a:gd name="T41" fmla="*/ 14 h 367"/>
                  <a:gd name="T42" fmla="*/ 176 w 368"/>
                  <a:gd name="T43" fmla="*/ 5 h 367"/>
                  <a:gd name="T44" fmla="*/ 167 w 368"/>
                  <a:gd name="T45" fmla="*/ 19 h 367"/>
                  <a:gd name="T46" fmla="*/ 144 w 368"/>
                  <a:gd name="T47" fmla="*/ 20 h 367"/>
                  <a:gd name="T48" fmla="*/ 126 w 368"/>
                  <a:gd name="T49" fmla="*/ 22 h 367"/>
                  <a:gd name="T50" fmla="*/ 118 w 368"/>
                  <a:gd name="T51" fmla="*/ 30 h 367"/>
                  <a:gd name="T52" fmla="*/ 109 w 368"/>
                  <a:gd name="T53" fmla="*/ 36 h 367"/>
                  <a:gd name="T54" fmla="*/ 101 w 368"/>
                  <a:gd name="T55" fmla="*/ 40 h 367"/>
                  <a:gd name="T56" fmla="*/ 65 w 368"/>
                  <a:gd name="T57" fmla="*/ 49 h 367"/>
                  <a:gd name="T58" fmla="*/ 50 w 368"/>
                  <a:gd name="T59" fmla="*/ 84 h 367"/>
                  <a:gd name="T60" fmla="*/ 19 w 368"/>
                  <a:gd name="T61" fmla="*/ 112 h 367"/>
                  <a:gd name="T62" fmla="*/ 24 w 368"/>
                  <a:gd name="T63" fmla="*/ 140 h 367"/>
                  <a:gd name="T64" fmla="*/ 17 w 368"/>
                  <a:gd name="T65" fmla="*/ 195 h 367"/>
                  <a:gd name="T66" fmla="*/ 21 w 368"/>
                  <a:gd name="T67" fmla="*/ 250 h 367"/>
                  <a:gd name="T68" fmla="*/ 50 w 368"/>
                  <a:gd name="T69" fmla="*/ 302 h 367"/>
                  <a:gd name="T70" fmla="*/ 78 w 368"/>
                  <a:gd name="T71" fmla="*/ 327 h 367"/>
                  <a:gd name="T72" fmla="*/ 105 w 368"/>
                  <a:gd name="T73" fmla="*/ 345 h 367"/>
                  <a:gd name="T74" fmla="*/ 83 w 368"/>
                  <a:gd name="T75" fmla="*/ 310 h 367"/>
                  <a:gd name="T76" fmla="*/ 27 w 368"/>
                  <a:gd name="T77" fmla="*/ 138 h 367"/>
                  <a:gd name="T78" fmla="*/ 105 w 368"/>
                  <a:gd name="T79" fmla="*/ 40 h 367"/>
                  <a:gd name="T80" fmla="*/ 152 w 368"/>
                  <a:gd name="T81" fmla="*/ 24 h 367"/>
                  <a:gd name="T82" fmla="*/ 217 w 368"/>
                  <a:gd name="T83" fmla="*/ 24 h 367"/>
                  <a:gd name="T84" fmla="*/ 260 w 368"/>
                  <a:gd name="T85" fmla="*/ 40 h 367"/>
                  <a:gd name="T86" fmla="*/ 334 w 368"/>
                  <a:gd name="T87" fmla="*/ 116 h 367"/>
                  <a:gd name="T88" fmla="*/ 293 w 368"/>
                  <a:gd name="T89" fmla="*/ 304 h 367"/>
                  <a:gd name="T90" fmla="*/ 244 w 368"/>
                  <a:gd name="T91" fmla="*/ 334 h 367"/>
                  <a:gd name="T92" fmla="*/ 193 w 368"/>
                  <a:gd name="T93" fmla="*/ 345 h 367"/>
                  <a:gd name="T94" fmla="*/ 137 w 368"/>
                  <a:gd name="T95" fmla="*/ 339 h 367"/>
                  <a:gd name="T96" fmla="*/ 124 w 368"/>
                  <a:gd name="T97" fmla="*/ 338 h 367"/>
                  <a:gd name="T98" fmla="*/ 145 w 368"/>
                  <a:gd name="T99" fmla="*/ 354 h 367"/>
                  <a:gd name="T100" fmla="*/ 159 w 368"/>
                  <a:gd name="T101" fmla="*/ 347 h 367"/>
                  <a:gd name="T102" fmla="*/ 189 w 368"/>
                  <a:gd name="T103" fmla="*/ 363 h 367"/>
                  <a:gd name="T104" fmla="*/ 199 w 368"/>
                  <a:gd name="T105" fmla="*/ 348 h 367"/>
                  <a:gd name="T106" fmla="*/ 218 w 368"/>
                  <a:gd name="T107" fmla="*/ 345 h 367"/>
                  <a:gd name="T108" fmla="*/ 230 w 368"/>
                  <a:gd name="T109" fmla="*/ 345 h 367"/>
                  <a:gd name="T110" fmla="*/ 246 w 368"/>
                  <a:gd name="T111" fmla="*/ 342 h 367"/>
                  <a:gd name="T112" fmla="*/ 266 w 368"/>
                  <a:gd name="T113" fmla="*/ 341 h 367"/>
                  <a:gd name="T114" fmla="*/ 279 w 368"/>
                  <a:gd name="T115" fmla="*/ 333 h 367"/>
                  <a:gd name="T116" fmla="*/ 281 w 368"/>
                  <a:gd name="T117" fmla="*/ 317 h 367"/>
                  <a:gd name="T118" fmla="*/ 324 w 368"/>
                  <a:gd name="T119" fmla="*/ 295 h 367"/>
                  <a:gd name="T120" fmla="*/ 346 w 368"/>
                  <a:gd name="T121" fmla="*/ 263 h 367"/>
                  <a:gd name="T122" fmla="*/ 340 w 368"/>
                  <a:gd name="T123" fmla="*/ 240 h 367"/>
                  <a:gd name="T124" fmla="*/ 352 w 368"/>
                  <a:gd name="T125" fmla="*/ 18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8" h="367">
                    <a:moveTo>
                      <a:pt x="367" y="192"/>
                    </a:moveTo>
                    <a:cubicBezTo>
                      <a:pt x="367" y="192"/>
                      <a:pt x="367" y="191"/>
                      <a:pt x="367" y="190"/>
                    </a:cubicBezTo>
                    <a:cubicBezTo>
                      <a:pt x="368" y="187"/>
                      <a:pt x="368" y="183"/>
                      <a:pt x="367" y="176"/>
                    </a:cubicBezTo>
                    <a:cubicBezTo>
                      <a:pt x="367" y="176"/>
                      <a:pt x="367" y="175"/>
                      <a:pt x="367" y="174"/>
                    </a:cubicBezTo>
                    <a:cubicBezTo>
                      <a:pt x="368" y="171"/>
                      <a:pt x="368" y="167"/>
                      <a:pt x="366" y="160"/>
                    </a:cubicBezTo>
                    <a:cubicBezTo>
                      <a:pt x="366" y="160"/>
                      <a:pt x="366" y="159"/>
                      <a:pt x="365" y="159"/>
                    </a:cubicBezTo>
                    <a:cubicBezTo>
                      <a:pt x="366" y="156"/>
                      <a:pt x="366" y="151"/>
                      <a:pt x="363" y="145"/>
                    </a:cubicBezTo>
                    <a:cubicBezTo>
                      <a:pt x="363" y="145"/>
                      <a:pt x="363" y="144"/>
                      <a:pt x="362" y="143"/>
                    </a:cubicBezTo>
                    <a:cubicBezTo>
                      <a:pt x="363" y="140"/>
                      <a:pt x="362" y="135"/>
                      <a:pt x="359" y="129"/>
                    </a:cubicBezTo>
                    <a:cubicBezTo>
                      <a:pt x="359" y="129"/>
                      <a:pt x="359" y="128"/>
                      <a:pt x="358" y="128"/>
                    </a:cubicBezTo>
                    <a:cubicBezTo>
                      <a:pt x="359" y="124"/>
                      <a:pt x="357" y="120"/>
                      <a:pt x="354" y="114"/>
                    </a:cubicBezTo>
                    <a:cubicBezTo>
                      <a:pt x="354" y="114"/>
                      <a:pt x="353" y="113"/>
                      <a:pt x="353" y="113"/>
                    </a:cubicBezTo>
                    <a:cubicBezTo>
                      <a:pt x="353" y="111"/>
                      <a:pt x="353" y="110"/>
                      <a:pt x="352" y="109"/>
                    </a:cubicBezTo>
                    <a:cubicBezTo>
                      <a:pt x="352" y="107"/>
                      <a:pt x="350" y="104"/>
                      <a:pt x="348" y="101"/>
                    </a:cubicBezTo>
                    <a:cubicBezTo>
                      <a:pt x="348" y="101"/>
                      <a:pt x="347" y="100"/>
                      <a:pt x="347" y="100"/>
                    </a:cubicBezTo>
                    <a:cubicBezTo>
                      <a:pt x="347" y="100"/>
                      <a:pt x="346" y="99"/>
                      <a:pt x="346" y="98"/>
                    </a:cubicBezTo>
                    <a:cubicBezTo>
                      <a:pt x="346" y="98"/>
                      <a:pt x="346" y="97"/>
                      <a:pt x="346" y="97"/>
                    </a:cubicBezTo>
                    <a:cubicBezTo>
                      <a:pt x="345" y="94"/>
                      <a:pt x="343" y="91"/>
                      <a:pt x="340" y="86"/>
                    </a:cubicBezTo>
                    <a:cubicBezTo>
                      <a:pt x="339" y="86"/>
                      <a:pt x="339" y="86"/>
                      <a:pt x="339" y="86"/>
                    </a:cubicBezTo>
                    <a:cubicBezTo>
                      <a:pt x="339" y="86"/>
                      <a:pt x="338" y="85"/>
                      <a:pt x="338" y="85"/>
                    </a:cubicBezTo>
                    <a:cubicBezTo>
                      <a:pt x="337" y="82"/>
                      <a:pt x="336" y="79"/>
                      <a:pt x="332" y="75"/>
                    </a:cubicBezTo>
                    <a:cubicBezTo>
                      <a:pt x="332" y="75"/>
                      <a:pt x="331" y="74"/>
                      <a:pt x="330" y="73"/>
                    </a:cubicBezTo>
                    <a:cubicBezTo>
                      <a:pt x="330" y="73"/>
                      <a:pt x="329" y="72"/>
                      <a:pt x="329" y="72"/>
                    </a:cubicBezTo>
                    <a:cubicBezTo>
                      <a:pt x="328" y="69"/>
                      <a:pt x="327" y="67"/>
                      <a:pt x="324" y="65"/>
                    </a:cubicBezTo>
                    <a:cubicBezTo>
                      <a:pt x="323" y="63"/>
                      <a:pt x="322" y="62"/>
                      <a:pt x="320" y="61"/>
                    </a:cubicBezTo>
                    <a:cubicBezTo>
                      <a:pt x="320" y="60"/>
                      <a:pt x="319" y="60"/>
                      <a:pt x="318" y="59"/>
                    </a:cubicBezTo>
                    <a:cubicBezTo>
                      <a:pt x="318" y="58"/>
                      <a:pt x="317" y="56"/>
                      <a:pt x="315" y="54"/>
                    </a:cubicBezTo>
                    <a:cubicBezTo>
                      <a:pt x="314" y="53"/>
                      <a:pt x="312" y="51"/>
                      <a:pt x="309" y="49"/>
                    </a:cubicBezTo>
                    <a:cubicBezTo>
                      <a:pt x="309" y="49"/>
                      <a:pt x="308" y="49"/>
                      <a:pt x="307" y="48"/>
                    </a:cubicBezTo>
                    <a:cubicBezTo>
                      <a:pt x="307" y="48"/>
                      <a:pt x="307" y="48"/>
                      <a:pt x="306" y="47"/>
                    </a:cubicBezTo>
                    <a:cubicBezTo>
                      <a:pt x="305" y="45"/>
                      <a:pt x="302" y="42"/>
                      <a:pt x="298" y="39"/>
                    </a:cubicBezTo>
                    <a:cubicBezTo>
                      <a:pt x="297" y="39"/>
                      <a:pt x="297" y="39"/>
                      <a:pt x="297" y="39"/>
                    </a:cubicBezTo>
                    <a:cubicBezTo>
                      <a:pt x="297" y="39"/>
                      <a:pt x="296" y="38"/>
                      <a:pt x="295" y="38"/>
                    </a:cubicBezTo>
                    <a:cubicBezTo>
                      <a:pt x="294" y="37"/>
                      <a:pt x="294" y="36"/>
                      <a:pt x="293" y="35"/>
                    </a:cubicBezTo>
                    <a:cubicBezTo>
                      <a:pt x="292" y="35"/>
                      <a:pt x="291" y="34"/>
                      <a:pt x="291" y="34"/>
                    </a:cubicBezTo>
                    <a:cubicBezTo>
                      <a:pt x="289" y="33"/>
                      <a:pt x="288" y="32"/>
                      <a:pt x="286" y="31"/>
                    </a:cubicBezTo>
                    <a:cubicBezTo>
                      <a:pt x="285" y="30"/>
                      <a:pt x="285" y="30"/>
                      <a:pt x="284" y="30"/>
                    </a:cubicBezTo>
                    <a:cubicBezTo>
                      <a:pt x="284" y="29"/>
                      <a:pt x="282" y="29"/>
                      <a:pt x="282" y="29"/>
                    </a:cubicBezTo>
                    <a:cubicBezTo>
                      <a:pt x="282" y="29"/>
                      <a:pt x="282" y="29"/>
                      <a:pt x="281" y="28"/>
                    </a:cubicBezTo>
                    <a:cubicBezTo>
                      <a:pt x="281" y="28"/>
                      <a:pt x="280" y="27"/>
                      <a:pt x="279" y="26"/>
                    </a:cubicBezTo>
                    <a:cubicBezTo>
                      <a:pt x="279" y="26"/>
                      <a:pt x="279" y="26"/>
                      <a:pt x="278" y="25"/>
                    </a:cubicBezTo>
                    <a:cubicBezTo>
                      <a:pt x="278" y="25"/>
                      <a:pt x="278" y="25"/>
                      <a:pt x="277" y="25"/>
                    </a:cubicBezTo>
                    <a:cubicBezTo>
                      <a:pt x="276" y="24"/>
                      <a:pt x="275" y="24"/>
                      <a:pt x="273" y="23"/>
                    </a:cubicBezTo>
                    <a:cubicBezTo>
                      <a:pt x="273" y="23"/>
                      <a:pt x="273" y="23"/>
                      <a:pt x="272" y="23"/>
                    </a:cubicBezTo>
                    <a:cubicBezTo>
                      <a:pt x="272" y="22"/>
                      <a:pt x="271" y="22"/>
                      <a:pt x="271" y="22"/>
                    </a:cubicBezTo>
                    <a:cubicBezTo>
                      <a:pt x="271" y="22"/>
                      <a:pt x="270" y="22"/>
                      <a:pt x="270" y="21"/>
                    </a:cubicBezTo>
                    <a:cubicBezTo>
                      <a:pt x="270" y="21"/>
                      <a:pt x="269" y="21"/>
                      <a:pt x="268" y="21"/>
                    </a:cubicBezTo>
                    <a:cubicBezTo>
                      <a:pt x="268" y="20"/>
                      <a:pt x="267" y="20"/>
                      <a:pt x="266" y="20"/>
                    </a:cubicBezTo>
                    <a:cubicBezTo>
                      <a:pt x="266" y="19"/>
                      <a:pt x="266" y="19"/>
                      <a:pt x="265" y="19"/>
                    </a:cubicBezTo>
                    <a:cubicBezTo>
                      <a:pt x="265" y="18"/>
                      <a:pt x="264" y="18"/>
                      <a:pt x="263" y="17"/>
                    </a:cubicBezTo>
                    <a:cubicBezTo>
                      <a:pt x="262" y="17"/>
                      <a:pt x="261" y="17"/>
                      <a:pt x="261" y="16"/>
                    </a:cubicBezTo>
                    <a:cubicBezTo>
                      <a:pt x="261" y="16"/>
                      <a:pt x="260" y="16"/>
                      <a:pt x="260" y="16"/>
                    </a:cubicBezTo>
                    <a:cubicBezTo>
                      <a:pt x="260" y="16"/>
                      <a:pt x="259" y="16"/>
                      <a:pt x="259" y="16"/>
                    </a:cubicBezTo>
                    <a:cubicBezTo>
                      <a:pt x="258" y="15"/>
                      <a:pt x="257" y="15"/>
                      <a:pt x="256" y="15"/>
                    </a:cubicBezTo>
                    <a:cubicBezTo>
                      <a:pt x="255" y="15"/>
                      <a:pt x="255" y="15"/>
                      <a:pt x="255" y="15"/>
                    </a:cubicBezTo>
                    <a:cubicBezTo>
                      <a:pt x="255" y="15"/>
                      <a:pt x="254" y="15"/>
                      <a:pt x="254" y="14"/>
                    </a:cubicBezTo>
                    <a:cubicBezTo>
                      <a:pt x="254" y="14"/>
                      <a:pt x="253" y="14"/>
                      <a:pt x="253" y="14"/>
                    </a:cubicBezTo>
                    <a:cubicBezTo>
                      <a:pt x="253" y="13"/>
                      <a:pt x="252" y="13"/>
                      <a:pt x="250" y="12"/>
                    </a:cubicBezTo>
                    <a:cubicBezTo>
                      <a:pt x="250" y="12"/>
                      <a:pt x="250" y="12"/>
                      <a:pt x="249" y="11"/>
                    </a:cubicBezTo>
                    <a:cubicBezTo>
                      <a:pt x="249" y="11"/>
                      <a:pt x="249" y="11"/>
                      <a:pt x="249" y="11"/>
                    </a:cubicBezTo>
                    <a:cubicBezTo>
                      <a:pt x="248" y="11"/>
                      <a:pt x="248" y="11"/>
                      <a:pt x="248" y="11"/>
                    </a:cubicBezTo>
                    <a:cubicBezTo>
                      <a:pt x="248" y="11"/>
                      <a:pt x="247" y="11"/>
                      <a:pt x="246" y="10"/>
                    </a:cubicBezTo>
                    <a:cubicBezTo>
                      <a:pt x="245" y="10"/>
                      <a:pt x="245" y="10"/>
                      <a:pt x="244" y="10"/>
                    </a:cubicBezTo>
                    <a:cubicBezTo>
                      <a:pt x="242" y="10"/>
                      <a:pt x="242" y="10"/>
                      <a:pt x="242" y="10"/>
                    </a:cubicBezTo>
                    <a:cubicBezTo>
                      <a:pt x="242" y="9"/>
                      <a:pt x="241" y="9"/>
                      <a:pt x="241" y="9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8" y="9"/>
                      <a:pt x="238" y="9"/>
                      <a:pt x="238" y="8"/>
                    </a:cubicBezTo>
                    <a:cubicBezTo>
                      <a:pt x="237" y="8"/>
                      <a:pt x="236" y="7"/>
                      <a:pt x="234" y="7"/>
                    </a:cubicBezTo>
                    <a:cubicBezTo>
                      <a:pt x="234" y="7"/>
                      <a:pt x="233" y="6"/>
                      <a:pt x="233" y="6"/>
                    </a:cubicBezTo>
                    <a:cubicBezTo>
                      <a:pt x="232" y="6"/>
                      <a:pt x="232" y="6"/>
                      <a:pt x="232" y="6"/>
                    </a:cubicBezTo>
                    <a:cubicBezTo>
                      <a:pt x="231" y="6"/>
                      <a:pt x="231" y="6"/>
                      <a:pt x="230" y="5"/>
                    </a:cubicBezTo>
                    <a:cubicBezTo>
                      <a:pt x="229" y="5"/>
                      <a:pt x="229" y="5"/>
                      <a:pt x="228" y="5"/>
                    </a:cubicBezTo>
                    <a:cubicBezTo>
                      <a:pt x="227" y="5"/>
                      <a:pt x="227" y="5"/>
                      <a:pt x="227" y="5"/>
                    </a:cubicBezTo>
                    <a:cubicBezTo>
                      <a:pt x="225" y="5"/>
                      <a:pt x="225" y="5"/>
                      <a:pt x="225" y="5"/>
                    </a:cubicBezTo>
                    <a:cubicBezTo>
                      <a:pt x="225" y="5"/>
                      <a:pt x="225" y="5"/>
                      <a:pt x="225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3" y="5"/>
                      <a:pt x="223" y="5"/>
                      <a:pt x="223" y="5"/>
                    </a:cubicBezTo>
                    <a:cubicBezTo>
                      <a:pt x="223" y="5"/>
                      <a:pt x="223" y="4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1" y="4"/>
                      <a:pt x="221" y="3"/>
                      <a:pt x="220" y="3"/>
                    </a:cubicBezTo>
                    <a:cubicBezTo>
                      <a:pt x="220" y="3"/>
                      <a:pt x="219" y="3"/>
                      <a:pt x="218" y="3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6" y="2"/>
                      <a:pt x="214" y="2"/>
                      <a:pt x="212" y="2"/>
                    </a:cubicBezTo>
                    <a:cubicBezTo>
                      <a:pt x="210" y="2"/>
                      <a:pt x="210" y="2"/>
                      <a:pt x="210" y="2"/>
                    </a:cubicBezTo>
                    <a:cubicBezTo>
                      <a:pt x="209" y="2"/>
                      <a:pt x="209" y="2"/>
                      <a:pt x="209" y="2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5" y="1"/>
                      <a:pt x="204" y="1"/>
                      <a:pt x="202" y="1"/>
                    </a:cubicBezTo>
                    <a:cubicBezTo>
                      <a:pt x="202" y="0"/>
                      <a:pt x="201" y="0"/>
                      <a:pt x="201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6" y="0"/>
                      <a:pt x="195" y="1"/>
                      <a:pt x="194" y="1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93" y="1"/>
                      <a:pt x="192" y="1"/>
                      <a:pt x="192" y="1"/>
                    </a:cubicBezTo>
                    <a:cubicBezTo>
                      <a:pt x="192" y="1"/>
                      <a:pt x="192" y="1"/>
                      <a:pt x="192" y="1"/>
                    </a:cubicBezTo>
                    <a:cubicBezTo>
                      <a:pt x="190" y="0"/>
                      <a:pt x="189" y="0"/>
                      <a:pt x="187" y="0"/>
                    </a:cubicBezTo>
                    <a:cubicBezTo>
                      <a:pt x="186" y="0"/>
                      <a:pt x="184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1" y="0"/>
                      <a:pt x="179" y="0"/>
                      <a:pt x="178" y="1"/>
                    </a:cubicBezTo>
                    <a:cubicBezTo>
                      <a:pt x="177" y="1"/>
                      <a:pt x="177" y="1"/>
                      <a:pt x="177" y="1"/>
                    </a:cubicBezTo>
                    <a:cubicBezTo>
                      <a:pt x="177" y="1"/>
                      <a:pt x="176" y="1"/>
                      <a:pt x="176" y="1"/>
                    </a:cubicBezTo>
                    <a:cubicBezTo>
                      <a:pt x="175" y="1"/>
                      <a:pt x="175" y="1"/>
                      <a:pt x="174" y="0"/>
                    </a:cubicBezTo>
                    <a:cubicBezTo>
                      <a:pt x="173" y="0"/>
                      <a:pt x="173" y="0"/>
                      <a:pt x="17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0" y="0"/>
                      <a:pt x="169" y="0"/>
                      <a:pt x="168" y="0"/>
                    </a:cubicBezTo>
                    <a:cubicBezTo>
                      <a:pt x="168" y="0"/>
                      <a:pt x="167" y="1"/>
                      <a:pt x="167" y="1"/>
                    </a:cubicBezTo>
                    <a:cubicBezTo>
                      <a:pt x="166" y="1"/>
                      <a:pt x="165" y="1"/>
                      <a:pt x="164" y="1"/>
                    </a:cubicBezTo>
                    <a:cubicBezTo>
                      <a:pt x="164" y="1"/>
                      <a:pt x="163" y="1"/>
                      <a:pt x="162" y="2"/>
                    </a:cubicBezTo>
                    <a:cubicBezTo>
                      <a:pt x="162" y="2"/>
                      <a:pt x="162" y="2"/>
                      <a:pt x="162" y="2"/>
                    </a:cubicBezTo>
                    <a:cubicBezTo>
                      <a:pt x="162" y="2"/>
                      <a:pt x="161" y="2"/>
                      <a:pt x="160" y="2"/>
                    </a:cubicBezTo>
                    <a:cubicBezTo>
                      <a:pt x="160" y="2"/>
                      <a:pt x="159" y="2"/>
                      <a:pt x="159" y="2"/>
                    </a:cubicBezTo>
                    <a:cubicBezTo>
                      <a:pt x="159" y="2"/>
                      <a:pt x="158" y="2"/>
                      <a:pt x="157" y="2"/>
                    </a:cubicBezTo>
                    <a:cubicBezTo>
                      <a:pt x="156" y="2"/>
                      <a:pt x="154" y="2"/>
                      <a:pt x="152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0" y="3"/>
                      <a:pt x="149" y="3"/>
                      <a:pt x="148" y="4"/>
                    </a:cubicBezTo>
                    <a:cubicBezTo>
                      <a:pt x="147" y="4"/>
                      <a:pt x="147" y="4"/>
                      <a:pt x="146" y="4"/>
                    </a:cubicBezTo>
                    <a:cubicBezTo>
                      <a:pt x="146" y="4"/>
                      <a:pt x="146" y="5"/>
                      <a:pt x="145" y="5"/>
                    </a:cubicBezTo>
                    <a:cubicBezTo>
                      <a:pt x="145" y="5"/>
                      <a:pt x="144" y="5"/>
                      <a:pt x="144" y="5"/>
                    </a:cubicBezTo>
                    <a:cubicBezTo>
                      <a:pt x="144" y="5"/>
                      <a:pt x="143" y="5"/>
                      <a:pt x="143" y="5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5"/>
                      <a:pt x="142" y="5"/>
                      <a:pt x="142" y="5"/>
                    </a:cubicBezTo>
                    <a:cubicBezTo>
                      <a:pt x="141" y="5"/>
                      <a:pt x="140" y="5"/>
                      <a:pt x="139" y="5"/>
                    </a:cubicBezTo>
                    <a:cubicBezTo>
                      <a:pt x="138" y="5"/>
                      <a:pt x="138" y="6"/>
                      <a:pt x="137" y="6"/>
                    </a:cubicBezTo>
                    <a:cubicBezTo>
                      <a:pt x="136" y="6"/>
                      <a:pt x="135" y="6"/>
                      <a:pt x="134" y="7"/>
                    </a:cubicBezTo>
                    <a:cubicBezTo>
                      <a:pt x="133" y="7"/>
                      <a:pt x="133" y="8"/>
                      <a:pt x="131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9"/>
                      <a:pt x="130" y="9"/>
                      <a:pt x="130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6" y="9"/>
                      <a:pt x="126" y="10"/>
                      <a:pt x="125" y="10"/>
                    </a:cubicBezTo>
                    <a:cubicBezTo>
                      <a:pt x="125" y="10"/>
                      <a:pt x="124" y="10"/>
                      <a:pt x="123" y="10"/>
                    </a:cubicBezTo>
                    <a:cubicBezTo>
                      <a:pt x="122" y="11"/>
                      <a:pt x="121" y="11"/>
                      <a:pt x="120" y="11"/>
                    </a:cubicBezTo>
                    <a:cubicBezTo>
                      <a:pt x="120" y="11"/>
                      <a:pt x="120" y="11"/>
                      <a:pt x="120" y="12"/>
                    </a:cubicBezTo>
                    <a:cubicBezTo>
                      <a:pt x="119" y="12"/>
                      <a:pt x="119" y="12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6" y="13"/>
                      <a:pt x="116" y="13"/>
                      <a:pt x="116" y="14"/>
                    </a:cubicBezTo>
                    <a:cubicBezTo>
                      <a:pt x="116" y="14"/>
                      <a:pt x="115" y="15"/>
                      <a:pt x="114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2" y="15"/>
                      <a:pt x="111" y="15"/>
                      <a:pt x="109" y="16"/>
                    </a:cubicBezTo>
                    <a:cubicBezTo>
                      <a:pt x="109" y="16"/>
                      <a:pt x="108" y="16"/>
                      <a:pt x="108" y="16"/>
                    </a:cubicBezTo>
                    <a:cubicBezTo>
                      <a:pt x="108" y="16"/>
                      <a:pt x="107" y="17"/>
                      <a:pt x="107" y="17"/>
                    </a:cubicBezTo>
                    <a:cubicBezTo>
                      <a:pt x="107" y="17"/>
                      <a:pt x="107" y="17"/>
                      <a:pt x="106" y="17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4" y="18"/>
                      <a:pt x="103" y="19"/>
                      <a:pt x="102" y="20"/>
                    </a:cubicBezTo>
                    <a:cubicBezTo>
                      <a:pt x="102" y="20"/>
                      <a:pt x="102" y="20"/>
                      <a:pt x="101" y="2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0" y="21"/>
                      <a:pt x="100" y="21"/>
                      <a:pt x="100" y="22"/>
                    </a:cubicBezTo>
                    <a:cubicBezTo>
                      <a:pt x="99" y="22"/>
                      <a:pt x="98" y="22"/>
                      <a:pt x="97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4" y="23"/>
                      <a:pt x="93" y="24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6"/>
                      <a:pt x="90" y="26"/>
                      <a:pt x="90" y="26"/>
                    </a:cubicBezTo>
                    <a:cubicBezTo>
                      <a:pt x="89" y="27"/>
                      <a:pt x="89" y="27"/>
                      <a:pt x="88" y="28"/>
                    </a:cubicBezTo>
                    <a:cubicBezTo>
                      <a:pt x="88" y="28"/>
                      <a:pt x="88" y="28"/>
                      <a:pt x="87" y="28"/>
                    </a:cubicBezTo>
                    <a:cubicBezTo>
                      <a:pt x="87" y="28"/>
                      <a:pt x="86" y="29"/>
                      <a:pt x="86" y="30"/>
                    </a:cubicBezTo>
                    <a:cubicBezTo>
                      <a:pt x="85" y="30"/>
                      <a:pt x="84" y="30"/>
                      <a:pt x="83" y="31"/>
                    </a:cubicBezTo>
                    <a:cubicBezTo>
                      <a:pt x="83" y="31"/>
                      <a:pt x="82" y="31"/>
                      <a:pt x="82" y="31"/>
                    </a:cubicBezTo>
                    <a:cubicBezTo>
                      <a:pt x="80" y="32"/>
                      <a:pt x="79" y="33"/>
                      <a:pt x="78" y="34"/>
                    </a:cubicBezTo>
                    <a:cubicBezTo>
                      <a:pt x="77" y="35"/>
                      <a:pt x="75" y="36"/>
                      <a:pt x="74" y="37"/>
                    </a:cubicBezTo>
                    <a:cubicBezTo>
                      <a:pt x="74" y="37"/>
                      <a:pt x="73" y="38"/>
                      <a:pt x="73" y="39"/>
                    </a:cubicBezTo>
                    <a:cubicBezTo>
                      <a:pt x="72" y="39"/>
                      <a:pt x="72" y="39"/>
                      <a:pt x="71" y="39"/>
                    </a:cubicBezTo>
                    <a:cubicBezTo>
                      <a:pt x="69" y="41"/>
                      <a:pt x="66" y="43"/>
                      <a:pt x="62" y="47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2" y="48"/>
                      <a:pt x="61" y="49"/>
                      <a:pt x="61" y="49"/>
                    </a:cubicBezTo>
                    <a:cubicBezTo>
                      <a:pt x="59" y="50"/>
                      <a:pt x="56" y="51"/>
                      <a:pt x="54" y="54"/>
                    </a:cubicBezTo>
                    <a:cubicBezTo>
                      <a:pt x="53" y="56"/>
                      <a:pt x="52" y="57"/>
                      <a:pt x="51" y="59"/>
                    </a:cubicBezTo>
                    <a:cubicBezTo>
                      <a:pt x="51" y="59"/>
                      <a:pt x="50" y="60"/>
                      <a:pt x="50" y="60"/>
                    </a:cubicBezTo>
                    <a:cubicBezTo>
                      <a:pt x="48" y="61"/>
                      <a:pt x="46" y="62"/>
                      <a:pt x="44" y="64"/>
                    </a:cubicBezTo>
                    <a:cubicBezTo>
                      <a:pt x="43" y="66"/>
                      <a:pt x="42" y="68"/>
                      <a:pt x="40" y="71"/>
                    </a:cubicBezTo>
                    <a:cubicBezTo>
                      <a:pt x="40" y="71"/>
                      <a:pt x="40" y="72"/>
                      <a:pt x="39" y="73"/>
                    </a:cubicBezTo>
                    <a:cubicBezTo>
                      <a:pt x="38" y="73"/>
                      <a:pt x="37" y="74"/>
                      <a:pt x="36" y="75"/>
                    </a:cubicBezTo>
                    <a:cubicBezTo>
                      <a:pt x="35" y="77"/>
                      <a:pt x="33" y="80"/>
                      <a:pt x="31" y="84"/>
                    </a:cubicBezTo>
                    <a:cubicBezTo>
                      <a:pt x="31" y="84"/>
                      <a:pt x="31" y="85"/>
                      <a:pt x="30" y="86"/>
                    </a:cubicBezTo>
                    <a:cubicBezTo>
                      <a:pt x="30" y="86"/>
                      <a:pt x="29" y="86"/>
                      <a:pt x="29" y="86"/>
                    </a:cubicBezTo>
                    <a:cubicBezTo>
                      <a:pt x="27" y="89"/>
                      <a:pt x="25" y="92"/>
                      <a:pt x="23" y="97"/>
                    </a:cubicBezTo>
                    <a:cubicBezTo>
                      <a:pt x="23" y="97"/>
                      <a:pt x="23" y="97"/>
                      <a:pt x="23" y="98"/>
                    </a:cubicBezTo>
                    <a:cubicBezTo>
                      <a:pt x="23" y="98"/>
                      <a:pt x="23" y="99"/>
                      <a:pt x="23" y="100"/>
                    </a:cubicBezTo>
                    <a:cubicBezTo>
                      <a:pt x="22" y="100"/>
                      <a:pt x="21" y="100"/>
                      <a:pt x="21" y="101"/>
                    </a:cubicBezTo>
                    <a:cubicBezTo>
                      <a:pt x="19" y="103"/>
                      <a:pt x="18" y="106"/>
                      <a:pt x="17" y="109"/>
                    </a:cubicBezTo>
                    <a:cubicBezTo>
                      <a:pt x="17" y="110"/>
                      <a:pt x="16" y="111"/>
                      <a:pt x="16" y="112"/>
                    </a:cubicBezTo>
                    <a:cubicBezTo>
                      <a:pt x="16" y="112"/>
                      <a:pt x="16" y="113"/>
                      <a:pt x="16" y="114"/>
                    </a:cubicBezTo>
                    <a:cubicBezTo>
                      <a:pt x="14" y="116"/>
                      <a:pt x="12" y="120"/>
                      <a:pt x="11" y="127"/>
                    </a:cubicBezTo>
                    <a:cubicBezTo>
                      <a:pt x="11" y="127"/>
                      <a:pt x="10" y="128"/>
                      <a:pt x="10" y="129"/>
                    </a:cubicBezTo>
                    <a:cubicBezTo>
                      <a:pt x="8" y="131"/>
                      <a:pt x="7" y="135"/>
                      <a:pt x="6" y="142"/>
                    </a:cubicBezTo>
                    <a:cubicBezTo>
                      <a:pt x="6" y="144"/>
                      <a:pt x="6" y="144"/>
                      <a:pt x="6" y="144"/>
                    </a:cubicBezTo>
                    <a:cubicBezTo>
                      <a:pt x="4" y="147"/>
                      <a:pt x="3" y="151"/>
                      <a:pt x="3" y="158"/>
                    </a:cubicBezTo>
                    <a:cubicBezTo>
                      <a:pt x="3" y="158"/>
                      <a:pt x="3" y="159"/>
                      <a:pt x="4" y="160"/>
                    </a:cubicBezTo>
                    <a:cubicBezTo>
                      <a:pt x="2" y="163"/>
                      <a:pt x="1" y="167"/>
                      <a:pt x="2" y="174"/>
                    </a:cubicBezTo>
                    <a:cubicBezTo>
                      <a:pt x="2" y="174"/>
                      <a:pt x="2" y="175"/>
                      <a:pt x="2" y="176"/>
                    </a:cubicBezTo>
                    <a:cubicBezTo>
                      <a:pt x="1" y="179"/>
                      <a:pt x="0" y="183"/>
                      <a:pt x="2" y="190"/>
                    </a:cubicBezTo>
                    <a:cubicBezTo>
                      <a:pt x="2" y="190"/>
                      <a:pt x="2" y="191"/>
                      <a:pt x="2" y="192"/>
                    </a:cubicBezTo>
                    <a:cubicBezTo>
                      <a:pt x="1" y="195"/>
                      <a:pt x="1" y="199"/>
                      <a:pt x="3" y="206"/>
                    </a:cubicBezTo>
                    <a:cubicBezTo>
                      <a:pt x="3" y="206"/>
                      <a:pt x="3" y="207"/>
                      <a:pt x="4" y="208"/>
                    </a:cubicBezTo>
                    <a:cubicBezTo>
                      <a:pt x="3" y="211"/>
                      <a:pt x="3" y="215"/>
                      <a:pt x="6" y="221"/>
                    </a:cubicBezTo>
                    <a:cubicBezTo>
                      <a:pt x="6" y="222"/>
                      <a:pt x="6" y="223"/>
                      <a:pt x="7" y="223"/>
                    </a:cubicBezTo>
                    <a:cubicBezTo>
                      <a:pt x="6" y="226"/>
                      <a:pt x="7" y="231"/>
                      <a:pt x="10" y="237"/>
                    </a:cubicBezTo>
                    <a:cubicBezTo>
                      <a:pt x="10" y="237"/>
                      <a:pt x="10" y="238"/>
                      <a:pt x="11" y="239"/>
                    </a:cubicBezTo>
                    <a:cubicBezTo>
                      <a:pt x="10" y="242"/>
                      <a:pt x="11" y="246"/>
                      <a:pt x="15" y="252"/>
                    </a:cubicBezTo>
                    <a:cubicBezTo>
                      <a:pt x="15" y="252"/>
                      <a:pt x="16" y="253"/>
                      <a:pt x="16" y="254"/>
                    </a:cubicBezTo>
                    <a:cubicBezTo>
                      <a:pt x="16" y="255"/>
                      <a:pt x="16" y="256"/>
                      <a:pt x="17" y="257"/>
                    </a:cubicBezTo>
                    <a:cubicBezTo>
                      <a:pt x="17" y="259"/>
                      <a:pt x="19" y="262"/>
                      <a:pt x="21" y="265"/>
                    </a:cubicBezTo>
                    <a:cubicBezTo>
                      <a:pt x="21" y="265"/>
                      <a:pt x="21" y="266"/>
                      <a:pt x="22" y="266"/>
                    </a:cubicBezTo>
                    <a:cubicBezTo>
                      <a:pt x="22" y="266"/>
                      <a:pt x="23" y="267"/>
                      <a:pt x="23" y="268"/>
                    </a:cubicBezTo>
                    <a:cubicBezTo>
                      <a:pt x="23" y="268"/>
                      <a:pt x="23" y="269"/>
                      <a:pt x="23" y="269"/>
                    </a:cubicBezTo>
                    <a:cubicBezTo>
                      <a:pt x="24" y="272"/>
                      <a:pt x="26" y="275"/>
                      <a:pt x="29" y="280"/>
                    </a:cubicBezTo>
                    <a:cubicBezTo>
                      <a:pt x="29" y="280"/>
                      <a:pt x="29" y="280"/>
                      <a:pt x="30" y="280"/>
                    </a:cubicBezTo>
                    <a:cubicBezTo>
                      <a:pt x="30" y="280"/>
                      <a:pt x="31" y="281"/>
                      <a:pt x="31" y="282"/>
                    </a:cubicBezTo>
                    <a:cubicBezTo>
                      <a:pt x="32" y="284"/>
                      <a:pt x="33" y="287"/>
                      <a:pt x="36" y="291"/>
                    </a:cubicBezTo>
                    <a:cubicBezTo>
                      <a:pt x="37" y="292"/>
                      <a:pt x="38" y="293"/>
                      <a:pt x="39" y="293"/>
                    </a:cubicBezTo>
                    <a:cubicBezTo>
                      <a:pt x="39" y="294"/>
                      <a:pt x="40" y="294"/>
                      <a:pt x="40" y="295"/>
                    </a:cubicBezTo>
                    <a:cubicBezTo>
                      <a:pt x="41" y="297"/>
                      <a:pt x="42" y="299"/>
                      <a:pt x="44" y="302"/>
                    </a:cubicBezTo>
                    <a:cubicBezTo>
                      <a:pt x="46" y="303"/>
                      <a:pt x="47" y="304"/>
                      <a:pt x="49" y="306"/>
                    </a:cubicBezTo>
                    <a:cubicBezTo>
                      <a:pt x="49" y="306"/>
                      <a:pt x="50" y="306"/>
                      <a:pt x="51" y="307"/>
                    </a:cubicBezTo>
                    <a:cubicBezTo>
                      <a:pt x="51" y="308"/>
                      <a:pt x="52" y="310"/>
                      <a:pt x="54" y="312"/>
                    </a:cubicBezTo>
                    <a:cubicBezTo>
                      <a:pt x="55" y="313"/>
                      <a:pt x="57" y="315"/>
                      <a:pt x="60" y="317"/>
                    </a:cubicBezTo>
                    <a:cubicBezTo>
                      <a:pt x="60" y="317"/>
                      <a:pt x="61" y="318"/>
                      <a:pt x="62" y="318"/>
                    </a:cubicBezTo>
                    <a:cubicBezTo>
                      <a:pt x="62" y="318"/>
                      <a:pt x="62" y="319"/>
                      <a:pt x="62" y="319"/>
                    </a:cubicBezTo>
                    <a:cubicBezTo>
                      <a:pt x="64" y="321"/>
                      <a:pt x="66" y="324"/>
                      <a:pt x="71" y="327"/>
                    </a:cubicBezTo>
                    <a:cubicBezTo>
                      <a:pt x="72" y="327"/>
                      <a:pt x="72" y="327"/>
                      <a:pt x="72" y="327"/>
                    </a:cubicBezTo>
                    <a:cubicBezTo>
                      <a:pt x="72" y="327"/>
                      <a:pt x="73" y="328"/>
                      <a:pt x="74" y="328"/>
                    </a:cubicBezTo>
                    <a:cubicBezTo>
                      <a:pt x="75" y="330"/>
                      <a:pt x="76" y="331"/>
                      <a:pt x="78" y="332"/>
                    </a:cubicBezTo>
                    <a:cubicBezTo>
                      <a:pt x="79" y="333"/>
                      <a:pt x="80" y="334"/>
                      <a:pt x="82" y="335"/>
                    </a:cubicBezTo>
                    <a:cubicBezTo>
                      <a:pt x="82" y="335"/>
                      <a:pt x="83" y="335"/>
                      <a:pt x="83" y="336"/>
                    </a:cubicBezTo>
                    <a:cubicBezTo>
                      <a:pt x="84" y="336"/>
                      <a:pt x="84" y="336"/>
                      <a:pt x="85" y="337"/>
                    </a:cubicBezTo>
                    <a:cubicBezTo>
                      <a:pt x="85" y="337"/>
                      <a:pt x="86" y="337"/>
                      <a:pt x="87" y="337"/>
                    </a:cubicBezTo>
                    <a:cubicBezTo>
                      <a:pt x="87" y="338"/>
                      <a:pt x="88" y="338"/>
                      <a:pt x="88" y="338"/>
                    </a:cubicBezTo>
                    <a:cubicBezTo>
                      <a:pt x="88" y="339"/>
                      <a:pt x="89" y="339"/>
                      <a:pt x="90" y="340"/>
                    </a:cubicBezTo>
                    <a:cubicBezTo>
                      <a:pt x="90" y="340"/>
                      <a:pt x="90" y="340"/>
                      <a:pt x="91" y="341"/>
                    </a:cubicBezTo>
                    <a:cubicBezTo>
                      <a:pt x="91" y="341"/>
                      <a:pt x="91" y="341"/>
                      <a:pt x="92" y="341"/>
                    </a:cubicBezTo>
                    <a:cubicBezTo>
                      <a:pt x="93" y="342"/>
                      <a:pt x="94" y="343"/>
                      <a:pt x="96" y="343"/>
                    </a:cubicBezTo>
                    <a:cubicBezTo>
                      <a:pt x="96" y="344"/>
                      <a:pt x="96" y="344"/>
                      <a:pt x="97" y="344"/>
                    </a:cubicBezTo>
                    <a:cubicBezTo>
                      <a:pt x="97" y="344"/>
                      <a:pt x="98" y="344"/>
                      <a:pt x="99" y="345"/>
                    </a:cubicBezTo>
                    <a:cubicBezTo>
                      <a:pt x="99" y="345"/>
                      <a:pt x="99" y="345"/>
                      <a:pt x="100" y="345"/>
                    </a:cubicBezTo>
                    <a:cubicBezTo>
                      <a:pt x="100" y="345"/>
                      <a:pt x="100" y="345"/>
                      <a:pt x="101" y="345"/>
                    </a:cubicBezTo>
                    <a:cubicBezTo>
                      <a:pt x="101" y="346"/>
                      <a:pt x="102" y="346"/>
                      <a:pt x="102" y="347"/>
                    </a:cubicBezTo>
                    <a:cubicBezTo>
                      <a:pt x="103" y="347"/>
                      <a:pt x="104" y="348"/>
                      <a:pt x="105" y="348"/>
                    </a:cubicBezTo>
                    <a:cubicBezTo>
                      <a:pt x="106" y="349"/>
                      <a:pt x="106" y="349"/>
                      <a:pt x="106" y="349"/>
                    </a:cubicBezTo>
                    <a:cubicBezTo>
                      <a:pt x="107" y="349"/>
                      <a:pt x="107" y="349"/>
                      <a:pt x="107" y="349"/>
                    </a:cubicBezTo>
                    <a:cubicBezTo>
                      <a:pt x="107" y="349"/>
                      <a:pt x="108" y="350"/>
                      <a:pt x="108" y="350"/>
                    </a:cubicBezTo>
                    <a:cubicBezTo>
                      <a:pt x="108" y="350"/>
                      <a:pt x="109" y="350"/>
                      <a:pt x="109" y="350"/>
                    </a:cubicBezTo>
                    <a:cubicBezTo>
                      <a:pt x="110" y="351"/>
                      <a:pt x="112" y="351"/>
                      <a:pt x="113" y="351"/>
                    </a:cubicBezTo>
                    <a:cubicBezTo>
                      <a:pt x="114" y="352"/>
                      <a:pt x="114" y="352"/>
                      <a:pt x="114" y="352"/>
                    </a:cubicBezTo>
                    <a:cubicBezTo>
                      <a:pt x="114" y="352"/>
                      <a:pt x="115" y="352"/>
                      <a:pt x="115" y="352"/>
                    </a:cubicBezTo>
                    <a:cubicBezTo>
                      <a:pt x="116" y="352"/>
                      <a:pt x="116" y="353"/>
                      <a:pt x="117" y="353"/>
                    </a:cubicBezTo>
                    <a:cubicBezTo>
                      <a:pt x="117" y="353"/>
                      <a:pt x="118" y="354"/>
                      <a:pt x="118" y="354"/>
                    </a:cubicBezTo>
                    <a:cubicBezTo>
                      <a:pt x="119" y="354"/>
                      <a:pt x="119" y="354"/>
                      <a:pt x="120" y="355"/>
                    </a:cubicBezTo>
                    <a:cubicBezTo>
                      <a:pt x="120" y="355"/>
                      <a:pt x="120" y="355"/>
                      <a:pt x="120" y="355"/>
                    </a:cubicBezTo>
                    <a:cubicBezTo>
                      <a:pt x="121" y="355"/>
                      <a:pt x="122" y="356"/>
                      <a:pt x="123" y="356"/>
                    </a:cubicBezTo>
                    <a:cubicBezTo>
                      <a:pt x="124" y="356"/>
                      <a:pt x="124" y="356"/>
                      <a:pt x="125" y="356"/>
                    </a:cubicBezTo>
                    <a:cubicBezTo>
                      <a:pt x="126" y="356"/>
                      <a:pt x="126" y="356"/>
                      <a:pt x="126" y="357"/>
                    </a:cubicBezTo>
                    <a:cubicBezTo>
                      <a:pt x="127" y="357"/>
                      <a:pt x="128" y="357"/>
                      <a:pt x="128" y="357"/>
                    </a:cubicBezTo>
                    <a:cubicBezTo>
                      <a:pt x="130" y="357"/>
                      <a:pt x="130" y="357"/>
                      <a:pt x="130" y="357"/>
                    </a:cubicBezTo>
                    <a:cubicBezTo>
                      <a:pt x="130" y="357"/>
                      <a:pt x="130" y="357"/>
                      <a:pt x="130" y="357"/>
                    </a:cubicBezTo>
                    <a:cubicBezTo>
                      <a:pt x="131" y="357"/>
                      <a:pt x="131" y="358"/>
                      <a:pt x="131" y="358"/>
                    </a:cubicBezTo>
                    <a:cubicBezTo>
                      <a:pt x="132" y="359"/>
                      <a:pt x="133" y="359"/>
                      <a:pt x="134" y="360"/>
                    </a:cubicBezTo>
                    <a:cubicBezTo>
                      <a:pt x="135" y="360"/>
                      <a:pt x="136" y="360"/>
                      <a:pt x="137" y="360"/>
                    </a:cubicBezTo>
                    <a:cubicBezTo>
                      <a:pt x="138" y="361"/>
                      <a:pt x="138" y="361"/>
                      <a:pt x="139" y="361"/>
                    </a:cubicBezTo>
                    <a:cubicBezTo>
                      <a:pt x="140" y="361"/>
                      <a:pt x="141" y="361"/>
                      <a:pt x="142" y="361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143" y="361"/>
                      <a:pt x="143" y="361"/>
                      <a:pt x="143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45" y="361"/>
                      <a:pt x="145" y="361"/>
                      <a:pt x="145" y="361"/>
                    </a:cubicBezTo>
                    <a:cubicBezTo>
                      <a:pt x="145" y="361"/>
                      <a:pt x="146" y="361"/>
                      <a:pt x="146" y="361"/>
                    </a:cubicBezTo>
                    <a:cubicBezTo>
                      <a:pt x="146" y="362"/>
                      <a:pt x="147" y="362"/>
                      <a:pt x="148" y="362"/>
                    </a:cubicBezTo>
                    <a:cubicBezTo>
                      <a:pt x="149" y="363"/>
                      <a:pt x="150" y="363"/>
                      <a:pt x="151" y="363"/>
                    </a:cubicBezTo>
                    <a:cubicBezTo>
                      <a:pt x="151" y="363"/>
                      <a:pt x="151" y="364"/>
                      <a:pt x="152" y="364"/>
                    </a:cubicBezTo>
                    <a:cubicBezTo>
                      <a:pt x="153" y="364"/>
                      <a:pt x="155" y="364"/>
                      <a:pt x="157" y="364"/>
                    </a:cubicBezTo>
                    <a:cubicBezTo>
                      <a:pt x="159" y="364"/>
                      <a:pt x="159" y="364"/>
                      <a:pt x="159" y="364"/>
                    </a:cubicBezTo>
                    <a:cubicBezTo>
                      <a:pt x="159" y="364"/>
                      <a:pt x="159" y="364"/>
                      <a:pt x="159" y="364"/>
                    </a:cubicBezTo>
                    <a:cubicBezTo>
                      <a:pt x="159" y="364"/>
                      <a:pt x="160" y="364"/>
                      <a:pt x="161" y="364"/>
                    </a:cubicBezTo>
                    <a:cubicBezTo>
                      <a:pt x="162" y="364"/>
                      <a:pt x="162" y="364"/>
                      <a:pt x="162" y="364"/>
                    </a:cubicBezTo>
                    <a:cubicBezTo>
                      <a:pt x="163" y="365"/>
                      <a:pt x="164" y="365"/>
                      <a:pt x="164" y="365"/>
                    </a:cubicBezTo>
                    <a:cubicBezTo>
                      <a:pt x="165" y="366"/>
                      <a:pt x="166" y="366"/>
                      <a:pt x="167" y="366"/>
                    </a:cubicBezTo>
                    <a:cubicBezTo>
                      <a:pt x="168" y="366"/>
                      <a:pt x="168" y="366"/>
                      <a:pt x="168" y="366"/>
                    </a:cubicBezTo>
                    <a:cubicBezTo>
                      <a:pt x="169" y="366"/>
                      <a:pt x="170" y="366"/>
                      <a:pt x="170" y="366"/>
                    </a:cubicBezTo>
                    <a:cubicBezTo>
                      <a:pt x="171" y="366"/>
                      <a:pt x="171" y="366"/>
                      <a:pt x="172" y="366"/>
                    </a:cubicBezTo>
                    <a:cubicBezTo>
                      <a:pt x="174" y="366"/>
                      <a:pt x="174" y="366"/>
                      <a:pt x="174" y="366"/>
                    </a:cubicBezTo>
                    <a:cubicBezTo>
                      <a:pt x="174" y="366"/>
                      <a:pt x="175" y="366"/>
                      <a:pt x="175" y="366"/>
                    </a:cubicBezTo>
                    <a:cubicBezTo>
                      <a:pt x="176" y="366"/>
                      <a:pt x="176" y="366"/>
                      <a:pt x="176" y="366"/>
                    </a:cubicBezTo>
                    <a:cubicBezTo>
                      <a:pt x="176" y="366"/>
                      <a:pt x="176" y="366"/>
                      <a:pt x="177" y="365"/>
                    </a:cubicBezTo>
                    <a:cubicBezTo>
                      <a:pt x="177" y="365"/>
                      <a:pt x="177" y="365"/>
                      <a:pt x="177" y="365"/>
                    </a:cubicBezTo>
                    <a:cubicBezTo>
                      <a:pt x="179" y="366"/>
                      <a:pt x="180" y="366"/>
                      <a:pt x="182" y="367"/>
                    </a:cubicBezTo>
                    <a:cubicBezTo>
                      <a:pt x="182" y="367"/>
                      <a:pt x="182" y="367"/>
                      <a:pt x="182" y="367"/>
                    </a:cubicBezTo>
                    <a:cubicBezTo>
                      <a:pt x="184" y="367"/>
                      <a:pt x="185" y="367"/>
                      <a:pt x="187" y="366"/>
                    </a:cubicBezTo>
                    <a:cubicBezTo>
                      <a:pt x="188" y="366"/>
                      <a:pt x="190" y="366"/>
                      <a:pt x="191" y="366"/>
                    </a:cubicBezTo>
                    <a:cubicBezTo>
                      <a:pt x="191" y="366"/>
                      <a:pt x="191" y="366"/>
                      <a:pt x="192" y="366"/>
                    </a:cubicBezTo>
                    <a:cubicBezTo>
                      <a:pt x="192" y="366"/>
                      <a:pt x="193" y="365"/>
                      <a:pt x="193" y="365"/>
                    </a:cubicBezTo>
                    <a:cubicBezTo>
                      <a:pt x="193" y="365"/>
                      <a:pt x="193" y="365"/>
                      <a:pt x="193" y="365"/>
                    </a:cubicBezTo>
                    <a:cubicBezTo>
                      <a:pt x="194" y="366"/>
                      <a:pt x="196" y="366"/>
                      <a:pt x="197" y="366"/>
                    </a:cubicBezTo>
                    <a:cubicBezTo>
                      <a:pt x="199" y="366"/>
                      <a:pt x="199" y="366"/>
                      <a:pt x="199" y="366"/>
                    </a:cubicBezTo>
                    <a:cubicBezTo>
                      <a:pt x="199" y="366"/>
                      <a:pt x="200" y="366"/>
                      <a:pt x="201" y="366"/>
                    </a:cubicBezTo>
                    <a:cubicBezTo>
                      <a:pt x="201" y="366"/>
                      <a:pt x="202" y="366"/>
                      <a:pt x="202" y="366"/>
                    </a:cubicBezTo>
                    <a:cubicBezTo>
                      <a:pt x="204" y="365"/>
                      <a:pt x="205" y="365"/>
                      <a:pt x="207" y="364"/>
                    </a:cubicBezTo>
                    <a:cubicBezTo>
                      <a:pt x="207" y="364"/>
                      <a:pt x="207" y="364"/>
                      <a:pt x="207" y="364"/>
                    </a:cubicBezTo>
                    <a:cubicBezTo>
                      <a:pt x="207" y="364"/>
                      <a:pt x="208" y="364"/>
                      <a:pt x="209" y="364"/>
                    </a:cubicBezTo>
                    <a:cubicBezTo>
                      <a:pt x="209" y="364"/>
                      <a:pt x="209" y="364"/>
                      <a:pt x="210" y="364"/>
                    </a:cubicBezTo>
                    <a:cubicBezTo>
                      <a:pt x="210" y="364"/>
                      <a:pt x="211" y="364"/>
                      <a:pt x="212" y="364"/>
                    </a:cubicBezTo>
                    <a:cubicBezTo>
                      <a:pt x="213" y="364"/>
                      <a:pt x="215" y="364"/>
                      <a:pt x="217" y="364"/>
                    </a:cubicBezTo>
                    <a:cubicBezTo>
                      <a:pt x="217" y="363"/>
                      <a:pt x="218" y="363"/>
                      <a:pt x="218" y="363"/>
                    </a:cubicBezTo>
                    <a:cubicBezTo>
                      <a:pt x="219" y="363"/>
                      <a:pt x="220" y="363"/>
                      <a:pt x="220" y="363"/>
                    </a:cubicBezTo>
                    <a:cubicBezTo>
                      <a:pt x="221" y="363"/>
                      <a:pt x="221" y="362"/>
                      <a:pt x="222" y="362"/>
                    </a:cubicBezTo>
                    <a:cubicBezTo>
                      <a:pt x="222" y="362"/>
                      <a:pt x="222" y="362"/>
                      <a:pt x="222" y="362"/>
                    </a:cubicBezTo>
                    <a:cubicBezTo>
                      <a:pt x="222" y="362"/>
                      <a:pt x="223" y="362"/>
                      <a:pt x="223" y="362"/>
                    </a:cubicBezTo>
                    <a:cubicBezTo>
                      <a:pt x="223" y="362"/>
                      <a:pt x="223" y="361"/>
                      <a:pt x="224" y="361"/>
                    </a:cubicBezTo>
                    <a:cubicBezTo>
                      <a:pt x="224" y="361"/>
                      <a:pt x="224" y="361"/>
                      <a:pt x="225" y="361"/>
                    </a:cubicBezTo>
                    <a:cubicBezTo>
                      <a:pt x="225" y="361"/>
                      <a:pt x="226" y="361"/>
                      <a:pt x="227" y="361"/>
                    </a:cubicBezTo>
                    <a:cubicBezTo>
                      <a:pt x="228" y="361"/>
                      <a:pt x="228" y="361"/>
                      <a:pt x="228" y="361"/>
                    </a:cubicBezTo>
                    <a:cubicBezTo>
                      <a:pt x="229" y="361"/>
                      <a:pt x="229" y="361"/>
                      <a:pt x="230" y="361"/>
                    </a:cubicBezTo>
                    <a:cubicBezTo>
                      <a:pt x="231" y="361"/>
                      <a:pt x="231" y="361"/>
                      <a:pt x="232" y="360"/>
                    </a:cubicBezTo>
                    <a:cubicBezTo>
                      <a:pt x="232" y="360"/>
                      <a:pt x="232" y="360"/>
                      <a:pt x="233" y="360"/>
                    </a:cubicBezTo>
                    <a:cubicBezTo>
                      <a:pt x="233" y="360"/>
                      <a:pt x="234" y="360"/>
                      <a:pt x="234" y="360"/>
                    </a:cubicBezTo>
                    <a:cubicBezTo>
                      <a:pt x="235" y="359"/>
                      <a:pt x="237" y="359"/>
                      <a:pt x="238" y="358"/>
                    </a:cubicBezTo>
                    <a:cubicBezTo>
                      <a:pt x="238" y="358"/>
                      <a:pt x="238" y="358"/>
                      <a:pt x="238" y="358"/>
                    </a:cubicBezTo>
                    <a:cubicBezTo>
                      <a:pt x="238" y="358"/>
                      <a:pt x="238" y="357"/>
                      <a:pt x="239" y="357"/>
                    </a:cubicBezTo>
                    <a:cubicBezTo>
                      <a:pt x="239" y="357"/>
                      <a:pt x="239" y="357"/>
                      <a:pt x="240" y="357"/>
                    </a:cubicBezTo>
                    <a:cubicBezTo>
                      <a:pt x="242" y="357"/>
                      <a:pt x="242" y="357"/>
                      <a:pt x="242" y="357"/>
                    </a:cubicBezTo>
                    <a:cubicBezTo>
                      <a:pt x="243" y="357"/>
                      <a:pt x="243" y="357"/>
                      <a:pt x="244" y="356"/>
                    </a:cubicBezTo>
                    <a:cubicBezTo>
                      <a:pt x="244" y="356"/>
                      <a:pt x="245" y="356"/>
                      <a:pt x="246" y="356"/>
                    </a:cubicBezTo>
                    <a:cubicBezTo>
                      <a:pt x="247" y="356"/>
                      <a:pt x="247" y="355"/>
                      <a:pt x="248" y="355"/>
                    </a:cubicBezTo>
                    <a:cubicBezTo>
                      <a:pt x="248" y="355"/>
                      <a:pt x="248" y="355"/>
                      <a:pt x="249" y="355"/>
                    </a:cubicBezTo>
                    <a:cubicBezTo>
                      <a:pt x="249" y="355"/>
                      <a:pt x="249" y="355"/>
                      <a:pt x="249" y="355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1" y="353"/>
                      <a:pt x="252" y="353"/>
                      <a:pt x="253" y="352"/>
                    </a:cubicBezTo>
                    <a:cubicBezTo>
                      <a:pt x="253" y="352"/>
                      <a:pt x="254" y="352"/>
                      <a:pt x="255" y="351"/>
                    </a:cubicBezTo>
                    <a:cubicBezTo>
                      <a:pt x="255" y="351"/>
                      <a:pt x="255" y="351"/>
                      <a:pt x="255" y="351"/>
                    </a:cubicBezTo>
                    <a:cubicBezTo>
                      <a:pt x="256" y="351"/>
                      <a:pt x="258" y="351"/>
                      <a:pt x="259" y="351"/>
                    </a:cubicBezTo>
                    <a:cubicBezTo>
                      <a:pt x="259" y="351"/>
                      <a:pt x="260" y="350"/>
                      <a:pt x="260" y="350"/>
                    </a:cubicBezTo>
                    <a:cubicBezTo>
                      <a:pt x="260" y="350"/>
                      <a:pt x="261" y="350"/>
                      <a:pt x="261" y="350"/>
                    </a:cubicBezTo>
                    <a:cubicBezTo>
                      <a:pt x="261" y="350"/>
                      <a:pt x="262" y="349"/>
                      <a:pt x="263" y="349"/>
                    </a:cubicBezTo>
                    <a:cubicBezTo>
                      <a:pt x="263" y="348"/>
                      <a:pt x="264" y="348"/>
                      <a:pt x="265" y="347"/>
                    </a:cubicBezTo>
                    <a:cubicBezTo>
                      <a:pt x="266" y="347"/>
                      <a:pt x="266" y="347"/>
                      <a:pt x="266" y="347"/>
                    </a:cubicBezTo>
                    <a:cubicBezTo>
                      <a:pt x="267" y="346"/>
                      <a:pt x="267" y="346"/>
                      <a:pt x="268" y="346"/>
                    </a:cubicBezTo>
                    <a:cubicBezTo>
                      <a:pt x="268" y="346"/>
                      <a:pt x="268" y="346"/>
                      <a:pt x="268" y="345"/>
                    </a:cubicBezTo>
                    <a:cubicBezTo>
                      <a:pt x="268" y="345"/>
                      <a:pt x="269" y="345"/>
                      <a:pt x="269" y="345"/>
                    </a:cubicBezTo>
                    <a:cubicBezTo>
                      <a:pt x="270" y="344"/>
                      <a:pt x="270" y="344"/>
                      <a:pt x="271" y="344"/>
                    </a:cubicBezTo>
                    <a:cubicBezTo>
                      <a:pt x="271" y="344"/>
                      <a:pt x="272" y="344"/>
                      <a:pt x="272" y="344"/>
                    </a:cubicBezTo>
                    <a:cubicBezTo>
                      <a:pt x="273" y="344"/>
                      <a:pt x="273" y="344"/>
                      <a:pt x="273" y="344"/>
                    </a:cubicBezTo>
                    <a:cubicBezTo>
                      <a:pt x="274" y="343"/>
                      <a:pt x="276" y="342"/>
                      <a:pt x="277" y="341"/>
                    </a:cubicBezTo>
                    <a:cubicBezTo>
                      <a:pt x="278" y="341"/>
                      <a:pt x="278" y="341"/>
                      <a:pt x="278" y="341"/>
                    </a:cubicBezTo>
                    <a:cubicBezTo>
                      <a:pt x="278" y="340"/>
                      <a:pt x="279" y="340"/>
                      <a:pt x="279" y="340"/>
                    </a:cubicBezTo>
                    <a:cubicBezTo>
                      <a:pt x="280" y="339"/>
                      <a:pt x="281" y="339"/>
                      <a:pt x="281" y="338"/>
                    </a:cubicBezTo>
                    <a:cubicBezTo>
                      <a:pt x="282" y="338"/>
                      <a:pt x="282" y="337"/>
                      <a:pt x="283" y="337"/>
                    </a:cubicBezTo>
                    <a:cubicBezTo>
                      <a:pt x="284" y="336"/>
                      <a:pt x="285" y="336"/>
                      <a:pt x="286" y="336"/>
                    </a:cubicBezTo>
                    <a:cubicBezTo>
                      <a:pt x="287" y="335"/>
                      <a:pt x="289" y="334"/>
                      <a:pt x="291" y="332"/>
                    </a:cubicBezTo>
                    <a:cubicBezTo>
                      <a:pt x="291" y="332"/>
                      <a:pt x="292" y="331"/>
                      <a:pt x="293" y="331"/>
                    </a:cubicBezTo>
                    <a:cubicBezTo>
                      <a:pt x="294" y="330"/>
                      <a:pt x="294" y="329"/>
                      <a:pt x="295" y="329"/>
                    </a:cubicBezTo>
                    <a:cubicBezTo>
                      <a:pt x="295" y="329"/>
                      <a:pt x="295" y="328"/>
                      <a:pt x="296" y="327"/>
                    </a:cubicBezTo>
                    <a:cubicBezTo>
                      <a:pt x="296" y="327"/>
                      <a:pt x="297" y="327"/>
                      <a:pt x="298" y="327"/>
                    </a:cubicBezTo>
                    <a:cubicBezTo>
                      <a:pt x="300" y="326"/>
                      <a:pt x="303" y="323"/>
                      <a:pt x="306" y="319"/>
                    </a:cubicBezTo>
                    <a:cubicBezTo>
                      <a:pt x="307" y="319"/>
                      <a:pt x="307" y="319"/>
                      <a:pt x="307" y="319"/>
                    </a:cubicBezTo>
                    <a:cubicBezTo>
                      <a:pt x="307" y="319"/>
                      <a:pt x="308" y="318"/>
                      <a:pt x="308" y="317"/>
                    </a:cubicBezTo>
                    <a:cubicBezTo>
                      <a:pt x="310" y="316"/>
                      <a:pt x="313" y="315"/>
                      <a:pt x="315" y="312"/>
                    </a:cubicBezTo>
                    <a:cubicBezTo>
                      <a:pt x="316" y="311"/>
                      <a:pt x="317" y="309"/>
                      <a:pt x="318" y="307"/>
                    </a:cubicBezTo>
                    <a:cubicBezTo>
                      <a:pt x="318" y="307"/>
                      <a:pt x="319" y="306"/>
                      <a:pt x="319" y="306"/>
                    </a:cubicBezTo>
                    <a:cubicBezTo>
                      <a:pt x="321" y="305"/>
                      <a:pt x="323" y="304"/>
                      <a:pt x="324" y="302"/>
                    </a:cubicBezTo>
                    <a:cubicBezTo>
                      <a:pt x="326" y="300"/>
                      <a:pt x="327" y="298"/>
                      <a:pt x="329" y="295"/>
                    </a:cubicBezTo>
                    <a:cubicBezTo>
                      <a:pt x="329" y="295"/>
                      <a:pt x="329" y="294"/>
                      <a:pt x="330" y="294"/>
                    </a:cubicBezTo>
                    <a:cubicBezTo>
                      <a:pt x="331" y="293"/>
                      <a:pt x="331" y="292"/>
                      <a:pt x="332" y="291"/>
                    </a:cubicBezTo>
                    <a:cubicBezTo>
                      <a:pt x="334" y="289"/>
                      <a:pt x="336" y="286"/>
                      <a:pt x="338" y="282"/>
                    </a:cubicBezTo>
                    <a:cubicBezTo>
                      <a:pt x="338" y="282"/>
                      <a:pt x="338" y="281"/>
                      <a:pt x="339" y="280"/>
                    </a:cubicBezTo>
                    <a:cubicBezTo>
                      <a:pt x="339" y="280"/>
                      <a:pt x="339" y="280"/>
                      <a:pt x="340" y="280"/>
                    </a:cubicBezTo>
                    <a:cubicBezTo>
                      <a:pt x="342" y="278"/>
                      <a:pt x="344" y="274"/>
                      <a:pt x="346" y="269"/>
                    </a:cubicBezTo>
                    <a:cubicBezTo>
                      <a:pt x="346" y="269"/>
                      <a:pt x="346" y="269"/>
                      <a:pt x="346" y="269"/>
                    </a:cubicBezTo>
                    <a:cubicBezTo>
                      <a:pt x="346" y="268"/>
                      <a:pt x="346" y="267"/>
                      <a:pt x="346" y="267"/>
                    </a:cubicBezTo>
                    <a:cubicBezTo>
                      <a:pt x="347" y="266"/>
                      <a:pt x="347" y="266"/>
                      <a:pt x="348" y="265"/>
                    </a:cubicBezTo>
                    <a:cubicBezTo>
                      <a:pt x="350" y="263"/>
                      <a:pt x="351" y="261"/>
                      <a:pt x="352" y="257"/>
                    </a:cubicBezTo>
                    <a:cubicBezTo>
                      <a:pt x="352" y="256"/>
                      <a:pt x="353" y="255"/>
                      <a:pt x="353" y="254"/>
                    </a:cubicBezTo>
                    <a:cubicBezTo>
                      <a:pt x="353" y="254"/>
                      <a:pt x="353" y="253"/>
                      <a:pt x="353" y="252"/>
                    </a:cubicBezTo>
                    <a:cubicBezTo>
                      <a:pt x="355" y="250"/>
                      <a:pt x="357" y="246"/>
                      <a:pt x="358" y="239"/>
                    </a:cubicBezTo>
                    <a:cubicBezTo>
                      <a:pt x="358" y="239"/>
                      <a:pt x="359" y="238"/>
                      <a:pt x="359" y="237"/>
                    </a:cubicBezTo>
                    <a:cubicBezTo>
                      <a:pt x="361" y="235"/>
                      <a:pt x="362" y="231"/>
                      <a:pt x="363" y="224"/>
                    </a:cubicBezTo>
                    <a:cubicBezTo>
                      <a:pt x="363" y="222"/>
                      <a:pt x="363" y="222"/>
                      <a:pt x="363" y="222"/>
                    </a:cubicBezTo>
                    <a:cubicBezTo>
                      <a:pt x="364" y="219"/>
                      <a:pt x="366" y="215"/>
                      <a:pt x="366" y="208"/>
                    </a:cubicBezTo>
                    <a:cubicBezTo>
                      <a:pt x="366" y="208"/>
                      <a:pt x="365" y="207"/>
                      <a:pt x="365" y="206"/>
                    </a:cubicBezTo>
                    <a:cubicBezTo>
                      <a:pt x="367" y="203"/>
                      <a:pt x="368" y="199"/>
                      <a:pt x="367" y="192"/>
                    </a:cubicBezTo>
                    <a:moveTo>
                      <a:pt x="363" y="163"/>
                    </a:moveTo>
                    <a:cubicBezTo>
                      <a:pt x="363" y="163"/>
                      <a:pt x="363" y="163"/>
                      <a:pt x="363" y="163"/>
                    </a:cubicBezTo>
                    <a:cubicBezTo>
                      <a:pt x="363" y="163"/>
                      <a:pt x="363" y="163"/>
                      <a:pt x="363" y="163"/>
                    </a:cubicBezTo>
                    <a:cubicBezTo>
                      <a:pt x="367" y="177"/>
                      <a:pt x="358" y="177"/>
                      <a:pt x="352" y="181"/>
                    </a:cubicBezTo>
                    <a:cubicBezTo>
                      <a:pt x="352" y="182"/>
                      <a:pt x="351" y="182"/>
                      <a:pt x="351" y="183"/>
                    </a:cubicBezTo>
                    <a:cubicBezTo>
                      <a:pt x="349" y="178"/>
                      <a:pt x="350" y="175"/>
                      <a:pt x="351" y="173"/>
                    </a:cubicBezTo>
                    <a:cubicBezTo>
                      <a:pt x="351" y="172"/>
                      <a:pt x="352" y="172"/>
                      <a:pt x="352" y="171"/>
                    </a:cubicBezTo>
                    <a:cubicBezTo>
                      <a:pt x="356" y="168"/>
                      <a:pt x="360" y="166"/>
                      <a:pt x="363" y="163"/>
                    </a:cubicBezTo>
                    <a:moveTo>
                      <a:pt x="361" y="148"/>
                    </a:moveTo>
                    <a:cubicBezTo>
                      <a:pt x="361" y="147"/>
                      <a:pt x="361" y="147"/>
                      <a:pt x="361" y="147"/>
                    </a:cubicBezTo>
                    <a:cubicBezTo>
                      <a:pt x="366" y="160"/>
                      <a:pt x="358" y="162"/>
                      <a:pt x="352" y="166"/>
                    </a:cubicBezTo>
                    <a:cubicBezTo>
                      <a:pt x="351" y="167"/>
                      <a:pt x="351" y="167"/>
                      <a:pt x="350" y="168"/>
                    </a:cubicBezTo>
                    <a:cubicBezTo>
                      <a:pt x="348" y="163"/>
                      <a:pt x="348" y="160"/>
                      <a:pt x="349" y="158"/>
                    </a:cubicBezTo>
                    <a:cubicBezTo>
                      <a:pt x="350" y="157"/>
                      <a:pt x="351" y="156"/>
                      <a:pt x="352" y="155"/>
                    </a:cubicBezTo>
                    <a:cubicBezTo>
                      <a:pt x="355" y="152"/>
                      <a:pt x="359" y="150"/>
                      <a:pt x="361" y="147"/>
                    </a:cubicBezTo>
                    <a:lnTo>
                      <a:pt x="361" y="148"/>
                    </a:lnTo>
                    <a:close/>
                    <a:moveTo>
                      <a:pt x="357" y="132"/>
                    </a:moveTo>
                    <a:cubicBezTo>
                      <a:pt x="362" y="143"/>
                      <a:pt x="357" y="146"/>
                      <a:pt x="352" y="150"/>
                    </a:cubicBezTo>
                    <a:cubicBezTo>
                      <a:pt x="351" y="151"/>
                      <a:pt x="349" y="152"/>
                      <a:pt x="348" y="154"/>
                    </a:cubicBezTo>
                    <a:cubicBezTo>
                      <a:pt x="348" y="154"/>
                      <a:pt x="348" y="154"/>
                      <a:pt x="348" y="154"/>
                    </a:cubicBezTo>
                    <a:cubicBezTo>
                      <a:pt x="346" y="149"/>
                      <a:pt x="346" y="146"/>
                      <a:pt x="346" y="144"/>
                    </a:cubicBezTo>
                    <a:cubicBezTo>
                      <a:pt x="347" y="143"/>
                      <a:pt x="347" y="142"/>
                      <a:pt x="348" y="142"/>
                    </a:cubicBezTo>
                    <a:cubicBezTo>
                      <a:pt x="349" y="140"/>
                      <a:pt x="351" y="139"/>
                      <a:pt x="352" y="137"/>
                    </a:cubicBezTo>
                    <a:cubicBezTo>
                      <a:pt x="354" y="135"/>
                      <a:pt x="356" y="134"/>
                      <a:pt x="357" y="132"/>
                    </a:cubicBezTo>
                    <a:close/>
                    <a:moveTo>
                      <a:pt x="352" y="117"/>
                    </a:moveTo>
                    <a:cubicBezTo>
                      <a:pt x="352" y="117"/>
                      <a:pt x="352" y="117"/>
                      <a:pt x="352" y="118"/>
                    </a:cubicBezTo>
                    <a:cubicBezTo>
                      <a:pt x="356" y="125"/>
                      <a:pt x="355" y="129"/>
                      <a:pt x="352" y="132"/>
                    </a:cubicBezTo>
                    <a:cubicBezTo>
                      <a:pt x="351" y="134"/>
                      <a:pt x="350" y="135"/>
                      <a:pt x="348" y="136"/>
                    </a:cubicBezTo>
                    <a:cubicBezTo>
                      <a:pt x="347" y="137"/>
                      <a:pt x="346" y="138"/>
                      <a:pt x="346" y="139"/>
                    </a:cubicBezTo>
                    <a:cubicBezTo>
                      <a:pt x="345" y="139"/>
                      <a:pt x="345" y="139"/>
                      <a:pt x="345" y="140"/>
                    </a:cubicBezTo>
                    <a:cubicBezTo>
                      <a:pt x="342" y="135"/>
                      <a:pt x="342" y="132"/>
                      <a:pt x="343" y="130"/>
                    </a:cubicBezTo>
                    <a:cubicBezTo>
                      <a:pt x="343" y="128"/>
                      <a:pt x="344" y="126"/>
                      <a:pt x="346" y="125"/>
                    </a:cubicBezTo>
                    <a:cubicBezTo>
                      <a:pt x="346" y="124"/>
                      <a:pt x="347" y="123"/>
                      <a:pt x="348" y="122"/>
                    </a:cubicBezTo>
                    <a:cubicBezTo>
                      <a:pt x="350" y="120"/>
                      <a:pt x="351" y="119"/>
                      <a:pt x="352" y="117"/>
                    </a:cubicBezTo>
                    <a:close/>
                    <a:moveTo>
                      <a:pt x="345" y="103"/>
                    </a:move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6" y="103"/>
                      <a:pt x="346" y="103"/>
                      <a:pt x="346" y="103"/>
                    </a:cubicBezTo>
                    <a:cubicBezTo>
                      <a:pt x="347" y="105"/>
                      <a:pt x="347" y="106"/>
                      <a:pt x="348" y="107"/>
                    </a:cubicBezTo>
                    <a:cubicBezTo>
                      <a:pt x="350" y="111"/>
                      <a:pt x="349" y="114"/>
                      <a:pt x="348" y="116"/>
                    </a:cubicBezTo>
                    <a:cubicBezTo>
                      <a:pt x="347" y="117"/>
                      <a:pt x="347" y="118"/>
                      <a:pt x="346" y="119"/>
                    </a:cubicBezTo>
                    <a:cubicBezTo>
                      <a:pt x="344" y="122"/>
                      <a:pt x="342" y="124"/>
                      <a:pt x="340" y="126"/>
                    </a:cubicBezTo>
                    <a:cubicBezTo>
                      <a:pt x="340" y="126"/>
                      <a:pt x="340" y="125"/>
                      <a:pt x="340" y="125"/>
                    </a:cubicBezTo>
                    <a:cubicBezTo>
                      <a:pt x="337" y="121"/>
                      <a:pt x="337" y="119"/>
                      <a:pt x="337" y="116"/>
                    </a:cubicBezTo>
                    <a:cubicBezTo>
                      <a:pt x="338" y="115"/>
                      <a:pt x="339" y="113"/>
                      <a:pt x="340" y="112"/>
                    </a:cubicBezTo>
                    <a:cubicBezTo>
                      <a:pt x="342" y="108"/>
                      <a:pt x="344" y="106"/>
                      <a:pt x="345" y="103"/>
                    </a:cubicBezTo>
                    <a:close/>
                    <a:moveTo>
                      <a:pt x="338" y="89"/>
                    </a:moveTo>
                    <a:cubicBezTo>
                      <a:pt x="339" y="90"/>
                      <a:pt x="339" y="91"/>
                      <a:pt x="340" y="91"/>
                    </a:cubicBezTo>
                    <a:cubicBezTo>
                      <a:pt x="344" y="98"/>
                      <a:pt x="342" y="102"/>
                      <a:pt x="340" y="105"/>
                    </a:cubicBezTo>
                    <a:cubicBezTo>
                      <a:pt x="338" y="108"/>
                      <a:pt x="336" y="110"/>
                      <a:pt x="335" y="113"/>
                    </a:cubicBezTo>
                    <a:cubicBezTo>
                      <a:pt x="334" y="111"/>
                      <a:pt x="333" y="110"/>
                      <a:pt x="332" y="109"/>
                    </a:cubicBezTo>
                    <a:cubicBezTo>
                      <a:pt x="331" y="107"/>
                      <a:pt x="331" y="105"/>
                      <a:pt x="331" y="103"/>
                    </a:cubicBezTo>
                    <a:cubicBezTo>
                      <a:pt x="331" y="102"/>
                      <a:pt x="332" y="100"/>
                      <a:pt x="332" y="99"/>
                    </a:cubicBezTo>
                    <a:cubicBezTo>
                      <a:pt x="334" y="95"/>
                      <a:pt x="337" y="92"/>
                      <a:pt x="338" y="89"/>
                    </a:cubicBezTo>
                    <a:close/>
                    <a:moveTo>
                      <a:pt x="329" y="76"/>
                    </a:moveTo>
                    <a:cubicBezTo>
                      <a:pt x="329" y="76"/>
                      <a:pt x="329" y="76"/>
                      <a:pt x="329" y="76"/>
                    </a:cubicBezTo>
                    <a:cubicBezTo>
                      <a:pt x="329" y="76"/>
                      <a:pt x="329" y="76"/>
                      <a:pt x="329" y="76"/>
                    </a:cubicBezTo>
                    <a:cubicBezTo>
                      <a:pt x="331" y="78"/>
                      <a:pt x="332" y="79"/>
                      <a:pt x="332" y="80"/>
                    </a:cubicBezTo>
                    <a:cubicBezTo>
                      <a:pt x="336" y="85"/>
                      <a:pt x="335" y="88"/>
                      <a:pt x="332" y="92"/>
                    </a:cubicBezTo>
                    <a:cubicBezTo>
                      <a:pt x="331" y="94"/>
                      <a:pt x="329" y="97"/>
                      <a:pt x="328" y="100"/>
                    </a:cubicBezTo>
                    <a:cubicBezTo>
                      <a:pt x="326" y="98"/>
                      <a:pt x="325" y="96"/>
                      <a:pt x="324" y="95"/>
                    </a:cubicBezTo>
                    <a:cubicBezTo>
                      <a:pt x="324" y="93"/>
                      <a:pt x="323" y="92"/>
                      <a:pt x="323" y="91"/>
                    </a:cubicBezTo>
                    <a:cubicBezTo>
                      <a:pt x="323" y="90"/>
                      <a:pt x="324" y="88"/>
                      <a:pt x="324" y="87"/>
                    </a:cubicBezTo>
                    <a:cubicBezTo>
                      <a:pt x="326" y="83"/>
                      <a:pt x="328" y="80"/>
                      <a:pt x="329" y="76"/>
                    </a:cubicBezTo>
                    <a:moveTo>
                      <a:pt x="319" y="64"/>
                    </a:moveTo>
                    <a:cubicBezTo>
                      <a:pt x="319" y="64"/>
                      <a:pt x="319" y="64"/>
                      <a:pt x="319" y="64"/>
                    </a:cubicBezTo>
                    <a:cubicBezTo>
                      <a:pt x="322" y="66"/>
                      <a:pt x="323" y="68"/>
                      <a:pt x="324" y="70"/>
                    </a:cubicBezTo>
                    <a:cubicBezTo>
                      <a:pt x="326" y="73"/>
                      <a:pt x="326" y="76"/>
                      <a:pt x="324" y="78"/>
                    </a:cubicBezTo>
                    <a:cubicBezTo>
                      <a:pt x="323" y="82"/>
                      <a:pt x="321" y="84"/>
                      <a:pt x="320" y="88"/>
                    </a:cubicBezTo>
                    <a:cubicBezTo>
                      <a:pt x="317" y="85"/>
                      <a:pt x="316" y="83"/>
                      <a:pt x="315" y="81"/>
                    </a:cubicBezTo>
                    <a:cubicBezTo>
                      <a:pt x="315" y="80"/>
                      <a:pt x="315" y="80"/>
                      <a:pt x="315" y="79"/>
                    </a:cubicBezTo>
                    <a:cubicBezTo>
                      <a:pt x="315" y="78"/>
                      <a:pt x="315" y="78"/>
                      <a:pt x="315" y="77"/>
                    </a:cubicBezTo>
                    <a:cubicBezTo>
                      <a:pt x="316" y="72"/>
                      <a:pt x="319" y="68"/>
                      <a:pt x="319" y="64"/>
                    </a:cubicBezTo>
                    <a:moveTo>
                      <a:pt x="306" y="60"/>
                    </a:moveTo>
                    <a:cubicBezTo>
                      <a:pt x="307" y="58"/>
                      <a:pt x="308" y="55"/>
                      <a:pt x="308" y="52"/>
                    </a:cubicBezTo>
                    <a:cubicBezTo>
                      <a:pt x="309" y="53"/>
                      <a:pt x="309" y="53"/>
                      <a:pt x="309" y="53"/>
                    </a:cubicBezTo>
                    <a:cubicBezTo>
                      <a:pt x="312" y="56"/>
                      <a:pt x="314" y="58"/>
                      <a:pt x="315" y="60"/>
                    </a:cubicBezTo>
                    <a:cubicBezTo>
                      <a:pt x="315" y="62"/>
                      <a:pt x="315" y="64"/>
                      <a:pt x="315" y="65"/>
                    </a:cubicBezTo>
                    <a:cubicBezTo>
                      <a:pt x="314" y="69"/>
                      <a:pt x="312" y="73"/>
                      <a:pt x="311" y="76"/>
                    </a:cubicBezTo>
                    <a:cubicBezTo>
                      <a:pt x="309" y="74"/>
                      <a:pt x="307" y="73"/>
                      <a:pt x="306" y="72"/>
                    </a:cubicBezTo>
                    <a:cubicBezTo>
                      <a:pt x="306" y="70"/>
                      <a:pt x="305" y="69"/>
                      <a:pt x="305" y="68"/>
                    </a:cubicBezTo>
                    <a:cubicBezTo>
                      <a:pt x="305" y="65"/>
                      <a:pt x="306" y="63"/>
                      <a:pt x="306" y="60"/>
                    </a:cubicBezTo>
                    <a:moveTo>
                      <a:pt x="296" y="42"/>
                    </a:moveTo>
                    <a:cubicBezTo>
                      <a:pt x="297" y="42"/>
                      <a:pt x="297" y="42"/>
                      <a:pt x="297" y="42"/>
                    </a:cubicBezTo>
                    <a:cubicBezTo>
                      <a:pt x="297" y="43"/>
                      <a:pt x="297" y="43"/>
                      <a:pt x="298" y="43"/>
                    </a:cubicBezTo>
                    <a:cubicBezTo>
                      <a:pt x="310" y="51"/>
                      <a:pt x="302" y="58"/>
                      <a:pt x="302" y="66"/>
                    </a:cubicBezTo>
                    <a:cubicBezTo>
                      <a:pt x="300" y="65"/>
                      <a:pt x="298" y="64"/>
                      <a:pt x="298" y="62"/>
                    </a:cubicBezTo>
                    <a:cubicBezTo>
                      <a:pt x="296" y="61"/>
                      <a:pt x="295" y="60"/>
                      <a:pt x="295" y="58"/>
                    </a:cubicBezTo>
                    <a:cubicBezTo>
                      <a:pt x="294" y="52"/>
                      <a:pt x="297" y="47"/>
                      <a:pt x="296" y="42"/>
                    </a:cubicBezTo>
                    <a:moveTo>
                      <a:pt x="284" y="33"/>
                    </a:moveTo>
                    <a:cubicBezTo>
                      <a:pt x="284" y="33"/>
                      <a:pt x="284" y="33"/>
                      <a:pt x="284" y="33"/>
                    </a:cubicBezTo>
                    <a:cubicBezTo>
                      <a:pt x="284" y="33"/>
                      <a:pt x="284" y="33"/>
                      <a:pt x="284" y="33"/>
                    </a:cubicBezTo>
                    <a:cubicBezTo>
                      <a:pt x="285" y="33"/>
                      <a:pt x="285" y="34"/>
                      <a:pt x="286" y="34"/>
                    </a:cubicBezTo>
                    <a:cubicBezTo>
                      <a:pt x="288" y="35"/>
                      <a:pt x="290" y="37"/>
                      <a:pt x="291" y="38"/>
                    </a:cubicBezTo>
                    <a:cubicBezTo>
                      <a:pt x="295" y="44"/>
                      <a:pt x="290" y="50"/>
                      <a:pt x="291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89" y="54"/>
                      <a:pt x="287" y="53"/>
                      <a:pt x="286" y="52"/>
                    </a:cubicBezTo>
                    <a:cubicBezTo>
                      <a:pt x="285" y="51"/>
                      <a:pt x="284" y="50"/>
                      <a:pt x="284" y="49"/>
                    </a:cubicBezTo>
                    <a:cubicBezTo>
                      <a:pt x="282" y="43"/>
                      <a:pt x="284" y="38"/>
                      <a:pt x="284" y="33"/>
                    </a:cubicBezTo>
                    <a:moveTo>
                      <a:pt x="270" y="25"/>
                    </a:moveTo>
                    <a:cubicBezTo>
                      <a:pt x="271" y="25"/>
                      <a:pt x="271" y="25"/>
                      <a:pt x="271" y="25"/>
                    </a:cubicBezTo>
                    <a:cubicBezTo>
                      <a:pt x="271" y="25"/>
                      <a:pt x="272" y="26"/>
                      <a:pt x="272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5" y="27"/>
                      <a:pt x="276" y="28"/>
                      <a:pt x="277" y="29"/>
                    </a:cubicBezTo>
                    <a:cubicBezTo>
                      <a:pt x="278" y="29"/>
                      <a:pt x="278" y="29"/>
                      <a:pt x="278" y="30"/>
                    </a:cubicBezTo>
                    <a:cubicBezTo>
                      <a:pt x="279" y="30"/>
                      <a:pt x="279" y="31"/>
                      <a:pt x="279" y="32"/>
                    </a:cubicBezTo>
                    <a:cubicBezTo>
                      <a:pt x="281" y="35"/>
                      <a:pt x="280" y="40"/>
                      <a:pt x="279" y="44"/>
                    </a:cubicBezTo>
                    <a:cubicBezTo>
                      <a:pt x="279" y="44"/>
                      <a:pt x="279" y="45"/>
                      <a:pt x="279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9" y="47"/>
                      <a:pt x="278" y="46"/>
                      <a:pt x="278" y="46"/>
                    </a:cubicBezTo>
                    <a:cubicBezTo>
                      <a:pt x="278" y="46"/>
                      <a:pt x="278" y="46"/>
                      <a:pt x="277" y="46"/>
                    </a:cubicBezTo>
                    <a:cubicBezTo>
                      <a:pt x="276" y="45"/>
                      <a:pt x="274" y="44"/>
                      <a:pt x="273" y="43"/>
                    </a:cubicBezTo>
                    <a:cubicBezTo>
                      <a:pt x="273" y="43"/>
                      <a:pt x="273" y="43"/>
                      <a:pt x="272" y="42"/>
                    </a:cubicBezTo>
                    <a:cubicBezTo>
                      <a:pt x="272" y="42"/>
                      <a:pt x="272" y="41"/>
                      <a:pt x="271" y="41"/>
                    </a:cubicBezTo>
                    <a:cubicBezTo>
                      <a:pt x="271" y="40"/>
                      <a:pt x="271" y="40"/>
                      <a:pt x="271" y="39"/>
                    </a:cubicBezTo>
                    <a:cubicBezTo>
                      <a:pt x="270" y="34"/>
                      <a:pt x="271" y="29"/>
                      <a:pt x="270" y="25"/>
                    </a:cubicBezTo>
                    <a:close/>
                    <a:moveTo>
                      <a:pt x="256" y="18"/>
                    </a:moveTo>
                    <a:cubicBezTo>
                      <a:pt x="257" y="18"/>
                      <a:pt x="258" y="19"/>
                      <a:pt x="259" y="19"/>
                    </a:cubicBezTo>
                    <a:cubicBezTo>
                      <a:pt x="259" y="19"/>
                      <a:pt x="260" y="19"/>
                      <a:pt x="260" y="19"/>
                    </a:cubicBezTo>
                    <a:cubicBezTo>
                      <a:pt x="260" y="19"/>
                      <a:pt x="261" y="20"/>
                      <a:pt x="261" y="20"/>
                    </a:cubicBezTo>
                    <a:cubicBezTo>
                      <a:pt x="261" y="20"/>
                      <a:pt x="262" y="20"/>
                      <a:pt x="263" y="21"/>
                    </a:cubicBezTo>
                    <a:cubicBezTo>
                      <a:pt x="264" y="21"/>
                      <a:pt x="265" y="23"/>
                      <a:pt x="265" y="24"/>
                    </a:cubicBezTo>
                    <a:cubicBezTo>
                      <a:pt x="266" y="24"/>
                      <a:pt x="266" y="25"/>
                      <a:pt x="266" y="26"/>
                    </a:cubicBezTo>
                    <a:cubicBezTo>
                      <a:pt x="268" y="30"/>
                      <a:pt x="266" y="35"/>
                      <a:pt x="267" y="39"/>
                    </a:cubicBezTo>
                    <a:cubicBezTo>
                      <a:pt x="267" y="39"/>
                      <a:pt x="267" y="39"/>
                      <a:pt x="266" y="39"/>
                    </a:cubicBezTo>
                    <a:cubicBezTo>
                      <a:pt x="266" y="39"/>
                      <a:pt x="266" y="39"/>
                      <a:pt x="265" y="39"/>
                    </a:cubicBezTo>
                    <a:cubicBezTo>
                      <a:pt x="264" y="38"/>
                      <a:pt x="263" y="38"/>
                      <a:pt x="263" y="37"/>
                    </a:cubicBezTo>
                    <a:cubicBezTo>
                      <a:pt x="262" y="37"/>
                      <a:pt x="261" y="37"/>
                      <a:pt x="261" y="36"/>
                    </a:cubicBezTo>
                    <a:cubicBezTo>
                      <a:pt x="261" y="36"/>
                      <a:pt x="260" y="36"/>
                      <a:pt x="260" y="35"/>
                    </a:cubicBezTo>
                    <a:cubicBezTo>
                      <a:pt x="260" y="35"/>
                      <a:pt x="259" y="35"/>
                      <a:pt x="259" y="35"/>
                    </a:cubicBezTo>
                    <a:cubicBezTo>
                      <a:pt x="259" y="34"/>
                      <a:pt x="259" y="34"/>
                      <a:pt x="259" y="34"/>
                    </a:cubicBezTo>
                    <a:cubicBezTo>
                      <a:pt x="257" y="28"/>
                      <a:pt x="258" y="23"/>
                      <a:pt x="256" y="18"/>
                    </a:cubicBezTo>
                    <a:close/>
                    <a:moveTo>
                      <a:pt x="242" y="13"/>
                    </a:moveTo>
                    <a:cubicBezTo>
                      <a:pt x="242" y="12"/>
                      <a:pt x="242" y="12"/>
                      <a:pt x="242" y="12"/>
                    </a:cubicBezTo>
                    <a:cubicBezTo>
                      <a:pt x="242" y="12"/>
                      <a:pt x="242" y="13"/>
                      <a:pt x="242" y="13"/>
                    </a:cubicBezTo>
                    <a:cubicBezTo>
                      <a:pt x="243" y="13"/>
                      <a:pt x="243" y="13"/>
                      <a:pt x="244" y="13"/>
                    </a:cubicBezTo>
                    <a:cubicBezTo>
                      <a:pt x="245" y="13"/>
                      <a:pt x="245" y="13"/>
                      <a:pt x="246" y="13"/>
                    </a:cubicBezTo>
                    <a:cubicBezTo>
                      <a:pt x="247" y="14"/>
                      <a:pt x="248" y="14"/>
                      <a:pt x="248" y="15"/>
                    </a:cubicBezTo>
                    <a:cubicBezTo>
                      <a:pt x="248" y="15"/>
                      <a:pt x="248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50" y="16"/>
                      <a:pt x="250" y="16"/>
                      <a:pt x="250" y="16"/>
                    </a:cubicBezTo>
                    <a:cubicBezTo>
                      <a:pt x="252" y="18"/>
                      <a:pt x="253" y="20"/>
                      <a:pt x="253" y="22"/>
                    </a:cubicBezTo>
                    <a:cubicBezTo>
                      <a:pt x="254" y="26"/>
                      <a:pt x="253" y="29"/>
                      <a:pt x="254" y="33"/>
                    </a:cubicBezTo>
                    <a:cubicBezTo>
                      <a:pt x="254" y="33"/>
                      <a:pt x="254" y="32"/>
                      <a:pt x="253" y="32"/>
                    </a:cubicBezTo>
                    <a:cubicBezTo>
                      <a:pt x="252" y="32"/>
                      <a:pt x="251" y="32"/>
                      <a:pt x="250" y="32"/>
                    </a:cubicBezTo>
                    <a:cubicBezTo>
                      <a:pt x="250" y="31"/>
                      <a:pt x="250" y="31"/>
                      <a:pt x="249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48" y="31"/>
                      <a:pt x="248" y="31"/>
                      <a:pt x="248" y="31"/>
                    </a:cubicBezTo>
                    <a:cubicBezTo>
                      <a:pt x="247" y="30"/>
                      <a:pt x="247" y="29"/>
                      <a:pt x="246" y="29"/>
                    </a:cubicBezTo>
                    <a:cubicBezTo>
                      <a:pt x="246" y="28"/>
                      <a:pt x="246" y="28"/>
                      <a:pt x="245" y="28"/>
                    </a:cubicBezTo>
                    <a:cubicBezTo>
                      <a:pt x="245" y="26"/>
                      <a:pt x="244" y="24"/>
                      <a:pt x="244" y="22"/>
                    </a:cubicBezTo>
                    <a:cubicBezTo>
                      <a:pt x="243" y="20"/>
                      <a:pt x="243" y="18"/>
                      <a:pt x="242" y="16"/>
                    </a:cubicBezTo>
                    <a:cubicBezTo>
                      <a:pt x="242" y="15"/>
                      <a:pt x="242" y="14"/>
                      <a:pt x="241" y="12"/>
                    </a:cubicBezTo>
                    <a:lnTo>
                      <a:pt x="242" y="13"/>
                    </a:lnTo>
                    <a:close/>
                    <a:moveTo>
                      <a:pt x="226" y="8"/>
                    </a:moveTo>
                    <a:cubicBezTo>
                      <a:pt x="227" y="8"/>
                      <a:pt x="227" y="8"/>
                      <a:pt x="227" y="8"/>
                    </a:cubicBezTo>
                    <a:cubicBezTo>
                      <a:pt x="227" y="8"/>
                      <a:pt x="227" y="8"/>
                      <a:pt x="228" y="8"/>
                    </a:cubicBezTo>
                    <a:cubicBezTo>
                      <a:pt x="229" y="8"/>
                      <a:pt x="229" y="9"/>
                      <a:pt x="230" y="9"/>
                    </a:cubicBezTo>
                    <a:cubicBezTo>
                      <a:pt x="231" y="9"/>
                      <a:pt x="231" y="9"/>
                      <a:pt x="232" y="9"/>
                    </a:cubicBezTo>
                    <a:cubicBezTo>
                      <a:pt x="232" y="9"/>
                      <a:pt x="232" y="9"/>
                      <a:pt x="233" y="9"/>
                    </a:cubicBezTo>
                    <a:cubicBezTo>
                      <a:pt x="233" y="10"/>
                      <a:pt x="234" y="10"/>
                      <a:pt x="234" y="10"/>
                    </a:cubicBezTo>
                    <a:cubicBezTo>
                      <a:pt x="236" y="11"/>
                      <a:pt x="237" y="12"/>
                      <a:pt x="238" y="14"/>
                    </a:cubicBezTo>
                    <a:cubicBezTo>
                      <a:pt x="238" y="14"/>
                      <a:pt x="238" y="15"/>
                      <a:pt x="239" y="16"/>
                    </a:cubicBezTo>
                    <a:cubicBezTo>
                      <a:pt x="240" y="19"/>
                      <a:pt x="239" y="24"/>
                      <a:pt x="241" y="27"/>
                    </a:cubicBezTo>
                    <a:cubicBezTo>
                      <a:pt x="240" y="27"/>
                      <a:pt x="239" y="27"/>
                      <a:pt x="239" y="27"/>
                    </a:cubicBezTo>
                    <a:cubicBezTo>
                      <a:pt x="238" y="27"/>
                      <a:pt x="238" y="27"/>
                      <a:pt x="238" y="26"/>
                    </a:cubicBezTo>
                    <a:cubicBezTo>
                      <a:pt x="236" y="26"/>
                      <a:pt x="235" y="26"/>
                      <a:pt x="234" y="25"/>
                    </a:cubicBezTo>
                    <a:cubicBezTo>
                      <a:pt x="234" y="25"/>
                      <a:pt x="233" y="25"/>
                      <a:pt x="233" y="24"/>
                    </a:cubicBezTo>
                    <a:cubicBezTo>
                      <a:pt x="232" y="24"/>
                      <a:pt x="232" y="24"/>
                      <a:pt x="232" y="23"/>
                    </a:cubicBezTo>
                    <a:cubicBezTo>
                      <a:pt x="231" y="22"/>
                      <a:pt x="231" y="21"/>
                      <a:pt x="230" y="20"/>
                    </a:cubicBezTo>
                    <a:cubicBezTo>
                      <a:pt x="229" y="18"/>
                      <a:pt x="229" y="15"/>
                      <a:pt x="228" y="12"/>
                    </a:cubicBezTo>
                    <a:cubicBezTo>
                      <a:pt x="228" y="11"/>
                      <a:pt x="227" y="10"/>
                      <a:pt x="227" y="9"/>
                    </a:cubicBezTo>
                    <a:cubicBezTo>
                      <a:pt x="226" y="9"/>
                      <a:pt x="226" y="9"/>
                      <a:pt x="226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26" y="8"/>
                      <a:pt x="226" y="8"/>
                      <a:pt x="226" y="8"/>
                    </a:cubicBezTo>
                    <a:moveTo>
                      <a:pt x="211" y="5"/>
                    </a:moveTo>
                    <a:cubicBezTo>
                      <a:pt x="212" y="5"/>
                      <a:pt x="212" y="5"/>
                      <a:pt x="212" y="5"/>
                    </a:cubicBezTo>
                    <a:cubicBezTo>
                      <a:pt x="214" y="5"/>
                      <a:pt x="216" y="5"/>
                      <a:pt x="217" y="6"/>
                    </a:cubicBezTo>
                    <a:cubicBezTo>
                      <a:pt x="217" y="6"/>
                      <a:pt x="218" y="6"/>
                      <a:pt x="218" y="6"/>
                    </a:cubicBezTo>
                    <a:cubicBezTo>
                      <a:pt x="219" y="6"/>
                      <a:pt x="220" y="7"/>
                      <a:pt x="220" y="7"/>
                    </a:cubicBezTo>
                    <a:cubicBezTo>
                      <a:pt x="221" y="7"/>
                      <a:pt x="221" y="8"/>
                      <a:pt x="222" y="8"/>
                    </a:cubicBezTo>
                    <a:cubicBezTo>
                      <a:pt x="222" y="9"/>
                      <a:pt x="222" y="9"/>
                      <a:pt x="222" y="9"/>
                    </a:cubicBezTo>
                    <a:cubicBezTo>
                      <a:pt x="223" y="10"/>
                      <a:pt x="224" y="11"/>
                      <a:pt x="224" y="12"/>
                    </a:cubicBezTo>
                    <a:cubicBezTo>
                      <a:pt x="224" y="13"/>
                      <a:pt x="224" y="14"/>
                      <a:pt x="225" y="15"/>
                    </a:cubicBezTo>
                    <a:cubicBezTo>
                      <a:pt x="225" y="17"/>
                      <a:pt x="226" y="20"/>
                      <a:pt x="227" y="22"/>
                    </a:cubicBezTo>
                    <a:cubicBezTo>
                      <a:pt x="227" y="22"/>
                      <a:pt x="227" y="23"/>
                      <a:pt x="227" y="2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6" y="23"/>
                      <a:pt x="225" y="23"/>
                      <a:pt x="225" y="2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3" y="22"/>
                      <a:pt x="223" y="22"/>
                      <a:pt x="222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1" y="22"/>
                      <a:pt x="221" y="22"/>
                      <a:pt x="220" y="21"/>
                    </a:cubicBezTo>
                    <a:cubicBezTo>
                      <a:pt x="219" y="21"/>
                      <a:pt x="219" y="21"/>
                      <a:pt x="218" y="20"/>
                    </a:cubicBezTo>
                    <a:cubicBezTo>
                      <a:pt x="218" y="20"/>
                      <a:pt x="218" y="20"/>
                      <a:pt x="217" y="20"/>
                    </a:cubicBezTo>
                    <a:cubicBezTo>
                      <a:pt x="217" y="19"/>
                      <a:pt x="217" y="19"/>
                      <a:pt x="217" y="19"/>
                    </a:cubicBezTo>
                    <a:cubicBezTo>
                      <a:pt x="214" y="15"/>
                      <a:pt x="214" y="11"/>
                      <a:pt x="212" y="7"/>
                    </a:cubicBezTo>
                    <a:cubicBezTo>
                      <a:pt x="212" y="7"/>
                      <a:pt x="211" y="6"/>
                      <a:pt x="211" y="5"/>
                    </a:cubicBezTo>
                    <a:close/>
                    <a:moveTo>
                      <a:pt x="196" y="4"/>
                    </a:moveTo>
                    <a:cubicBezTo>
                      <a:pt x="196" y="3"/>
                      <a:pt x="196" y="3"/>
                      <a:pt x="196" y="3"/>
                    </a:cubicBezTo>
                    <a:cubicBezTo>
                      <a:pt x="197" y="3"/>
                      <a:pt x="197" y="3"/>
                      <a:pt x="197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201" y="4"/>
                      <a:pt x="202" y="4"/>
                      <a:pt x="202" y="4"/>
                    </a:cubicBezTo>
                    <a:cubicBezTo>
                      <a:pt x="204" y="4"/>
                      <a:pt x="206" y="5"/>
                      <a:pt x="207" y="6"/>
                    </a:cubicBezTo>
                    <a:cubicBezTo>
                      <a:pt x="208" y="7"/>
                      <a:pt x="209" y="9"/>
                      <a:pt x="210" y="11"/>
                    </a:cubicBezTo>
                    <a:cubicBezTo>
                      <a:pt x="211" y="13"/>
                      <a:pt x="211" y="16"/>
                      <a:pt x="212" y="18"/>
                    </a:cubicBezTo>
                    <a:cubicBezTo>
                      <a:pt x="212" y="18"/>
                      <a:pt x="213" y="19"/>
                      <a:pt x="213" y="20"/>
                    </a:cubicBezTo>
                    <a:cubicBezTo>
                      <a:pt x="212" y="20"/>
                      <a:pt x="212" y="20"/>
                      <a:pt x="212" y="20"/>
                    </a:cubicBezTo>
                    <a:cubicBezTo>
                      <a:pt x="210" y="20"/>
                      <a:pt x="210" y="20"/>
                      <a:pt x="210" y="20"/>
                    </a:cubicBezTo>
                    <a:cubicBezTo>
                      <a:pt x="208" y="19"/>
                      <a:pt x="208" y="19"/>
                      <a:pt x="207" y="19"/>
                    </a:cubicBezTo>
                    <a:cubicBezTo>
                      <a:pt x="205" y="19"/>
                      <a:pt x="204" y="18"/>
                      <a:pt x="203" y="18"/>
                    </a:cubicBezTo>
                    <a:cubicBezTo>
                      <a:pt x="203" y="17"/>
                      <a:pt x="203" y="17"/>
                      <a:pt x="202" y="16"/>
                    </a:cubicBezTo>
                    <a:cubicBezTo>
                      <a:pt x="202" y="16"/>
                      <a:pt x="201" y="15"/>
                      <a:pt x="201" y="14"/>
                    </a:cubicBezTo>
                    <a:cubicBezTo>
                      <a:pt x="200" y="13"/>
                      <a:pt x="199" y="12"/>
                      <a:pt x="199" y="10"/>
                    </a:cubicBezTo>
                    <a:cubicBezTo>
                      <a:pt x="198" y="9"/>
                      <a:pt x="198" y="8"/>
                      <a:pt x="197" y="6"/>
                    </a:cubicBezTo>
                    <a:cubicBezTo>
                      <a:pt x="196" y="5"/>
                      <a:pt x="196" y="4"/>
                      <a:pt x="195" y="4"/>
                    </a:cubicBezTo>
                    <a:lnTo>
                      <a:pt x="196" y="4"/>
                    </a:lnTo>
                    <a:close/>
                    <a:moveTo>
                      <a:pt x="180" y="3"/>
                    </a:moveTo>
                    <a:cubicBezTo>
                      <a:pt x="181" y="3"/>
                      <a:pt x="181" y="3"/>
                      <a:pt x="182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4" y="3"/>
                      <a:pt x="186" y="3"/>
                      <a:pt x="187" y="3"/>
                    </a:cubicBezTo>
                    <a:cubicBezTo>
                      <a:pt x="189" y="3"/>
                      <a:pt x="191" y="4"/>
                      <a:pt x="192" y="5"/>
                    </a:cubicBezTo>
                    <a:cubicBezTo>
                      <a:pt x="192" y="6"/>
                      <a:pt x="193" y="7"/>
                      <a:pt x="193" y="7"/>
                    </a:cubicBezTo>
                    <a:cubicBezTo>
                      <a:pt x="195" y="10"/>
                      <a:pt x="196" y="12"/>
                      <a:pt x="197" y="15"/>
                    </a:cubicBezTo>
                    <a:cubicBezTo>
                      <a:pt x="197" y="16"/>
                      <a:pt x="198" y="17"/>
                      <a:pt x="199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4" y="18"/>
                      <a:pt x="193" y="18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1" y="18"/>
                      <a:pt x="190" y="17"/>
                      <a:pt x="189" y="17"/>
                    </a:cubicBezTo>
                    <a:cubicBezTo>
                      <a:pt x="188" y="16"/>
                      <a:pt x="188" y="15"/>
                      <a:pt x="187" y="15"/>
                    </a:cubicBezTo>
                    <a:cubicBezTo>
                      <a:pt x="185" y="12"/>
                      <a:pt x="184" y="10"/>
                      <a:pt x="182" y="7"/>
                    </a:cubicBezTo>
                    <a:cubicBezTo>
                      <a:pt x="182" y="7"/>
                      <a:pt x="182" y="7"/>
                      <a:pt x="182" y="6"/>
                    </a:cubicBezTo>
                    <a:cubicBezTo>
                      <a:pt x="181" y="5"/>
                      <a:pt x="180" y="4"/>
                      <a:pt x="180" y="3"/>
                    </a:cubicBezTo>
                    <a:close/>
                    <a:moveTo>
                      <a:pt x="164" y="4"/>
                    </a:moveTo>
                    <a:cubicBezTo>
                      <a:pt x="164" y="4"/>
                      <a:pt x="164" y="4"/>
                      <a:pt x="164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67" y="4"/>
                      <a:pt x="168" y="4"/>
                      <a:pt x="168" y="3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3" y="4"/>
                      <a:pt x="173" y="4"/>
                      <a:pt x="174" y="4"/>
                    </a:cubicBezTo>
                    <a:cubicBezTo>
                      <a:pt x="175" y="4"/>
                      <a:pt x="175" y="4"/>
                      <a:pt x="176" y="5"/>
                    </a:cubicBezTo>
                    <a:cubicBezTo>
                      <a:pt x="176" y="5"/>
                      <a:pt x="177" y="5"/>
                      <a:pt x="177" y="6"/>
                    </a:cubicBezTo>
                    <a:cubicBezTo>
                      <a:pt x="179" y="8"/>
                      <a:pt x="180" y="11"/>
                      <a:pt x="182" y="14"/>
                    </a:cubicBezTo>
                    <a:cubicBezTo>
                      <a:pt x="182" y="14"/>
                      <a:pt x="182" y="15"/>
                      <a:pt x="182" y="15"/>
                    </a:cubicBezTo>
                    <a:cubicBezTo>
                      <a:pt x="183" y="16"/>
                      <a:pt x="183" y="16"/>
                      <a:pt x="184" y="17"/>
                    </a:cubicBezTo>
                    <a:cubicBezTo>
                      <a:pt x="183" y="17"/>
                      <a:pt x="183" y="17"/>
                      <a:pt x="182" y="17"/>
                    </a:cubicBezTo>
                    <a:cubicBezTo>
                      <a:pt x="182" y="18"/>
                      <a:pt x="182" y="18"/>
                      <a:pt x="182" y="18"/>
                    </a:cubicBezTo>
                    <a:cubicBezTo>
                      <a:pt x="180" y="18"/>
                      <a:pt x="178" y="18"/>
                      <a:pt x="177" y="18"/>
                    </a:cubicBezTo>
                    <a:cubicBezTo>
                      <a:pt x="176" y="18"/>
                      <a:pt x="176" y="18"/>
                      <a:pt x="176" y="17"/>
                    </a:cubicBezTo>
                    <a:cubicBezTo>
                      <a:pt x="175" y="17"/>
                      <a:pt x="175" y="17"/>
                      <a:pt x="174" y="17"/>
                    </a:cubicBezTo>
                    <a:cubicBezTo>
                      <a:pt x="174" y="17"/>
                      <a:pt x="174" y="17"/>
                      <a:pt x="174" y="17"/>
                    </a:cubicBezTo>
                    <a:cubicBezTo>
                      <a:pt x="173" y="16"/>
                      <a:pt x="173" y="15"/>
                      <a:pt x="172" y="15"/>
                    </a:cubicBezTo>
                    <a:cubicBezTo>
                      <a:pt x="171" y="14"/>
                      <a:pt x="171" y="13"/>
                      <a:pt x="170" y="12"/>
                    </a:cubicBezTo>
                    <a:cubicBezTo>
                      <a:pt x="170" y="11"/>
                      <a:pt x="169" y="10"/>
                      <a:pt x="168" y="10"/>
                    </a:cubicBezTo>
                    <a:cubicBezTo>
                      <a:pt x="168" y="9"/>
                      <a:pt x="167" y="8"/>
                      <a:pt x="167" y="8"/>
                    </a:cubicBezTo>
                    <a:cubicBezTo>
                      <a:pt x="166" y="7"/>
                      <a:pt x="165" y="6"/>
                      <a:pt x="164" y="5"/>
                    </a:cubicBezTo>
                    <a:cubicBezTo>
                      <a:pt x="164" y="5"/>
                      <a:pt x="164" y="5"/>
                      <a:pt x="164" y="4"/>
                    </a:cubicBezTo>
                    <a:close/>
                    <a:moveTo>
                      <a:pt x="149" y="7"/>
                    </a:moveTo>
                    <a:cubicBezTo>
                      <a:pt x="149" y="7"/>
                      <a:pt x="150" y="6"/>
                      <a:pt x="151" y="6"/>
                    </a:cubicBezTo>
                    <a:cubicBezTo>
                      <a:pt x="151" y="6"/>
                      <a:pt x="151" y="6"/>
                      <a:pt x="152" y="6"/>
                    </a:cubicBezTo>
                    <a:cubicBezTo>
                      <a:pt x="154" y="5"/>
                      <a:pt x="156" y="5"/>
                      <a:pt x="157" y="5"/>
                    </a:cubicBezTo>
                    <a:cubicBezTo>
                      <a:pt x="158" y="5"/>
                      <a:pt x="159" y="5"/>
                      <a:pt x="159" y="6"/>
                    </a:cubicBezTo>
                    <a:cubicBezTo>
                      <a:pt x="160" y="6"/>
                      <a:pt x="162" y="7"/>
                      <a:pt x="162" y="8"/>
                    </a:cubicBezTo>
                    <a:cubicBezTo>
                      <a:pt x="163" y="9"/>
                      <a:pt x="164" y="10"/>
                      <a:pt x="164" y="10"/>
                    </a:cubicBezTo>
                    <a:cubicBezTo>
                      <a:pt x="165" y="12"/>
                      <a:pt x="166" y="13"/>
                      <a:pt x="167" y="14"/>
                    </a:cubicBezTo>
                    <a:cubicBezTo>
                      <a:pt x="167" y="15"/>
                      <a:pt x="168" y="16"/>
                      <a:pt x="168" y="16"/>
                    </a:cubicBezTo>
                    <a:cubicBezTo>
                      <a:pt x="168" y="17"/>
                      <a:pt x="169" y="17"/>
                      <a:pt x="170" y="18"/>
                    </a:cubicBezTo>
                    <a:cubicBezTo>
                      <a:pt x="169" y="18"/>
                      <a:pt x="168" y="18"/>
                      <a:pt x="168" y="18"/>
                    </a:cubicBezTo>
                    <a:cubicBezTo>
                      <a:pt x="168" y="18"/>
                      <a:pt x="167" y="18"/>
                      <a:pt x="167" y="19"/>
                    </a:cubicBezTo>
                    <a:cubicBezTo>
                      <a:pt x="166" y="19"/>
                      <a:pt x="165" y="19"/>
                      <a:pt x="164" y="19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1" y="19"/>
                      <a:pt x="160" y="19"/>
                      <a:pt x="160" y="18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58" y="17"/>
                      <a:pt x="158" y="17"/>
                      <a:pt x="157" y="16"/>
                    </a:cubicBezTo>
                    <a:cubicBezTo>
                      <a:pt x="155" y="14"/>
                      <a:pt x="154" y="12"/>
                      <a:pt x="152" y="10"/>
                    </a:cubicBezTo>
                    <a:cubicBezTo>
                      <a:pt x="151" y="10"/>
                      <a:pt x="151" y="10"/>
                      <a:pt x="151" y="9"/>
                    </a:cubicBezTo>
                    <a:cubicBezTo>
                      <a:pt x="150" y="8"/>
                      <a:pt x="149" y="8"/>
                      <a:pt x="148" y="7"/>
                    </a:cubicBezTo>
                    <a:cubicBezTo>
                      <a:pt x="149" y="7"/>
                      <a:pt x="149" y="7"/>
                      <a:pt x="149" y="7"/>
                    </a:cubicBezTo>
                    <a:close/>
                    <a:moveTo>
                      <a:pt x="133" y="11"/>
                    </a:moveTo>
                    <a:cubicBezTo>
                      <a:pt x="134" y="10"/>
                      <a:pt x="134" y="10"/>
                      <a:pt x="134" y="10"/>
                    </a:cubicBezTo>
                    <a:cubicBezTo>
                      <a:pt x="135" y="10"/>
                      <a:pt x="136" y="9"/>
                      <a:pt x="137" y="9"/>
                    </a:cubicBezTo>
                    <a:cubicBezTo>
                      <a:pt x="138" y="9"/>
                      <a:pt x="138" y="9"/>
                      <a:pt x="139" y="9"/>
                    </a:cubicBezTo>
                    <a:cubicBezTo>
                      <a:pt x="140" y="8"/>
                      <a:pt x="141" y="8"/>
                      <a:pt x="142" y="8"/>
                    </a:cubicBezTo>
                    <a:cubicBezTo>
                      <a:pt x="142" y="8"/>
                      <a:pt x="142" y="9"/>
                      <a:pt x="143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3" y="9"/>
                      <a:pt x="144" y="9"/>
                      <a:pt x="144" y="9"/>
                    </a:cubicBezTo>
                    <a:cubicBezTo>
                      <a:pt x="144" y="9"/>
                      <a:pt x="145" y="9"/>
                      <a:pt x="145" y="9"/>
                    </a:cubicBezTo>
                    <a:cubicBezTo>
                      <a:pt x="146" y="10"/>
                      <a:pt x="147" y="10"/>
                      <a:pt x="148" y="11"/>
                    </a:cubicBezTo>
                    <a:cubicBezTo>
                      <a:pt x="149" y="12"/>
                      <a:pt x="150" y="13"/>
                      <a:pt x="151" y="15"/>
                    </a:cubicBezTo>
                    <a:cubicBezTo>
                      <a:pt x="151" y="15"/>
                      <a:pt x="151" y="16"/>
                      <a:pt x="152" y="16"/>
                    </a:cubicBezTo>
                    <a:cubicBezTo>
                      <a:pt x="153" y="18"/>
                      <a:pt x="154" y="19"/>
                      <a:pt x="155" y="20"/>
                    </a:cubicBezTo>
                    <a:cubicBezTo>
                      <a:pt x="154" y="20"/>
                      <a:pt x="153" y="21"/>
                      <a:pt x="152" y="21"/>
                    </a:cubicBezTo>
                    <a:cubicBezTo>
                      <a:pt x="151" y="21"/>
                      <a:pt x="151" y="21"/>
                      <a:pt x="151" y="21"/>
                    </a:cubicBezTo>
                    <a:cubicBezTo>
                      <a:pt x="150" y="21"/>
                      <a:pt x="149" y="21"/>
                      <a:pt x="148" y="21"/>
                    </a:cubicBezTo>
                    <a:cubicBezTo>
                      <a:pt x="147" y="21"/>
                      <a:pt x="146" y="21"/>
                      <a:pt x="145" y="21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5" y="21"/>
                      <a:pt x="144" y="21"/>
                      <a:pt x="144" y="20"/>
                    </a:cubicBezTo>
                    <a:cubicBezTo>
                      <a:pt x="144" y="20"/>
                      <a:pt x="143" y="20"/>
                      <a:pt x="143" y="20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1" y="18"/>
                      <a:pt x="140" y="17"/>
                      <a:pt x="139" y="15"/>
                    </a:cubicBezTo>
                    <a:cubicBezTo>
                      <a:pt x="138" y="15"/>
                      <a:pt x="138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3"/>
                      <a:pt x="135" y="12"/>
                      <a:pt x="134" y="12"/>
                    </a:cubicBezTo>
                    <a:cubicBezTo>
                      <a:pt x="134" y="11"/>
                      <a:pt x="134" y="11"/>
                      <a:pt x="133" y="11"/>
                    </a:cubicBezTo>
                    <a:cubicBezTo>
                      <a:pt x="134" y="11"/>
                      <a:pt x="134" y="11"/>
                      <a:pt x="134" y="11"/>
                    </a:cubicBezTo>
                    <a:lnTo>
                      <a:pt x="133" y="11"/>
                    </a:lnTo>
                    <a:close/>
                    <a:moveTo>
                      <a:pt x="119" y="16"/>
                    </a:moveTo>
                    <a:cubicBezTo>
                      <a:pt x="119" y="16"/>
                      <a:pt x="119" y="15"/>
                      <a:pt x="12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1" y="14"/>
                      <a:pt x="122" y="14"/>
                      <a:pt x="123" y="13"/>
                    </a:cubicBezTo>
                    <a:cubicBezTo>
                      <a:pt x="124" y="13"/>
                      <a:pt x="125" y="13"/>
                      <a:pt x="125" y="13"/>
                    </a:cubicBezTo>
                    <a:cubicBezTo>
                      <a:pt x="126" y="13"/>
                      <a:pt x="126" y="13"/>
                      <a:pt x="126" y="13"/>
                    </a:cubicBezTo>
                    <a:cubicBezTo>
                      <a:pt x="127" y="13"/>
                      <a:pt x="129" y="13"/>
                      <a:pt x="130" y="13"/>
                    </a:cubicBezTo>
                    <a:cubicBezTo>
                      <a:pt x="130" y="13"/>
                      <a:pt x="131" y="13"/>
                      <a:pt x="131" y="14"/>
                    </a:cubicBezTo>
                    <a:cubicBezTo>
                      <a:pt x="133" y="15"/>
                      <a:pt x="134" y="16"/>
                      <a:pt x="134" y="16"/>
                    </a:cubicBezTo>
                    <a:cubicBezTo>
                      <a:pt x="135" y="17"/>
                      <a:pt x="136" y="18"/>
                      <a:pt x="137" y="19"/>
                    </a:cubicBezTo>
                    <a:cubicBezTo>
                      <a:pt x="138" y="20"/>
                      <a:pt x="138" y="20"/>
                      <a:pt x="139" y="21"/>
                    </a:cubicBezTo>
                    <a:cubicBezTo>
                      <a:pt x="139" y="21"/>
                      <a:pt x="140" y="22"/>
                      <a:pt x="141" y="23"/>
                    </a:cubicBezTo>
                    <a:cubicBezTo>
                      <a:pt x="140" y="23"/>
                      <a:pt x="139" y="24"/>
                      <a:pt x="139" y="24"/>
                    </a:cubicBezTo>
                    <a:cubicBezTo>
                      <a:pt x="138" y="24"/>
                      <a:pt x="138" y="24"/>
                      <a:pt x="137" y="25"/>
                    </a:cubicBezTo>
                    <a:cubicBezTo>
                      <a:pt x="136" y="25"/>
                      <a:pt x="135" y="25"/>
                      <a:pt x="134" y="25"/>
                    </a:cubicBezTo>
                    <a:cubicBezTo>
                      <a:pt x="133" y="25"/>
                      <a:pt x="132" y="25"/>
                      <a:pt x="131" y="25"/>
                    </a:cubicBezTo>
                    <a:cubicBezTo>
                      <a:pt x="131" y="25"/>
                      <a:pt x="130" y="25"/>
                      <a:pt x="130" y="24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26" y="22"/>
                      <a:pt x="126" y="21"/>
                      <a:pt x="125" y="21"/>
                    </a:cubicBezTo>
                    <a:cubicBezTo>
                      <a:pt x="125" y="20"/>
                      <a:pt x="124" y="20"/>
                      <a:pt x="123" y="19"/>
                    </a:cubicBezTo>
                    <a:cubicBezTo>
                      <a:pt x="122" y="18"/>
                      <a:pt x="121" y="18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19" y="16"/>
                      <a:pt x="119" y="16"/>
                      <a:pt x="118" y="16"/>
                    </a:cubicBezTo>
                    <a:lnTo>
                      <a:pt x="119" y="16"/>
                    </a:lnTo>
                    <a:close/>
                    <a:moveTo>
                      <a:pt x="104" y="22"/>
                    </a:moveTo>
                    <a:cubicBezTo>
                      <a:pt x="105" y="22"/>
                      <a:pt x="105" y="21"/>
                      <a:pt x="105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07" y="20"/>
                      <a:pt x="108" y="20"/>
                      <a:pt x="108" y="20"/>
                    </a:cubicBezTo>
                    <a:cubicBezTo>
                      <a:pt x="108" y="20"/>
                      <a:pt x="109" y="19"/>
                      <a:pt x="109" y="19"/>
                    </a:cubicBezTo>
                    <a:cubicBezTo>
                      <a:pt x="111" y="19"/>
                      <a:pt x="112" y="18"/>
                      <a:pt x="114" y="18"/>
                    </a:cubicBezTo>
                    <a:cubicBezTo>
                      <a:pt x="115" y="18"/>
                      <a:pt x="116" y="19"/>
                      <a:pt x="117" y="19"/>
                    </a:cubicBezTo>
                    <a:cubicBezTo>
                      <a:pt x="117" y="19"/>
                      <a:pt x="118" y="20"/>
                      <a:pt x="118" y="20"/>
                    </a:cubicBezTo>
                    <a:cubicBezTo>
                      <a:pt x="119" y="20"/>
                      <a:pt x="119" y="20"/>
                      <a:pt x="120" y="21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1" y="22"/>
                      <a:pt x="122" y="23"/>
                      <a:pt x="123" y="24"/>
                    </a:cubicBezTo>
                    <a:cubicBezTo>
                      <a:pt x="124" y="25"/>
                      <a:pt x="125" y="25"/>
                      <a:pt x="125" y="26"/>
                    </a:cubicBezTo>
                    <a:cubicBezTo>
                      <a:pt x="126" y="26"/>
                      <a:pt x="126" y="26"/>
                      <a:pt x="126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27" y="27"/>
                      <a:pt x="127" y="28"/>
                      <a:pt x="126" y="28"/>
                    </a:cubicBezTo>
                    <a:cubicBezTo>
                      <a:pt x="126" y="28"/>
                      <a:pt x="126" y="28"/>
                      <a:pt x="125" y="28"/>
                    </a:cubicBezTo>
                    <a:cubicBezTo>
                      <a:pt x="124" y="29"/>
                      <a:pt x="124" y="29"/>
                      <a:pt x="123" y="30"/>
                    </a:cubicBezTo>
                    <a:cubicBezTo>
                      <a:pt x="122" y="30"/>
                      <a:pt x="121" y="30"/>
                      <a:pt x="120" y="30"/>
                    </a:cubicBezTo>
                    <a:cubicBezTo>
                      <a:pt x="120" y="30"/>
                      <a:pt x="120" y="31"/>
                      <a:pt x="120" y="31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118" y="30"/>
                      <a:pt x="118" y="30"/>
                      <a:pt x="118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6" y="29"/>
                      <a:pt x="115" y="29"/>
                      <a:pt x="114" y="28"/>
                    </a:cubicBezTo>
                    <a:cubicBezTo>
                      <a:pt x="112" y="27"/>
                      <a:pt x="110" y="26"/>
                      <a:pt x="109" y="25"/>
                    </a:cubicBezTo>
                    <a:cubicBezTo>
                      <a:pt x="109" y="25"/>
                      <a:pt x="108" y="25"/>
                      <a:pt x="108" y="25"/>
                    </a:cubicBezTo>
                    <a:cubicBezTo>
                      <a:pt x="108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6" y="24"/>
                    </a:cubicBezTo>
                    <a:cubicBezTo>
                      <a:pt x="106" y="23"/>
                      <a:pt x="106" y="23"/>
                      <a:pt x="105" y="23"/>
                    </a:cubicBezTo>
                    <a:cubicBezTo>
                      <a:pt x="105" y="23"/>
                      <a:pt x="105" y="23"/>
                      <a:pt x="104" y="22"/>
                    </a:cubicBezTo>
                    <a:cubicBezTo>
                      <a:pt x="105" y="22"/>
                      <a:pt x="105" y="22"/>
                      <a:pt x="105" y="22"/>
                    </a:cubicBezTo>
                    <a:lnTo>
                      <a:pt x="104" y="22"/>
                    </a:lnTo>
                    <a:close/>
                    <a:moveTo>
                      <a:pt x="91" y="30"/>
                    </a:move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3" y="28"/>
                      <a:pt x="94" y="27"/>
                      <a:pt x="96" y="26"/>
                    </a:cubicBezTo>
                    <a:cubicBezTo>
                      <a:pt x="96" y="26"/>
                      <a:pt x="96" y="26"/>
                      <a:pt x="97" y="26"/>
                    </a:cubicBezTo>
                    <a:cubicBezTo>
                      <a:pt x="98" y="25"/>
                      <a:pt x="99" y="25"/>
                      <a:pt x="100" y="25"/>
                    </a:cubicBezTo>
                    <a:cubicBezTo>
                      <a:pt x="100" y="25"/>
                      <a:pt x="100" y="25"/>
                      <a:pt x="101" y="25"/>
                    </a:cubicBezTo>
                    <a:cubicBezTo>
                      <a:pt x="101" y="25"/>
                      <a:pt x="102" y="25"/>
                      <a:pt x="102" y="26"/>
                    </a:cubicBezTo>
                    <a:cubicBezTo>
                      <a:pt x="103" y="26"/>
                      <a:pt x="104" y="26"/>
                      <a:pt x="105" y="27"/>
                    </a:cubicBezTo>
                    <a:cubicBezTo>
                      <a:pt x="106" y="27"/>
                      <a:pt x="106" y="27"/>
                      <a:pt x="106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28"/>
                      <a:pt x="108" y="29"/>
                      <a:pt x="108" y="29"/>
                    </a:cubicBezTo>
                    <a:cubicBezTo>
                      <a:pt x="108" y="29"/>
                      <a:pt x="109" y="29"/>
                      <a:pt x="109" y="30"/>
                    </a:cubicBezTo>
                    <a:cubicBezTo>
                      <a:pt x="110" y="31"/>
                      <a:pt x="112" y="32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2" y="34"/>
                      <a:pt x="110" y="35"/>
                      <a:pt x="109" y="36"/>
                    </a:cubicBezTo>
                    <a:cubicBezTo>
                      <a:pt x="109" y="36"/>
                      <a:pt x="108" y="36"/>
                      <a:pt x="108" y="36"/>
                    </a:cubicBezTo>
                    <a:cubicBezTo>
                      <a:pt x="108" y="36"/>
                      <a:pt x="107" y="36"/>
                      <a:pt x="107" y="36"/>
                    </a:cubicBezTo>
                    <a:cubicBezTo>
                      <a:pt x="107" y="37"/>
                      <a:pt x="107" y="37"/>
                      <a:pt x="106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4" y="36"/>
                      <a:pt x="103" y="36"/>
                      <a:pt x="102" y="36"/>
                    </a:cubicBezTo>
                    <a:cubicBezTo>
                      <a:pt x="102" y="36"/>
                      <a:pt x="101" y="35"/>
                      <a:pt x="101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9" y="34"/>
                      <a:pt x="98" y="34"/>
                      <a:pt x="97" y="33"/>
                    </a:cubicBezTo>
                    <a:cubicBezTo>
                      <a:pt x="96" y="33"/>
                      <a:pt x="96" y="33"/>
                      <a:pt x="96" y="32"/>
                    </a:cubicBezTo>
                    <a:cubicBezTo>
                      <a:pt x="94" y="32"/>
                      <a:pt x="93" y="31"/>
                      <a:pt x="92" y="31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0" y="30"/>
                      <a:pt x="90" y="30"/>
                      <a:pt x="90" y="30"/>
                    </a:cubicBezTo>
                    <a:lnTo>
                      <a:pt x="91" y="30"/>
                    </a:lnTo>
                    <a:close/>
                    <a:moveTo>
                      <a:pt x="77" y="38"/>
                    </a:moveTo>
                    <a:cubicBezTo>
                      <a:pt x="78" y="38"/>
                      <a:pt x="78" y="38"/>
                      <a:pt x="78" y="38"/>
                    </a:cubicBezTo>
                    <a:cubicBezTo>
                      <a:pt x="79" y="37"/>
                      <a:pt x="80" y="36"/>
                      <a:pt x="82" y="35"/>
                    </a:cubicBezTo>
                    <a:cubicBezTo>
                      <a:pt x="82" y="35"/>
                      <a:pt x="83" y="34"/>
                      <a:pt x="83" y="34"/>
                    </a:cubicBezTo>
                    <a:cubicBezTo>
                      <a:pt x="85" y="33"/>
                      <a:pt x="86" y="33"/>
                      <a:pt x="88" y="33"/>
                    </a:cubicBezTo>
                    <a:cubicBezTo>
                      <a:pt x="89" y="33"/>
                      <a:pt x="89" y="33"/>
                      <a:pt x="90" y="33"/>
                    </a:cubicBezTo>
                    <a:cubicBezTo>
                      <a:pt x="90" y="34"/>
                      <a:pt x="91" y="34"/>
                      <a:pt x="91" y="34"/>
                    </a:cubicBezTo>
                    <a:cubicBezTo>
                      <a:pt x="91" y="34"/>
                      <a:pt x="91" y="34"/>
                      <a:pt x="92" y="34"/>
                    </a:cubicBezTo>
                    <a:cubicBezTo>
                      <a:pt x="93" y="35"/>
                      <a:pt x="94" y="36"/>
                      <a:pt x="96" y="37"/>
                    </a:cubicBezTo>
                    <a:cubicBezTo>
                      <a:pt x="96" y="37"/>
                      <a:pt x="96" y="37"/>
                      <a:pt x="97" y="37"/>
                    </a:cubicBezTo>
                    <a:cubicBezTo>
                      <a:pt x="98" y="38"/>
                      <a:pt x="99" y="38"/>
                      <a:pt x="100" y="39"/>
                    </a:cubicBezTo>
                    <a:cubicBezTo>
                      <a:pt x="100" y="39"/>
                      <a:pt x="100" y="39"/>
                      <a:pt x="101" y="39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1" y="40"/>
                      <a:pt x="101" y="40"/>
                      <a:pt x="101" y="40"/>
                    </a:cubicBezTo>
                    <a:cubicBezTo>
                      <a:pt x="100" y="40"/>
                      <a:pt x="100" y="41"/>
                      <a:pt x="100" y="41"/>
                    </a:cubicBezTo>
                    <a:cubicBezTo>
                      <a:pt x="99" y="42"/>
                      <a:pt x="98" y="42"/>
                      <a:pt x="97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4" y="44"/>
                      <a:pt x="93" y="44"/>
                      <a:pt x="9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89" y="43"/>
                      <a:pt x="89" y="43"/>
                      <a:pt x="88" y="43"/>
                    </a:cubicBezTo>
                    <a:cubicBezTo>
                      <a:pt x="86" y="42"/>
                      <a:pt x="85" y="42"/>
                      <a:pt x="83" y="41"/>
                    </a:cubicBezTo>
                    <a:cubicBezTo>
                      <a:pt x="83" y="41"/>
                      <a:pt x="82" y="40"/>
                      <a:pt x="82" y="40"/>
                    </a:cubicBezTo>
                    <a:cubicBezTo>
                      <a:pt x="80" y="40"/>
                      <a:pt x="79" y="39"/>
                      <a:pt x="78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77" y="38"/>
                    </a:lnTo>
                    <a:close/>
                    <a:moveTo>
                      <a:pt x="65" y="48"/>
                    </a:moveTo>
                    <a:cubicBezTo>
                      <a:pt x="68" y="46"/>
                      <a:pt x="69" y="44"/>
                      <a:pt x="71" y="43"/>
                    </a:cubicBezTo>
                    <a:cubicBezTo>
                      <a:pt x="74" y="42"/>
                      <a:pt x="76" y="42"/>
                      <a:pt x="78" y="42"/>
                    </a:cubicBezTo>
                    <a:cubicBezTo>
                      <a:pt x="79" y="43"/>
                      <a:pt x="80" y="43"/>
                      <a:pt x="82" y="44"/>
                    </a:cubicBezTo>
                    <a:cubicBezTo>
                      <a:pt x="82" y="44"/>
                      <a:pt x="83" y="45"/>
                      <a:pt x="83" y="45"/>
                    </a:cubicBezTo>
                    <a:cubicBezTo>
                      <a:pt x="85" y="46"/>
                      <a:pt x="86" y="46"/>
                      <a:pt x="88" y="47"/>
                    </a:cubicBezTo>
                    <a:cubicBezTo>
                      <a:pt x="88" y="47"/>
                      <a:pt x="89" y="47"/>
                      <a:pt x="89" y="47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6" y="50"/>
                      <a:pt x="85" y="51"/>
                      <a:pt x="83" y="52"/>
                    </a:cubicBezTo>
                    <a:cubicBezTo>
                      <a:pt x="83" y="52"/>
                      <a:pt x="82" y="52"/>
                      <a:pt x="82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0" y="53"/>
                      <a:pt x="78" y="53"/>
                      <a:pt x="78" y="52"/>
                    </a:cubicBezTo>
                    <a:cubicBezTo>
                      <a:pt x="75" y="52"/>
                      <a:pt x="73" y="51"/>
                      <a:pt x="71" y="50"/>
                    </a:cubicBezTo>
                    <a:cubicBezTo>
                      <a:pt x="69" y="50"/>
                      <a:pt x="67" y="49"/>
                      <a:pt x="65" y="49"/>
                    </a:cubicBezTo>
                    <a:lnTo>
                      <a:pt x="65" y="48"/>
                    </a:lnTo>
                    <a:close/>
                    <a:moveTo>
                      <a:pt x="54" y="59"/>
                    </a:moveTo>
                    <a:cubicBezTo>
                      <a:pt x="57" y="55"/>
                      <a:pt x="60" y="53"/>
                      <a:pt x="62" y="52"/>
                    </a:cubicBezTo>
                    <a:cubicBezTo>
                      <a:pt x="65" y="52"/>
                      <a:pt x="68" y="53"/>
                      <a:pt x="71" y="54"/>
                    </a:cubicBezTo>
                    <a:cubicBezTo>
                      <a:pt x="73" y="55"/>
                      <a:pt x="75" y="56"/>
                      <a:pt x="77" y="56"/>
                    </a:cubicBezTo>
                    <a:cubicBezTo>
                      <a:pt x="75" y="59"/>
                      <a:pt x="73" y="61"/>
                      <a:pt x="71" y="62"/>
                    </a:cubicBezTo>
                    <a:cubicBezTo>
                      <a:pt x="71" y="62"/>
                      <a:pt x="70" y="62"/>
                      <a:pt x="70" y="62"/>
                    </a:cubicBezTo>
                    <a:cubicBezTo>
                      <a:pt x="67" y="62"/>
                      <a:pt x="65" y="62"/>
                      <a:pt x="62" y="61"/>
                    </a:cubicBezTo>
                    <a:cubicBezTo>
                      <a:pt x="59" y="60"/>
                      <a:pt x="57" y="60"/>
                      <a:pt x="54" y="60"/>
                    </a:cubicBezTo>
                    <a:cubicBezTo>
                      <a:pt x="54" y="59"/>
                      <a:pt x="54" y="59"/>
                      <a:pt x="54" y="59"/>
                    </a:cubicBezTo>
                    <a:close/>
                    <a:moveTo>
                      <a:pt x="44" y="71"/>
                    </a:moveTo>
                    <a:cubicBezTo>
                      <a:pt x="44" y="70"/>
                      <a:pt x="44" y="70"/>
                      <a:pt x="44" y="70"/>
                    </a:cubicBezTo>
                    <a:cubicBezTo>
                      <a:pt x="48" y="65"/>
                      <a:pt x="51" y="63"/>
                      <a:pt x="54" y="63"/>
                    </a:cubicBezTo>
                    <a:cubicBezTo>
                      <a:pt x="57" y="63"/>
                      <a:pt x="59" y="64"/>
                      <a:pt x="62" y="65"/>
                    </a:cubicBezTo>
                    <a:cubicBezTo>
                      <a:pt x="64" y="66"/>
                      <a:pt x="65" y="66"/>
                      <a:pt x="67" y="66"/>
                    </a:cubicBezTo>
                    <a:cubicBezTo>
                      <a:pt x="65" y="69"/>
                      <a:pt x="64" y="70"/>
                      <a:pt x="62" y="72"/>
                    </a:cubicBezTo>
                    <a:cubicBezTo>
                      <a:pt x="61" y="72"/>
                      <a:pt x="60" y="73"/>
                      <a:pt x="60" y="73"/>
                    </a:cubicBezTo>
                    <a:cubicBezTo>
                      <a:pt x="58" y="73"/>
                      <a:pt x="56" y="73"/>
                      <a:pt x="54" y="73"/>
                    </a:cubicBezTo>
                    <a:cubicBezTo>
                      <a:pt x="51" y="72"/>
                      <a:pt x="48" y="71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lose/>
                    <a:moveTo>
                      <a:pt x="34" y="84"/>
                    </a:moveTo>
                    <a:cubicBezTo>
                      <a:pt x="35" y="82"/>
                      <a:pt x="36" y="81"/>
                      <a:pt x="36" y="80"/>
                    </a:cubicBezTo>
                    <a:cubicBezTo>
                      <a:pt x="39" y="76"/>
                      <a:pt x="42" y="75"/>
                      <a:pt x="44" y="75"/>
                    </a:cubicBezTo>
                    <a:cubicBezTo>
                      <a:pt x="48" y="75"/>
                      <a:pt x="51" y="76"/>
                      <a:pt x="54" y="76"/>
                    </a:cubicBezTo>
                    <a:cubicBezTo>
                      <a:pt x="55" y="77"/>
                      <a:pt x="56" y="77"/>
                      <a:pt x="57" y="77"/>
                    </a:cubicBezTo>
                    <a:cubicBezTo>
                      <a:pt x="56" y="79"/>
                      <a:pt x="55" y="81"/>
                      <a:pt x="54" y="82"/>
                    </a:cubicBezTo>
                    <a:cubicBezTo>
                      <a:pt x="53" y="83"/>
                      <a:pt x="52" y="84"/>
                      <a:pt x="50" y="84"/>
                    </a:cubicBezTo>
                    <a:cubicBezTo>
                      <a:pt x="48" y="84"/>
                      <a:pt x="46" y="84"/>
                      <a:pt x="44" y="84"/>
                    </a:cubicBezTo>
                    <a:cubicBezTo>
                      <a:pt x="42" y="84"/>
                      <a:pt x="39" y="84"/>
                      <a:pt x="36" y="84"/>
                    </a:cubicBezTo>
                    <a:cubicBezTo>
                      <a:pt x="36" y="84"/>
                      <a:pt x="35" y="84"/>
                      <a:pt x="34" y="84"/>
                    </a:cubicBezTo>
                    <a:cubicBezTo>
                      <a:pt x="35" y="84"/>
                      <a:pt x="35" y="84"/>
                      <a:pt x="35" y="84"/>
                    </a:cubicBezTo>
                    <a:lnTo>
                      <a:pt x="34" y="84"/>
                    </a:lnTo>
                    <a:close/>
                    <a:moveTo>
                      <a:pt x="26" y="97"/>
                    </a:moveTo>
                    <a:cubicBezTo>
                      <a:pt x="27" y="95"/>
                      <a:pt x="28" y="93"/>
                      <a:pt x="29" y="91"/>
                    </a:cubicBezTo>
                    <a:cubicBezTo>
                      <a:pt x="31" y="89"/>
                      <a:pt x="34" y="88"/>
                      <a:pt x="36" y="87"/>
                    </a:cubicBezTo>
                    <a:cubicBezTo>
                      <a:pt x="39" y="87"/>
                      <a:pt x="42" y="88"/>
                      <a:pt x="44" y="88"/>
                    </a:cubicBezTo>
                    <a:cubicBezTo>
                      <a:pt x="46" y="88"/>
                      <a:pt x="47" y="88"/>
                      <a:pt x="48" y="88"/>
                    </a:cubicBezTo>
                    <a:cubicBezTo>
                      <a:pt x="47" y="91"/>
                      <a:pt x="46" y="93"/>
                      <a:pt x="44" y="94"/>
                    </a:cubicBezTo>
                    <a:cubicBezTo>
                      <a:pt x="44" y="95"/>
                      <a:pt x="43" y="96"/>
                      <a:pt x="42" y="96"/>
                    </a:cubicBezTo>
                    <a:cubicBezTo>
                      <a:pt x="40" y="97"/>
                      <a:pt x="38" y="97"/>
                      <a:pt x="36" y="97"/>
                    </a:cubicBezTo>
                    <a:cubicBezTo>
                      <a:pt x="34" y="97"/>
                      <a:pt x="32" y="97"/>
                      <a:pt x="29" y="97"/>
                    </a:cubicBezTo>
                    <a:cubicBezTo>
                      <a:pt x="28" y="97"/>
                      <a:pt x="27" y="97"/>
                      <a:pt x="26" y="98"/>
                    </a:cubicBezTo>
                    <a:lnTo>
                      <a:pt x="26" y="97"/>
                    </a:lnTo>
                    <a:close/>
                    <a:moveTo>
                      <a:pt x="19" y="111"/>
                    </a:moveTo>
                    <a:cubicBezTo>
                      <a:pt x="20" y="110"/>
                      <a:pt x="20" y="108"/>
                      <a:pt x="21" y="107"/>
                    </a:cubicBezTo>
                    <a:cubicBezTo>
                      <a:pt x="21" y="106"/>
                      <a:pt x="22" y="104"/>
                      <a:pt x="23" y="103"/>
                    </a:cubicBezTo>
                    <a:cubicBezTo>
                      <a:pt x="25" y="102"/>
                      <a:pt x="27" y="101"/>
                      <a:pt x="29" y="101"/>
                    </a:cubicBezTo>
                    <a:cubicBezTo>
                      <a:pt x="32" y="100"/>
                      <a:pt x="34" y="101"/>
                      <a:pt x="36" y="101"/>
                    </a:cubicBezTo>
                    <a:cubicBezTo>
                      <a:pt x="38" y="101"/>
                      <a:pt x="39" y="101"/>
                      <a:pt x="41" y="100"/>
                    </a:cubicBezTo>
                    <a:cubicBezTo>
                      <a:pt x="39" y="105"/>
                      <a:pt x="38" y="107"/>
                      <a:pt x="36" y="108"/>
                    </a:cubicBezTo>
                    <a:cubicBezTo>
                      <a:pt x="36" y="108"/>
                      <a:pt x="36" y="109"/>
                      <a:pt x="35" y="109"/>
                    </a:cubicBezTo>
                    <a:cubicBezTo>
                      <a:pt x="33" y="110"/>
                      <a:pt x="31" y="110"/>
                      <a:pt x="29" y="110"/>
                    </a:cubicBezTo>
                    <a:cubicBezTo>
                      <a:pt x="27" y="110"/>
                      <a:pt x="25" y="110"/>
                      <a:pt x="23" y="111"/>
                    </a:cubicBezTo>
                    <a:cubicBezTo>
                      <a:pt x="23" y="111"/>
                      <a:pt x="22" y="111"/>
                      <a:pt x="21" y="111"/>
                    </a:cubicBezTo>
                    <a:cubicBezTo>
                      <a:pt x="20" y="111"/>
                      <a:pt x="20" y="111"/>
                      <a:pt x="19" y="112"/>
                    </a:cubicBezTo>
                    <a:cubicBezTo>
                      <a:pt x="20" y="111"/>
                      <a:pt x="20" y="111"/>
                      <a:pt x="20" y="111"/>
                    </a:cubicBezTo>
                    <a:lnTo>
                      <a:pt x="19" y="111"/>
                    </a:lnTo>
                    <a:close/>
                    <a:moveTo>
                      <a:pt x="14" y="126"/>
                    </a:moveTo>
                    <a:cubicBezTo>
                      <a:pt x="15" y="122"/>
                      <a:pt x="16" y="120"/>
                      <a:pt x="17" y="118"/>
                    </a:cubicBezTo>
                    <a:cubicBezTo>
                      <a:pt x="18" y="116"/>
                      <a:pt x="19" y="116"/>
                      <a:pt x="21" y="115"/>
                    </a:cubicBezTo>
                    <a:cubicBezTo>
                      <a:pt x="22" y="115"/>
                      <a:pt x="23" y="115"/>
                      <a:pt x="23" y="114"/>
                    </a:cubicBezTo>
                    <a:cubicBezTo>
                      <a:pt x="25" y="114"/>
                      <a:pt x="27" y="114"/>
                      <a:pt x="29" y="114"/>
                    </a:cubicBezTo>
                    <a:cubicBezTo>
                      <a:pt x="31" y="114"/>
                      <a:pt x="33" y="114"/>
                      <a:pt x="34" y="113"/>
                    </a:cubicBezTo>
                    <a:cubicBezTo>
                      <a:pt x="33" y="118"/>
                      <a:pt x="31" y="121"/>
                      <a:pt x="29" y="122"/>
                    </a:cubicBezTo>
                    <a:cubicBezTo>
                      <a:pt x="27" y="123"/>
                      <a:pt x="25" y="124"/>
                      <a:pt x="23" y="124"/>
                    </a:cubicBezTo>
                    <a:cubicBezTo>
                      <a:pt x="23" y="124"/>
                      <a:pt x="22" y="124"/>
                      <a:pt x="21" y="124"/>
                    </a:cubicBezTo>
                    <a:cubicBezTo>
                      <a:pt x="19" y="125"/>
                      <a:pt x="18" y="125"/>
                      <a:pt x="17" y="125"/>
                    </a:cubicBezTo>
                    <a:cubicBezTo>
                      <a:pt x="16" y="126"/>
                      <a:pt x="15" y="126"/>
                      <a:pt x="14" y="126"/>
                    </a:cubicBezTo>
                    <a:close/>
                    <a:moveTo>
                      <a:pt x="10" y="141"/>
                    </a:moveTo>
                    <a:cubicBezTo>
                      <a:pt x="10" y="133"/>
                      <a:pt x="13" y="130"/>
                      <a:pt x="17" y="129"/>
                    </a:cubicBezTo>
                    <a:cubicBezTo>
                      <a:pt x="18" y="128"/>
                      <a:pt x="19" y="128"/>
                      <a:pt x="21" y="128"/>
                    </a:cubicBezTo>
                    <a:cubicBezTo>
                      <a:pt x="22" y="128"/>
                      <a:pt x="23" y="128"/>
                      <a:pt x="23" y="128"/>
                    </a:cubicBezTo>
                    <a:cubicBezTo>
                      <a:pt x="25" y="128"/>
                      <a:pt x="27" y="127"/>
                      <a:pt x="28" y="127"/>
                    </a:cubicBezTo>
                    <a:cubicBezTo>
                      <a:pt x="28" y="132"/>
                      <a:pt x="26" y="134"/>
                      <a:pt x="25" y="136"/>
                    </a:cubicBezTo>
                    <a:cubicBezTo>
                      <a:pt x="24" y="136"/>
                      <a:pt x="24" y="136"/>
                      <a:pt x="23" y="137"/>
                    </a:cubicBezTo>
                    <a:cubicBezTo>
                      <a:pt x="23" y="137"/>
                      <a:pt x="22" y="138"/>
                      <a:pt x="21" y="138"/>
                    </a:cubicBezTo>
                    <a:cubicBezTo>
                      <a:pt x="19" y="138"/>
                      <a:pt x="18" y="139"/>
                      <a:pt x="17" y="139"/>
                    </a:cubicBezTo>
                    <a:cubicBezTo>
                      <a:pt x="14" y="140"/>
                      <a:pt x="12" y="140"/>
                      <a:pt x="10" y="141"/>
                    </a:cubicBezTo>
                    <a:close/>
                    <a:moveTo>
                      <a:pt x="7" y="156"/>
                    </a:moveTo>
                    <a:cubicBezTo>
                      <a:pt x="7" y="146"/>
                      <a:pt x="11" y="144"/>
                      <a:pt x="17" y="143"/>
                    </a:cubicBezTo>
                    <a:cubicBezTo>
                      <a:pt x="18" y="142"/>
                      <a:pt x="20" y="142"/>
                      <a:pt x="21" y="142"/>
                    </a:cubicBezTo>
                    <a:cubicBezTo>
                      <a:pt x="22" y="141"/>
                      <a:pt x="23" y="141"/>
                      <a:pt x="23" y="141"/>
                    </a:cubicBezTo>
                    <a:cubicBezTo>
                      <a:pt x="24" y="141"/>
                      <a:pt x="24" y="141"/>
                      <a:pt x="24" y="140"/>
                    </a:cubicBezTo>
                    <a:cubicBezTo>
                      <a:pt x="24" y="143"/>
                      <a:pt x="24" y="145"/>
                      <a:pt x="23" y="146"/>
                    </a:cubicBezTo>
                    <a:cubicBezTo>
                      <a:pt x="23" y="148"/>
                      <a:pt x="22" y="149"/>
                      <a:pt x="21" y="150"/>
                    </a:cubicBezTo>
                    <a:cubicBezTo>
                      <a:pt x="21" y="150"/>
                      <a:pt x="21" y="150"/>
                      <a:pt x="21" y="150"/>
                    </a:cubicBezTo>
                    <a:cubicBezTo>
                      <a:pt x="20" y="151"/>
                      <a:pt x="18" y="152"/>
                      <a:pt x="17" y="152"/>
                    </a:cubicBezTo>
                    <a:cubicBezTo>
                      <a:pt x="13" y="154"/>
                      <a:pt x="10" y="155"/>
                      <a:pt x="7" y="157"/>
                    </a:cubicBezTo>
                    <a:lnTo>
                      <a:pt x="7" y="156"/>
                    </a:lnTo>
                    <a:close/>
                    <a:moveTo>
                      <a:pt x="17" y="157"/>
                    </a:moveTo>
                    <a:cubicBezTo>
                      <a:pt x="18" y="156"/>
                      <a:pt x="20" y="156"/>
                      <a:pt x="21" y="155"/>
                    </a:cubicBezTo>
                    <a:cubicBezTo>
                      <a:pt x="21" y="159"/>
                      <a:pt x="21" y="159"/>
                      <a:pt x="21" y="159"/>
                    </a:cubicBezTo>
                    <a:cubicBezTo>
                      <a:pt x="21" y="161"/>
                      <a:pt x="20" y="163"/>
                      <a:pt x="19" y="164"/>
                    </a:cubicBezTo>
                    <a:cubicBezTo>
                      <a:pt x="18" y="165"/>
                      <a:pt x="18" y="166"/>
                      <a:pt x="17" y="166"/>
                    </a:cubicBezTo>
                    <a:cubicBezTo>
                      <a:pt x="13" y="168"/>
                      <a:pt x="8" y="170"/>
                      <a:pt x="5" y="172"/>
                    </a:cubicBezTo>
                    <a:cubicBezTo>
                      <a:pt x="5" y="172"/>
                      <a:pt x="5" y="172"/>
                      <a:pt x="5" y="172"/>
                    </a:cubicBezTo>
                    <a:cubicBezTo>
                      <a:pt x="4" y="159"/>
                      <a:pt x="11" y="158"/>
                      <a:pt x="17" y="157"/>
                    </a:cubicBezTo>
                    <a:moveTo>
                      <a:pt x="4" y="188"/>
                    </a:moveTo>
                    <a:cubicBezTo>
                      <a:pt x="2" y="174"/>
                      <a:pt x="11" y="174"/>
                      <a:pt x="17" y="171"/>
                    </a:cubicBezTo>
                    <a:cubicBezTo>
                      <a:pt x="18" y="170"/>
                      <a:pt x="18" y="170"/>
                      <a:pt x="19" y="169"/>
                    </a:cubicBezTo>
                    <a:cubicBezTo>
                      <a:pt x="20" y="174"/>
                      <a:pt x="19" y="177"/>
                      <a:pt x="18" y="179"/>
                    </a:cubicBezTo>
                    <a:cubicBezTo>
                      <a:pt x="18" y="179"/>
                      <a:pt x="17" y="180"/>
                      <a:pt x="17" y="180"/>
                    </a:cubicBezTo>
                    <a:cubicBezTo>
                      <a:pt x="13" y="183"/>
                      <a:pt x="8" y="185"/>
                      <a:pt x="5" y="188"/>
                    </a:cubicBezTo>
                    <a:cubicBezTo>
                      <a:pt x="5" y="188"/>
                      <a:pt x="5" y="188"/>
                      <a:pt x="5" y="188"/>
                    </a:cubicBezTo>
                    <a:lnTo>
                      <a:pt x="4" y="188"/>
                    </a:lnTo>
                    <a:close/>
                    <a:moveTo>
                      <a:pt x="6" y="204"/>
                    </a:moveTo>
                    <a:cubicBezTo>
                      <a:pt x="6" y="203"/>
                      <a:pt x="6" y="203"/>
                      <a:pt x="6" y="203"/>
                    </a:cubicBezTo>
                    <a:cubicBezTo>
                      <a:pt x="2" y="189"/>
                      <a:pt x="11" y="189"/>
                      <a:pt x="17" y="185"/>
                    </a:cubicBezTo>
                    <a:cubicBezTo>
                      <a:pt x="17" y="184"/>
                      <a:pt x="18" y="184"/>
                      <a:pt x="18" y="183"/>
                    </a:cubicBezTo>
                    <a:cubicBezTo>
                      <a:pt x="20" y="188"/>
                      <a:pt x="19" y="191"/>
                      <a:pt x="18" y="193"/>
                    </a:cubicBezTo>
                    <a:cubicBezTo>
                      <a:pt x="18" y="194"/>
                      <a:pt x="17" y="195"/>
                      <a:pt x="17" y="195"/>
                    </a:cubicBezTo>
                    <a:cubicBezTo>
                      <a:pt x="13" y="198"/>
                      <a:pt x="9" y="200"/>
                      <a:pt x="6" y="204"/>
                    </a:cubicBezTo>
                    <a:moveTo>
                      <a:pt x="8" y="219"/>
                    </a:moveTo>
                    <a:cubicBezTo>
                      <a:pt x="3" y="206"/>
                      <a:pt x="11" y="204"/>
                      <a:pt x="17" y="200"/>
                    </a:cubicBezTo>
                    <a:cubicBezTo>
                      <a:pt x="18" y="199"/>
                      <a:pt x="18" y="199"/>
                      <a:pt x="19" y="198"/>
                    </a:cubicBezTo>
                    <a:cubicBezTo>
                      <a:pt x="21" y="203"/>
                      <a:pt x="21" y="206"/>
                      <a:pt x="20" y="208"/>
                    </a:cubicBezTo>
                    <a:cubicBezTo>
                      <a:pt x="19" y="209"/>
                      <a:pt x="18" y="210"/>
                      <a:pt x="17" y="211"/>
                    </a:cubicBezTo>
                    <a:cubicBezTo>
                      <a:pt x="14" y="214"/>
                      <a:pt x="10" y="216"/>
                      <a:pt x="8" y="219"/>
                    </a:cubicBezTo>
                    <a:close/>
                    <a:moveTo>
                      <a:pt x="12" y="234"/>
                    </a:moveTo>
                    <a:cubicBezTo>
                      <a:pt x="7" y="223"/>
                      <a:pt x="12" y="220"/>
                      <a:pt x="17" y="216"/>
                    </a:cubicBezTo>
                    <a:cubicBezTo>
                      <a:pt x="18" y="215"/>
                      <a:pt x="20" y="214"/>
                      <a:pt x="21" y="212"/>
                    </a:cubicBezTo>
                    <a:cubicBezTo>
                      <a:pt x="23" y="217"/>
                      <a:pt x="23" y="220"/>
                      <a:pt x="23" y="222"/>
                    </a:cubicBezTo>
                    <a:cubicBezTo>
                      <a:pt x="22" y="223"/>
                      <a:pt x="21" y="224"/>
                      <a:pt x="21" y="224"/>
                    </a:cubicBezTo>
                    <a:cubicBezTo>
                      <a:pt x="20" y="226"/>
                      <a:pt x="18" y="228"/>
                      <a:pt x="17" y="229"/>
                    </a:cubicBezTo>
                    <a:cubicBezTo>
                      <a:pt x="15" y="231"/>
                      <a:pt x="13" y="232"/>
                      <a:pt x="12" y="234"/>
                    </a:cubicBezTo>
                    <a:close/>
                    <a:moveTo>
                      <a:pt x="17" y="249"/>
                    </a:moveTo>
                    <a:cubicBezTo>
                      <a:pt x="17" y="249"/>
                      <a:pt x="17" y="249"/>
                      <a:pt x="17" y="249"/>
                    </a:cubicBezTo>
                    <a:cubicBezTo>
                      <a:pt x="17" y="249"/>
                      <a:pt x="17" y="249"/>
                      <a:pt x="17" y="248"/>
                    </a:cubicBezTo>
                    <a:cubicBezTo>
                      <a:pt x="12" y="241"/>
                      <a:pt x="14" y="237"/>
                      <a:pt x="17" y="234"/>
                    </a:cubicBezTo>
                    <a:cubicBezTo>
                      <a:pt x="18" y="233"/>
                      <a:pt x="19" y="231"/>
                      <a:pt x="21" y="230"/>
                    </a:cubicBezTo>
                    <a:cubicBezTo>
                      <a:pt x="22" y="229"/>
                      <a:pt x="23" y="229"/>
                      <a:pt x="23" y="228"/>
                    </a:cubicBezTo>
                    <a:cubicBezTo>
                      <a:pt x="24" y="227"/>
                      <a:pt x="24" y="227"/>
                      <a:pt x="24" y="226"/>
                    </a:cubicBezTo>
                    <a:cubicBezTo>
                      <a:pt x="27" y="231"/>
                      <a:pt x="27" y="234"/>
                      <a:pt x="26" y="236"/>
                    </a:cubicBezTo>
                    <a:cubicBezTo>
                      <a:pt x="26" y="238"/>
                      <a:pt x="25" y="240"/>
                      <a:pt x="23" y="241"/>
                    </a:cubicBezTo>
                    <a:cubicBezTo>
                      <a:pt x="23" y="242"/>
                      <a:pt x="22" y="243"/>
                      <a:pt x="21" y="244"/>
                    </a:cubicBezTo>
                    <a:cubicBezTo>
                      <a:pt x="19" y="246"/>
                      <a:pt x="18" y="247"/>
                      <a:pt x="17" y="249"/>
                    </a:cubicBezTo>
                    <a:close/>
                    <a:moveTo>
                      <a:pt x="23" y="263"/>
                    </a:moveTo>
                    <a:cubicBezTo>
                      <a:pt x="22" y="262"/>
                      <a:pt x="21" y="260"/>
                      <a:pt x="21" y="259"/>
                    </a:cubicBezTo>
                    <a:cubicBezTo>
                      <a:pt x="19" y="255"/>
                      <a:pt x="20" y="252"/>
                      <a:pt x="21" y="250"/>
                    </a:cubicBezTo>
                    <a:cubicBezTo>
                      <a:pt x="21" y="249"/>
                      <a:pt x="22" y="248"/>
                      <a:pt x="23" y="247"/>
                    </a:cubicBezTo>
                    <a:cubicBezTo>
                      <a:pt x="25" y="245"/>
                      <a:pt x="27" y="242"/>
                      <a:pt x="29" y="240"/>
                    </a:cubicBezTo>
                    <a:cubicBezTo>
                      <a:pt x="29" y="240"/>
                      <a:pt x="29" y="241"/>
                      <a:pt x="29" y="241"/>
                    </a:cubicBezTo>
                    <a:cubicBezTo>
                      <a:pt x="32" y="245"/>
                      <a:pt x="32" y="248"/>
                      <a:pt x="32" y="250"/>
                    </a:cubicBezTo>
                    <a:cubicBezTo>
                      <a:pt x="31" y="252"/>
                      <a:pt x="30" y="253"/>
                      <a:pt x="29" y="255"/>
                    </a:cubicBezTo>
                    <a:cubicBezTo>
                      <a:pt x="27" y="258"/>
                      <a:pt x="25" y="260"/>
                      <a:pt x="24" y="263"/>
                    </a:cubicBezTo>
                    <a:lnTo>
                      <a:pt x="23" y="263"/>
                    </a:lnTo>
                    <a:close/>
                    <a:moveTo>
                      <a:pt x="31" y="277"/>
                    </a:moveTo>
                    <a:cubicBezTo>
                      <a:pt x="31" y="277"/>
                      <a:pt x="31" y="277"/>
                      <a:pt x="31" y="277"/>
                    </a:cubicBezTo>
                    <a:cubicBezTo>
                      <a:pt x="30" y="276"/>
                      <a:pt x="30" y="275"/>
                      <a:pt x="29" y="275"/>
                    </a:cubicBezTo>
                    <a:cubicBezTo>
                      <a:pt x="25" y="269"/>
                      <a:pt x="27" y="264"/>
                      <a:pt x="29" y="261"/>
                    </a:cubicBezTo>
                    <a:cubicBezTo>
                      <a:pt x="31" y="258"/>
                      <a:pt x="33" y="256"/>
                      <a:pt x="34" y="254"/>
                    </a:cubicBezTo>
                    <a:cubicBezTo>
                      <a:pt x="35" y="255"/>
                      <a:pt x="36" y="256"/>
                      <a:pt x="36" y="257"/>
                    </a:cubicBezTo>
                    <a:cubicBezTo>
                      <a:pt x="38" y="259"/>
                      <a:pt x="38" y="261"/>
                      <a:pt x="38" y="263"/>
                    </a:cubicBezTo>
                    <a:cubicBezTo>
                      <a:pt x="38" y="264"/>
                      <a:pt x="37" y="266"/>
                      <a:pt x="36" y="267"/>
                    </a:cubicBezTo>
                    <a:cubicBezTo>
                      <a:pt x="35" y="271"/>
                      <a:pt x="32" y="274"/>
                      <a:pt x="31" y="277"/>
                    </a:cubicBezTo>
                    <a:close/>
                    <a:moveTo>
                      <a:pt x="40" y="290"/>
                    </a:moveTo>
                    <a:cubicBezTo>
                      <a:pt x="40" y="290"/>
                      <a:pt x="40" y="290"/>
                      <a:pt x="40" y="290"/>
                    </a:cubicBezTo>
                    <a:cubicBezTo>
                      <a:pt x="38" y="289"/>
                      <a:pt x="37" y="287"/>
                      <a:pt x="36" y="286"/>
                    </a:cubicBezTo>
                    <a:cubicBezTo>
                      <a:pt x="33" y="281"/>
                      <a:pt x="34" y="278"/>
                      <a:pt x="36" y="274"/>
                    </a:cubicBezTo>
                    <a:cubicBezTo>
                      <a:pt x="38" y="272"/>
                      <a:pt x="40" y="269"/>
                      <a:pt x="41" y="266"/>
                    </a:cubicBezTo>
                    <a:cubicBezTo>
                      <a:pt x="43" y="268"/>
                      <a:pt x="44" y="270"/>
                      <a:pt x="44" y="271"/>
                    </a:cubicBezTo>
                    <a:cubicBezTo>
                      <a:pt x="45" y="273"/>
                      <a:pt x="45" y="274"/>
                      <a:pt x="45" y="275"/>
                    </a:cubicBezTo>
                    <a:cubicBezTo>
                      <a:pt x="45" y="277"/>
                      <a:pt x="45" y="278"/>
                      <a:pt x="44" y="279"/>
                    </a:cubicBezTo>
                    <a:cubicBezTo>
                      <a:pt x="43" y="283"/>
                      <a:pt x="41" y="287"/>
                      <a:pt x="40" y="290"/>
                    </a:cubicBezTo>
                    <a:moveTo>
                      <a:pt x="50" y="302"/>
                    </a:moveTo>
                    <a:cubicBezTo>
                      <a:pt x="50" y="302"/>
                      <a:pt x="50" y="302"/>
                      <a:pt x="50" y="302"/>
                    </a:cubicBezTo>
                    <a:cubicBezTo>
                      <a:pt x="50" y="302"/>
                      <a:pt x="50" y="302"/>
                      <a:pt x="50" y="302"/>
                    </a:cubicBezTo>
                    <a:cubicBezTo>
                      <a:pt x="47" y="300"/>
                      <a:pt x="45" y="298"/>
                      <a:pt x="44" y="296"/>
                    </a:cubicBezTo>
                    <a:cubicBezTo>
                      <a:pt x="43" y="293"/>
                      <a:pt x="43" y="290"/>
                      <a:pt x="44" y="288"/>
                    </a:cubicBezTo>
                    <a:cubicBezTo>
                      <a:pt x="46" y="285"/>
                      <a:pt x="48" y="282"/>
                      <a:pt x="49" y="279"/>
                    </a:cubicBezTo>
                    <a:cubicBezTo>
                      <a:pt x="52" y="281"/>
                      <a:pt x="53" y="283"/>
                      <a:pt x="54" y="286"/>
                    </a:cubicBezTo>
                    <a:cubicBezTo>
                      <a:pt x="54" y="286"/>
                      <a:pt x="54" y="287"/>
                      <a:pt x="54" y="287"/>
                    </a:cubicBezTo>
                    <a:cubicBezTo>
                      <a:pt x="54" y="288"/>
                      <a:pt x="54" y="288"/>
                      <a:pt x="54" y="289"/>
                    </a:cubicBezTo>
                    <a:cubicBezTo>
                      <a:pt x="53" y="294"/>
                      <a:pt x="50" y="298"/>
                      <a:pt x="50" y="302"/>
                    </a:cubicBezTo>
                    <a:moveTo>
                      <a:pt x="62" y="306"/>
                    </a:moveTo>
                    <a:cubicBezTo>
                      <a:pt x="61" y="309"/>
                      <a:pt x="61" y="311"/>
                      <a:pt x="61" y="314"/>
                    </a:cubicBezTo>
                    <a:cubicBezTo>
                      <a:pt x="60" y="313"/>
                      <a:pt x="60" y="313"/>
                      <a:pt x="60" y="313"/>
                    </a:cubicBezTo>
                    <a:cubicBezTo>
                      <a:pt x="57" y="311"/>
                      <a:pt x="55" y="308"/>
                      <a:pt x="54" y="306"/>
                    </a:cubicBezTo>
                    <a:cubicBezTo>
                      <a:pt x="53" y="304"/>
                      <a:pt x="53" y="302"/>
                      <a:pt x="54" y="301"/>
                    </a:cubicBezTo>
                    <a:cubicBezTo>
                      <a:pt x="55" y="297"/>
                      <a:pt x="57" y="294"/>
                      <a:pt x="58" y="290"/>
                    </a:cubicBezTo>
                    <a:cubicBezTo>
                      <a:pt x="60" y="292"/>
                      <a:pt x="61" y="293"/>
                      <a:pt x="62" y="295"/>
                    </a:cubicBezTo>
                    <a:cubicBezTo>
                      <a:pt x="63" y="296"/>
                      <a:pt x="64" y="297"/>
                      <a:pt x="64" y="298"/>
                    </a:cubicBezTo>
                    <a:cubicBezTo>
                      <a:pt x="64" y="301"/>
                      <a:pt x="63" y="304"/>
                      <a:pt x="62" y="306"/>
                    </a:cubicBezTo>
                    <a:moveTo>
                      <a:pt x="73" y="324"/>
                    </a:moveTo>
                    <a:cubicBezTo>
                      <a:pt x="72" y="324"/>
                      <a:pt x="72" y="324"/>
                      <a:pt x="72" y="324"/>
                    </a:cubicBezTo>
                    <a:cubicBezTo>
                      <a:pt x="72" y="324"/>
                      <a:pt x="72" y="323"/>
                      <a:pt x="71" y="323"/>
                    </a:cubicBezTo>
                    <a:cubicBezTo>
                      <a:pt x="59" y="315"/>
                      <a:pt x="67" y="308"/>
                      <a:pt x="67" y="301"/>
                    </a:cubicBezTo>
                    <a:cubicBezTo>
                      <a:pt x="69" y="302"/>
                      <a:pt x="70" y="303"/>
                      <a:pt x="71" y="304"/>
                    </a:cubicBezTo>
                    <a:cubicBezTo>
                      <a:pt x="73" y="305"/>
                      <a:pt x="74" y="307"/>
                      <a:pt x="74" y="308"/>
                    </a:cubicBezTo>
                    <a:cubicBezTo>
                      <a:pt x="75" y="314"/>
                      <a:pt x="72" y="319"/>
                      <a:pt x="73" y="324"/>
                    </a:cubicBezTo>
                    <a:moveTo>
                      <a:pt x="85" y="333"/>
                    </a:moveTo>
                    <a:cubicBezTo>
                      <a:pt x="85" y="333"/>
                      <a:pt x="85" y="333"/>
                      <a:pt x="85" y="333"/>
                    </a:cubicBezTo>
                    <a:cubicBezTo>
                      <a:pt x="84" y="333"/>
                      <a:pt x="84" y="332"/>
                      <a:pt x="83" y="332"/>
                    </a:cubicBezTo>
                    <a:cubicBezTo>
                      <a:pt x="83" y="332"/>
                      <a:pt x="82" y="331"/>
                      <a:pt x="82" y="331"/>
                    </a:cubicBezTo>
                    <a:cubicBezTo>
                      <a:pt x="80" y="330"/>
                      <a:pt x="78" y="329"/>
                      <a:pt x="78" y="327"/>
                    </a:cubicBezTo>
                    <a:cubicBezTo>
                      <a:pt x="75" y="323"/>
                      <a:pt x="77" y="319"/>
                      <a:pt x="78" y="315"/>
                    </a:cubicBezTo>
                    <a:cubicBezTo>
                      <a:pt x="78" y="313"/>
                      <a:pt x="78" y="312"/>
                      <a:pt x="78" y="310"/>
                    </a:cubicBezTo>
                    <a:cubicBezTo>
                      <a:pt x="79" y="311"/>
                      <a:pt x="81" y="312"/>
                      <a:pt x="82" y="313"/>
                    </a:cubicBezTo>
                    <a:cubicBezTo>
                      <a:pt x="82" y="313"/>
                      <a:pt x="83" y="313"/>
                      <a:pt x="83" y="314"/>
                    </a:cubicBezTo>
                    <a:cubicBezTo>
                      <a:pt x="84" y="315"/>
                      <a:pt x="85" y="316"/>
                      <a:pt x="85" y="317"/>
                    </a:cubicBezTo>
                    <a:cubicBezTo>
                      <a:pt x="87" y="323"/>
                      <a:pt x="85" y="328"/>
                      <a:pt x="85" y="333"/>
                    </a:cubicBezTo>
                    <a:moveTo>
                      <a:pt x="99" y="341"/>
                    </a:moveTo>
                    <a:cubicBezTo>
                      <a:pt x="99" y="341"/>
                      <a:pt x="99" y="341"/>
                      <a:pt x="99" y="341"/>
                    </a:cubicBezTo>
                    <a:cubicBezTo>
                      <a:pt x="98" y="341"/>
                      <a:pt x="97" y="341"/>
                      <a:pt x="97" y="340"/>
                    </a:cubicBezTo>
                    <a:cubicBezTo>
                      <a:pt x="96" y="340"/>
                      <a:pt x="96" y="340"/>
                      <a:pt x="96" y="340"/>
                    </a:cubicBezTo>
                    <a:cubicBezTo>
                      <a:pt x="94" y="339"/>
                      <a:pt x="93" y="338"/>
                      <a:pt x="92" y="337"/>
                    </a:cubicBezTo>
                    <a:cubicBezTo>
                      <a:pt x="91" y="337"/>
                      <a:pt x="91" y="337"/>
                      <a:pt x="91" y="337"/>
                    </a:cubicBezTo>
                    <a:cubicBezTo>
                      <a:pt x="90" y="336"/>
                      <a:pt x="90" y="335"/>
                      <a:pt x="90" y="335"/>
                    </a:cubicBezTo>
                    <a:cubicBezTo>
                      <a:pt x="88" y="331"/>
                      <a:pt x="89" y="327"/>
                      <a:pt x="90" y="322"/>
                    </a:cubicBezTo>
                    <a:cubicBezTo>
                      <a:pt x="90" y="322"/>
                      <a:pt x="90" y="321"/>
                      <a:pt x="90" y="320"/>
                    </a:cubicBezTo>
                    <a:cubicBezTo>
                      <a:pt x="90" y="319"/>
                      <a:pt x="90" y="319"/>
                      <a:pt x="90" y="319"/>
                    </a:cubicBezTo>
                    <a:cubicBezTo>
                      <a:pt x="90" y="319"/>
                      <a:pt x="91" y="320"/>
                      <a:pt x="91" y="320"/>
                    </a:cubicBezTo>
                    <a:cubicBezTo>
                      <a:pt x="91" y="320"/>
                      <a:pt x="91" y="320"/>
                      <a:pt x="92" y="320"/>
                    </a:cubicBezTo>
                    <a:cubicBezTo>
                      <a:pt x="93" y="321"/>
                      <a:pt x="95" y="322"/>
                      <a:pt x="96" y="323"/>
                    </a:cubicBezTo>
                    <a:cubicBezTo>
                      <a:pt x="96" y="323"/>
                      <a:pt x="97" y="323"/>
                      <a:pt x="97" y="324"/>
                    </a:cubicBezTo>
                    <a:cubicBezTo>
                      <a:pt x="97" y="324"/>
                      <a:pt x="97" y="325"/>
                      <a:pt x="98" y="325"/>
                    </a:cubicBezTo>
                    <a:cubicBezTo>
                      <a:pt x="99" y="331"/>
                      <a:pt x="98" y="336"/>
                      <a:pt x="99" y="341"/>
                    </a:cubicBezTo>
                    <a:close/>
                    <a:moveTo>
                      <a:pt x="113" y="348"/>
                    </a:moveTo>
                    <a:cubicBezTo>
                      <a:pt x="111" y="348"/>
                      <a:pt x="110" y="347"/>
                      <a:pt x="109" y="347"/>
                    </a:cubicBezTo>
                    <a:cubicBezTo>
                      <a:pt x="109" y="347"/>
                      <a:pt x="108" y="347"/>
                      <a:pt x="108" y="346"/>
                    </a:cubicBezTo>
                    <a:cubicBezTo>
                      <a:pt x="108" y="346"/>
                      <a:pt x="107" y="346"/>
                      <a:pt x="107" y="346"/>
                    </a:cubicBezTo>
                    <a:cubicBezTo>
                      <a:pt x="107" y="346"/>
                      <a:pt x="107" y="346"/>
                      <a:pt x="106" y="346"/>
                    </a:cubicBezTo>
                    <a:cubicBezTo>
                      <a:pt x="106" y="345"/>
                      <a:pt x="106" y="345"/>
                      <a:pt x="105" y="345"/>
                    </a:cubicBezTo>
                    <a:cubicBezTo>
                      <a:pt x="104" y="343"/>
                      <a:pt x="103" y="342"/>
                      <a:pt x="102" y="340"/>
                    </a:cubicBezTo>
                    <a:cubicBezTo>
                      <a:pt x="101" y="336"/>
                      <a:pt x="103" y="331"/>
                      <a:pt x="102" y="327"/>
                    </a:cubicBezTo>
                    <a:cubicBezTo>
                      <a:pt x="102" y="327"/>
                      <a:pt x="102" y="327"/>
                      <a:pt x="102" y="327"/>
                    </a:cubicBezTo>
                    <a:cubicBezTo>
                      <a:pt x="103" y="328"/>
                      <a:pt x="105" y="328"/>
                      <a:pt x="105" y="328"/>
                    </a:cubicBezTo>
                    <a:cubicBezTo>
                      <a:pt x="106" y="329"/>
                      <a:pt x="106" y="329"/>
                      <a:pt x="106" y="329"/>
                    </a:cubicBezTo>
                    <a:cubicBezTo>
                      <a:pt x="107" y="329"/>
                      <a:pt x="107" y="329"/>
                      <a:pt x="107" y="329"/>
                    </a:cubicBezTo>
                    <a:cubicBezTo>
                      <a:pt x="107" y="329"/>
                      <a:pt x="108" y="330"/>
                      <a:pt x="108" y="330"/>
                    </a:cubicBezTo>
                    <a:cubicBezTo>
                      <a:pt x="108" y="330"/>
                      <a:pt x="109" y="330"/>
                      <a:pt x="109" y="331"/>
                    </a:cubicBezTo>
                    <a:cubicBezTo>
                      <a:pt x="110" y="331"/>
                      <a:pt x="110" y="332"/>
                      <a:pt x="110" y="332"/>
                    </a:cubicBezTo>
                    <a:cubicBezTo>
                      <a:pt x="112" y="338"/>
                      <a:pt x="111" y="343"/>
                      <a:pt x="113" y="348"/>
                    </a:cubicBezTo>
                    <a:close/>
                    <a:moveTo>
                      <a:pt x="113" y="330"/>
                    </a:moveTo>
                    <a:cubicBezTo>
                      <a:pt x="112" y="329"/>
                      <a:pt x="111" y="328"/>
                      <a:pt x="109" y="327"/>
                    </a:cubicBezTo>
                    <a:cubicBezTo>
                      <a:pt x="109" y="327"/>
                      <a:pt x="108" y="326"/>
                      <a:pt x="108" y="326"/>
                    </a:cubicBezTo>
                    <a:cubicBezTo>
                      <a:pt x="108" y="326"/>
                      <a:pt x="107" y="326"/>
                      <a:pt x="107" y="326"/>
                    </a:cubicBezTo>
                    <a:cubicBezTo>
                      <a:pt x="107" y="326"/>
                      <a:pt x="107" y="326"/>
                      <a:pt x="106" y="326"/>
                    </a:cubicBezTo>
                    <a:cubicBezTo>
                      <a:pt x="106" y="325"/>
                      <a:pt x="106" y="325"/>
                      <a:pt x="105" y="325"/>
                    </a:cubicBezTo>
                    <a:cubicBezTo>
                      <a:pt x="105" y="325"/>
                      <a:pt x="103" y="324"/>
                      <a:pt x="102" y="324"/>
                    </a:cubicBezTo>
                    <a:cubicBezTo>
                      <a:pt x="102" y="324"/>
                      <a:pt x="101" y="324"/>
                      <a:pt x="101" y="324"/>
                    </a:cubicBezTo>
                    <a:cubicBezTo>
                      <a:pt x="101" y="324"/>
                      <a:pt x="101" y="324"/>
                      <a:pt x="100" y="323"/>
                    </a:cubicBezTo>
                    <a:cubicBezTo>
                      <a:pt x="100" y="323"/>
                      <a:pt x="100" y="323"/>
                      <a:pt x="100" y="322"/>
                    </a:cubicBezTo>
                    <a:cubicBezTo>
                      <a:pt x="99" y="321"/>
                      <a:pt x="98" y="320"/>
                      <a:pt x="97" y="320"/>
                    </a:cubicBezTo>
                    <a:cubicBezTo>
                      <a:pt x="96" y="319"/>
                      <a:pt x="96" y="319"/>
                      <a:pt x="96" y="319"/>
                    </a:cubicBezTo>
                    <a:cubicBezTo>
                      <a:pt x="95" y="318"/>
                      <a:pt x="93" y="318"/>
                      <a:pt x="92" y="317"/>
                    </a:cubicBezTo>
                    <a:cubicBezTo>
                      <a:pt x="91" y="317"/>
                      <a:pt x="91" y="317"/>
                      <a:pt x="91" y="316"/>
                    </a:cubicBezTo>
                    <a:cubicBezTo>
                      <a:pt x="91" y="316"/>
                      <a:pt x="90" y="316"/>
                      <a:pt x="90" y="316"/>
                    </a:cubicBezTo>
                    <a:cubicBezTo>
                      <a:pt x="89" y="316"/>
                      <a:pt x="89" y="316"/>
                      <a:pt x="89" y="316"/>
                    </a:cubicBezTo>
                    <a:cubicBezTo>
                      <a:pt x="88" y="315"/>
                      <a:pt x="88" y="315"/>
                      <a:pt x="88" y="314"/>
                    </a:cubicBezTo>
                    <a:cubicBezTo>
                      <a:pt x="87" y="313"/>
                      <a:pt x="85" y="311"/>
                      <a:pt x="83" y="310"/>
                    </a:cubicBezTo>
                    <a:cubicBezTo>
                      <a:pt x="83" y="310"/>
                      <a:pt x="82" y="309"/>
                      <a:pt x="82" y="309"/>
                    </a:cubicBezTo>
                    <a:cubicBezTo>
                      <a:pt x="80" y="308"/>
                      <a:pt x="79" y="307"/>
                      <a:pt x="78" y="307"/>
                    </a:cubicBezTo>
                    <a:cubicBezTo>
                      <a:pt x="77" y="307"/>
                      <a:pt x="77" y="307"/>
                      <a:pt x="77" y="307"/>
                    </a:cubicBezTo>
                    <a:cubicBezTo>
                      <a:pt x="76" y="304"/>
                      <a:pt x="75" y="302"/>
                      <a:pt x="71" y="300"/>
                    </a:cubicBezTo>
                    <a:cubicBezTo>
                      <a:pt x="70" y="299"/>
                      <a:pt x="69" y="298"/>
                      <a:pt x="67" y="297"/>
                    </a:cubicBezTo>
                    <a:cubicBezTo>
                      <a:pt x="66" y="295"/>
                      <a:pt x="65" y="293"/>
                      <a:pt x="62" y="290"/>
                    </a:cubicBezTo>
                    <a:cubicBezTo>
                      <a:pt x="61" y="289"/>
                      <a:pt x="59" y="288"/>
                      <a:pt x="57" y="286"/>
                    </a:cubicBezTo>
                    <a:cubicBezTo>
                      <a:pt x="57" y="284"/>
                      <a:pt x="56" y="282"/>
                      <a:pt x="54" y="279"/>
                    </a:cubicBezTo>
                    <a:cubicBezTo>
                      <a:pt x="53" y="278"/>
                      <a:pt x="51" y="277"/>
                      <a:pt x="49" y="275"/>
                    </a:cubicBezTo>
                    <a:cubicBezTo>
                      <a:pt x="49" y="272"/>
                      <a:pt x="48" y="269"/>
                      <a:pt x="44" y="266"/>
                    </a:cubicBezTo>
                    <a:cubicBezTo>
                      <a:pt x="44" y="265"/>
                      <a:pt x="43" y="264"/>
                      <a:pt x="41" y="263"/>
                    </a:cubicBezTo>
                    <a:cubicBezTo>
                      <a:pt x="41" y="259"/>
                      <a:pt x="40" y="256"/>
                      <a:pt x="36" y="252"/>
                    </a:cubicBezTo>
                    <a:cubicBezTo>
                      <a:pt x="36" y="251"/>
                      <a:pt x="35" y="250"/>
                      <a:pt x="35" y="250"/>
                    </a:cubicBezTo>
                    <a:cubicBezTo>
                      <a:pt x="35" y="247"/>
                      <a:pt x="34" y="242"/>
                      <a:pt x="30" y="237"/>
                    </a:cubicBezTo>
                    <a:cubicBezTo>
                      <a:pt x="30" y="235"/>
                      <a:pt x="30" y="233"/>
                      <a:pt x="29" y="230"/>
                    </a:cubicBezTo>
                    <a:cubicBezTo>
                      <a:pt x="29" y="228"/>
                      <a:pt x="27" y="226"/>
                      <a:pt x="26" y="223"/>
                    </a:cubicBezTo>
                    <a:cubicBezTo>
                      <a:pt x="27" y="220"/>
                      <a:pt x="26" y="216"/>
                      <a:pt x="23" y="210"/>
                    </a:cubicBezTo>
                    <a:cubicBezTo>
                      <a:pt x="23" y="209"/>
                      <a:pt x="23" y="209"/>
                      <a:pt x="23" y="209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06"/>
                      <a:pt x="24" y="204"/>
                      <a:pt x="23" y="201"/>
                    </a:cubicBezTo>
                    <a:cubicBezTo>
                      <a:pt x="23" y="200"/>
                      <a:pt x="22" y="197"/>
                      <a:pt x="21" y="195"/>
                    </a:cubicBezTo>
                    <a:cubicBezTo>
                      <a:pt x="23" y="192"/>
                      <a:pt x="23" y="188"/>
                      <a:pt x="21" y="181"/>
                    </a:cubicBezTo>
                    <a:cubicBezTo>
                      <a:pt x="21" y="181"/>
                      <a:pt x="21" y="181"/>
                      <a:pt x="21" y="181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3" y="177"/>
                      <a:pt x="23" y="173"/>
                      <a:pt x="22" y="166"/>
                    </a:cubicBezTo>
                    <a:cubicBezTo>
                      <a:pt x="22" y="165"/>
                      <a:pt x="23" y="164"/>
                      <a:pt x="23" y="163"/>
                    </a:cubicBezTo>
                    <a:cubicBezTo>
                      <a:pt x="24" y="160"/>
                      <a:pt x="24" y="157"/>
                      <a:pt x="24" y="152"/>
                    </a:cubicBezTo>
                    <a:cubicBezTo>
                      <a:pt x="26" y="150"/>
                      <a:pt x="27" y="145"/>
                      <a:pt x="27" y="138"/>
                    </a:cubicBezTo>
                    <a:cubicBezTo>
                      <a:pt x="28" y="138"/>
                      <a:pt x="29" y="136"/>
                      <a:pt x="29" y="135"/>
                    </a:cubicBezTo>
                    <a:cubicBezTo>
                      <a:pt x="31" y="133"/>
                      <a:pt x="31" y="130"/>
                      <a:pt x="32" y="125"/>
                    </a:cubicBezTo>
                    <a:cubicBezTo>
                      <a:pt x="34" y="123"/>
                      <a:pt x="35" y="120"/>
                      <a:pt x="36" y="116"/>
                    </a:cubicBezTo>
                    <a:cubicBezTo>
                      <a:pt x="37" y="115"/>
                      <a:pt x="37" y="113"/>
                      <a:pt x="37" y="112"/>
                    </a:cubicBezTo>
                    <a:cubicBezTo>
                      <a:pt x="40" y="110"/>
                      <a:pt x="42" y="106"/>
                      <a:pt x="44" y="99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7" y="97"/>
                      <a:pt x="50" y="93"/>
                      <a:pt x="52" y="87"/>
                    </a:cubicBezTo>
                    <a:cubicBezTo>
                      <a:pt x="52" y="87"/>
                      <a:pt x="53" y="86"/>
                      <a:pt x="54" y="86"/>
                    </a:cubicBezTo>
                    <a:cubicBezTo>
                      <a:pt x="56" y="84"/>
                      <a:pt x="59" y="81"/>
                      <a:pt x="61" y="76"/>
                    </a:cubicBezTo>
                    <a:cubicBezTo>
                      <a:pt x="61" y="76"/>
                      <a:pt x="62" y="76"/>
                      <a:pt x="62" y="75"/>
                    </a:cubicBezTo>
                    <a:cubicBezTo>
                      <a:pt x="65" y="74"/>
                      <a:pt x="68" y="71"/>
                      <a:pt x="70" y="66"/>
                    </a:cubicBezTo>
                    <a:cubicBezTo>
                      <a:pt x="71" y="66"/>
                      <a:pt x="71" y="65"/>
                      <a:pt x="71" y="65"/>
                    </a:cubicBezTo>
                    <a:cubicBezTo>
                      <a:pt x="73" y="65"/>
                      <a:pt x="75" y="63"/>
                      <a:pt x="78" y="61"/>
                    </a:cubicBezTo>
                    <a:cubicBezTo>
                      <a:pt x="79" y="60"/>
                      <a:pt x="80" y="58"/>
                      <a:pt x="81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56"/>
                      <a:pt x="83" y="56"/>
                      <a:pt x="83" y="56"/>
                    </a:cubicBezTo>
                    <a:cubicBezTo>
                      <a:pt x="85" y="55"/>
                      <a:pt x="86" y="54"/>
                      <a:pt x="88" y="53"/>
                    </a:cubicBezTo>
                    <a:cubicBezTo>
                      <a:pt x="89" y="52"/>
                      <a:pt x="89" y="52"/>
                      <a:pt x="90" y="51"/>
                    </a:cubicBezTo>
                    <a:cubicBezTo>
                      <a:pt x="90" y="51"/>
                      <a:pt x="90" y="50"/>
                      <a:pt x="91" y="50"/>
                    </a:cubicBezTo>
                    <a:cubicBezTo>
                      <a:pt x="91" y="49"/>
                      <a:pt x="91" y="49"/>
                      <a:pt x="92" y="49"/>
                    </a:cubicBezTo>
                    <a:cubicBezTo>
                      <a:pt x="92" y="48"/>
                      <a:pt x="92" y="48"/>
                      <a:pt x="93" y="48"/>
                    </a:cubicBezTo>
                    <a:cubicBezTo>
                      <a:pt x="94" y="48"/>
                      <a:pt x="95" y="47"/>
                      <a:pt x="96" y="47"/>
                    </a:cubicBezTo>
                    <a:cubicBezTo>
                      <a:pt x="96" y="47"/>
                      <a:pt x="96" y="47"/>
                      <a:pt x="97" y="46"/>
                    </a:cubicBezTo>
                    <a:cubicBezTo>
                      <a:pt x="98" y="46"/>
                      <a:pt x="99" y="45"/>
                      <a:pt x="100" y="45"/>
                    </a:cubicBezTo>
                    <a:cubicBezTo>
                      <a:pt x="100" y="44"/>
                      <a:pt x="100" y="44"/>
                      <a:pt x="101" y="44"/>
                    </a:cubicBezTo>
                    <a:cubicBezTo>
                      <a:pt x="101" y="43"/>
                      <a:pt x="102" y="43"/>
                      <a:pt x="102" y="43"/>
                    </a:cubicBezTo>
                    <a:cubicBezTo>
                      <a:pt x="103" y="42"/>
                      <a:pt x="104" y="41"/>
                      <a:pt x="105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07" y="40"/>
                      <a:pt x="108" y="40"/>
                      <a:pt x="108" y="40"/>
                    </a:cubicBezTo>
                    <a:cubicBezTo>
                      <a:pt x="108" y="40"/>
                      <a:pt x="109" y="40"/>
                      <a:pt x="109" y="39"/>
                    </a:cubicBezTo>
                    <a:cubicBezTo>
                      <a:pt x="110" y="39"/>
                      <a:pt x="112" y="38"/>
                      <a:pt x="114" y="37"/>
                    </a:cubicBezTo>
                    <a:cubicBezTo>
                      <a:pt x="115" y="36"/>
                      <a:pt x="116" y="35"/>
                      <a:pt x="117" y="34"/>
                    </a:cubicBezTo>
                    <a:cubicBezTo>
                      <a:pt x="117" y="34"/>
                      <a:pt x="117" y="34"/>
                      <a:pt x="118" y="34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9" y="34"/>
                      <a:pt x="119" y="34"/>
                      <a:pt x="120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1" y="34"/>
                      <a:pt x="122" y="33"/>
                      <a:pt x="123" y="33"/>
                    </a:cubicBezTo>
                    <a:cubicBezTo>
                      <a:pt x="124" y="33"/>
                      <a:pt x="125" y="32"/>
                      <a:pt x="125" y="32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27" y="31"/>
                      <a:pt x="128" y="30"/>
                      <a:pt x="130" y="29"/>
                    </a:cubicBezTo>
                    <a:cubicBezTo>
                      <a:pt x="130" y="29"/>
                      <a:pt x="130" y="29"/>
                      <a:pt x="131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9"/>
                      <a:pt x="133" y="29"/>
                      <a:pt x="134" y="28"/>
                    </a:cubicBezTo>
                    <a:cubicBezTo>
                      <a:pt x="135" y="28"/>
                      <a:pt x="136" y="28"/>
                      <a:pt x="137" y="28"/>
                    </a:cubicBezTo>
                    <a:cubicBezTo>
                      <a:pt x="138" y="28"/>
                      <a:pt x="138" y="28"/>
                      <a:pt x="139" y="27"/>
                    </a:cubicBezTo>
                    <a:cubicBezTo>
                      <a:pt x="140" y="27"/>
                      <a:pt x="141" y="26"/>
                      <a:pt x="142" y="26"/>
                    </a:cubicBezTo>
                    <a:cubicBezTo>
                      <a:pt x="142" y="26"/>
                      <a:pt x="142" y="26"/>
                      <a:pt x="143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3" y="25"/>
                      <a:pt x="144" y="25"/>
                      <a:pt x="144" y="25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5" y="24"/>
                      <a:pt x="145" y="24"/>
                      <a:pt x="145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9" y="25"/>
                      <a:pt x="150" y="25"/>
                      <a:pt x="151" y="24"/>
                    </a:cubicBezTo>
                    <a:cubicBezTo>
                      <a:pt x="151" y="24"/>
                      <a:pt x="151" y="24"/>
                      <a:pt x="152" y="24"/>
                    </a:cubicBezTo>
                    <a:cubicBezTo>
                      <a:pt x="154" y="24"/>
                      <a:pt x="155" y="23"/>
                      <a:pt x="157" y="22"/>
                    </a:cubicBezTo>
                    <a:cubicBezTo>
                      <a:pt x="158" y="22"/>
                      <a:pt x="158" y="22"/>
                      <a:pt x="158" y="21"/>
                    </a:cubicBezTo>
                    <a:cubicBezTo>
                      <a:pt x="159" y="21"/>
                      <a:pt x="159" y="22"/>
                      <a:pt x="159" y="22"/>
                    </a:cubicBezTo>
                    <a:cubicBezTo>
                      <a:pt x="160" y="22"/>
                      <a:pt x="161" y="22"/>
                      <a:pt x="162" y="22"/>
                    </a:cubicBezTo>
                    <a:cubicBezTo>
                      <a:pt x="163" y="22"/>
                      <a:pt x="164" y="22"/>
                      <a:pt x="164" y="22"/>
                    </a:cubicBezTo>
                    <a:cubicBezTo>
                      <a:pt x="165" y="22"/>
                      <a:pt x="166" y="22"/>
                      <a:pt x="167" y="22"/>
                    </a:cubicBezTo>
                    <a:cubicBezTo>
                      <a:pt x="167" y="22"/>
                      <a:pt x="168" y="21"/>
                      <a:pt x="168" y="21"/>
                    </a:cubicBezTo>
                    <a:cubicBezTo>
                      <a:pt x="169" y="21"/>
                      <a:pt x="170" y="21"/>
                      <a:pt x="170" y="21"/>
                    </a:cubicBezTo>
                    <a:cubicBezTo>
                      <a:pt x="171" y="21"/>
                      <a:pt x="171" y="20"/>
                      <a:pt x="172" y="20"/>
                    </a:cubicBezTo>
                    <a:cubicBezTo>
                      <a:pt x="172" y="20"/>
                      <a:pt x="173" y="20"/>
                      <a:pt x="173" y="20"/>
                    </a:cubicBezTo>
                    <a:cubicBezTo>
                      <a:pt x="173" y="20"/>
                      <a:pt x="173" y="20"/>
                      <a:pt x="174" y="20"/>
                    </a:cubicBezTo>
                    <a:cubicBezTo>
                      <a:pt x="174" y="20"/>
                      <a:pt x="175" y="21"/>
                      <a:pt x="176" y="21"/>
                    </a:cubicBezTo>
                    <a:cubicBezTo>
                      <a:pt x="176" y="21"/>
                      <a:pt x="176" y="21"/>
                      <a:pt x="177" y="21"/>
                    </a:cubicBezTo>
                    <a:cubicBezTo>
                      <a:pt x="179" y="21"/>
                      <a:pt x="180" y="21"/>
                      <a:pt x="182" y="2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4" y="20"/>
                      <a:pt x="185" y="20"/>
                      <a:pt x="187" y="19"/>
                    </a:cubicBezTo>
                    <a:cubicBezTo>
                      <a:pt x="188" y="20"/>
                      <a:pt x="190" y="21"/>
                      <a:pt x="192" y="21"/>
                    </a:cubicBezTo>
                    <a:cubicBezTo>
                      <a:pt x="192" y="21"/>
                      <a:pt x="193" y="21"/>
                      <a:pt x="193" y="21"/>
                    </a:cubicBezTo>
                    <a:cubicBezTo>
                      <a:pt x="195" y="21"/>
                      <a:pt x="196" y="21"/>
                      <a:pt x="197" y="21"/>
                    </a:cubicBezTo>
                    <a:cubicBezTo>
                      <a:pt x="198" y="21"/>
                      <a:pt x="198" y="21"/>
                      <a:pt x="199" y="21"/>
                    </a:cubicBezTo>
                    <a:cubicBezTo>
                      <a:pt x="199" y="21"/>
                      <a:pt x="200" y="20"/>
                      <a:pt x="201" y="20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1" y="20"/>
                      <a:pt x="202" y="21"/>
                      <a:pt x="202" y="21"/>
                    </a:cubicBezTo>
                    <a:cubicBezTo>
                      <a:pt x="203" y="21"/>
                      <a:pt x="205" y="22"/>
                      <a:pt x="207" y="23"/>
                    </a:cubicBezTo>
                    <a:cubicBezTo>
                      <a:pt x="208" y="23"/>
                      <a:pt x="209" y="23"/>
                      <a:pt x="210" y="23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3" y="23"/>
                      <a:pt x="214" y="23"/>
                      <a:pt x="215" y="22"/>
                    </a:cubicBezTo>
                    <a:cubicBezTo>
                      <a:pt x="216" y="23"/>
                      <a:pt x="216" y="23"/>
                      <a:pt x="217" y="24"/>
                    </a:cubicBezTo>
                    <a:cubicBezTo>
                      <a:pt x="217" y="24"/>
                      <a:pt x="218" y="24"/>
                      <a:pt x="218" y="24"/>
                    </a:cubicBezTo>
                    <a:cubicBezTo>
                      <a:pt x="219" y="24"/>
                      <a:pt x="219" y="25"/>
                      <a:pt x="220" y="25"/>
                    </a:cubicBezTo>
                    <a:cubicBezTo>
                      <a:pt x="221" y="25"/>
                      <a:pt x="221" y="25"/>
                      <a:pt x="222" y="25"/>
                    </a:cubicBezTo>
                    <a:cubicBezTo>
                      <a:pt x="222" y="25"/>
                      <a:pt x="222" y="25"/>
                      <a:pt x="222" y="25"/>
                    </a:cubicBezTo>
                    <a:cubicBezTo>
                      <a:pt x="223" y="25"/>
                      <a:pt x="223" y="26"/>
                      <a:pt x="224" y="26"/>
                    </a:cubicBezTo>
                    <a:cubicBezTo>
                      <a:pt x="225" y="26"/>
                      <a:pt x="225" y="26"/>
                      <a:pt x="225" y="26"/>
                    </a:cubicBezTo>
                    <a:cubicBezTo>
                      <a:pt x="227" y="26"/>
                      <a:pt x="227" y="26"/>
                      <a:pt x="227" y="26"/>
                    </a:cubicBezTo>
                    <a:cubicBezTo>
                      <a:pt x="228" y="26"/>
                      <a:pt x="228" y="26"/>
                      <a:pt x="228" y="26"/>
                    </a:cubicBezTo>
                    <a:cubicBezTo>
                      <a:pt x="229" y="26"/>
                      <a:pt x="229" y="26"/>
                      <a:pt x="229" y="26"/>
                    </a:cubicBezTo>
                    <a:cubicBezTo>
                      <a:pt x="230" y="26"/>
                      <a:pt x="230" y="26"/>
                      <a:pt x="230" y="27"/>
                    </a:cubicBezTo>
                    <a:cubicBezTo>
                      <a:pt x="231" y="27"/>
                      <a:pt x="231" y="27"/>
                      <a:pt x="232" y="27"/>
                    </a:cubicBezTo>
                    <a:cubicBezTo>
                      <a:pt x="232" y="28"/>
                      <a:pt x="232" y="28"/>
                      <a:pt x="233" y="28"/>
                    </a:cubicBezTo>
                    <a:cubicBezTo>
                      <a:pt x="233" y="28"/>
                      <a:pt x="234" y="28"/>
                      <a:pt x="234" y="29"/>
                    </a:cubicBezTo>
                    <a:cubicBezTo>
                      <a:pt x="235" y="29"/>
                      <a:pt x="237" y="29"/>
                      <a:pt x="238" y="30"/>
                    </a:cubicBezTo>
                    <a:cubicBezTo>
                      <a:pt x="239" y="30"/>
                      <a:pt x="239" y="30"/>
                      <a:pt x="239" y="30"/>
                    </a:cubicBezTo>
                    <a:cubicBezTo>
                      <a:pt x="240" y="30"/>
                      <a:pt x="241" y="30"/>
                      <a:pt x="242" y="30"/>
                    </a:cubicBezTo>
                    <a:cubicBezTo>
                      <a:pt x="243" y="30"/>
                      <a:pt x="243" y="30"/>
                      <a:pt x="243" y="30"/>
                    </a:cubicBezTo>
                    <a:cubicBezTo>
                      <a:pt x="243" y="31"/>
                      <a:pt x="243" y="31"/>
                      <a:pt x="244" y="31"/>
                    </a:cubicBezTo>
                    <a:cubicBezTo>
                      <a:pt x="244" y="32"/>
                      <a:pt x="245" y="32"/>
                      <a:pt x="246" y="33"/>
                    </a:cubicBezTo>
                    <a:cubicBezTo>
                      <a:pt x="247" y="33"/>
                      <a:pt x="247" y="34"/>
                      <a:pt x="248" y="34"/>
                    </a:cubicBezTo>
                    <a:cubicBezTo>
                      <a:pt x="248" y="34"/>
                      <a:pt x="248" y="34"/>
                      <a:pt x="249" y="34"/>
                    </a:cubicBezTo>
                    <a:cubicBezTo>
                      <a:pt x="249" y="34"/>
                      <a:pt x="249" y="34"/>
                      <a:pt x="249" y="34"/>
                    </a:cubicBezTo>
                    <a:cubicBezTo>
                      <a:pt x="250" y="34"/>
                      <a:pt x="250" y="35"/>
                      <a:pt x="250" y="35"/>
                    </a:cubicBezTo>
                    <a:cubicBezTo>
                      <a:pt x="251" y="35"/>
                      <a:pt x="252" y="35"/>
                      <a:pt x="253" y="35"/>
                    </a:cubicBezTo>
                    <a:cubicBezTo>
                      <a:pt x="254" y="35"/>
                      <a:pt x="255" y="36"/>
                      <a:pt x="255" y="36"/>
                    </a:cubicBezTo>
                    <a:cubicBezTo>
                      <a:pt x="255" y="36"/>
                      <a:pt x="256" y="36"/>
                      <a:pt x="256" y="36"/>
                    </a:cubicBezTo>
                    <a:cubicBezTo>
                      <a:pt x="257" y="37"/>
                      <a:pt x="258" y="38"/>
                      <a:pt x="259" y="39"/>
                    </a:cubicBezTo>
                    <a:cubicBezTo>
                      <a:pt x="259" y="39"/>
                      <a:pt x="260" y="39"/>
                      <a:pt x="260" y="40"/>
                    </a:cubicBezTo>
                    <a:cubicBezTo>
                      <a:pt x="260" y="40"/>
                      <a:pt x="261" y="40"/>
                      <a:pt x="261" y="40"/>
                    </a:cubicBezTo>
                    <a:cubicBezTo>
                      <a:pt x="261" y="40"/>
                      <a:pt x="262" y="41"/>
                      <a:pt x="263" y="41"/>
                    </a:cubicBezTo>
                    <a:cubicBezTo>
                      <a:pt x="263" y="41"/>
                      <a:pt x="264" y="42"/>
                      <a:pt x="265" y="42"/>
                    </a:cubicBezTo>
                    <a:cubicBezTo>
                      <a:pt x="266" y="42"/>
                      <a:pt x="266" y="42"/>
                      <a:pt x="266" y="42"/>
                    </a:cubicBezTo>
                    <a:cubicBezTo>
                      <a:pt x="267" y="42"/>
                      <a:pt x="268" y="42"/>
                      <a:pt x="268" y="43"/>
                    </a:cubicBezTo>
                    <a:cubicBezTo>
                      <a:pt x="269" y="43"/>
                      <a:pt x="269" y="43"/>
                      <a:pt x="269" y="43"/>
                    </a:cubicBezTo>
                    <a:cubicBezTo>
                      <a:pt x="269" y="44"/>
                      <a:pt x="270" y="45"/>
                      <a:pt x="271" y="45"/>
                    </a:cubicBezTo>
                    <a:cubicBezTo>
                      <a:pt x="271" y="46"/>
                      <a:pt x="272" y="46"/>
                      <a:pt x="272" y="47"/>
                    </a:cubicBezTo>
                    <a:cubicBezTo>
                      <a:pt x="273" y="47"/>
                      <a:pt x="273" y="47"/>
                      <a:pt x="273" y="47"/>
                    </a:cubicBezTo>
                    <a:cubicBezTo>
                      <a:pt x="274" y="48"/>
                      <a:pt x="276" y="49"/>
                      <a:pt x="277" y="49"/>
                    </a:cubicBezTo>
                    <a:cubicBezTo>
                      <a:pt x="278" y="49"/>
                      <a:pt x="278" y="50"/>
                      <a:pt x="278" y="50"/>
                    </a:cubicBezTo>
                    <a:cubicBezTo>
                      <a:pt x="278" y="50"/>
                      <a:pt x="279" y="50"/>
                      <a:pt x="279" y="50"/>
                    </a:cubicBezTo>
                    <a:cubicBezTo>
                      <a:pt x="280" y="50"/>
                      <a:pt x="280" y="50"/>
                      <a:pt x="280" y="50"/>
                    </a:cubicBezTo>
                    <a:cubicBezTo>
                      <a:pt x="281" y="51"/>
                      <a:pt x="281" y="52"/>
                      <a:pt x="281" y="52"/>
                    </a:cubicBezTo>
                    <a:cubicBezTo>
                      <a:pt x="282" y="54"/>
                      <a:pt x="284" y="55"/>
                      <a:pt x="286" y="56"/>
                    </a:cubicBezTo>
                    <a:cubicBezTo>
                      <a:pt x="287" y="57"/>
                      <a:pt x="289" y="58"/>
                      <a:pt x="291" y="59"/>
                    </a:cubicBezTo>
                    <a:cubicBezTo>
                      <a:pt x="291" y="59"/>
                      <a:pt x="291" y="59"/>
                      <a:pt x="291" y="59"/>
                    </a:cubicBezTo>
                    <a:cubicBezTo>
                      <a:pt x="292" y="60"/>
                      <a:pt x="292" y="61"/>
                      <a:pt x="293" y="62"/>
                    </a:cubicBezTo>
                    <a:cubicBezTo>
                      <a:pt x="294" y="64"/>
                      <a:pt x="295" y="65"/>
                      <a:pt x="298" y="66"/>
                    </a:cubicBezTo>
                    <a:cubicBezTo>
                      <a:pt x="299" y="67"/>
                      <a:pt x="300" y="68"/>
                      <a:pt x="302" y="69"/>
                    </a:cubicBezTo>
                    <a:cubicBezTo>
                      <a:pt x="303" y="72"/>
                      <a:pt x="304" y="74"/>
                      <a:pt x="306" y="76"/>
                    </a:cubicBezTo>
                    <a:cubicBezTo>
                      <a:pt x="308" y="77"/>
                      <a:pt x="310" y="78"/>
                      <a:pt x="311" y="80"/>
                    </a:cubicBezTo>
                    <a:cubicBezTo>
                      <a:pt x="312" y="82"/>
                      <a:pt x="313" y="84"/>
                      <a:pt x="315" y="87"/>
                    </a:cubicBezTo>
                    <a:cubicBezTo>
                      <a:pt x="316" y="88"/>
                      <a:pt x="318" y="90"/>
                      <a:pt x="320" y="91"/>
                    </a:cubicBezTo>
                    <a:cubicBezTo>
                      <a:pt x="320" y="94"/>
                      <a:pt x="321" y="97"/>
                      <a:pt x="324" y="100"/>
                    </a:cubicBezTo>
                    <a:cubicBezTo>
                      <a:pt x="325" y="101"/>
                      <a:pt x="326" y="102"/>
                      <a:pt x="328" y="103"/>
                    </a:cubicBezTo>
                    <a:cubicBezTo>
                      <a:pt x="327" y="107"/>
                      <a:pt x="329" y="110"/>
                      <a:pt x="332" y="115"/>
                    </a:cubicBezTo>
                    <a:cubicBezTo>
                      <a:pt x="333" y="115"/>
                      <a:pt x="334" y="116"/>
                      <a:pt x="334" y="116"/>
                    </a:cubicBezTo>
                    <a:cubicBezTo>
                      <a:pt x="334" y="120"/>
                      <a:pt x="335" y="124"/>
                      <a:pt x="339" y="130"/>
                    </a:cubicBezTo>
                    <a:cubicBezTo>
                      <a:pt x="339" y="131"/>
                      <a:pt x="339" y="133"/>
                      <a:pt x="340" y="136"/>
                    </a:cubicBezTo>
                    <a:cubicBezTo>
                      <a:pt x="340" y="138"/>
                      <a:pt x="342" y="140"/>
                      <a:pt x="343" y="143"/>
                    </a:cubicBezTo>
                    <a:cubicBezTo>
                      <a:pt x="342" y="146"/>
                      <a:pt x="343" y="150"/>
                      <a:pt x="346" y="156"/>
                    </a:cubicBezTo>
                    <a:cubicBezTo>
                      <a:pt x="346" y="157"/>
                      <a:pt x="346" y="157"/>
                      <a:pt x="346" y="157"/>
                    </a:cubicBezTo>
                    <a:cubicBezTo>
                      <a:pt x="346" y="158"/>
                      <a:pt x="346" y="158"/>
                      <a:pt x="346" y="159"/>
                    </a:cubicBezTo>
                    <a:cubicBezTo>
                      <a:pt x="345" y="160"/>
                      <a:pt x="345" y="162"/>
                      <a:pt x="346" y="165"/>
                    </a:cubicBezTo>
                    <a:cubicBezTo>
                      <a:pt x="346" y="167"/>
                      <a:pt x="347" y="169"/>
                      <a:pt x="348" y="171"/>
                    </a:cubicBezTo>
                    <a:cubicBezTo>
                      <a:pt x="346" y="174"/>
                      <a:pt x="346" y="179"/>
                      <a:pt x="348" y="185"/>
                    </a:cubicBezTo>
                    <a:cubicBezTo>
                      <a:pt x="348" y="185"/>
                      <a:pt x="348" y="185"/>
                      <a:pt x="348" y="185"/>
                    </a:cubicBezTo>
                    <a:cubicBezTo>
                      <a:pt x="348" y="186"/>
                      <a:pt x="348" y="186"/>
                      <a:pt x="348" y="186"/>
                    </a:cubicBezTo>
                    <a:cubicBezTo>
                      <a:pt x="346" y="189"/>
                      <a:pt x="346" y="193"/>
                      <a:pt x="347" y="200"/>
                    </a:cubicBezTo>
                    <a:cubicBezTo>
                      <a:pt x="347" y="201"/>
                      <a:pt x="346" y="202"/>
                      <a:pt x="346" y="203"/>
                    </a:cubicBezTo>
                    <a:cubicBezTo>
                      <a:pt x="345" y="206"/>
                      <a:pt x="345" y="209"/>
                      <a:pt x="345" y="214"/>
                    </a:cubicBezTo>
                    <a:cubicBezTo>
                      <a:pt x="343" y="217"/>
                      <a:pt x="342" y="221"/>
                      <a:pt x="342" y="228"/>
                    </a:cubicBezTo>
                    <a:cubicBezTo>
                      <a:pt x="341" y="229"/>
                      <a:pt x="340" y="230"/>
                      <a:pt x="340" y="231"/>
                    </a:cubicBezTo>
                    <a:cubicBezTo>
                      <a:pt x="338" y="233"/>
                      <a:pt x="338" y="237"/>
                      <a:pt x="337" y="241"/>
                    </a:cubicBezTo>
                    <a:cubicBezTo>
                      <a:pt x="335" y="243"/>
                      <a:pt x="334" y="246"/>
                      <a:pt x="332" y="250"/>
                    </a:cubicBezTo>
                    <a:cubicBezTo>
                      <a:pt x="332" y="251"/>
                      <a:pt x="332" y="253"/>
                      <a:pt x="332" y="255"/>
                    </a:cubicBezTo>
                    <a:cubicBezTo>
                      <a:pt x="329" y="256"/>
                      <a:pt x="327" y="260"/>
                      <a:pt x="325" y="267"/>
                    </a:cubicBezTo>
                    <a:cubicBezTo>
                      <a:pt x="325" y="267"/>
                      <a:pt x="325" y="267"/>
                      <a:pt x="324" y="267"/>
                    </a:cubicBezTo>
                    <a:cubicBezTo>
                      <a:pt x="322" y="269"/>
                      <a:pt x="319" y="273"/>
                      <a:pt x="317" y="279"/>
                    </a:cubicBezTo>
                    <a:cubicBezTo>
                      <a:pt x="317" y="279"/>
                      <a:pt x="316" y="280"/>
                      <a:pt x="315" y="280"/>
                    </a:cubicBezTo>
                    <a:cubicBezTo>
                      <a:pt x="313" y="282"/>
                      <a:pt x="310" y="285"/>
                      <a:pt x="308" y="290"/>
                    </a:cubicBezTo>
                    <a:cubicBezTo>
                      <a:pt x="308" y="290"/>
                      <a:pt x="307" y="291"/>
                      <a:pt x="306" y="291"/>
                    </a:cubicBezTo>
                    <a:cubicBezTo>
                      <a:pt x="304" y="293"/>
                      <a:pt x="301" y="295"/>
                      <a:pt x="298" y="301"/>
                    </a:cubicBezTo>
                    <a:cubicBezTo>
                      <a:pt x="298" y="301"/>
                      <a:pt x="298" y="301"/>
                      <a:pt x="298" y="301"/>
                    </a:cubicBezTo>
                    <a:cubicBezTo>
                      <a:pt x="296" y="301"/>
                      <a:pt x="295" y="302"/>
                      <a:pt x="293" y="304"/>
                    </a:cubicBezTo>
                    <a:cubicBezTo>
                      <a:pt x="292" y="304"/>
                      <a:pt x="291" y="305"/>
                      <a:pt x="291" y="306"/>
                    </a:cubicBezTo>
                    <a:cubicBezTo>
                      <a:pt x="290" y="307"/>
                      <a:pt x="289" y="308"/>
                      <a:pt x="288" y="310"/>
                    </a:cubicBezTo>
                    <a:cubicBezTo>
                      <a:pt x="287" y="310"/>
                      <a:pt x="286" y="310"/>
                      <a:pt x="286" y="311"/>
                    </a:cubicBezTo>
                    <a:cubicBezTo>
                      <a:pt x="284" y="311"/>
                      <a:pt x="283" y="312"/>
                      <a:pt x="281" y="313"/>
                    </a:cubicBezTo>
                    <a:cubicBezTo>
                      <a:pt x="281" y="314"/>
                      <a:pt x="280" y="314"/>
                      <a:pt x="279" y="315"/>
                    </a:cubicBezTo>
                    <a:cubicBezTo>
                      <a:pt x="279" y="315"/>
                      <a:pt x="278" y="316"/>
                      <a:pt x="278" y="316"/>
                    </a:cubicBezTo>
                    <a:cubicBezTo>
                      <a:pt x="278" y="317"/>
                      <a:pt x="278" y="317"/>
                      <a:pt x="277" y="317"/>
                    </a:cubicBezTo>
                    <a:cubicBezTo>
                      <a:pt x="277" y="318"/>
                      <a:pt x="277" y="318"/>
                      <a:pt x="276" y="319"/>
                    </a:cubicBezTo>
                    <a:cubicBezTo>
                      <a:pt x="275" y="319"/>
                      <a:pt x="274" y="319"/>
                      <a:pt x="273" y="319"/>
                    </a:cubicBezTo>
                    <a:cubicBezTo>
                      <a:pt x="273" y="319"/>
                      <a:pt x="273" y="320"/>
                      <a:pt x="272" y="320"/>
                    </a:cubicBezTo>
                    <a:cubicBezTo>
                      <a:pt x="272" y="320"/>
                      <a:pt x="271" y="320"/>
                      <a:pt x="271" y="320"/>
                    </a:cubicBezTo>
                    <a:cubicBezTo>
                      <a:pt x="270" y="321"/>
                      <a:pt x="269" y="322"/>
                      <a:pt x="268" y="322"/>
                    </a:cubicBezTo>
                    <a:cubicBezTo>
                      <a:pt x="268" y="323"/>
                      <a:pt x="267" y="323"/>
                      <a:pt x="266" y="324"/>
                    </a:cubicBezTo>
                    <a:cubicBezTo>
                      <a:pt x="266" y="324"/>
                      <a:pt x="266" y="324"/>
                      <a:pt x="265" y="324"/>
                    </a:cubicBezTo>
                    <a:cubicBezTo>
                      <a:pt x="265" y="325"/>
                      <a:pt x="265" y="326"/>
                      <a:pt x="264" y="326"/>
                    </a:cubicBezTo>
                    <a:cubicBezTo>
                      <a:pt x="264" y="326"/>
                      <a:pt x="263" y="326"/>
                      <a:pt x="263" y="326"/>
                    </a:cubicBezTo>
                    <a:cubicBezTo>
                      <a:pt x="262" y="326"/>
                      <a:pt x="261" y="326"/>
                      <a:pt x="261" y="327"/>
                    </a:cubicBezTo>
                    <a:cubicBezTo>
                      <a:pt x="261" y="327"/>
                      <a:pt x="260" y="327"/>
                      <a:pt x="260" y="327"/>
                    </a:cubicBezTo>
                    <a:cubicBezTo>
                      <a:pt x="260" y="327"/>
                      <a:pt x="259" y="327"/>
                      <a:pt x="259" y="327"/>
                    </a:cubicBezTo>
                    <a:cubicBezTo>
                      <a:pt x="258" y="328"/>
                      <a:pt x="257" y="328"/>
                      <a:pt x="255" y="329"/>
                    </a:cubicBezTo>
                    <a:cubicBezTo>
                      <a:pt x="255" y="330"/>
                      <a:pt x="254" y="330"/>
                      <a:pt x="253" y="331"/>
                    </a:cubicBezTo>
                    <a:cubicBezTo>
                      <a:pt x="253" y="331"/>
                      <a:pt x="252" y="332"/>
                      <a:pt x="251" y="332"/>
                    </a:cubicBezTo>
                    <a:cubicBezTo>
                      <a:pt x="250" y="332"/>
                      <a:pt x="250" y="332"/>
                      <a:pt x="250" y="332"/>
                    </a:cubicBezTo>
                    <a:cubicBezTo>
                      <a:pt x="249" y="332"/>
                      <a:pt x="249" y="332"/>
                      <a:pt x="249" y="332"/>
                    </a:cubicBezTo>
                    <a:cubicBezTo>
                      <a:pt x="249" y="332"/>
                      <a:pt x="249" y="332"/>
                      <a:pt x="249" y="332"/>
                    </a:cubicBezTo>
                    <a:cubicBezTo>
                      <a:pt x="248" y="332"/>
                      <a:pt x="248" y="332"/>
                      <a:pt x="248" y="333"/>
                    </a:cubicBezTo>
                    <a:cubicBezTo>
                      <a:pt x="247" y="333"/>
                      <a:pt x="247" y="333"/>
                      <a:pt x="246" y="333"/>
                    </a:cubicBezTo>
                    <a:cubicBezTo>
                      <a:pt x="245" y="334"/>
                      <a:pt x="244" y="334"/>
                      <a:pt x="244" y="334"/>
                    </a:cubicBezTo>
                    <a:cubicBezTo>
                      <a:pt x="243" y="335"/>
                      <a:pt x="243" y="335"/>
                      <a:pt x="242" y="335"/>
                    </a:cubicBezTo>
                    <a:cubicBezTo>
                      <a:pt x="241" y="336"/>
                      <a:pt x="240" y="336"/>
                      <a:pt x="239" y="337"/>
                    </a:cubicBezTo>
                    <a:cubicBezTo>
                      <a:pt x="238" y="337"/>
                      <a:pt x="238" y="338"/>
                      <a:pt x="238" y="338"/>
                    </a:cubicBezTo>
                    <a:cubicBezTo>
                      <a:pt x="238" y="338"/>
                      <a:pt x="238" y="338"/>
                      <a:pt x="238" y="338"/>
                    </a:cubicBezTo>
                    <a:cubicBezTo>
                      <a:pt x="234" y="338"/>
                      <a:pt x="234" y="338"/>
                      <a:pt x="234" y="338"/>
                    </a:cubicBezTo>
                    <a:cubicBezTo>
                      <a:pt x="234" y="338"/>
                      <a:pt x="233" y="338"/>
                      <a:pt x="233" y="338"/>
                    </a:cubicBezTo>
                    <a:cubicBezTo>
                      <a:pt x="232" y="338"/>
                      <a:pt x="232" y="338"/>
                      <a:pt x="232" y="338"/>
                    </a:cubicBezTo>
                    <a:cubicBezTo>
                      <a:pt x="231" y="338"/>
                      <a:pt x="231" y="339"/>
                      <a:pt x="230" y="339"/>
                    </a:cubicBezTo>
                    <a:cubicBezTo>
                      <a:pt x="229" y="339"/>
                      <a:pt x="229" y="339"/>
                      <a:pt x="228" y="340"/>
                    </a:cubicBezTo>
                    <a:cubicBezTo>
                      <a:pt x="227" y="340"/>
                      <a:pt x="227" y="340"/>
                      <a:pt x="227" y="340"/>
                    </a:cubicBezTo>
                    <a:cubicBezTo>
                      <a:pt x="226" y="341"/>
                      <a:pt x="225" y="341"/>
                      <a:pt x="225" y="342"/>
                    </a:cubicBezTo>
                    <a:cubicBezTo>
                      <a:pt x="225" y="342"/>
                      <a:pt x="224" y="342"/>
                      <a:pt x="224" y="342"/>
                    </a:cubicBezTo>
                    <a:cubicBezTo>
                      <a:pt x="224" y="342"/>
                      <a:pt x="224" y="342"/>
                      <a:pt x="224" y="342"/>
                    </a:cubicBezTo>
                    <a:cubicBezTo>
                      <a:pt x="223" y="342"/>
                      <a:pt x="223" y="342"/>
                      <a:pt x="222" y="342"/>
                    </a:cubicBezTo>
                    <a:cubicBezTo>
                      <a:pt x="222" y="342"/>
                      <a:pt x="222" y="342"/>
                      <a:pt x="222" y="342"/>
                    </a:cubicBezTo>
                    <a:cubicBezTo>
                      <a:pt x="220" y="342"/>
                      <a:pt x="220" y="342"/>
                      <a:pt x="220" y="342"/>
                    </a:cubicBezTo>
                    <a:cubicBezTo>
                      <a:pt x="220" y="342"/>
                      <a:pt x="219" y="342"/>
                      <a:pt x="218" y="342"/>
                    </a:cubicBezTo>
                    <a:cubicBezTo>
                      <a:pt x="218" y="342"/>
                      <a:pt x="217" y="342"/>
                      <a:pt x="217" y="342"/>
                    </a:cubicBezTo>
                    <a:cubicBezTo>
                      <a:pt x="215" y="343"/>
                      <a:pt x="214" y="343"/>
                      <a:pt x="212" y="344"/>
                    </a:cubicBezTo>
                    <a:cubicBezTo>
                      <a:pt x="211" y="344"/>
                      <a:pt x="211" y="344"/>
                      <a:pt x="210" y="345"/>
                    </a:cubicBezTo>
                    <a:cubicBezTo>
                      <a:pt x="210" y="345"/>
                      <a:pt x="210" y="345"/>
                      <a:pt x="210" y="345"/>
                    </a:cubicBezTo>
                    <a:cubicBezTo>
                      <a:pt x="209" y="344"/>
                      <a:pt x="208" y="344"/>
                      <a:pt x="207" y="344"/>
                    </a:cubicBezTo>
                    <a:cubicBezTo>
                      <a:pt x="205" y="344"/>
                      <a:pt x="204" y="344"/>
                      <a:pt x="202" y="344"/>
                    </a:cubicBezTo>
                    <a:cubicBezTo>
                      <a:pt x="202" y="345"/>
                      <a:pt x="201" y="345"/>
                      <a:pt x="201" y="345"/>
                    </a:cubicBezTo>
                    <a:cubicBezTo>
                      <a:pt x="200" y="345"/>
                      <a:pt x="200" y="345"/>
                      <a:pt x="199" y="345"/>
                    </a:cubicBezTo>
                    <a:cubicBezTo>
                      <a:pt x="198" y="346"/>
                      <a:pt x="198" y="346"/>
                      <a:pt x="197" y="346"/>
                    </a:cubicBezTo>
                    <a:cubicBezTo>
                      <a:pt x="197" y="346"/>
                      <a:pt x="196" y="346"/>
                      <a:pt x="196" y="346"/>
                    </a:cubicBezTo>
                    <a:cubicBezTo>
                      <a:pt x="195" y="346"/>
                      <a:pt x="195" y="346"/>
                      <a:pt x="193" y="345"/>
                    </a:cubicBezTo>
                    <a:cubicBezTo>
                      <a:pt x="192" y="345"/>
                      <a:pt x="192" y="345"/>
                      <a:pt x="192" y="345"/>
                    </a:cubicBezTo>
                    <a:cubicBezTo>
                      <a:pt x="190" y="345"/>
                      <a:pt x="189" y="345"/>
                      <a:pt x="187" y="346"/>
                    </a:cubicBezTo>
                    <a:cubicBezTo>
                      <a:pt x="186" y="346"/>
                      <a:pt x="184" y="346"/>
                      <a:pt x="182" y="347"/>
                    </a:cubicBezTo>
                    <a:cubicBezTo>
                      <a:pt x="182" y="347"/>
                      <a:pt x="182" y="347"/>
                      <a:pt x="182" y="347"/>
                    </a:cubicBezTo>
                    <a:cubicBezTo>
                      <a:pt x="181" y="346"/>
                      <a:pt x="179" y="345"/>
                      <a:pt x="177" y="345"/>
                    </a:cubicBezTo>
                    <a:cubicBezTo>
                      <a:pt x="176" y="345"/>
                      <a:pt x="176" y="345"/>
                      <a:pt x="176" y="345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72" y="345"/>
                      <a:pt x="172" y="345"/>
                      <a:pt x="172" y="345"/>
                    </a:cubicBezTo>
                    <a:cubicBezTo>
                      <a:pt x="171" y="345"/>
                      <a:pt x="171" y="345"/>
                      <a:pt x="170" y="345"/>
                    </a:cubicBezTo>
                    <a:cubicBezTo>
                      <a:pt x="170" y="346"/>
                      <a:pt x="169" y="346"/>
                      <a:pt x="168" y="346"/>
                    </a:cubicBezTo>
                    <a:cubicBezTo>
                      <a:pt x="168" y="346"/>
                      <a:pt x="168" y="346"/>
                      <a:pt x="168" y="346"/>
                    </a:cubicBezTo>
                    <a:cubicBezTo>
                      <a:pt x="167" y="346"/>
                      <a:pt x="167" y="346"/>
                      <a:pt x="167" y="345"/>
                    </a:cubicBezTo>
                    <a:cubicBezTo>
                      <a:pt x="166" y="345"/>
                      <a:pt x="165" y="345"/>
                      <a:pt x="164" y="344"/>
                    </a:cubicBezTo>
                    <a:cubicBezTo>
                      <a:pt x="164" y="344"/>
                      <a:pt x="163" y="344"/>
                      <a:pt x="162" y="344"/>
                    </a:cubicBezTo>
                    <a:cubicBezTo>
                      <a:pt x="162" y="344"/>
                      <a:pt x="160" y="344"/>
                      <a:pt x="159" y="344"/>
                    </a:cubicBezTo>
                    <a:cubicBezTo>
                      <a:pt x="157" y="344"/>
                      <a:pt x="157" y="344"/>
                      <a:pt x="157" y="344"/>
                    </a:cubicBezTo>
                    <a:cubicBezTo>
                      <a:pt x="156" y="344"/>
                      <a:pt x="155" y="344"/>
                      <a:pt x="154" y="344"/>
                    </a:cubicBezTo>
                    <a:cubicBezTo>
                      <a:pt x="153" y="343"/>
                      <a:pt x="152" y="343"/>
                      <a:pt x="152" y="343"/>
                    </a:cubicBezTo>
                    <a:cubicBezTo>
                      <a:pt x="151" y="343"/>
                      <a:pt x="151" y="342"/>
                      <a:pt x="151" y="342"/>
                    </a:cubicBezTo>
                    <a:cubicBezTo>
                      <a:pt x="150" y="342"/>
                      <a:pt x="149" y="341"/>
                      <a:pt x="148" y="341"/>
                    </a:cubicBezTo>
                    <a:cubicBezTo>
                      <a:pt x="147" y="341"/>
                      <a:pt x="146" y="341"/>
                      <a:pt x="145" y="341"/>
                    </a:cubicBezTo>
                    <a:cubicBezTo>
                      <a:pt x="145" y="341"/>
                      <a:pt x="144" y="341"/>
                      <a:pt x="144" y="340"/>
                    </a:cubicBezTo>
                    <a:cubicBezTo>
                      <a:pt x="143" y="340"/>
                      <a:pt x="143" y="340"/>
                      <a:pt x="143" y="340"/>
                    </a:cubicBezTo>
                    <a:cubicBezTo>
                      <a:pt x="143" y="340"/>
                      <a:pt x="143" y="340"/>
                      <a:pt x="143" y="340"/>
                    </a:cubicBezTo>
                    <a:cubicBezTo>
                      <a:pt x="142" y="340"/>
                      <a:pt x="142" y="340"/>
                      <a:pt x="142" y="340"/>
                    </a:cubicBezTo>
                    <a:cubicBezTo>
                      <a:pt x="140" y="340"/>
                      <a:pt x="140" y="340"/>
                      <a:pt x="140" y="340"/>
                    </a:cubicBezTo>
                    <a:cubicBezTo>
                      <a:pt x="139" y="340"/>
                      <a:pt x="139" y="340"/>
                      <a:pt x="139" y="339"/>
                    </a:cubicBezTo>
                    <a:cubicBezTo>
                      <a:pt x="138" y="339"/>
                      <a:pt x="138" y="339"/>
                      <a:pt x="137" y="339"/>
                    </a:cubicBezTo>
                    <a:cubicBezTo>
                      <a:pt x="137" y="338"/>
                      <a:pt x="135" y="338"/>
                      <a:pt x="134" y="337"/>
                    </a:cubicBezTo>
                    <a:cubicBezTo>
                      <a:pt x="134" y="337"/>
                      <a:pt x="133" y="337"/>
                      <a:pt x="131" y="337"/>
                    </a:cubicBezTo>
                    <a:cubicBezTo>
                      <a:pt x="131" y="337"/>
                      <a:pt x="130" y="336"/>
                      <a:pt x="130" y="336"/>
                    </a:cubicBezTo>
                    <a:cubicBezTo>
                      <a:pt x="129" y="336"/>
                      <a:pt x="127" y="336"/>
                      <a:pt x="126" y="336"/>
                    </a:cubicBezTo>
                    <a:cubicBezTo>
                      <a:pt x="126" y="336"/>
                      <a:pt x="126" y="336"/>
                      <a:pt x="126" y="336"/>
                    </a:cubicBezTo>
                    <a:cubicBezTo>
                      <a:pt x="126" y="336"/>
                      <a:pt x="126" y="336"/>
                      <a:pt x="125" y="335"/>
                    </a:cubicBezTo>
                    <a:cubicBezTo>
                      <a:pt x="125" y="335"/>
                      <a:pt x="124" y="334"/>
                      <a:pt x="123" y="333"/>
                    </a:cubicBezTo>
                    <a:cubicBezTo>
                      <a:pt x="122" y="333"/>
                      <a:pt x="121" y="332"/>
                      <a:pt x="120" y="332"/>
                    </a:cubicBezTo>
                    <a:cubicBezTo>
                      <a:pt x="120" y="332"/>
                      <a:pt x="120" y="332"/>
                      <a:pt x="120" y="332"/>
                    </a:cubicBezTo>
                    <a:cubicBezTo>
                      <a:pt x="119" y="332"/>
                      <a:pt x="119" y="331"/>
                      <a:pt x="118" y="331"/>
                    </a:cubicBezTo>
                    <a:cubicBezTo>
                      <a:pt x="118" y="331"/>
                      <a:pt x="117" y="331"/>
                      <a:pt x="117" y="331"/>
                    </a:cubicBezTo>
                    <a:cubicBezTo>
                      <a:pt x="116" y="331"/>
                      <a:pt x="115" y="331"/>
                      <a:pt x="114" y="330"/>
                    </a:cubicBezTo>
                    <a:lnTo>
                      <a:pt x="113" y="330"/>
                    </a:lnTo>
                    <a:close/>
                    <a:moveTo>
                      <a:pt x="127" y="354"/>
                    </a:moveTo>
                    <a:cubicBezTo>
                      <a:pt x="126" y="354"/>
                      <a:pt x="126" y="354"/>
                      <a:pt x="126" y="354"/>
                    </a:cubicBezTo>
                    <a:cubicBezTo>
                      <a:pt x="126" y="353"/>
                      <a:pt x="126" y="353"/>
                      <a:pt x="125" y="353"/>
                    </a:cubicBezTo>
                    <a:cubicBezTo>
                      <a:pt x="124" y="353"/>
                      <a:pt x="124" y="353"/>
                      <a:pt x="123" y="353"/>
                    </a:cubicBezTo>
                    <a:cubicBezTo>
                      <a:pt x="122" y="352"/>
                      <a:pt x="121" y="352"/>
                      <a:pt x="120" y="351"/>
                    </a:cubicBezTo>
                    <a:cubicBezTo>
                      <a:pt x="120" y="351"/>
                      <a:pt x="120" y="351"/>
                      <a:pt x="120" y="351"/>
                    </a:cubicBezTo>
                    <a:cubicBezTo>
                      <a:pt x="119" y="351"/>
                      <a:pt x="119" y="350"/>
                      <a:pt x="118" y="350"/>
                    </a:cubicBezTo>
                    <a:cubicBezTo>
                      <a:pt x="118" y="349"/>
                      <a:pt x="117" y="348"/>
                      <a:pt x="117" y="348"/>
                    </a:cubicBezTo>
                    <a:cubicBezTo>
                      <a:pt x="115" y="344"/>
                      <a:pt x="116" y="338"/>
                      <a:pt x="115" y="334"/>
                    </a:cubicBezTo>
                    <a:cubicBezTo>
                      <a:pt x="115" y="334"/>
                      <a:pt x="116" y="334"/>
                      <a:pt x="117" y="334"/>
                    </a:cubicBezTo>
                    <a:cubicBezTo>
                      <a:pt x="117" y="334"/>
                      <a:pt x="118" y="335"/>
                      <a:pt x="118" y="335"/>
                    </a:cubicBezTo>
                    <a:cubicBezTo>
                      <a:pt x="119" y="335"/>
                      <a:pt x="119" y="335"/>
                      <a:pt x="120" y="335"/>
                    </a:cubicBezTo>
                    <a:cubicBezTo>
                      <a:pt x="120" y="335"/>
                      <a:pt x="120" y="335"/>
                      <a:pt x="120" y="336"/>
                    </a:cubicBezTo>
                    <a:cubicBezTo>
                      <a:pt x="121" y="336"/>
                      <a:pt x="122" y="337"/>
                      <a:pt x="123" y="337"/>
                    </a:cubicBezTo>
                    <a:cubicBezTo>
                      <a:pt x="123" y="338"/>
                      <a:pt x="123" y="338"/>
                      <a:pt x="124" y="338"/>
                    </a:cubicBezTo>
                    <a:cubicBezTo>
                      <a:pt x="124" y="340"/>
                      <a:pt x="125" y="342"/>
                      <a:pt x="125" y="344"/>
                    </a:cubicBezTo>
                    <a:cubicBezTo>
                      <a:pt x="126" y="346"/>
                      <a:pt x="126" y="348"/>
                      <a:pt x="126" y="349"/>
                    </a:cubicBezTo>
                    <a:cubicBezTo>
                      <a:pt x="127" y="351"/>
                      <a:pt x="127" y="352"/>
                      <a:pt x="128" y="354"/>
                    </a:cubicBezTo>
                    <a:lnTo>
                      <a:pt x="127" y="354"/>
                    </a:lnTo>
                    <a:close/>
                    <a:moveTo>
                      <a:pt x="143" y="358"/>
                    </a:moveTo>
                    <a:cubicBezTo>
                      <a:pt x="142" y="358"/>
                      <a:pt x="142" y="358"/>
                      <a:pt x="142" y="358"/>
                    </a:cubicBezTo>
                    <a:cubicBezTo>
                      <a:pt x="142" y="358"/>
                      <a:pt x="142" y="358"/>
                      <a:pt x="142" y="358"/>
                    </a:cubicBezTo>
                    <a:cubicBezTo>
                      <a:pt x="141" y="358"/>
                      <a:pt x="140" y="358"/>
                      <a:pt x="139" y="357"/>
                    </a:cubicBezTo>
                    <a:cubicBezTo>
                      <a:pt x="138" y="357"/>
                      <a:pt x="138" y="357"/>
                      <a:pt x="137" y="357"/>
                    </a:cubicBezTo>
                    <a:cubicBezTo>
                      <a:pt x="136" y="357"/>
                      <a:pt x="135" y="356"/>
                      <a:pt x="134" y="356"/>
                    </a:cubicBezTo>
                    <a:cubicBezTo>
                      <a:pt x="133" y="355"/>
                      <a:pt x="132" y="354"/>
                      <a:pt x="131" y="353"/>
                    </a:cubicBezTo>
                    <a:cubicBezTo>
                      <a:pt x="130" y="351"/>
                      <a:pt x="130" y="348"/>
                      <a:pt x="130" y="346"/>
                    </a:cubicBezTo>
                    <a:cubicBezTo>
                      <a:pt x="129" y="343"/>
                      <a:pt x="129" y="341"/>
                      <a:pt x="128" y="339"/>
                    </a:cubicBezTo>
                    <a:cubicBezTo>
                      <a:pt x="129" y="339"/>
                      <a:pt x="129" y="339"/>
                      <a:pt x="130" y="339"/>
                    </a:cubicBezTo>
                    <a:cubicBezTo>
                      <a:pt x="130" y="339"/>
                      <a:pt x="131" y="340"/>
                      <a:pt x="131" y="340"/>
                    </a:cubicBezTo>
                    <a:cubicBezTo>
                      <a:pt x="133" y="340"/>
                      <a:pt x="134" y="340"/>
                      <a:pt x="134" y="341"/>
                    </a:cubicBezTo>
                    <a:cubicBezTo>
                      <a:pt x="136" y="342"/>
                      <a:pt x="137" y="342"/>
                      <a:pt x="137" y="343"/>
                    </a:cubicBezTo>
                    <a:cubicBezTo>
                      <a:pt x="137" y="343"/>
                      <a:pt x="137" y="343"/>
                      <a:pt x="137" y="343"/>
                    </a:cubicBezTo>
                    <a:cubicBezTo>
                      <a:pt x="138" y="344"/>
                      <a:pt x="138" y="345"/>
                      <a:pt x="139" y="345"/>
                    </a:cubicBezTo>
                    <a:cubicBezTo>
                      <a:pt x="140" y="349"/>
                      <a:pt x="141" y="354"/>
                      <a:pt x="142" y="357"/>
                    </a:cubicBezTo>
                    <a:cubicBezTo>
                      <a:pt x="142" y="357"/>
                      <a:pt x="142" y="357"/>
                      <a:pt x="143" y="358"/>
                    </a:cubicBezTo>
                    <a:close/>
                    <a:moveTo>
                      <a:pt x="158" y="361"/>
                    </a:moveTo>
                    <a:cubicBezTo>
                      <a:pt x="158" y="361"/>
                      <a:pt x="158" y="361"/>
                      <a:pt x="158" y="361"/>
                    </a:cubicBezTo>
                    <a:cubicBezTo>
                      <a:pt x="157" y="361"/>
                      <a:pt x="157" y="361"/>
                      <a:pt x="157" y="361"/>
                    </a:cubicBezTo>
                    <a:cubicBezTo>
                      <a:pt x="155" y="361"/>
                      <a:pt x="153" y="361"/>
                      <a:pt x="152" y="360"/>
                    </a:cubicBezTo>
                    <a:cubicBezTo>
                      <a:pt x="151" y="360"/>
                      <a:pt x="151" y="360"/>
                      <a:pt x="151" y="360"/>
                    </a:cubicBezTo>
                    <a:cubicBezTo>
                      <a:pt x="150" y="360"/>
                      <a:pt x="149" y="359"/>
                      <a:pt x="148" y="358"/>
                    </a:cubicBezTo>
                    <a:cubicBezTo>
                      <a:pt x="146" y="357"/>
                      <a:pt x="146" y="356"/>
                      <a:pt x="145" y="354"/>
                    </a:cubicBezTo>
                    <a:cubicBezTo>
                      <a:pt x="145" y="354"/>
                      <a:pt x="144" y="353"/>
                      <a:pt x="144" y="352"/>
                    </a:cubicBezTo>
                    <a:cubicBezTo>
                      <a:pt x="144" y="351"/>
                      <a:pt x="143" y="348"/>
                      <a:pt x="143" y="347"/>
                    </a:cubicBezTo>
                    <a:cubicBezTo>
                      <a:pt x="143" y="346"/>
                      <a:pt x="143" y="346"/>
                      <a:pt x="143" y="345"/>
                    </a:cubicBezTo>
                    <a:cubicBezTo>
                      <a:pt x="142" y="345"/>
                      <a:pt x="142" y="345"/>
                      <a:pt x="142" y="344"/>
                    </a:cubicBezTo>
                    <a:cubicBezTo>
                      <a:pt x="142" y="344"/>
                      <a:pt x="142" y="344"/>
                      <a:pt x="142" y="344"/>
                    </a:cubicBezTo>
                    <a:cubicBezTo>
                      <a:pt x="142" y="344"/>
                      <a:pt x="142" y="344"/>
                      <a:pt x="142" y="344"/>
                    </a:cubicBezTo>
                    <a:cubicBezTo>
                      <a:pt x="143" y="344"/>
                      <a:pt x="143" y="344"/>
                      <a:pt x="143" y="344"/>
                    </a:cubicBezTo>
                    <a:cubicBezTo>
                      <a:pt x="143" y="344"/>
                      <a:pt x="143" y="344"/>
                      <a:pt x="143" y="344"/>
                    </a:cubicBezTo>
                    <a:cubicBezTo>
                      <a:pt x="144" y="344"/>
                      <a:pt x="144" y="344"/>
                      <a:pt x="144" y="344"/>
                    </a:cubicBezTo>
                    <a:cubicBezTo>
                      <a:pt x="144" y="344"/>
                      <a:pt x="145" y="344"/>
                      <a:pt x="145" y="344"/>
                    </a:cubicBezTo>
                    <a:cubicBezTo>
                      <a:pt x="146" y="344"/>
                      <a:pt x="147" y="344"/>
                      <a:pt x="148" y="344"/>
                    </a:cubicBezTo>
                    <a:cubicBezTo>
                      <a:pt x="149" y="345"/>
                      <a:pt x="150" y="345"/>
                      <a:pt x="151" y="346"/>
                    </a:cubicBezTo>
                    <a:cubicBezTo>
                      <a:pt x="151" y="346"/>
                      <a:pt x="151" y="346"/>
                      <a:pt x="151" y="346"/>
                    </a:cubicBezTo>
                    <a:cubicBezTo>
                      <a:pt x="151" y="347"/>
                      <a:pt x="152" y="347"/>
                      <a:pt x="152" y="347"/>
                    </a:cubicBezTo>
                    <a:cubicBezTo>
                      <a:pt x="155" y="351"/>
                      <a:pt x="155" y="355"/>
                      <a:pt x="157" y="359"/>
                    </a:cubicBezTo>
                    <a:cubicBezTo>
                      <a:pt x="157" y="360"/>
                      <a:pt x="158" y="360"/>
                      <a:pt x="158" y="361"/>
                    </a:cubicBezTo>
                    <a:close/>
                    <a:moveTo>
                      <a:pt x="173" y="363"/>
                    </a:moveTo>
                    <a:cubicBezTo>
                      <a:pt x="172" y="363"/>
                      <a:pt x="172" y="363"/>
                      <a:pt x="172" y="363"/>
                    </a:cubicBezTo>
                    <a:cubicBezTo>
                      <a:pt x="171" y="363"/>
                      <a:pt x="171" y="363"/>
                      <a:pt x="170" y="363"/>
                    </a:cubicBezTo>
                    <a:cubicBezTo>
                      <a:pt x="170" y="363"/>
                      <a:pt x="169" y="363"/>
                      <a:pt x="168" y="363"/>
                    </a:cubicBezTo>
                    <a:cubicBezTo>
                      <a:pt x="168" y="363"/>
                      <a:pt x="167" y="363"/>
                      <a:pt x="167" y="362"/>
                    </a:cubicBezTo>
                    <a:cubicBezTo>
                      <a:pt x="166" y="362"/>
                      <a:pt x="165" y="362"/>
                      <a:pt x="164" y="362"/>
                    </a:cubicBezTo>
                    <a:cubicBezTo>
                      <a:pt x="164" y="361"/>
                      <a:pt x="163" y="361"/>
                      <a:pt x="162" y="360"/>
                    </a:cubicBezTo>
                    <a:cubicBezTo>
                      <a:pt x="161" y="359"/>
                      <a:pt x="160" y="357"/>
                      <a:pt x="159" y="355"/>
                    </a:cubicBezTo>
                    <a:cubicBezTo>
                      <a:pt x="158" y="353"/>
                      <a:pt x="158" y="351"/>
                      <a:pt x="157" y="348"/>
                    </a:cubicBezTo>
                    <a:cubicBezTo>
                      <a:pt x="157" y="348"/>
                      <a:pt x="156" y="347"/>
                      <a:pt x="156" y="347"/>
                    </a:cubicBezTo>
                    <a:cubicBezTo>
                      <a:pt x="157" y="347"/>
                      <a:pt x="157" y="347"/>
                      <a:pt x="157" y="347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47"/>
                      <a:pt x="162" y="347"/>
                      <a:pt x="162" y="347"/>
                    </a:cubicBezTo>
                    <a:cubicBezTo>
                      <a:pt x="163" y="347"/>
                      <a:pt x="164" y="347"/>
                      <a:pt x="164" y="348"/>
                    </a:cubicBezTo>
                    <a:cubicBezTo>
                      <a:pt x="165" y="348"/>
                      <a:pt x="165" y="348"/>
                      <a:pt x="166" y="349"/>
                    </a:cubicBezTo>
                    <a:cubicBezTo>
                      <a:pt x="166" y="349"/>
                      <a:pt x="166" y="349"/>
                      <a:pt x="167" y="350"/>
                    </a:cubicBezTo>
                    <a:cubicBezTo>
                      <a:pt x="167" y="351"/>
                      <a:pt x="168" y="351"/>
                      <a:pt x="168" y="352"/>
                    </a:cubicBezTo>
                    <a:cubicBezTo>
                      <a:pt x="169" y="353"/>
                      <a:pt x="170" y="355"/>
                      <a:pt x="170" y="356"/>
                    </a:cubicBezTo>
                    <a:cubicBezTo>
                      <a:pt x="171" y="357"/>
                      <a:pt x="171" y="359"/>
                      <a:pt x="172" y="360"/>
                    </a:cubicBezTo>
                    <a:cubicBezTo>
                      <a:pt x="173" y="361"/>
                      <a:pt x="173" y="362"/>
                      <a:pt x="174" y="362"/>
                    </a:cubicBezTo>
                    <a:lnTo>
                      <a:pt x="173" y="363"/>
                    </a:lnTo>
                    <a:close/>
                    <a:moveTo>
                      <a:pt x="189" y="363"/>
                    </a:moveTo>
                    <a:cubicBezTo>
                      <a:pt x="188" y="363"/>
                      <a:pt x="188" y="363"/>
                      <a:pt x="187" y="363"/>
                    </a:cubicBezTo>
                    <a:cubicBezTo>
                      <a:pt x="185" y="363"/>
                      <a:pt x="184" y="363"/>
                      <a:pt x="182" y="363"/>
                    </a:cubicBezTo>
                    <a:cubicBezTo>
                      <a:pt x="182" y="363"/>
                      <a:pt x="182" y="363"/>
                      <a:pt x="182" y="363"/>
                    </a:cubicBezTo>
                    <a:cubicBezTo>
                      <a:pt x="180" y="363"/>
                      <a:pt x="178" y="362"/>
                      <a:pt x="177" y="361"/>
                    </a:cubicBezTo>
                    <a:cubicBezTo>
                      <a:pt x="176" y="360"/>
                      <a:pt x="176" y="360"/>
                      <a:pt x="176" y="359"/>
                    </a:cubicBezTo>
                    <a:cubicBezTo>
                      <a:pt x="175" y="358"/>
                      <a:pt x="174" y="357"/>
                      <a:pt x="174" y="356"/>
                    </a:cubicBezTo>
                    <a:cubicBezTo>
                      <a:pt x="173" y="354"/>
                      <a:pt x="173" y="353"/>
                      <a:pt x="172" y="351"/>
                    </a:cubicBezTo>
                    <a:cubicBezTo>
                      <a:pt x="172" y="350"/>
                      <a:pt x="171" y="349"/>
                      <a:pt x="170" y="348"/>
                    </a:cubicBezTo>
                    <a:cubicBezTo>
                      <a:pt x="171" y="348"/>
                      <a:pt x="172" y="348"/>
                      <a:pt x="172" y="348"/>
                    </a:cubicBezTo>
                    <a:cubicBezTo>
                      <a:pt x="174" y="348"/>
                      <a:pt x="174" y="348"/>
                      <a:pt x="174" y="348"/>
                    </a:cubicBezTo>
                    <a:cubicBezTo>
                      <a:pt x="176" y="348"/>
                      <a:pt x="176" y="348"/>
                      <a:pt x="176" y="348"/>
                    </a:cubicBezTo>
                    <a:cubicBezTo>
                      <a:pt x="176" y="348"/>
                      <a:pt x="177" y="348"/>
                      <a:pt x="177" y="348"/>
                    </a:cubicBezTo>
                    <a:cubicBezTo>
                      <a:pt x="178" y="349"/>
                      <a:pt x="179" y="349"/>
                      <a:pt x="180" y="349"/>
                    </a:cubicBezTo>
                    <a:cubicBezTo>
                      <a:pt x="181" y="350"/>
                      <a:pt x="181" y="351"/>
                      <a:pt x="182" y="351"/>
                    </a:cubicBezTo>
                    <a:cubicBezTo>
                      <a:pt x="182" y="352"/>
                      <a:pt x="182" y="352"/>
                      <a:pt x="182" y="352"/>
                    </a:cubicBezTo>
                    <a:cubicBezTo>
                      <a:pt x="184" y="355"/>
                      <a:pt x="186" y="357"/>
                      <a:pt x="187" y="360"/>
                    </a:cubicBezTo>
                    <a:cubicBezTo>
                      <a:pt x="188" y="361"/>
                      <a:pt x="189" y="362"/>
                      <a:pt x="189" y="363"/>
                    </a:cubicBezTo>
                    <a:cubicBezTo>
                      <a:pt x="189" y="363"/>
                      <a:pt x="189" y="363"/>
                      <a:pt x="189" y="363"/>
                    </a:cubicBezTo>
                    <a:close/>
                    <a:moveTo>
                      <a:pt x="205" y="362"/>
                    </a:moveTo>
                    <a:cubicBezTo>
                      <a:pt x="204" y="362"/>
                      <a:pt x="203" y="362"/>
                      <a:pt x="202" y="362"/>
                    </a:cubicBezTo>
                    <a:cubicBezTo>
                      <a:pt x="202" y="363"/>
                      <a:pt x="201" y="363"/>
                      <a:pt x="201" y="363"/>
                    </a:cubicBezTo>
                    <a:cubicBezTo>
                      <a:pt x="200" y="363"/>
                      <a:pt x="199" y="363"/>
                      <a:pt x="199" y="363"/>
                    </a:cubicBezTo>
                    <a:cubicBezTo>
                      <a:pt x="198" y="363"/>
                      <a:pt x="198" y="363"/>
                      <a:pt x="197" y="363"/>
                    </a:cubicBezTo>
                    <a:cubicBezTo>
                      <a:pt x="196" y="362"/>
                      <a:pt x="194" y="362"/>
                      <a:pt x="193" y="361"/>
                    </a:cubicBezTo>
                    <a:cubicBezTo>
                      <a:pt x="193" y="361"/>
                      <a:pt x="192" y="361"/>
                      <a:pt x="192" y="360"/>
                    </a:cubicBezTo>
                    <a:cubicBezTo>
                      <a:pt x="190" y="358"/>
                      <a:pt x="189" y="355"/>
                      <a:pt x="187" y="352"/>
                    </a:cubicBezTo>
                    <a:cubicBezTo>
                      <a:pt x="186" y="351"/>
                      <a:pt x="186" y="350"/>
                      <a:pt x="185" y="349"/>
                    </a:cubicBezTo>
                    <a:cubicBezTo>
                      <a:pt x="186" y="349"/>
                      <a:pt x="186" y="349"/>
                      <a:pt x="187" y="349"/>
                    </a:cubicBezTo>
                    <a:cubicBezTo>
                      <a:pt x="189" y="348"/>
                      <a:pt x="191" y="348"/>
                      <a:pt x="192" y="348"/>
                    </a:cubicBezTo>
                    <a:cubicBezTo>
                      <a:pt x="192" y="348"/>
                      <a:pt x="193" y="349"/>
                      <a:pt x="193" y="349"/>
                    </a:cubicBezTo>
                    <a:cubicBezTo>
                      <a:pt x="194" y="349"/>
                      <a:pt x="194" y="349"/>
                      <a:pt x="195" y="349"/>
                    </a:cubicBezTo>
                    <a:cubicBezTo>
                      <a:pt x="196" y="350"/>
                      <a:pt x="196" y="351"/>
                      <a:pt x="197" y="351"/>
                    </a:cubicBezTo>
                    <a:cubicBezTo>
                      <a:pt x="198" y="352"/>
                      <a:pt x="198" y="353"/>
                      <a:pt x="199" y="354"/>
                    </a:cubicBezTo>
                    <a:cubicBezTo>
                      <a:pt x="200" y="355"/>
                      <a:pt x="200" y="356"/>
                      <a:pt x="201" y="357"/>
                    </a:cubicBezTo>
                    <a:cubicBezTo>
                      <a:pt x="201" y="357"/>
                      <a:pt x="202" y="358"/>
                      <a:pt x="202" y="359"/>
                    </a:cubicBezTo>
                    <a:cubicBezTo>
                      <a:pt x="203" y="360"/>
                      <a:pt x="204" y="361"/>
                      <a:pt x="205" y="362"/>
                    </a:cubicBezTo>
                    <a:close/>
                    <a:moveTo>
                      <a:pt x="220" y="359"/>
                    </a:moveTo>
                    <a:cubicBezTo>
                      <a:pt x="220" y="360"/>
                      <a:pt x="220" y="360"/>
                      <a:pt x="220" y="360"/>
                    </a:cubicBezTo>
                    <a:cubicBezTo>
                      <a:pt x="220" y="360"/>
                      <a:pt x="219" y="360"/>
                      <a:pt x="218" y="360"/>
                    </a:cubicBezTo>
                    <a:cubicBezTo>
                      <a:pt x="218" y="360"/>
                      <a:pt x="217" y="360"/>
                      <a:pt x="217" y="360"/>
                    </a:cubicBezTo>
                    <a:cubicBezTo>
                      <a:pt x="215" y="361"/>
                      <a:pt x="213" y="361"/>
                      <a:pt x="212" y="361"/>
                    </a:cubicBezTo>
                    <a:cubicBezTo>
                      <a:pt x="211" y="361"/>
                      <a:pt x="210" y="361"/>
                      <a:pt x="210" y="360"/>
                    </a:cubicBezTo>
                    <a:cubicBezTo>
                      <a:pt x="208" y="360"/>
                      <a:pt x="208" y="359"/>
                      <a:pt x="207" y="358"/>
                    </a:cubicBezTo>
                    <a:cubicBezTo>
                      <a:pt x="205" y="356"/>
                      <a:pt x="204" y="354"/>
                      <a:pt x="202" y="352"/>
                    </a:cubicBezTo>
                    <a:cubicBezTo>
                      <a:pt x="202" y="351"/>
                      <a:pt x="201" y="351"/>
                      <a:pt x="201" y="350"/>
                    </a:cubicBezTo>
                    <a:cubicBezTo>
                      <a:pt x="200" y="349"/>
                      <a:pt x="200" y="349"/>
                      <a:pt x="199" y="348"/>
                    </a:cubicBezTo>
                    <a:cubicBezTo>
                      <a:pt x="200" y="348"/>
                      <a:pt x="200" y="348"/>
                      <a:pt x="201" y="348"/>
                    </a:cubicBezTo>
                    <a:cubicBezTo>
                      <a:pt x="201" y="348"/>
                      <a:pt x="202" y="348"/>
                      <a:pt x="202" y="348"/>
                    </a:cubicBezTo>
                    <a:cubicBezTo>
                      <a:pt x="204" y="347"/>
                      <a:pt x="205" y="347"/>
                      <a:pt x="207" y="347"/>
                    </a:cubicBezTo>
                    <a:cubicBezTo>
                      <a:pt x="208" y="347"/>
                      <a:pt x="208" y="347"/>
                      <a:pt x="209" y="348"/>
                    </a:cubicBezTo>
                    <a:cubicBezTo>
                      <a:pt x="209" y="348"/>
                      <a:pt x="209" y="348"/>
                      <a:pt x="210" y="348"/>
                    </a:cubicBezTo>
                    <a:cubicBezTo>
                      <a:pt x="211" y="349"/>
                      <a:pt x="211" y="349"/>
                      <a:pt x="212" y="350"/>
                    </a:cubicBezTo>
                    <a:cubicBezTo>
                      <a:pt x="214" y="352"/>
                      <a:pt x="215" y="354"/>
                      <a:pt x="217" y="356"/>
                    </a:cubicBezTo>
                    <a:cubicBezTo>
                      <a:pt x="217" y="356"/>
                      <a:pt x="218" y="357"/>
                      <a:pt x="218" y="357"/>
                    </a:cubicBezTo>
                    <a:cubicBezTo>
                      <a:pt x="219" y="358"/>
                      <a:pt x="220" y="358"/>
                      <a:pt x="220" y="359"/>
                    </a:cubicBezTo>
                    <a:cubicBezTo>
                      <a:pt x="220" y="359"/>
                      <a:pt x="220" y="359"/>
                      <a:pt x="221" y="359"/>
                    </a:cubicBezTo>
                    <a:lnTo>
                      <a:pt x="220" y="359"/>
                    </a:lnTo>
                    <a:close/>
                    <a:moveTo>
                      <a:pt x="236" y="356"/>
                    </a:moveTo>
                    <a:cubicBezTo>
                      <a:pt x="235" y="356"/>
                      <a:pt x="235" y="356"/>
                      <a:pt x="234" y="356"/>
                    </a:cubicBezTo>
                    <a:cubicBezTo>
                      <a:pt x="234" y="356"/>
                      <a:pt x="233" y="357"/>
                      <a:pt x="233" y="357"/>
                    </a:cubicBezTo>
                    <a:cubicBezTo>
                      <a:pt x="232" y="357"/>
                      <a:pt x="232" y="357"/>
                      <a:pt x="232" y="357"/>
                    </a:cubicBezTo>
                    <a:cubicBezTo>
                      <a:pt x="231" y="357"/>
                      <a:pt x="231" y="357"/>
                      <a:pt x="230" y="357"/>
                    </a:cubicBezTo>
                    <a:cubicBezTo>
                      <a:pt x="229" y="358"/>
                      <a:pt x="229" y="358"/>
                      <a:pt x="228" y="358"/>
                    </a:cubicBezTo>
                    <a:cubicBezTo>
                      <a:pt x="227" y="358"/>
                      <a:pt x="227" y="358"/>
                      <a:pt x="227" y="358"/>
                    </a:cubicBezTo>
                    <a:cubicBezTo>
                      <a:pt x="226" y="358"/>
                      <a:pt x="225" y="357"/>
                      <a:pt x="225" y="357"/>
                    </a:cubicBezTo>
                    <a:cubicBezTo>
                      <a:pt x="224" y="357"/>
                      <a:pt x="224" y="357"/>
                      <a:pt x="224" y="357"/>
                    </a:cubicBezTo>
                    <a:cubicBezTo>
                      <a:pt x="223" y="357"/>
                      <a:pt x="223" y="356"/>
                      <a:pt x="222" y="356"/>
                    </a:cubicBezTo>
                    <a:cubicBezTo>
                      <a:pt x="222" y="356"/>
                      <a:pt x="222" y="356"/>
                      <a:pt x="222" y="356"/>
                    </a:cubicBezTo>
                    <a:cubicBezTo>
                      <a:pt x="221" y="355"/>
                      <a:pt x="221" y="355"/>
                      <a:pt x="220" y="354"/>
                    </a:cubicBezTo>
                    <a:cubicBezTo>
                      <a:pt x="220" y="353"/>
                      <a:pt x="219" y="352"/>
                      <a:pt x="218" y="352"/>
                    </a:cubicBezTo>
                    <a:cubicBezTo>
                      <a:pt x="218" y="351"/>
                      <a:pt x="217" y="351"/>
                      <a:pt x="217" y="350"/>
                    </a:cubicBezTo>
                    <a:cubicBezTo>
                      <a:pt x="216" y="349"/>
                      <a:pt x="215" y="347"/>
                      <a:pt x="214" y="346"/>
                    </a:cubicBezTo>
                    <a:cubicBezTo>
                      <a:pt x="215" y="346"/>
                      <a:pt x="216" y="346"/>
                      <a:pt x="217" y="345"/>
                    </a:cubicBezTo>
                    <a:cubicBezTo>
                      <a:pt x="217" y="345"/>
                      <a:pt x="218" y="345"/>
                      <a:pt x="218" y="345"/>
                    </a:cubicBezTo>
                    <a:cubicBezTo>
                      <a:pt x="219" y="345"/>
                      <a:pt x="220" y="345"/>
                      <a:pt x="220" y="345"/>
                    </a:cubicBezTo>
                    <a:cubicBezTo>
                      <a:pt x="222" y="345"/>
                      <a:pt x="222" y="345"/>
                      <a:pt x="222" y="345"/>
                    </a:cubicBezTo>
                    <a:cubicBezTo>
                      <a:pt x="222" y="345"/>
                      <a:pt x="222" y="345"/>
                      <a:pt x="222" y="345"/>
                    </a:cubicBezTo>
                    <a:cubicBezTo>
                      <a:pt x="223" y="345"/>
                      <a:pt x="223" y="345"/>
                      <a:pt x="223" y="345"/>
                    </a:cubicBezTo>
                    <a:cubicBezTo>
                      <a:pt x="224" y="345"/>
                      <a:pt x="224" y="345"/>
                      <a:pt x="224" y="345"/>
                    </a:cubicBezTo>
                    <a:cubicBezTo>
                      <a:pt x="224" y="346"/>
                      <a:pt x="224" y="346"/>
                      <a:pt x="225" y="346"/>
                    </a:cubicBezTo>
                    <a:cubicBezTo>
                      <a:pt x="225" y="346"/>
                      <a:pt x="226" y="347"/>
                      <a:pt x="227" y="347"/>
                    </a:cubicBezTo>
                    <a:cubicBezTo>
                      <a:pt x="227" y="347"/>
                      <a:pt x="227" y="348"/>
                      <a:pt x="228" y="348"/>
                    </a:cubicBezTo>
                    <a:cubicBezTo>
                      <a:pt x="229" y="349"/>
                      <a:pt x="229" y="350"/>
                      <a:pt x="230" y="351"/>
                    </a:cubicBezTo>
                    <a:cubicBezTo>
                      <a:pt x="231" y="351"/>
                      <a:pt x="231" y="352"/>
                      <a:pt x="232" y="352"/>
                    </a:cubicBezTo>
                    <a:cubicBezTo>
                      <a:pt x="232" y="353"/>
                      <a:pt x="232" y="353"/>
                      <a:pt x="233" y="353"/>
                    </a:cubicBezTo>
                    <a:cubicBezTo>
                      <a:pt x="233" y="354"/>
                      <a:pt x="234" y="354"/>
                      <a:pt x="234" y="354"/>
                    </a:cubicBezTo>
                    <a:cubicBezTo>
                      <a:pt x="235" y="355"/>
                      <a:pt x="235" y="355"/>
                      <a:pt x="236" y="355"/>
                    </a:cubicBezTo>
                    <a:cubicBezTo>
                      <a:pt x="235" y="356"/>
                      <a:pt x="235" y="356"/>
                      <a:pt x="235" y="356"/>
                    </a:cubicBezTo>
                    <a:lnTo>
                      <a:pt x="236" y="356"/>
                    </a:lnTo>
                    <a:close/>
                    <a:moveTo>
                      <a:pt x="250" y="351"/>
                    </a:moveTo>
                    <a:cubicBezTo>
                      <a:pt x="250" y="351"/>
                      <a:pt x="250" y="351"/>
                      <a:pt x="249" y="351"/>
                    </a:cubicBezTo>
                    <a:cubicBezTo>
                      <a:pt x="249" y="351"/>
                      <a:pt x="249" y="351"/>
                      <a:pt x="249" y="352"/>
                    </a:cubicBezTo>
                    <a:cubicBezTo>
                      <a:pt x="248" y="352"/>
                      <a:pt x="248" y="352"/>
                      <a:pt x="248" y="352"/>
                    </a:cubicBezTo>
                    <a:cubicBezTo>
                      <a:pt x="247" y="352"/>
                      <a:pt x="247" y="352"/>
                      <a:pt x="246" y="353"/>
                    </a:cubicBezTo>
                    <a:cubicBezTo>
                      <a:pt x="245" y="353"/>
                      <a:pt x="244" y="353"/>
                      <a:pt x="244" y="353"/>
                    </a:cubicBezTo>
                    <a:cubicBezTo>
                      <a:pt x="242" y="353"/>
                      <a:pt x="242" y="353"/>
                      <a:pt x="242" y="353"/>
                    </a:cubicBezTo>
                    <a:cubicBezTo>
                      <a:pt x="241" y="353"/>
                      <a:pt x="240" y="353"/>
                      <a:pt x="239" y="353"/>
                    </a:cubicBezTo>
                    <a:cubicBezTo>
                      <a:pt x="238" y="353"/>
                      <a:pt x="238" y="353"/>
                      <a:pt x="238" y="352"/>
                    </a:cubicBezTo>
                    <a:cubicBezTo>
                      <a:pt x="237" y="352"/>
                      <a:pt x="235" y="351"/>
                      <a:pt x="234" y="350"/>
                    </a:cubicBezTo>
                    <a:cubicBezTo>
                      <a:pt x="234" y="349"/>
                      <a:pt x="233" y="348"/>
                      <a:pt x="233" y="348"/>
                    </a:cubicBezTo>
                    <a:cubicBezTo>
                      <a:pt x="232" y="348"/>
                      <a:pt x="232" y="347"/>
                      <a:pt x="232" y="347"/>
                    </a:cubicBezTo>
                    <a:cubicBezTo>
                      <a:pt x="231" y="346"/>
                      <a:pt x="231" y="346"/>
                      <a:pt x="230" y="345"/>
                    </a:cubicBezTo>
                    <a:cubicBezTo>
                      <a:pt x="229" y="345"/>
                      <a:pt x="229" y="344"/>
                      <a:pt x="228" y="343"/>
                    </a:cubicBezTo>
                    <a:cubicBezTo>
                      <a:pt x="229" y="343"/>
                      <a:pt x="229" y="343"/>
                      <a:pt x="230" y="342"/>
                    </a:cubicBezTo>
                    <a:cubicBezTo>
                      <a:pt x="231" y="342"/>
                      <a:pt x="231" y="342"/>
                      <a:pt x="232" y="342"/>
                    </a:cubicBezTo>
                    <a:cubicBezTo>
                      <a:pt x="232" y="342"/>
                      <a:pt x="232" y="341"/>
                      <a:pt x="233" y="341"/>
                    </a:cubicBezTo>
                    <a:cubicBezTo>
                      <a:pt x="233" y="341"/>
                      <a:pt x="234" y="341"/>
                      <a:pt x="234" y="341"/>
                    </a:cubicBezTo>
                    <a:cubicBezTo>
                      <a:pt x="236" y="341"/>
                      <a:pt x="237" y="341"/>
                      <a:pt x="238" y="341"/>
                    </a:cubicBezTo>
                    <a:cubicBezTo>
                      <a:pt x="238" y="341"/>
                      <a:pt x="238" y="341"/>
                      <a:pt x="238" y="341"/>
                    </a:cubicBezTo>
                    <a:cubicBezTo>
                      <a:pt x="238" y="341"/>
                      <a:pt x="238" y="342"/>
                      <a:pt x="239" y="342"/>
                    </a:cubicBezTo>
                    <a:cubicBezTo>
                      <a:pt x="240" y="342"/>
                      <a:pt x="241" y="343"/>
                      <a:pt x="242" y="344"/>
                    </a:cubicBezTo>
                    <a:cubicBezTo>
                      <a:pt x="243" y="344"/>
                      <a:pt x="243" y="345"/>
                      <a:pt x="244" y="345"/>
                    </a:cubicBezTo>
                    <a:cubicBezTo>
                      <a:pt x="244" y="346"/>
                      <a:pt x="245" y="346"/>
                      <a:pt x="246" y="347"/>
                    </a:cubicBezTo>
                    <a:cubicBezTo>
                      <a:pt x="247" y="348"/>
                      <a:pt x="247" y="348"/>
                      <a:pt x="248" y="349"/>
                    </a:cubicBezTo>
                    <a:cubicBezTo>
                      <a:pt x="248" y="349"/>
                      <a:pt x="248" y="349"/>
                      <a:pt x="249" y="349"/>
                    </a:cubicBezTo>
                    <a:cubicBezTo>
                      <a:pt x="249" y="349"/>
                      <a:pt x="249" y="349"/>
                      <a:pt x="249" y="349"/>
                    </a:cubicBezTo>
                    <a:cubicBezTo>
                      <a:pt x="250" y="350"/>
                      <a:pt x="250" y="350"/>
                      <a:pt x="250" y="350"/>
                    </a:cubicBezTo>
                    <a:lnTo>
                      <a:pt x="250" y="351"/>
                    </a:lnTo>
                    <a:close/>
                    <a:moveTo>
                      <a:pt x="265" y="344"/>
                    </a:moveTo>
                    <a:cubicBezTo>
                      <a:pt x="264" y="345"/>
                      <a:pt x="263" y="345"/>
                      <a:pt x="263" y="346"/>
                    </a:cubicBezTo>
                    <a:cubicBezTo>
                      <a:pt x="262" y="346"/>
                      <a:pt x="261" y="346"/>
                      <a:pt x="261" y="346"/>
                    </a:cubicBezTo>
                    <a:cubicBezTo>
                      <a:pt x="261" y="347"/>
                      <a:pt x="260" y="347"/>
                      <a:pt x="260" y="347"/>
                    </a:cubicBezTo>
                    <a:cubicBezTo>
                      <a:pt x="260" y="347"/>
                      <a:pt x="259" y="347"/>
                      <a:pt x="259" y="347"/>
                    </a:cubicBezTo>
                    <a:cubicBezTo>
                      <a:pt x="258" y="348"/>
                      <a:pt x="256" y="348"/>
                      <a:pt x="255" y="348"/>
                    </a:cubicBezTo>
                    <a:cubicBezTo>
                      <a:pt x="255" y="348"/>
                      <a:pt x="254" y="348"/>
                      <a:pt x="253" y="347"/>
                    </a:cubicBezTo>
                    <a:cubicBezTo>
                      <a:pt x="252" y="347"/>
                      <a:pt x="251" y="347"/>
                      <a:pt x="250" y="346"/>
                    </a:cubicBezTo>
                    <a:cubicBezTo>
                      <a:pt x="250" y="346"/>
                      <a:pt x="250" y="346"/>
                      <a:pt x="249" y="345"/>
                    </a:cubicBezTo>
                    <a:cubicBezTo>
                      <a:pt x="249" y="345"/>
                      <a:pt x="249" y="345"/>
                      <a:pt x="249" y="345"/>
                    </a:cubicBezTo>
                    <a:cubicBezTo>
                      <a:pt x="248" y="345"/>
                      <a:pt x="248" y="344"/>
                      <a:pt x="248" y="344"/>
                    </a:cubicBezTo>
                    <a:cubicBezTo>
                      <a:pt x="247" y="344"/>
                      <a:pt x="247" y="343"/>
                      <a:pt x="246" y="342"/>
                    </a:cubicBezTo>
                    <a:cubicBezTo>
                      <a:pt x="245" y="342"/>
                      <a:pt x="244" y="341"/>
                      <a:pt x="244" y="340"/>
                    </a:cubicBezTo>
                    <a:cubicBezTo>
                      <a:pt x="243" y="340"/>
                      <a:pt x="243" y="340"/>
                      <a:pt x="242" y="339"/>
                    </a:cubicBezTo>
                    <a:cubicBezTo>
                      <a:pt x="242" y="339"/>
                      <a:pt x="242" y="339"/>
                      <a:pt x="241" y="339"/>
                    </a:cubicBezTo>
                    <a:cubicBezTo>
                      <a:pt x="242" y="339"/>
                      <a:pt x="242" y="339"/>
                      <a:pt x="242" y="338"/>
                    </a:cubicBezTo>
                    <a:cubicBezTo>
                      <a:pt x="243" y="338"/>
                      <a:pt x="243" y="338"/>
                      <a:pt x="244" y="338"/>
                    </a:cubicBezTo>
                    <a:cubicBezTo>
                      <a:pt x="245" y="337"/>
                      <a:pt x="245" y="337"/>
                      <a:pt x="246" y="337"/>
                    </a:cubicBezTo>
                    <a:cubicBezTo>
                      <a:pt x="247" y="336"/>
                      <a:pt x="248" y="336"/>
                      <a:pt x="248" y="336"/>
                    </a:cubicBezTo>
                    <a:cubicBezTo>
                      <a:pt x="249" y="336"/>
                      <a:pt x="249" y="336"/>
                      <a:pt x="249" y="336"/>
                    </a:cubicBezTo>
                    <a:cubicBezTo>
                      <a:pt x="249" y="336"/>
                      <a:pt x="249" y="336"/>
                      <a:pt x="249" y="336"/>
                    </a:cubicBezTo>
                    <a:cubicBezTo>
                      <a:pt x="250" y="336"/>
                      <a:pt x="250" y="336"/>
                      <a:pt x="250" y="336"/>
                    </a:cubicBezTo>
                    <a:cubicBezTo>
                      <a:pt x="251" y="336"/>
                      <a:pt x="251" y="336"/>
                      <a:pt x="251" y="336"/>
                    </a:cubicBezTo>
                    <a:cubicBezTo>
                      <a:pt x="252" y="336"/>
                      <a:pt x="253" y="336"/>
                      <a:pt x="253" y="337"/>
                    </a:cubicBezTo>
                    <a:cubicBezTo>
                      <a:pt x="254" y="337"/>
                      <a:pt x="255" y="337"/>
                      <a:pt x="255" y="338"/>
                    </a:cubicBezTo>
                    <a:cubicBezTo>
                      <a:pt x="257" y="339"/>
                      <a:pt x="258" y="340"/>
                      <a:pt x="259" y="340"/>
                    </a:cubicBezTo>
                    <a:cubicBezTo>
                      <a:pt x="259" y="341"/>
                      <a:pt x="260" y="341"/>
                      <a:pt x="260" y="341"/>
                    </a:cubicBezTo>
                    <a:cubicBezTo>
                      <a:pt x="260" y="341"/>
                      <a:pt x="261" y="342"/>
                      <a:pt x="261" y="342"/>
                    </a:cubicBezTo>
                    <a:cubicBezTo>
                      <a:pt x="261" y="342"/>
                      <a:pt x="262" y="343"/>
                      <a:pt x="263" y="343"/>
                    </a:cubicBezTo>
                    <a:cubicBezTo>
                      <a:pt x="263" y="343"/>
                      <a:pt x="264" y="344"/>
                      <a:pt x="265" y="344"/>
                    </a:cubicBezTo>
                    <a:cubicBezTo>
                      <a:pt x="264" y="344"/>
                      <a:pt x="264" y="344"/>
                      <a:pt x="264" y="344"/>
                    </a:cubicBezTo>
                    <a:lnTo>
                      <a:pt x="265" y="344"/>
                    </a:lnTo>
                    <a:close/>
                    <a:moveTo>
                      <a:pt x="278" y="337"/>
                    </a:moveTo>
                    <a:cubicBezTo>
                      <a:pt x="278" y="337"/>
                      <a:pt x="278" y="337"/>
                      <a:pt x="278" y="337"/>
                    </a:cubicBezTo>
                    <a:cubicBezTo>
                      <a:pt x="278" y="337"/>
                      <a:pt x="278" y="337"/>
                      <a:pt x="277" y="337"/>
                    </a:cubicBezTo>
                    <a:cubicBezTo>
                      <a:pt x="276" y="339"/>
                      <a:pt x="274" y="339"/>
                      <a:pt x="273" y="340"/>
                    </a:cubicBezTo>
                    <a:cubicBezTo>
                      <a:pt x="273" y="340"/>
                      <a:pt x="273" y="340"/>
                      <a:pt x="272" y="340"/>
                    </a:cubicBezTo>
                    <a:cubicBezTo>
                      <a:pt x="272" y="340"/>
                      <a:pt x="271" y="341"/>
                      <a:pt x="271" y="341"/>
                    </a:cubicBezTo>
                    <a:cubicBezTo>
                      <a:pt x="270" y="341"/>
                      <a:pt x="269" y="341"/>
                      <a:pt x="268" y="341"/>
                    </a:cubicBezTo>
                    <a:cubicBezTo>
                      <a:pt x="268" y="341"/>
                      <a:pt x="267" y="341"/>
                      <a:pt x="266" y="341"/>
                    </a:cubicBezTo>
                    <a:cubicBezTo>
                      <a:pt x="266" y="340"/>
                      <a:pt x="266" y="340"/>
                      <a:pt x="265" y="340"/>
                    </a:cubicBezTo>
                    <a:cubicBezTo>
                      <a:pt x="264" y="340"/>
                      <a:pt x="263" y="339"/>
                      <a:pt x="263" y="338"/>
                    </a:cubicBezTo>
                    <a:cubicBezTo>
                      <a:pt x="262" y="338"/>
                      <a:pt x="261" y="338"/>
                      <a:pt x="261" y="337"/>
                    </a:cubicBezTo>
                    <a:cubicBezTo>
                      <a:pt x="261" y="337"/>
                      <a:pt x="260" y="337"/>
                      <a:pt x="260" y="337"/>
                    </a:cubicBezTo>
                    <a:cubicBezTo>
                      <a:pt x="260" y="336"/>
                      <a:pt x="259" y="336"/>
                      <a:pt x="259" y="336"/>
                    </a:cubicBezTo>
                    <a:cubicBezTo>
                      <a:pt x="258" y="335"/>
                      <a:pt x="257" y="334"/>
                      <a:pt x="255" y="334"/>
                    </a:cubicBezTo>
                    <a:cubicBezTo>
                      <a:pt x="255" y="334"/>
                      <a:pt x="255" y="334"/>
                      <a:pt x="255" y="334"/>
                    </a:cubicBezTo>
                    <a:cubicBezTo>
                      <a:pt x="255" y="333"/>
                      <a:pt x="255" y="333"/>
                      <a:pt x="255" y="333"/>
                    </a:cubicBezTo>
                    <a:cubicBezTo>
                      <a:pt x="257" y="332"/>
                      <a:pt x="258" y="331"/>
                      <a:pt x="259" y="331"/>
                    </a:cubicBezTo>
                    <a:cubicBezTo>
                      <a:pt x="259" y="330"/>
                      <a:pt x="260" y="330"/>
                      <a:pt x="260" y="330"/>
                    </a:cubicBezTo>
                    <a:cubicBezTo>
                      <a:pt x="260" y="330"/>
                      <a:pt x="261" y="330"/>
                      <a:pt x="261" y="330"/>
                    </a:cubicBezTo>
                    <a:cubicBezTo>
                      <a:pt x="261" y="330"/>
                      <a:pt x="262" y="330"/>
                      <a:pt x="263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65" y="330"/>
                      <a:pt x="265" y="330"/>
                      <a:pt x="265" y="330"/>
                    </a:cubicBezTo>
                    <a:cubicBezTo>
                      <a:pt x="266" y="330"/>
                      <a:pt x="266" y="330"/>
                      <a:pt x="266" y="330"/>
                    </a:cubicBezTo>
                    <a:cubicBezTo>
                      <a:pt x="267" y="330"/>
                      <a:pt x="268" y="331"/>
                      <a:pt x="268" y="331"/>
                    </a:cubicBezTo>
                    <a:cubicBezTo>
                      <a:pt x="269" y="331"/>
                      <a:pt x="270" y="332"/>
                      <a:pt x="271" y="332"/>
                    </a:cubicBezTo>
                    <a:cubicBezTo>
                      <a:pt x="271" y="333"/>
                      <a:pt x="272" y="333"/>
                      <a:pt x="272" y="333"/>
                    </a:cubicBezTo>
                    <a:cubicBezTo>
                      <a:pt x="273" y="334"/>
                      <a:pt x="273" y="334"/>
                      <a:pt x="273" y="334"/>
                    </a:cubicBezTo>
                    <a:cubicBezTo>
                      <a:pt x="274" y="335"/>
                      <a:pt x="276" y="335"/>
                      <a:pt x="277" y="336"/>
                    </a:cubicBezTo>
                    <a:cubicBezTo>
                      <a:pt x="278" y="336"/>
                      <a:pt x="278" y="336"/>
                      <a:pt x="278" y="336"/>
                    </a:cubicBezTo>
                    <a:cubicBezTo>
                      <a:pt x="278" y="336"/>
                      <a:pt x="278" y="336"/>
                      <a:pt x="279" y="336"/>
                    </a:cubicBezTo>
                    <a:lnTo>
                      <a:pt x="278" y="337"/>
                    </a:lnTo>
                    <a:close/>
                    <a:moveTo>
                      <a:pt x="291" y="328"/>
                    </a:moveTo>
                    <a:cubicBezTo>
                      <a:pt x="291" y="328"/>
                      <a:pt x="291" y="328"/>
                      <a:pt x="291" y="328"/>
                    </a:cubicBezTo>
                    <a:cubicBezTo>
                      <a:pt x="289" y="330"/>
                      <a:pt x="287" y="331"/>
                      <a:pt x="286" y="332"/>
                    </a:cubicBezTo>
                    <a:cubicBezTo>
                      <a:pt x="284" y="333"/>
                      <a:pt x="283" y="333"/>
                      <a:pt x="281" y="333"/>
                    </a:cubicBezTo>
                    <a:cubicBezTo>
                      <a:pt x="281" y="333"/>
                      <a:pt x="280" y="333"/>
                      <a:pt x="279" y="333"/>
                    </a:cubicBezTo>
                    <a:cubicBezTo>
                      <a:pt x="279" y="332"/>
                      <a:pt x="278" y="332"/>
                      <a:pt x="278" y="332"/>
                    </a:cubicBezTo>
                    <a:cubicBezTo>
                      <a:pt x="278" y="332"/>
                      <a:pt x="278" y="332"/>
                      <a:pt x="277" y="332"/>
                    </a:cubicBezTo>
                    <a:cubicBezTo>
                      <a:pt x="276" y="331"/>
                      <a:pt x="274" y="330"/>
                      <a:pt x="273" y="329"/>
                    </a:cubicBezTo>
                    <a:cubicBezTo>
                      <a:pt x="273" y="329"/>
                      <a:pt x="273" y="329"/>
                      <a:pt x="272" y="329"/>
                    </a:cubicBezTo>
                    <a:cubicBezTo>
                      <a:pt x="272" y="329"/>
                      <a:pt x="271" y="328"/>
                      <a:pt x="271" y="328"/>
                    </a:cubicBezTo>
                    <a:cubicBezTo>
                      <a:pt x="270" y="328"/>
                      <a:pt x="269" y="327"/>
                      <a:pt x="268" y="327"/>
                    </a:cubicBezTo>
                    <a:cubicBezTo>
                      <a:pt x="268" y="327"/>
                      <a:pt x="268" y="327"/>
                      <a:pt x="268" y="327"/>
                    </a:cubicBezTo>
                    <a:cubicBezTo>
                      <a:pt x="268" y="327"/>
                      <a:pt x="268" y="327"/>
                      <a:pt x="268" y="326"/>
                    </a:cubicBezTo>
                    <a:cubicBezTo>
                      <a:pt x="269" y="326"/>
                      <a:pt x="270" y="325"/>
                      <a:pt x="271" y="324"/>
                    </a:cubicBezTo>
                    <a:cubicBezTo>
                      <a:pt x="271" y="324"/>
                      <a:pt x="272" y="323"/>
                      <a:pt x="272" y="323"/>
                    </a:cubicBezTo>
                    <a:cubicBezTo>
                      <a:pt x="273" y="323"/>
                      <a:pt x="273" y="323"/>
                      <a:pt x="273" y="323"/>
                    </a:cubicBezTo>
                    <a:cubicBezTo>
                      <a:pt x="274" y="322"/>
                      <a:pt x="276" y="322"/>
                      <a:pt x="277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78" y="322"/>
                      <a:pt x="278" y="322"/>
                      <a:pt x="278" y="322"/>
                    </a:cubicBezTo>
                    <a:cubicBezTo>
                      <a:pt x="278" y="322"/>
                      <a:pt x="279" y="322"/>
                      <a:pt x="279" y="323"/>
                    </a:cubicBezTo>
                    <a:cubicBezTo>
                      <a:pt x="280" y="323"/>
                      <a:pt x="281" y="323"/>
                      <a:pt x="281" y="323"/>
                    </a:cubicBezTo>
                    <a:cubicBezTo>
                      <a:pt x="283" y="324"/>
                      <a:pt x="284" y="325"/>
                      <a:pt x="286" y="325"/>
                    </a:cubicBezTo>
                    <a:cubicBezTo>
                      <a:pt x="287" y="326"/>
                      <a:pt x="289" y="327"/>
                      <a:pt x="291" y="327"/>
                    </a:cubicBezTo>
                    <a:cubicBezTo>
                      <a:pt x="291" y="327"/>
                      <a:pt x="291" y="327"/>
                      <a:pt x="291" y="327"/>
                    </a:cubicBezTo>
                    <a:lnTo>
                      <a:pt x="291" y="328"/>
                    </a:lnTo>
                    <a:close/>
                    <a:moveTo>
                      <a:pt x="304" y="318"/>
                    </a:moveTo>
                    <a:cubicBezTo>
                      <a:pt x="301" y="321"/>
                      <a:pt x="299" y="322"/>
                      <a:pt x="298" y="323"/>
                    </a:cubicBezTo>
                    <a:cubicBezTo>
                      <a:pt x="296" y="324"/>
                      <a:pt x="294" y="324"/>
                      <a:pt x="293" y="324"/>
                    </a:cubicBezTo>
                    <a:cubicBezTo>
                      <a:pt x="292" y="324"/>
                      <a:pt x="291" y="324"/>
                      <a:pt x="291" y="324"/>
                    </a:cubicBezTo>
                    <a:cubicBezTo>
                      <a:pt x="289" y="323"/>
                      <a:pt x="287" y="322"/>
                      <a:pt x="286" y="321"/>
                    </a:cubicBezTo>
                    <a:cubicBezTo>
                      <a:pt x="284" y="321"/>
                      <a:pt x="283" y="320"/>
                      <a:pt x="281" y="319"/>
                    </a:cubicBezTo>
                    <a:cubicBezTo>
                      <a:pt x="281" y="319"/>
                      <a:pt x="280" y="319"/>
                      <a:pt x="280" y="319"/>
                    </a:cubicBezTo>
                    <a:cubicBezTo>
                      <a:pt x="280" y="318"/>
                      <a:pt x="281" y="318"/>
                      <a:pt x="281" y="317"/>
                    </a:cubicBezTo>
                    <a:cubicBezTo>
                      <a:pt x="283" y="316"/>
                      <a:pt x="285" y="315"/>
                      <a:pt x="286" y="314"/>
                    </a:cubicBezTo>
                    <a:cubicBezTo>
                      <a:pt x="287" y="314"/>
                      <a:pt x="288" y="313"/>
                      <a:pt x="288" y="313"/>
                    </a:cubicBezTo>
                    <a:cubicBezTo>
                      <a:pt x="289" y="313"/>
                      <a:pt x="290" y="314"/>
                      <a:pt x="291" y="314"/>
                    </a:cubicBezTo>
                    <a:cubicBezTo>
                      <a:pt x="291" y="314"/>
                      <a:pt x="292" y="314"/>
                      <a:pt x="293" y="314"/>
                    </a:cubicBezTo>
                    <a:cubicBezTo>
                      <a:pt x="295" y="315"/>
                      <a:pt x="296" y="315"/>
                      <a:pt x="298" y="316"/>
                    </a:cubicBezTo>
                    <a:cubicBezTo>
                      <a:pt x="300" y="317"/>
                      <a:pt x="302" y="317"/>
                      <a:pt x="304" y="318"/>
                    </a:cubicBezTo>
                    <a:cubicBezTo>
                      <a:pt x="303" y="318"/>
                      <a:pt x="303" y="318"/>
                      <a:pt x="303" y="318"/>
                    </a:cubicBezTo>
                    <a:lnTo>
                      <a:pt x="304" y="318"/>
                    </a:lnTo>
                    <a:close/>
                    <a:moveTo>
                      <a:pt x="315" y="307"/>
                    </a:moveTo>
                    <a:cubicBezTo>
                      <a:pt x="312" y="311"/>
                      <a:pt x="309" y="313"/>
                      <a:pt x="306" y="314"/>
                    </a:cubicBezTo>
                    <a:cubicBezTo>
                      <a:pt x="303" y="314"/>
                      <a:pt x="301" y="313"/>
                      <a:pt x="298" y="312"/>
                    </a:cubicBezTo>
                    <a:cubicBezTo>
                      <a:pt x="296" y="311"/>
                      <a:pt x="294" y="311"/>
                      <a:pt x="293" y="310"/>
                    </a:cubicBezTo>
                    <a:cubicBezTo>
                      <a:pt x="292" y="310"/>
                      <a:pt x="292" y="310"/>
                      <a:pt x="291" y="310"/>
                    </a:cubicBezTo>
                    <a:cubicBezTo>
                      <a:pt x="292" y="309"/>
                      <a:pt x="293" y="309"/>
                      <a:pt x="293" y="308"/>
                    </a:cubicBezTo>
                    <a:cubicBezTo>
                      <a:pt x="295" y="306"/>
                      <a:pt x="296" y="305"/>
                      <a:pt x="298" y="304"/>
                    </a:cubicBezTo>
                    <a:cubicBezTo>
                      <a:pt x="298" y="304"/>
                      <a:pt x="299" y="304"/>
                      <a:pt x="299" y="304"/>
                    </a:cubicBezTo>
                    <a:cubicBezTo>
                      <a:pt x="302" y="304"/>
                      <a:pt x="304" y="304"/>
                      <a:pt x="306" y="305"/>
                    </a:cubicBezTo>
                    <a:cubicBezTo>
                      <a:pt x="310" y="306"/>
                      <a:pt x="312" y="307"/>
                      <a:pt x="315" y="307"/>
                    </a:cubicBezTo>
                    <a:cubicBezTo>
                      <a:pt x="315" y="307"/>
                      <a:pt x="315" y="307"/>
                      <a:pt x="315" y="307"/>
                    </a:cubicBezTo>
                    <a:close/>
                    <a:moveTo>
                      <a:pt x="325" y="295"/>
                    </a:moveTo>
                    <a:cubicBezTo>
                      <a:pt x="325" y="296"/>
                      <a:pt x="325" y="296"/>
                      <a:pt x="324" y="297"/>
                    </a:cubicBezTo>
                    <a:cubicBezTo>
                      <a:pt x="321" y="302"/>
                      <a:pt x="318" y="303"/>
                      <a:pt x="315" y="303"/>
                    </a:cubicBezTo>
                    <a:cubicBezTo>
                      <a:pt x="312" y="303"/>
                      <a:pt x="309" y="302"/>
                      <a:pt x="306" y="301"/>
                    </a:cubicBezTo>
                    <a:cubicBezTo>
                      <a:pt x="305" y="301"/>
                      <a:pt x="304" y="300"/>
                      <a:pt x="302" y="300"/>
                    </a:cubicBezTo>
                    <a:cubicBezTo>
                      <a:pt x="304" y="298"/>
                      <a:pt x="305" y="296"/>
                      <a:pt x="306" y="295"/>
                    </a:cubicBezTo>
                    <a:cubicBezTo>
                      <a:pt x="307" y="294"/>
                      <a:pt x="309" y="294"/>
                      <a:pt x="309" y="293"/>
                    </a:cubicBezTo>
                    <a:cubicBezTo>
                      <a:pt x="311" y="293"/>
                      <a:pt x="313" y="293"/>
                      <a:pt x="315" y="294"/>
                    </a:cubicBezTo>
                    <a:cubicBezTo>
                      <a:pt x="318" y="294"/>
                      <a:pt x="321" y="295"/>
                      <a:pt x="324" y="295"/>
                    </a:cubicBezTo>
                    <a:cubicBezTo>
                      <a:pt x="325" y="295"/>
                      <a:pt x="325" y="295"/>
                      <a:pt x="325" y="295"/>
                    </a:cubicBezTo>
                    <a:cubicBezTo>
                      <a:pt x="325" y="295"/>
                      <a:pt x="325" y="295"/>
                      <a:pt x="325" y="295"/>
                    </a:cubicBezTo>
                    <a:close/>
                    <a:moveTo>
                      <a:pt x="334" y="282"/>
                    </a:moveTo>
                    <a:cubicBezTo>
                      <a:pt x="334" y="284"/>
                      <a:pt x="333" y="285"/>
                      <a:pt x="332" y="286"/>
                    </a:cubicBezTo>
                    <a:cubicBezTo>
                      <a:pt x="330" y="290"/>
                      <a:pt x="327" y="291"/>
                      <a:pt x="324" y="291"/>
                    </a:cubicBezTo>
                    <a:cubicBezTo>
                      <a:pt x="321" y="291"/>
                      <a:pt x="318" y="290"/>
                      <a:pt x="315" y="290"/>
                    </a:cubicBezTo>
                    <a:cubicBezTo>
                      <a:pt x="314" y="289"/>
                      <a:pt x="313" y="289"/>
                      <a:pt x="312" y="289"/>
                    </a:cubicBezTo>
                    <a:cubicBezTo>
                      <a:pt x="313" y="287"/>
                      <a:pt x="314" y="286"/>
                      <a:pt x="315" y="285"/>
                    </a:cubicBezTo>
                    <a:cubicBezTo>
                      <a:pt x="316" y="283"/>
                      <a:pt x="317" y="282"/>
                      <a:pt x="319" y="282"/>
                    </a:cubicBezTo>
                    <a:cubicBezTo>
                      <a:pt x="320" y="282"/>
                      <a:pt x="322" y="282"/>
                      <a:pt x="324" y="282"/>
                    </a:cubicBezTo>
                    <a:cubicBezTo>
                      <a:pt x="327" y="282"/>
                      <a:pt x="330" y="282"/>
                      <a:pt x="332" y="282"/>
                    </a:cubicBezTo>
                    <a:cubicBezTo>
                      <a:pt x="335" y="282"/>
                      <a:pt x="335" y="282"/>
                      <a:pt x="335" y="282"/>
                    </a:cubicBezTo>
                    <a:lnTo>
                      <a:pt x="334" y="282"/>
                    </a:lnTo>
                    <a:close/>
                    <a:moveTo>
                      <a:pt x="343" y="269"/>
                    </a:moveTo>
                    <a:cubicBezTo>
                      <a:pt x="342" y="271"/>
                      <a:pt x="341" y="273"/>
                      <a:pt x="340" y="275"/>
                    </a:cubicBezTo>
                    <a:cubicBezTo>
                      <a:pt x="338" y="278"/>
                      <a:pt x="335" y="279"/>
                      <a:pt x="332" y="279"/>
                    </a:cubicBezTo>
                    <a:cubicBezTo>
                      <a:pt x="330" y="279"/>
                      <a:pt x="327" y="278"/>
                      <a:pt x="324" y="278"/>
                    </a:cubicBezTo>
                    <a:cubicBezTo>
                      <a:pt x="323" y="278"/>
                      <a:pt x="322" y="278"/>
                      <a:pt x="321" y="278"/>
                    </a:cubicBezTo>
                    <a:cubicBezTo>
                      <a:pt x="322" y="275"/>
                      <a:pt x="323" y="273"/>
                      <a:pt x="324" y="272"/>
                    </a:cubicBezTo>
                    <a:cubicBezTo>
                      <a:pt x="325" y="271"/>
                      <a:pt x="326" y="270"/>
                      <a:pt x="327" y="270"/>
                    </a:cubicBezTo>
                    <a:cubicBezTo>
                      <a:pt x="329" y="269"/>
                      <a:pt x="331" y="269"/>
                      <a:pt x="332" y="269"/>
                    </a:cubicBezTo>
                    <a:cubicBezTo>
                      <a:pt x="335" y="269"/>
                      <a:pt x="337" y="269"/>
                      <a:pt x="340" y="269"/>
                    </a:cubicBezTo>
                    <a:cubicBezTo>
                      <a:pt x="341" y="269"/>
                      <a:pt x="342" y="269"/>
                      <a:pt x="343" y="269"/>
                    </a:cubicBezTo>
                    <a:cubicBezTo>
                      <a:pt x="342" y="269"/>
                      <a:pt x="342" y="269"/>
                      <a:pt x="342" y="269"/>
                    </a:cubicBezTo>
                    <a:lnTo>
                      <a:pt x="343" y="269"/>
                    </a:lnTo>
                    <a:close/>
                    <a:moveTo>
                      <a:pt x="350" y="255"/>
                    </a:moveTo>
                    <a:cubicBezTo>
                      <a:pt x="349" y="256"/>
                      <a:pt x="348" y="258"/>
                      <a:pt x="348" y="259"/>
                    </a:cubicBezTo>
                    <a:cubicBezTo>
                      <a:pt x="347" y="261"/>
                      <a:pt x="346" y="262"/>
                      <a:pt x="346" y="263"/>
                    </a:cubicBezTo>
                    <a:cubicBezTo>
                      <a:pt x="344" y="265"/>
                      <a:pt x="342" y="265"/>
                      <a:pt x="340" y="265"/>
                    </a:cubicBezTo>
                    <a:cubicBezTo>
                      <a:pt x="337" y="266"/>
                      <a:pt x="335" y="265"/>
                      <a:pt x="332" y="265"/>
                    </a:cubicBezTo>
                    <a:cubicBezTo>
                      <a:pt x="331" y="265"/>
                      <a:pt x="330" y="265"/>
                      <a:pt x="328" y="266"/>
                    </a:cubicBezTo>
                    <a:cubicBezTo>
                      <a:pt x="330" y="262"/>
                      <a:pt x="331" y="259"/>
                      <a:pt x="332" y="258"/>
                    </a:cubicBezTo>
                    <a:cubicBezTo>
                      <a:pt x="333" y="258"/>
                      <a:pt x="333" y="257"/>
                      <a:pt x="334" y="257"/>
                    </a:cubicBezTo>
                    <a:cubicBezTo>
                      <a:pt x="336" y="256"/>
                      <a:pt x="338" y="256"/>
                      <a:pt x="340" y="256"/>
                    </a:cubicBezTo>
                    <a:cubicBezTo>
                      <a:pt x="342" y="256"/>
                      <a:pt x="344" y="256"/>
                      <a:pt x="346" y="255"/>
                    </a:cubicBezTo>
                    <a:cubicBezTo>
                      <a:pt x="346" y="255"/>
                      <a:pt x="347" y="255"/>
                      <a:pt x="348" y="255"/>
                    </a:cubicBezTo>
                    <a:cubicBezTo>
                      <a:pt x="348" y="255"/>
                      <a:pt x="349" y="255"/>
                      <a:pt x="350" y="255"/>
                    </a:cubicBezTo>
                    <a:cubicBezTo>
                      <a:pt x="349" y="255"/>
                      <a:pt x="349" y="255"/>
                      <a:pt x="349" y="255"/>
                    </a:cubicBezTo>
                    <a:cubicBezTo>
                      <a:pt x="349" y="255"/>
                      <a:pt x="349" y="255"/>
                      <a:pt x="350" y="255"/>
                    </a:cubicBezTo>
                    <a:moveTo>
                      <a:pt x="355" y="240"/>
                    </a:moveTo>
                    <a:cubicBezTo>
                      <a:pt x="354" y="244"/>
                      <a:pt x="353" y="247"/>
                      <a:pt x="352" y="248"/>
                    </a:cubicBezTo>
                    <a:cubicBezTo>
                      <a:pt x="351" y="250"/>
                      <a:pt x="350" y="251"/>
                      <a:pt x="348" y="251"/>
                    </a:cubicBezTo>
                    <a:cubicBezTo>
                      <a:pt x="347" y="252"/>
                      <a:pt x="346" y="252"/>
                      <a:pt x="346" y="252"/>
                    </a:cubicBezTo>
                    <a:cubicBezTo>
                      <a:pt x="344" y="252"/>
                      <a:pt x="342" y="252"/>
                      <a:pt x="340" y="252"/>
                    </a:cubicBezTo>
                    <a:cubicBezTo>
                      <a:pt x="338" y="252"/>
                      <a:pt x="336" y="253"/>
                      <a:pt x="335" y="253"/>
                    </a:cubicBezTo>
                    <a:cubicBezTo>
                      <a:pt x="336" y="248"/>
                      <a:pt x="338" y="245"/>
                      <a:pt x="339" y="244"/>
                    </a:cubicBezTo>
                    <a:cubicBezTo>
                      <a:pt x="340" y="244"/>
                      <a:pt x="340" y="244"/>
                      <a:pt x="340" y="244"/>
                    </a:cubicBezTo>
                    <a:cubicBezTo>
                      <a:pt x="342" y="243"/>
                      <a:pt x="344" y="242"/>
                      <a:pt x="346" y="242"/>
                    </a:cubicBezTo>
                    <a:cubicBezTo>
                      <a:pt x="346" y="242"/>
                      <a:pt x="347" y="242"/>
                      <a:pt x="348" y="242"/>
                    </a:cubicBezTo>
                    <a:cubicBezTo>
                      <a:pt x="350" y="241"/>
                      <a:pt x="351" y="241"/>
                      <a:pt x="352" y="241"/>
                    </a:cubicBezTo>
                    <a:cubicBezTo>
                      <a:pt x="353" y="241"/>
                      <a:pt x="354" y="240"/>
                      <a:pt x="355" y="240"/>
                    </a:cubicBezTo>
                    <a:close/>
                    <a:moveTo>
                      <a:pt x="359" y="225"/>
                    </a:moveTo>
                    <a:cubicBezTo>
                      <a:pt x="359" y="233"/>
                      <a:pt x="356" y="236"/>
                      <a:pt x="352" y="237"/>
                    </a:cubicBezTo>
                    <a:cubicBezTo>
                      <a:pt x="351" y="238"/>
                      <a:pt x="350" y="238"/>
                      <a:pt x="348" y="238"/>
                    </a:cubicBezTo>
                    <a:cubicBezTo>
                      <a:pt x="347" y="238"/>
                      <a:pt x="346" y="238"/>
                      <a:pt x="346" y="238"/>
                    </a:cubicBezTo>
                    <a:cubicBezTo>
                      <a:pt x="344" y="239"/>
                      <a:pt x="342" y="239"/>
                      <a:pt x="340" y="240"/>
                    </a:cubicBezTo>
                    <a:cubicBezTo>
                      <a:pt x="341" y="234"/>
                      <a:pt x="343" y="232"/>
                      <a:pt x="344" y="230"/>
                    </a:cubicBezTo>
                    <a:cubicBezTo>
                      <a:pt x="345" y="230"/>
                      <a:pt x="345" y="230"/>
                      <a:pt x="346" y="230"/>
                    </a:cubicBezTo>
                    <a:cubicBezTo>
                      <a:pt x="346" y="229"/>
                      <a:pt x="347" y="229"/>
                      <a:pt x="348" y="229"/>
                    </a:cubicBezTo>
                    <a:cubicBezTo>
                      <a:pt x="350" y="228"/>
                      <a:pt x="351" y="228"/>
                      <a:pt x="352" y="227"/>
                    </a:cubicBezTo>
                    <a:cubicBezTo>
                      <a:pt x="355" y="227"/>
                      <a:pt x="357" y="226"/>
                      <a:pt x="359" y="225"/>
                    </a:cubicBezTo>
                    <a:close/>
                    <a:moveTo>
                      <a:pt x="352" y="224"/>
                    </a:moveTo>
                    <a:cubicBezTo>
                      <a:pt x="351" y="224"/>
                      <a:pt x="349" y="224"/>
                      <a:pt x="348" y="224"/>
                    </a:cubicBezTo>
                    <a:cubicBezTo>
                      <a:pt x="347" y="225"/>
                      <a:pt x="346" y="225"/>
                      <a:pt x="346" y="225"/>
                    </a:cubicBezTo>
                    <a:cubicBezTo>
                      <a:pt x="345" y="225"/>
                      <a:pt x="345" y="225"/>
                      <a:pt x="345" y="226"/>
                    </a:cubicBezTo>
                    <a:cubicBezTo>
                      <a:pt x="345" y="223"/>
                      <a:pt x="345" y="222"/>
                      <a:pt x="346" y="220"/>
                    </a:cubicBezTo>
                    <a:cubicBezTo>
                      <a:pt x="346" y="218"/>
                      <a:pt x="347" y="217"/>
                      <a:pt x="348" y="216"/>
                    </a:cubicBezTo>
                    <a:cubicBezTo>
                      <a:pt x="348" y="216"/>
                      <a:pt x="348" y="216"/>
                      <a:pt x="348" y="216"/>
                    </a:cubicBezTo>
                    <a:cubicBezTo>
                      <a:pt x="349" y="215"/>
                      <a:pt x="351" y="214"/>
                      <a:pt x="352" y="214"/>
                    </a:cubicBezTo>
                    <a:cubicBezTo>
                      <a:pt x="356" y="212"/>
                      <a:pt x="359" y="212"/>
                      <a:pt x="362" y="209"/>
                    </a:cubicBezTo>
                    <a:cubicBezTo>
                      <a:pt x="362" y="210"/>
                      <a:pt x="362" y="210"/>
                      <a:pt x="362" y="210"/>
                    </a:cubicBezTo>
                    <a:cubicBezTo>
                      <a:pt x="362" y="221"/>
                      <a:pt x="357" y="222"/>
                      <a:pt x="352" y="224"/>
                    </a:cubicBezTo>
                    <a:moveTo>
                      <a:pt x="352" y="210"/>
                    </a:moveTo>
                    <a:cubicBezTo>
                      <a:pt x="351" y="210"/>
                      <a:pt x="349" y="211"/>
                      <a:pt x="348" y="212"/>
                    </a:cubicBezTo>
                    <a:cubicBezTo>
                      <a:pt x="348" y="208"/>
                      <a:pt x="348" y="208"/>
                      <a:pt x="348" y="208"/>
                    </a:cubicBezTo>
                    <a:cubicBezTo>
                      <a:pt x="348" y="205"/>
                      <a:pt x="349" y="203"/>
                      <a:pt x="350" y="202"/>
                    </a:cubicBezTo>
                    <a:cubicBezTo>
                      <a:pt x="351" y="201"/>
                      <a:pt x="351" y="201"/>
                      <a:pt x="352" y="200"/>
                    </a:cubicBezTo>
                    <a:cubicBezTo>
                      <a:pt x="356" y="198"/>
                      <a:pt x="361" y="197"/>
                      <a:pt x="364" y="194"/>
                    </a:cubicBezTo>
                    <a:cubicBezTo>
                      <a:pt x="364" y="194"/>
                      <a:pt x="364" y="194"/>
                      <a:pt x="364" y="194"/>
                    </a:cubicBezTo>
                    <a:cubicBezTo>
                      <a:pt x="365" y="207"/>
                      <a:pt x="358" y="208"/>
                      <a:pt x="352" y="210"/>
                    </a:cubicBezTo>
                    <a:moveTo>
                      <a:pt x="352" y="196"/>
                    </a:moveTo>
                    <a:cubicBezTo>
                      <a:pt x="351" y="196"/>
                      <a:pt x="351" y="197"/>
                      <a:pt x="350" y="197"/>
                    </a:cubicBezTo>
                    <a:cubicBezTo>
                      <a:pt x="349" y="192"/>
                      <a:pt x="350" y="189"/>
                      <a:pt x="351" y="187"/>
                    </a:cubicBezTo>
                    <a:cubicBezTo>
                      <a:pt x="351" y="187"/>
                      <a:pt x="352" y="187"/>
                      <a:pt x="352" y="186"/>
                    </a:cubicBezTo>
                    <a:cubicBezTo>
                      <a:pt x="356" y="183"/>
                      <a:pt x="361" y="181"/>
                      <a:pt x="364" y="178"/>
                    </a:cubicBezTo>
                    <a:cubicBezTo>
                      <a:pt x="364" y="179"/>
                      <a:pt x="364" y="179"/>
                      <a:pt x="364" y="179"/>
                    </a:cubicBezTo>
                    <a:cubicBezTo>
                      <a:pt x="367" y="192"/>
                      <a:pt x="358" y="193"/>
                      <a:pt x="352" y="196"/>
                    </a:cubicBezTo>
                    <a:moveTo>
                      <a:pt x="349" y="255"/>
                    </a:moveTo>
                    <a:cubicBezTo>
                      <a:pt x="349" y="255"/>
                      <a:pt x="349" y="255"/>
                      <a:pt x="349" y="255"/>
                    </a:cubicBezTo>
                    <a:cubicBezTo>
                      <a:pt x="349" y="255"/>
                      <a:pt x="349" y="255"/>
                      <a:pt x="349" y="255"/>
                    </a:cubicBezTo>
                    <a:moveTo>
                      <a:pt x="98" y="341"/>
                    </a:moveTo>
                    <a:cubicBezTo>
                      <a:pt x="99" y="341"/>
                      <a:pt x="99" y="341"/>
                      <a:pt x="99" y="341"/>
                    </a:cubicBezTo>
                    <a:cubicBezTo>
                      <a:pt x="99" y="341"/>
                      <a:pt x="99" y="341"/>
                      <a:pt x="98" y="3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0" name="文本框 47"/>
          <p:cNvSpPr txBox="1">
            <a:spLocks noChangeArrowheads="1"/>
          </p:cNvSpPr>
          <p:nvPr/>
        </p:nvSpPr>
        <p:spPr bwMode="auto">
          <a:xfrm>
            <a:off x="1068213" y="2846688"/>
            <a:ext cx="6905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此处添加论文答辩题目</a:t>
            </a: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2559685" y="3969385"/>
            <a:ext cx="20891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答辩学生：情缘素材</a:t>
            </a:r>
          </a:p>
        </p:txBody>
      </p:sp>
      <p:sp>
        <p:nvSpPr>
          <p:cNvPr id="52" name="文本框 51"/>
          <p:cNvSpPr txBox="1">
            <a:spLocks noChangeArrowheads="1"/>
          </p:cNvSpPr>
          <p:nvPr/>
        </p:nvSpPr>
        <p:spPr bwMode="auto">
          <a:xfrm>
            <a:off x="4700905" y="3969385"/>
            <a:ext cx="20605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指导老师：情缘素材</a:t>
            </a:r>
          </a:p>
        </p:txBody>
      </p:sp>
      <p:sp>
        <p:nvSpPr>
          <p:cNvPr id="53" name="TextBox 38"/>
          <p:cNvSpPr txBox="1">
            <a:spLocks noChangeArrowheads="1"/>
          </p:cNvSpPr>
          <p:nvPr/>
        </p:nvSpPr>
        <p:spPr bwMode="auto">
          <a:xfrm>
            <a:off x="2358258" y="2337971"/>
            <a:ext cx="4076728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专业：电子商务专业       学号：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10000001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pic>
        <p:nvPicPr>
          <p:cNvPr id="54" name="Joel Hanson&amp;Sara Groves-Traveling L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6180" y="-8514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关键技术与难点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3786" y="3544467"/>
            <a:ext cx="1551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重要理论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关键难点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41387" y="3544467"/>
            <a:ext cx="19806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实践难点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案例对比分析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2805" y="964118"/>
            <a:ext cx="8038391" cy="935692"/>
            <a:chOff x="552805" y="1098842"/>
            <a:chExt cx="8038391" cy="935692"/>
          </a:xfrm>
        </p:grpSpPr>
        <p:sp>
          <p:nvSpPr>
            <p:cNvPr id="5" name="TextBox 30"/>
            <p:cNvSpPr txBox="1"/>
            <p:nvPr/>
          </p:nvSpPr>
          <p:spPr>
            <a:xfrm>
              <a:off x="571100" y="109884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添加标题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6" name="TextBox 29"/>
            <p:cNvSpPr txBox="1"/>
            <p:nvPr/>
          </p:nvSpPr>
          <p:spPr>
            <a:xfrm>
              <a:off x="552805" y="1419622"/>
              <a:ext cx="8038391" cy="614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。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8652" y="2178080"/>
          <a:ext cx="7806225" cy="2199936"/>
        </p:xfrm>
        <a:graphic>
          <a:graphicData uri="http://schemas.openxmlformats.org/drawingml/2006/table">
            <a:tbl>
              <a:tblPr/>
              <a:tblGrid>
                <a:gridCol w="641349"/>
                <a:gridCol w="1358900"/>
                <a:gridCol w="863600"/>
                <a:gridCol w="1371600"/>
                <a:gridCol w="2563758"/>
                <a:gridCol w="1007018"/>
              </a:tblGrid>
              <a:tr h="3558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点击添加标题</a:t>
                      </a:r>
                      <a:endParaRPr lang="zh-CN" alt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6344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 时间：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年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 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altLang="zh-CN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XX</a:t>
                      </a:r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序号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工作任务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日期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目的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完成情况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备注</a:t>
                      </a:r>
                      <a:endParaRPr lang="zh-CN" altLang="en-US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07" marR="4807" marT="3605" marB="0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9" name="椭圆 8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研究进程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51" name="椭圆 50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347864" y="1233198"/>
            <a:ext cx="5616624" cy="3282768"/>
            <a:chOff x="1763688" y="1665246"/>
            <a:chExt cx="5616624" cy="3282768"/>
          </a:xfrm>
        </p:grpSpPr>
        <p:cxnSp>
          <p:nvCxnSpPr>
            <p:cNvPr id="3" name="직선 연결선 31"/>
            <p:cNvCxnSpPr/>
            <p:nvPr/>
          </p:nvCxnSpPr>
          <p:spPr>
            <a:xfrm>
              <a:off x="3550746" y="3226299"/>
              <a:ext cx="2352371" cy="7194"/>
            </a:xfrm>
            <a:prstGeom prst="line">
              <a:avLst/>
            </a:prstGeom>
            <a:ln w="76200" cap="sq">
              <a:solidFill>
                <a:schemeClr val="accent1"/>
              </a:solidFill>
              <a:headEnd type="none"/>
              <a:tailEnd type="triangle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20"/>
            <p:cNvCxnSpPr>
              <a:stCxn id="21" idx="2"/>
            </p:cNvCxnSpPr>
            <p:nvPr/>
          </p:nvCxnSpPr>
          <p:spPr>
            <a:xfrm rot="16200000" flipH="1">
              <a:off x="2650322" y="2325876"/>
              <a:ext cx="1177384" cy="630656"/>
            </a:xfrm>
            <a:prstGeom prst="line">
              <a:avLst/>
            </a:prstGeom>
            <a:ln w="41275">
              <a:solidFill>
                <a:schemeClr val="accent1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23"/>
            <p:cNvCxnSpPr>
              <a:stCxn id="22" idx="2"/>
            </p:cNvCxnSpPr>
            <p:nvPr/>
          </p:nvCxnSpPr>
          <p:spPr>
            <a:xfrm>
              <a:off x="4800068" y="2052512"/>
              <a:ext cx="640248" cy="1173787"/>
            </a:xfrm>
            <a:prstGeom prst="line">
              <a:avLst/>
            </a:prstGeom>
            <a:ln w="41275">
              <a:solidFill>
                <a:schemeClr val="accent1"/>
              </a:solidFill>
              <a:tailEnd type="triangl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24"/>
            <p:cNvCxnSpPr>
              <a:endCxn id="23" idx="0"/>
            </p:cNvCxnSpPr>
            <p:nvPr/>
          </p:nvCxnSpPr>
          <p:spPr>
            <a:xfrm rot="5400000">
              <a:off x="2535822" y="3497865"/>
              <a:ext cx="1286490" cy="750552"/>
            </a:xfrm>
            <a:prstGeom prst="line">
              <a:avLst/>
            </a:prstGeom>
            <a:ln w="41275">
              <a:solidFill>
                <a:schemeClr val="accent1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26"/>
            <p:cNvCxnSpPr>
              <a:endCxn id="24" idx="0"/>
            </p:cNvCxnSpPr>
            <p:nvPr/>
          </p:nvCxnSpPr>
          <p:spPr>
            <a:xfrm flipH="1">
              <a:off x="4744916" y="3233493"/>
              <a:ext cx="695400" cy="1282893"/>
            </a:xfrm>
            <a:prstGeom prst="line">
              <a:avLst/>
            </a:prstGeom>
            <a:ln w="41275">
              <a:solidFill>
                <a:schemeClr val="accent1"/>
              </a:solidFill>
              <a:headEnd type="triangle"/>
              <a:tailEnd type="none"/>
            </a:ln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63688" y="2292726"/>
              <a:ext cx="1348836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ko-KR" altLang="en-US" sz="1200" dirty="0">
                  <a:latin typeface="+mn-ea"/>
                  <a:ea typeface="+mn-ea"/>
                </a:rPr>
                <a:t>     </a:t>
              </a:r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 smtClean="0">
                  <a:latin typeface="+mn-ea"/>
                  <a:ea typeface="+mn-ea"/>
                </a:rPr>
                <a:t>1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3454" y="2628016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>
                  <a:solidFill>
                    <a:schemeClr val="accent1"/>
                  </a:solidFill>
                  <a:latin typeface="+mn-ea"/>
                  <a:ea typeface="+mn-ea"/>
                </a:rPr>
                <a:t>    </a:t>
              </a:r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1</a:t>
              </a:r>
              <a:endParaRPr lang="ko-KR" altLang="en-US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0390" y="2466155"/>
              <a:ext cx="119177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1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688" y="4000414"/>
              <a:ext cx="99063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ko-KR" altLang="en-US" sz="1200" dirty="0">
                <a:latin typeface="+mn-ea"/>
                <a:ea typeface="+mn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6900" y="2150828"/>
              <a:ext cx="123613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2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3878" y="2804264"/>
              <a:ext cx="96636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2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6668" y="2574062"/>
              <a:ext cx="145674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与分支因素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2</a:t>
              </a:r>
              <a:endParaRPr lang="en-US" altLang="ko-KR" sz="1200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1132" y="3491271"/>
              <a:ext cx="145674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solidFill>
                    <a:schemeClr val="accent1"/>
                  </a:solidFill>
                  <a:latin typeface="+mn-ea"/>
                  <a:ea typeface="+mn-ea"/>
                </a:rPr>
                <a:t>3</a:t>
              </a:r>
              <a:endParaRPr lang="en-US" altLang="ko-KR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3437318"/>
              <a:ext cx="97116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分支因素</a:t>
              </a:r>
              <a:r>
                <a:rPr lang="en-US" altLang="zh-CN" sz="1200" dirty="0" smtClean="0">
                  <a:solidFill>
                    <a:schemeClr val="accent1"/>
                  </a:solidFill>
                  <a:latin typeface="+mn-ea"/>
                  <a:ea typeface="+mn-ea"/>
                </a:rPr>
                <a:t>3</a:t>
              </a:r>
              <a:endParaRPr lang="en-US" altLang="ko-KR" sz="1200" dirty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91872" y="3666320"/>
              <a:ext cx="134883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en-US" altLang="ko-KR" sz="1200" dirty="0">
                <a:latin typeface="+mn-ea"/>
                <a:ea typeface="+mn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9604" y="4059350"/>
              <a:ext cx="88543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r>
                <a:rPr lang="zh-CN" altLang="en-US" sz="1200" dirty="0" smtClean="0">
                  <a:latin typeface="+mn-ea"/>
                  <a:ea typeface="+mn-ea"/>
                </a:rPr>
                <a:t>分支因素</a:t>
              </a:r>
              <a:r>
                <a:rPr lang="en-US" altLang="zh-CN" sz="1200" dirty="0">
                  <a:latin typeface="+mn-ea"/>
                  <a:ea typeface="+mn-ea"/>
                </a:rPr>
                <a:t>3</a:t>
              </a:r>
              <a:endParaRPr lang="en-US" altLang="ko-KR" sz="1200" dirty="0" smtClean="0">
                <a:latin typeface="+mn-ea"/>
                <a:ea typeface="+mn-ea"/>
              </a:endParaRPr>
            </a:p>
          </p:txBody>
        </p:sp>
        <p:grpSp>
          <p:nvGrpSpPr>
            <p:cNvPr id="19" name="그룹 110"/>
            <p:cNvGrpSpPr/>
            <p:nvPr/>
          </p:nvGrpSpPr>
          <p:grpSpPr bwMode="auto">
            <a:xfrm>
              <a:off x="2690496" y="2258734"/>
              <a:ext cx="2810968" cy="1923377"/>
              <a:chOff x="2284741" y="2428868"/>
              <a:chExt cx="3723121" cy="2546680"/>
            </a:xfrm>
          </p:grpSpPr>
          <p:cxnSp>
            <p:nvCxnSpPr>
              <p:cNvPr id="31" name="직선 연결선 76"/>
              <p:cNvCxnSpPr/>
              <p:nvPr/>
            </p:nvCxnSpPr>
            <p:spPr>
              <a:xfrm>
                <a:off x="2403038" y="264477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90"/>
              <p:cNvCxnSpPr/>
              <p:nvPr/>
            </p:nvCxnSpPr>
            <p:spPr>
              <a:xfrm>
                <a:off x="2617422" y="307339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93"/>
              <p:cNvCxnSpPr/>
              <p:nvPr/>
            </p:nvCxnSpPr>
            <p:spPr>
              <a:xfrm>
                <a:off x="5221788" y="2428868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94"/>
              <p:cNvCxnSpPr/>
              <p:nvPr/>
            </p:nvCxnSpPr>
            <p:spPr>
              <a:xfrm>
                <a:off x="5579094" y="300037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95"/>
              <p:cNvCxnSpPr/>
              <p:nvPr/>
            </p:nvCxnSpPr>
            <p:spPr>
              <a:xfrm>
                <a:off x="2941380" y="2857496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96"/>
              <p:cNvCxnSpPr/>
              <p:nvPr/>
            </p:nvCxnSpPr>
            <p:spPr>
              <a:xfrm>
                <a:off x="5286897" y="3295649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97"/>
              <p:cNvCxnSpPr/>
              <p:nvPr/>
            </p:nvCxnSpPr>
            <p:spPr>
              <a:xfrm>
                <a:off x="2682531" y="423863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98"/>
              <p:cNvCxnSpPr/>
              <p:nvPr/>
            </p:nvCxnSpPr>
            <p:spPr>
              <a:xfrm>
                <a:off x="2284741" y="488945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103"/>
              <p:cNvCxnSpPr/>
              <p:nvPr/>
            </p:nvCxnSpPr>
            <p:spPr>
              <a:xfrm>
                <a:off x="5328053" y="4973961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104"/>
              <p:cNvCxnSpPr/>
              <p:nvPr/>
            </p:nvCxnSpPr>
            <p:spPr>
              <a:xfrm>
                <a:off x="5286897" y="4143380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106"/>
              <p:cNvCxnSpPr/>
              <p:nvPr/>
            </p:nvCxnSpPr>
            <p:spPr>
              <a:xfrm>
                <a:off x="5566390" y="4435482"/>
                <a:ext cx="428768" cy="1587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모서리가 둥근 직사각형 10"/>
            <p:cNvSpPr/>
            <p:nvPr/>
          </p:nvSpPr>
          <p:spPr>
            <a:xfrm>
              <a:off x="5912331" y="3024357"/>
              <a:ext cx="1467981" cy="45567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2000" b="1" dirty="0" smtClean="0">
                  <a:solidFill>
                    <a:srgbClr val="FFFFFF"/>
                  </a:solidFill>
                  <a:latin typeface="+mn-ea"/>
                </a:rPr>
                <a:t>结果文本</a:t>
              </a:r>
              <a:endParaRPr lang="en-US" altLang="zh-CN" sz="20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1" name="모서리가 둥근 직사각형 12"/>
            <p:cNvSpPr/>
            <p:nvPr/>
          </p:nvSpPr>
          <p:spPr>
            <a:xfrm>
              <a:off x="2438106" y="1665246"/>
              <a:ext cx="971162" cy="38726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1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모서리가 둥근 직사각형 13"/>
            <p:cNvSpPr/>
            <p:nvPr/>
          </p:nvSpPr>
          <p:spPr>
            <a:xfrm>
              <a:off x="4314487" y="1665246"/>
              <a:ext cx="971162" cy="387266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2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모서리가 둥근 직사각형 15"/>
            <p:cNvSpPr/>
            <p:nvPr/>
          </p:nvSpPr>
          <p:spPr>
            <a:xfrm>
              <a:off x="2318210" y="4516386"/>
              <a:ext cx="971162" cy="431628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3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4" name="모서리가 둥근 직사각형 16"/>
            <p:cNvSpPr/>
            <p:nvPr/>
          </p:nvSpPr>
          <p:spPr>
            <a:xfrm>
              <a:off x="4208978" y="4516386"/>
              <a:ext cx="1071876" cy="431628"/>
            </a:xfrm>
            <a:prstGeom prst="roundRect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/>
              <a:r>
                <a:rPr lang="zh-CN" altLang="en-US" sz="1600" b="1" dirty="0">
                  <a:solidFill>
                    <a:srgbClr val="FFFFFF"/>
                  </a:solidFill>
                  <a:latin typeface="+mn-ea"/>
                </a:rPr>
                <a:t>因素</a:t>
              </a:r>
              <a:r>
                <a:rPr lang="en-US" altLang="zh-CN" sz="1600" b="1" dirty="0">
                  <a:solidFill>
                    <a:srgbClr val="FFFFFF"/>
                  </a:solidFill>
                  <a:latin typeface="+mn-ea"/>
                </a:rPr>
                <a:t>4</a:t>
              </a:r>
              <a:endParaRPr lang="ko-KR" altLang="en-US" sz="1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506715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393558" y="3172346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869734" y="1998559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744451" y="4462433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692163" y="445495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46116" y="2006772"/>
              <a:ext cx="107906" cy="107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44" name="TextBox 30"/>
          <p:cNvSpPr txBox="1"/>
          <p:nvPr/>
        </p:nvSpPr>
        <p:spPr>
          <a:xfrm>
            <a:off x="254229" y="12250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相关对策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5" name="TextBox 29"/>
          <p:cNvSpPr txBox="1"/>
          <p:nvPr/>
        </p:nvSpPr>
        <p:spPr>
          <a:xfrm>
            <a:off x="240895" y="1529669"/>
            <a:ext cx="3096344" cy="305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您的内容打在这里，或者通过复制您的文本后，在此框中选择粘贴，并选择只保留文字</a:t>
            </a: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您的内容打在这里，或者通过复制您的文本后，在此框中选择粘贴，并选择只保留文字</a:t>
            </a:r>
            <a:r>
              <a:rPr lang="zh-CN" altLang="en-US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。</a:t>
            </a: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3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1260475" y="3711575"/>
            <a:ext cx="1871663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52838" y="3668713"/>
            <a:ext cx="1920875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66813" y="1217613"/>
            <a:ext cx="6892925" cy="2300287"/>
            <a:chOff x="1167355" y="1217191"/>
            <a:chExt cx="6892537" cy="2300813"/>
          </a:xfrm>
        </p:grpSpPr>
        <p:sp>
          <p:nvSpPr>
            <p:cNvPr id="7" name="Freeform 4"/>
            <p:cNvSpPr/>
            <p:nvPr/>
          </p:nvSpPr>
          <p:spPr bwMode="auto">
            <a:xfrm>
              <a:off x="1167355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 flipH="1" flipV="1">
              <a:off x="3653240" y="1217191"/>
              <a:ext cx="440665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 rot="18900000">
              <a:off x="1722949" y="1817403"/>
              <a:ext cx="1104838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 rot="18900000">
              <a:off x="4056442" y="1817403"/>
              <a:ext cx="1103250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 rot="18900000">
              <a:off x="6366124" y="1817403"/>
              <a:ext cx="1104838" cy="1105153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 flipH="1">
              <a:off x="1616592" y="2177848"/>
              <a:ext cx="1274691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 flipH="1">
              <a:off x="3970722" y="2174672"/>
              <a:ext cx="1274690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 flipH="1">
              <a:off x="6289929" y="2174672"/>
              <a:ext cx="1274691" cy="3699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</a:t>
              </a: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5967413" y="3694113"/>
            <a:ext cx="1919287" cy="10792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latin typeface="+mn-ea"/>
                <a:ea typeface="+mn-ea"/>
              </a:rPr>
              <a:t>您的内容打在这里，或者通过复制您的文本后在此框中您的内容打在这里，或者通过复制您的文本后在此框中</a:t>
            </a:r>
            <a:endParaRPr lang="en-US" altLang="zh-CN" sz="1100" dirty="0">
              <a:latin typeface="+mn-ea"/>
              <a:ea typeface="+mn-ea"/>
            </a:endParaRPr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17" name="椭圆 16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关键技术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形状 15"/>
          <p:cNvSpPr/>
          <p:nvPr/>
        </p:nvSpPr>
        <p:spPr>
          <a:xfrm>
            <a:off x="1899524" y="2071645"/>
            <a:ext cx="1526972" cy="1526972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组合 16"/>
          <p:cNvGrpSpPr/>
          <p:nvPr/>
        </p:nvGrpSpPr>
        <p:grpSpPr>
          <a:xfrm>
            <a:off x="1087372" y="1757964"/>
            <a:ext cx="1587583" cy="1431012"/>
            <a:chOff x="1087372" y="1757964"/>
            <a:chExt cx="1587583" cy="1431012"/>
          </a:xfrm>
        </p:grpSpPr>
        <p:sp>
          <p:nvSpPr>
            <p:cNvPr id="18" name="任意多边形 17"/>
            <p:cNvSpPr/>
            <p:nvPr/>
          </p:nvSpPr>
          <p:spPr>
            <a:xfrm>
              <a:off x="1087372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404890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6228" tIns="49083" rIns="66228" bIns="49083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 smtClean="0">
                  <a:latin typeface="+mn-ea"/>
                </a:rPr>
                <a:t>添加标题文字</a:t>
              </a:r>
              <a:endParaRPr lang="zh-CN" altLang="en-US" sz="1200" dirty="0">
                <a:latin typeface="+mn-ea"/>
              </a:endParaRPr>
            </a:p>
          </p:txBody>
        </p:sp>
      </p:grpSp>
      <p:sp>
        <p:nvSpPr>
          <p:cNvPr id="20" name="环形箭头 19"/>
          <p:cNvSpPr/>
          <p:nvPr/>
        </p:nvSpPr>
        <p:spPr>
          <a:xfrm>
            <a:off x="3681508" y="1049584"/>
            <a:ext cx="1709544" cy="1709544"/>
          </a:xfrm>
          <a:prstGeom prst="circularArrow">
            <a:avLst>
              <a:gd name="adj1" fmla="val 2534"/>
              <a:gd name="adj2" fmla="val 307384"/>
              <a:gd name="adj3" fmla="val 19517105"/>
              <a:gd name="adj4" fmla="val 12575511"/>
              <a:gd name="adj5" fmla="val 295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形状 20"/>
          <p:cNvSpPr/>
          <p:nvPr/>
        </p:nvSpPr>
        <p:spPr>
          <a:xfrm>
            <a:off x="5487306" y="2071645"/>
            <a:ext cx="1526972" cy="1526972"/>
          </a:xfrm>
          <a:prstGeom prst="leftCircularArrow">
            <a:avLst>
              <a:gd name="adj1" fmla="val 2837"/>
              <a:gd name="adj2" fmla="val 346575"/>
              <a:gd name="adj3" fmla="val 2122086"/>
              <a:gd name="adj4" fmla="val 9024489"/>
              <a:gd name="adj5" fmla="val 331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组合 21"/>
          <p:cNvGrpSpPr/>
          <p:nvPr/>
        </p:nvGrpSpPr>
        <p:grpSpPr>
          <a:xfrm>
            <a:off x="4675155" y="1757964"/>
            <a:ext cx="1587581" cy="1431012"/>
            <a:chOff x="4675155" y="1757964"/>
            <a:chExt cx="1587581" cy="1431012"/>
          </a:xfrm>
        </p:grpSpPr>
        <p:sp>
          <p:nvSpPr>
            <p:cNvPr id="23" name="任意多边形 22"/>
            <p:cNvSpPr/>
            <p:nvPr/>
          </p:nvSpPr>
          <p:spPr>
            <a:xfrm>
              <a:off x="4675155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rgbClr val="40404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t" anchorCtr="0">
              <a:no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zh-CN" altLang="en-US" sz="900" dirty="0">
                <a:latin typeface="+mn-ea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992671" y="2683913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latin typeface="+mn-ea"/>
                </a:rPr>
                <a:t>添加标题文字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671292" y="4003427"/>
            <a:ext cx="2072775" cy="557643"/>
            <a:chOff x="4671292" y="4003427"/>
            <a:chExt cx="2072775" cy="557643"/>
          </a:xfrm>
        </p:grpSpPr>
        <p:sp>
          <p:nvSpPr>
            <p:cNvPr id="26" name="任意多边形 25"/>
            <p:cNvSpPr/>
            <p:nvPr/>
          </p:nvSpPr>
          <p:spPr>
            <a:xfrm>
              <a:off x="4671292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5" dirty="0"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30448" y="405323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latin typeface="+mn-ea"/>
                </a:rPr>
                <a:t>您的内容打在这里，或者通过复制您的文本</a:t>
              </a:r>
              <a:r>
                <a:rPr lang="zh-CN" altLang="en-US" sz="900" dirty="0" smtClean="0">
                  <a:latin typeface="+mn-ea"/>
                </a:rPr>
                <a:t>后</a:t>
              </a:r>
              <a:endParaRPr lang="zh-CN" altLang="en-US" sz="825" dirty="0">
                <a:latin typeface="+mn-ea"/>
              </a:endParaRPr>
            </a:p>
          </p:txBody>
        </p:sp>
        <p:sp>
          <p:nvSpPr>
            <p:cNvPr id="28" name="Freeform 538"/>
            <p:cNvSpPr>
              <a:spLocks noEditPoints="1"/>
            </p:cNvSpPr>
            <p:nvPr/>
          </p:nvSpPr>
          <p:spPr bwMode="auto">
            <a:xfrm>
              <a:off x="4764867" y="4125206"/>
              <a:ext cx="330139" cy="314783"/>
            </a:xfrm>
            <a:custGeom>
              <a:avLst/>
              <a:gdLst>
                <a:gd name="T0" fmla="*/ 131 w 200"/>
                <a:gd name="T1" fmla="*/ 0 h 191"/>
                <a:gd name="T2" fmla="*/ 69 w 200"/>
                <a:gd name="T3" fmla="*/ 0 h 191"/>
                <a:gd name="T4" fmla="*/ 0 w 200"/>
                <a:gd name="T5" fmla="*/ 75 h 191"/>
                <a:gd name="T6" fmla="*/ 59 w 200"/>
                <a:gd name="T7" fmla="*/ 148 h 191"/>
                <a:gd name="T8" fmla="*/ 59 w 200"/>
                <a:gd name="T9" fmla="*/ 183 h 191"/>
                <a:gd name="T10" fmla="*/ 64 w 200"/>
                <a:gd name="T11" fmla="*/ 190 h 191"/>
                <a:gd name="T12" fmla="*/ 67 w 200"/>
                <a:gd name="T13" fmla="*/ 191 h 191"/>
                <a:gd name="T14" fmla="*/ 73 w 200"/>
                <a:gd name="T15" fmla="*/ 188 h 191"/>
                <a:gd name="T16" fmla="*/ 111 w 200"/>
                <a:gd name="T17" fmla="*/ 149 h 191"/>
                <a:gd name="T18" fmla="*/ 131 w 200"/>
                <a:gd name="T19" fmla="*/ 149 h 191"/>
                <a:gd name="T20" fmla="*/ 200 w 200"/>
                <a:gd name="T21" fmla="*/ 75 h 191"/>
                <a:gd name="T22" fmla="*/ 131 w 200"/>
                <a:gd name="T23" fmla="*/ 0 h 191"/>
                <a:gd name="T24" fmla="*/ 93 w 200"/>
                <a:gd name="T25" fmla="*/ 73 h 191"/>
                <a:gd name="T26" fmla="*/ 85 w 200"/>
                <a:gd name="T27" fmla="*/ 103 h 191"/>
                <a:gd name="T28" fmla="*/ 63 w 200"/>
                <a:gd name="T29" fmla="*/ 111 h 191"/>
                <a:gd name="T30" fmla="*/ 61 w 200"/>
                <a:gd name="T31" fmla="*/ 110 h 191"/>
                <a:gd name="T32" fmla="*/ 61 w 200"/>
                <a:gd name="T33" fmla="*/ 98 h 191"/>
                <a:gd name="T34" fmla="*/ 63 w 200"/>
                <a:gd name="T35" fmla="*/ 97 h 191"/>
                <a:gd name="T36" fmla="*/ 74 w 200"/>
                <a:gd name="T37" fmla="*/ 82 h 191"/>
                <a:gd name="T38" fmla="*/ 74 w 200"/>
                <a:gd name="T39" fmla="*/ 77 h 191"/>
                <a:gd name="T40" fmla="*/ 56 w 200"/>
                <a:gd name="T41" fmla="*/ 77 h 191"/>
                <a:gd name="T42" fmla="*/ 55 w 200"/>
                <a:gd name="T43" fmla="*/ 76 h 191"/>
                <a:gd name="T44" fmla="*/ 55 w 200"/>
                <a:gd name="T45" fmla="*/ 43 h 191"/>
                <a:gd name="T46" fmla="*/ 56 w 200"/>
                <a:gd name="T47" fmla="*/ 42 h 191"/>
                <a:gd name="T48" fmla="*/ 91 w 200"/>
                <a:gd name="T49" fmla="*/ 42 h 191"/>
                <a:gd name="T50" fmla="*/ 93 w 200"/>
                <a:gd name="T51" fmla="*/ 43 h 191"/>
                <a:gd name="T52" fmla="*/ 93 w 200"/>
                <a:gd name="T53" fmla="*/ 73 h 191"/>
                <a:gd name="T54" fmla="*/ 146 w 200"/>
                <a:gd name="T55" fmla="*/ 73 h 191"/>
                <a:gd name="T56" fmla="*/ 138 w 200"/>
                <a:gd name="T57" fmla="*/ 103 h 191"/>
                <a:gd name="T58" fmla="*/ 116 w 200"/>
                <a:gd name="T59" fmla="*/ 111 h 191"/>
                <a:gd name="T60" fmla="*/ 114 w 200"/>
                <a:gd name="T61" fmla="*/ 110 h 191"/>
                <a:gd name="T62" fmla="*/ 114 w 200"/>
                <a:gd name="T63" fmla="*/ 98 h 191"/>
                <a:gd name="T64" fmla="*/ 116 w 200"/>
                <a:gd name="T65" fmla="*/ 97 h 191"/>
                <a:gd name="T66" fmla="*/ 127 w 200"/>
                <a:gd name="T67" fmla="*/ 82 h 191"/>
                <a:gd name="T68" fmla="*/ 127 w 200"/>
                <a:gd name="T69" fmla="*/ 77 h 191"/>
                <a:gd name="T70" fmla="*/ 109 w 200"/>
                <a:gd name="T71" fmla="*/ 77 h 191"/>
                <a:gd name="T72" fmla="*/ 108 w 200"/>
                <a:gd name="T73" fmla="*/ 76 h 191"/>
                <a:gd name="T74" fmla="*/ 108 w 200"/>
                <a:gd name="T75" fmla="*/ 43 h 191"/>
                <a:gd name="T76" fmla="*/ 109 w 200"/>
                <a:gd name="T77" fmla="*/ 42 h 191"/>
                <a:gd name="T78" fmla="*/ 144 w 200"/>
                <a:gd name="T79" fmla="*/ 42 h 191"/>
                <a:gd name="T80" fmla="*/ 146 w 200"/>
                <a:gd name="T81" fmla="*/ 43 h 191"/>
                <a:gd name="T82" fmla="*/ 146 w 200"/>
                <a:gd name="T83" fmla="*/ 7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0" h="191">
                  <a:moveTo>
                    <a:pt x="131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3"/>
                    <a:pt x="0" y="75"/>
                  </a:cubicBezTo>
                  <a:cubicBezTo>
                    <a:pt x="0" y="112"/>
                    <a:pt x="26" y="143"/>
                    <a:pt x="59" y="148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59" y="186"/>
                    <a:pt x="61" y="189"/>
                    <a:pt x="64" y="190"/>
                  </a:cubicBezTo>
                  <a:cubicBezTo>
                    <a:pt x="65" y="191"/>
                    <a:pt x="66" y="191"/>
                    <a:pt x="67" y="191"/>
                  </a:cubicBezTo>
                  <a:cubicBezTo>
                    <a:pt x="70" y="191"/>
                    <a:pt x="72" y="190"/>
                    <a:pt x="73" y="18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69" y="149"/>
                    <a:pt x="200" y="116"/>
                    <a:pt x="200" y="75"/>
                  </a:cubicBezTo>
                  <a:cubicBezTo>
                    <a:pt x="200" y="33"/>
                    <a:pt x="169" y="0"/>
                    <a:pt x="131" y="0"/>
                  </a:cubicBezTo>
                  <a:close/>
                  <a:moveTo>
                    <a:pt x="93" y="73"/>
                  </a:moveTo>
                  <a:cubicBezTo>
                    <a:pt x="93" y="87"/>
                    <a:pt x="90" y="97"/>
                    <a:pt x="85" y="103"/>
                  </a:cubicBezTo>
                  <a:cubicBezTo>
                    <a:pt x="79" y="108"/>
                    <a:pt x="72" y="111"/>
                    <a:pt x="63" y="111"/>
                  </a:cubicBezTo>
                  <a:cubicBezTo>
                    <a:pt x="62" y="111"/>
                    <a:pt x="61" y="111"/>
                    <a:pt x="61" y="11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2" y="97"/>
                    <a:pt x="63" y="97"/>
                  </a:cubicBezTo>
                  <a:cubicBezTo>
                    <a:pt x="70" y="97"/>
                    <a:pt x="74" y="92"/>
                    <a:pt x="74" y="82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5" y="77"/>
                    <a:pt x="55" y="76"/>
                    <a:pt x="55" y="76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2"/>
                    <a:pt x="56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2" y="42"/>
                    <a:pt x="93" y="43"/>
                    <a:pt x="93" y="43"/>
                  </a:cubicBezTo>
                  <a:lnTo>
                    <a:pt x="93" y="73"/>
                  </a:lnTo>
                  <a:close/>
                  <a:moveTo>
                    <a:pt x="146" y="73"/>
                  </a:moveTo>
                  <a:cubicBezTo>
                    <a:pt x="146" y="87"/>
                    <a:pt x="143" y="97"/>
                    <a:pt x="138" y="103"/>
                  </a:cubicBezTo>
                  <a:cubicBezTo>
                    <a:pt x="132" y="108"/>
                    <a:pt x="125" y="111"/>
                    <a:pt x="116" y="111"/>
                  </a:cubicBezTo>
                  <a:cubicBezTo>
                    <a:pt x="115" y="111"/>
                    <a:pt x="114" y="111"/>
                    <a:pt x="114" y="110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4" y="98"/>
                    <a:pt x="115" y="97"/>
                    <a:pt x="116" y="97"/>
                  </a:cubicBezTo>
                  <a:cubicBezTo>
                    <a:pt x="123" y="97"/>
                    <a:pt x="127" y="92"/>
                    <a:pt x="127" y="82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7"/>
                    <a:pt x="108" y="76"/>
                    <a:pt x="108" y="76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8" y="43"/>
                    <a:pt x="108" y="42"/>
                    <a:pt x="109" y="4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42"/>
                    <a:pt x="146" y="43"/>
                    <a:pt x="146" y="43"/>
                  </a:cubicBezTo>
                  <a:lnTo>
                    <a:pt x="146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4847" y="4003427"/>
            <a:ext cx="2072775" cy="590011"/>
            <a:chOff x="414847" y="4003427"/>
            <a:chExt cx="2072775" cy="590011"/>
          </a:xfrm>
        </p:grpSpPr>
        <p:grpSp>
          <p:nvGrpSpPr>
            <p:cNvPr id="30" name="组合 29"/>
            <p:cNvGrpSpPr/>
            <p:nvPr/>
          </p:nvGrpSpPr>
          <p:grpSpPr>
            <a:xfrm>
              <a:off x="414847" y="4003427"/>
              <a:ext cx="2072775" cy="590011"/>
              <a:chOff x="414847" y="4003427"/>
              <a:chExt cx="2072775" cy="590011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414847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66228" tIns="49083" rIns="66228" bIns="49083" numCol="1" spcCol="1270" anchor="ctr" anchorCtr="0">
                <a:noAutofit/>
              </a:bodyPr>
              <a:lstStyle/>
              <a:p>
                <a:pPr algn="ctr" defTabSz="120015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700" dirty="0">
                  <a:latin typeface="+mn-ea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74003" y="4085607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latin typeface="+mn-ea"/>
                  </a:rPr>
                  <a:t>您的内容打在这里，或者通过复制您的文本</a:t>
                </a:r>
                <a:r>
                  <a:rPr lang="zh-CN" altLang="en-US" sz="900" dirty="0" smtClean="0">
                    <a:latin typeface="+mn-ea"/>
                  </a:rPr>
                  <a:t>后</a:t>
                </a:r>
                <a:endParaRPr lang="zh-CN" altLang="en-US" sz="825" dirty="0">
                  <a:latin typeface="+mn-ea"/>
                </a:endParaRPr>
              </a:p>
            </p:txBody>
          </p:sp>
        </p:grpSp>
        <p:sp>
          <p:nvSpPr>
            <p:cNvPr id="31" name="Freeform 947"/>
            <p:cNvSpPr>
              <a:spLocks noEditPoints="1"/>
            </p:cNvSpPr>
            <p:nvPr/>
          </p:nvSpPr>
          <p:spPr bwMode="auto">
            <a:xfrm>
              <a:off x="504075" y="4125242"/>
              <a:ext cx="325253" cy="311992"/>
            </a:xfrm>
            <a:custGeom>
              <a:avLst/>
              <a:gdLst>
                <a:gd name="T0" fmla="*/ 67 w 197"/>
                <a:gd name="T1" fmla="*/ 189 h 189"/>
                <a:gd name="T2" fmla="*/ 64 w 197"/>
                <a:gd name="T3" fmla="*/ 188 h 189"/>
                <a:gd name="T4" fmla="*/ 58 w 197"/>
                <a:gd name="T5" fmla="*/ 181 h 189"/>
                <a:gd name="T6" fmla="*/ 58 w 197"/>
                <a:gd name="T7" fmla="*/ 147 h 189"/>
                <a:gd name="T8" fmla="*/ 0 w 197"/>
                <a:gd name="T9" fmla="*/ 74 h 189"/>
                <a:gd name="T10" fmla="*/ 69 w 197"/>
                <a:gd name="T11" fmla="*/ 0 h 189"/>
                <a:gd name="T12" fmla="*/ 129 w 197"/>
                <a:gd name="T13" fmla="*/ 0 h 189"/>
                <a:gd name="T14" fmla="*/ 197 w 197"/>
                <a:gd name="T15" fmla="*/ 74 h 189"/>
                <a:gd name="T16" fmla="*/ 129 w 197"/>
                <a:gd name="T17" fmla="*/ 148 h 189"/>
                <a:gd name="T18" fmla="*/ 109 w 197"/>
                <a:gd name="T19" fmla="*/ 148 h 189"/>
                <a:gd name="T20" fmla="*/ 72 w 197"/>
                <a:gd name="T21" fmla="*/ 186 h 189"/>
                <a:gd name="T22" fmla="*/ 67 w 197"/>
                <a:gd name="T23" fmla="*/ 189 h 189"/>
                <a:gd name="T24" fmla="*/ 69 w 197"/>
                <a:gd name="T25" fmla="*/ 17 h 189"/>
                <a:gd name="T26" fmla="*/ 17 w 197"/>
                <a:gd name="T27" fmla="*/ 74 h 189"/>
                <a:gd name="T28" fmla="*/ 67 w 197"/>
                <a:gd name="T29" fmla="*/ 131 h 189"/>
                <a:gd name="T30" fmla="*/ 75 w 197"/>
                <a:gd name="T31" fmla="*/ 140 h 189"/>
                <a:gd name="T32" fmla="*/ 75 w 197"/>
                <a:gd name="T33" fmla="*/ 160 h 189"/>
                <a:gd name="T34" fmla="*/ 100 w 197"/>
                <a:gd name="T35" fmla="*/ 134 h 189"/>
                <a:gd name="T36" fmla="*/ 106 w 197"/>
                <a:gd name="T37" fmla="*/ 132 h 189"/>
                <a:gd name="T38" fmla="*/ 129 w 197"/>
                <a:gd name="T39" fmla="*/ 132 h 189"/>
                <a:gd name="T40" fmla="*/ 181 w 197"/>
                <a:gd name="T41" fmla="*/ 74 h 189"/>
                <a:gd name="T42" fmla="*/ 129 w 197"/>
                <a:gd name="T43" fmla="*/ 17 h 189"/>
                <a:gd name="T44" fmla="*/ 69 w 197"/>
                <a:gd name="T45" fmla="*/ 1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89">
                  <a:moveTo>
                    <a:pt x="67" y="189"/>
                  </a:moveTo>
                  <a:cubicBezTo>
                    <a:pt x="66" y="189"/>
                    <a:pt x="65" y="189"/>
                    <a:pt x="64" y="188"/>
                  </a:cubicBezTo>
                  <a:cubicBezTo>
                    <a:pt x="60" y="187"/>
                    <a:pt x="58" y="184"/>
                    <a:pt x="58" y="181"/>
                  </a:cubicBezTo>
                  <a:cubicBezTo>
                    <a:pt x="58" y="147"/>
                    <a:pt x="58" y="147"/>
                    <a:pt x="58" y="147"/>
                  </a:cubicBezTo>
                  <a:cubicBezTo>
                    <a:pt x="25" y="142"/>
                    <a:pt x="0" y="111"/>
                    <a:pt x="0" y="74"/>
                  </a:cubicBezTo>
                  <a:cubicBezTo>
                    <a:pt x="0" y="33"/>
                    <a:pt x="31" y="0"/>
                    <a:pt x="6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67" y="0"/>
                    <a:pt x="197" y="33"/>
                    <a:pt x="197" y="74"/>
                  </a:cubicBezTo>
                  <a:cubicBezTo>
                    <a:pt x="197" y="115"/>
                    <a:pt x="167" y="148"/>
                    <a:pt x="129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8"/>
                    <a:pt x="69" y="189"/>
                    <a:pt x="67" y="189"/>
                  </a:cubicBezTo>
                  <a:close/>
                  <a:moveTo>
                    <a:pt x="69" y="17"/>
                  </a:moveTo>
                  <a:cubicBezTo>
                    <a:pt x="40" y="17"/>
                    <a:pt x="17" y="42"/>
                    <a:pt x="17" y="74"/>
                  </a:cubicBezTo>
                  <a:cubicBezTo>
                    <a:pt x="17" y="105"/>
                    <a:pt x="39" y="130"/>
                    <a:pt x="67" y="131"/>
                  </a:cubicBezTo>
                  <a:cubicBezTo>
                    <a:pt x="71" y="132"/>
                    <a:pt x="75" y="135"/>
                    <a:pt x="75" y="140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2" y="132"/>
                    <a:pt x="104" y="132"/>
                    <a:pt x="106" y="132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58" y="132"/>
                    <a:pt x="181" y="106"/>
                    <a:pt x="181" y="74"/>
                  </a:cubicBezTo>
                  <a:cubicBezTo>
                    <a:pt x="181" y="42"/>
                    <a:pt x="158" y="17"/>
                    <a:pt x="129" y="17"/>
                  </a:cubicBezTo>
                  <a:lnTo>
                    <a:pt x="69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543069" y="4003427"/>
            <a:ext cx="2072776" cy="565735"/>
            <a:chOff x="2543069" y="4003427"/>
            <a:chExt cx="2072776" cy="565735"/>
          </a:xfrm>
        </p:grpSpPr>
        <p:grpSp>
          <p:nvGrpSpPr>
            <p:cNvPr id="35" name="组合 34"/>
            <p:cNvGrpSpPr/>
            <p:nvPr/>
          </p:nvGrpSpPr>
          <p:grpSpPr>
            <a:xfrm>
              <a:off x="2543069" y="4003427"/>
              <a:ext cx="2072776" cy="565735"/>
              <a:chOff x="2543069" y="4003427"/>
              <a:chExt cx="2072776" cy="565735"/>
            </a:xfrm>
          </p:grpSpPr>
          <p:sp>
            <p:nvSpPr>
              <p:cNvPr id="37" name="任意多边形 36"/>
              <p:cNvSpPr/>
              <p:nvPr/>
            </p:nvSpPr>
            <p:spPr>
              <a:xfrm>
                <a:off x="2543069" y="4003427"/>
                <a:ext cx="503709" cy="503709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63500" dist="508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 sz="1015" dirty="0">
                  <a:latin typeface="+mn-ea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3102226" y="4061331"/>
                <a:ext cx="15136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latin typeface="+mn-ea"/>
                  </a:rPr>
                  <a:t>您的内容打在这里，或者通过复制您的文本</a:t>
                </a:r>
                <a:r>
                  <a:rPr lang="zh-CN" altLang="en-US" sz="900" dirty="0" smtClean="0">
                    <a:latin typeface="+mn-ea"/>
                  </a:rPr>
                  <a:t>后</a:t>
                </a:r>
                <a:endParaRPr lang="zh-CN" altLang="en-US" sz="825" dirty="0">
                  <a:latin typeface="+mn-ea"/>
                </a:endParaRPr>
              </a:p>
            </p:txBody>
          </p:sp>
        </p:grpSp>
        <p:sp>
          <p:nvSpPr>
            <p:cNvPr id="36" name="Freeform 948"/>
            <p:cNvSpPr>
              <a:spLocks noEditPoints="1"/>
            </p:cNvSpPr>
            <p:nvPr/>
          </p:nvSpPr>
          <p:spPr bwMode="auto">
            <a:xfrm>
              <a:off x="2641006" y="4127336"/>
              <a:ext cx="323159" cy="309898"/>
            </a:xfrm>
            <a:custGeom>
              <a:avLst/>
              <a:gdLst>
                <a:gd name="T0" fmla="*/ 128 w 196"/>
                <a:gd name="T1" fmla="*/ 0 h 188"/>
                <a:gd name="T2" fmla="*/ 68 w 196"/>
                <a:gd name="T3" fmla="*/ 0 h 188"/>
                <a:gd name="T4" fmla="*/ 0 w 196"/>
                <a:gd name="T5" fmla="*/ 73 h 188"/>
                <a:gd name="T6" fmla="*/ 58 w 196"/>
                <a:gd name="T7" fmla="*/ 146 h 188"/>
                <a:gd name="T8" fmla="*/ 58 w 196"/>
                <a:gd name="T9" fmla="*/ 180 h 188"/>
                <a:gd name="T10" fmla="*/ 63 w 196"/>
                <a:gd name="T11" fmla="*/ 187 h 188"/>
                <a:gd name="T12" fmla="*/ 66 w 196"/>
                <a:gd name="T13" fmla="*/ 188 h 188"/>
                <a:gd name="T14" fmla="*/ 72 w 196"/>
                <a:gd name="T15" fmla="*/ 185 h 188"/>
                <a:gd name="T16" fmla="*/ 109 w 196"/>
                <a:gd name="T17" fmla="*/ 147 h 188"/>
                <a:gd name="T18" fmla="*/ 128 w 196"/>
                <a:gd name="T19" fmla="*/ 147 h 188"/>
                <a:gd name="T20" fmla="*/ 196 w 196"/>
                <a:gd name="T21" fmla="*/ 73 h 188"/>
                <a:gd name="T22" fmla="*/ 128 w 196"/>
                <a:gd name="T23" fmla="*/ 0 h 188"/>
                <a:gd name="T24" fmla="*/ 95 w 196"/>
                <a:gd name="T25" fmla="*/ 106 h 188"/>
                <a:gd name="T26" fmla="*/ 57 w 196"/>
                <a:gd name="T27" fmla="*/ 106 h 188"/>
                <a:gd name="T28" fmla="*/ 53 w 196"/>
                <a:gd name="T29" fmla="*/ 101 h 188"/>
                <a:gd name="T30" fmla="*/ 57 w 196"/>
                <a:gd name="T31" fmla="*/ 97 h 188"/>
                <a:gd name="T32" fmla="*/ 95 w 196"/>
                <a:gd name="T33" fmla="*/ 97 h 188"/>
                <a:gd name="T34" fmla="*/ 99 w 196"/>
                <a:gd name="T35" fmla="*/ 101 h 188"/>
                <a:gd name="T36" fmla="*/ 95 w 196"/>
                <a:gd name="T37" fmla="*/ 106 h 188"/>
                <a:gd name="T38" fmla="*/ 139 w 196"/>
                <a:gd name="T39" fmla="*/ 79 h 188"/>
                <a:gd name="T40" fmla="*/ 57 w 196"/>
                <a:gd name="T41" fmla="*/ 79 h 188"/>
                <a:gd name="T42" fmla="*/ 53 w 196"/>
                <a:gd name="T43" fmla="*/ 75 h 188"/>
                <a:gd name="T44" fmla="*/ 57 w 196"/>
                <a:gd name="T45" fmla="*/ 71 h 188"/>
                <a:gd name="T46" fmla="*/ 139 w 196"/>
                <a:gd name="T47" fmla="*/ 71 h 188"/>
                <a:gd name="T48" fmla="*/ 143 w 196"/>
                <a:gd name="T49" fmla="*/ 75 h 188"/>
                <a:gd name="T50" fmla="*/ 139 w 196"/>
                <a:gd name="T51" fmla="*/ 79 h 188"/>
                <a:gd name="T52" fmla="*/ 139 w 196"/>
                <a:gd name="T53" fmla="*/ 49 h 188"/>
                <a:gd name="T54" fmla="*/ 57 w 196"/>
                <a:gd name="T55" fmla="*/ 49 h 188"/>
                <a:gd name="T56" fmla="*/ 53 w 196"/>
                <a:gd name="T57" fmla="*/ 45 h 188"/>
                <a:gd name="T58" fmla="*/ 57 w 196"/>
                <a:gd name="T59" fmla="*/ 41 h 188"/>
                <a:gd name="T60" fmla="*/ 139 w 196"/>
                <a:gd name="T61" fmla="*/ 41 h 188"/>
                <a:gd name="T62" fmla="*/ 143 w 196"/>
                <a:gd name="T63" fmla="*/ 45 h 188"/>
                <a:gd name="T64" fmla="*/ 139 w 196"/>
                <a:gd name="T65" fmla="*/ 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8">
                  <a:moveTo>
                    <a:pt x="12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0" y="0"/>
                    <a:pt x="0" y="33"/>
                    <a:pt x="0" y="73"/>
                  </a:cubicBezTo>
                  <a:cubicBezTo>
                    <a:pt x="0" y="110"/>
                    <a:pt x="25" y="141"/>
                    <a:pt x="58" y="146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58" y="183"/>
                    <a:pt x="60" y="186"/>
                    <a:pt x="63" y="187"/>
                  </a:cubicBezTo>
                  <a:cubicBezTo>
                    <a:pt x="64" y="188"/>
                    <a:pt x="65" y="188"/>
                    <a:pt x="66" y="188"/>
                  </a:cubicBezTo>
                  <a:cubicBezTo>
                    <a:pt x="68" y="188"/>
                    <a:pt x="70" y="187"/>
                    <a:pt x="72" y="185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66" y="147"/>
                    <a:pt x="196" y="114"/>
                    <a:pt x="196" y="73"/>
                  </a:cubicBezTo>
                  <a:cubicBezTo>
                    <a:pt x="196" y="33"/>
                    <a:pt x="166" y="0"/>
                    <a:pt x="128" y="0"/>
                  </a:cubicBezTo>
                  <a:close/>
                  <a:moveTo>
                    <a:pt x="95" y="106"/>
                  </a:moveTo>
                  <a:cubicBezTo>
                    <a:pt x="57" y="106"/>
                    <a:pt x="57" y="106"/>
                    <a:pt x="57" y="106"/>
                  </a:cubicBezTo>
                  <a:cubicBezTo>
                    <a:pt x="55" y="106"/>
                    <a:pt x="53" y="104"/>
                    <a:pt x="53" y="101"/>
                  </a:cubicBezTo>
                  <a:cubicBezTo>
                    <a:pt x="53" y="99"/>
                    <a:pt x="55" y="97"/>
                    <a:pt x="5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7" y="97"/>
                    <a:pt x="99" y="99"/>
                    <a:pt x="99" y="101"/>
                  </a:cubicBezTo>
                  <a:cubicBezTo>
                    <a:pt x="99" y="104"/>
                    <a:pt x="97" y="106"/>
                    <a:pt x="95" y="106"/>
                  </a:cubicBezTo>
                  <a:close/>
                  <a:moveTo>
                    <a:pt x="139" y="79"/>
                  </a:moveTo>
                  <a:cubicBezTo>
                    <a:pt x="57" y="79"/>
                    <a:pt x="57" y="79"/>
                    <a:pt x="57" y="79"/>
                  </a:cubicBezTo>
                  <a:cubicBezTo>
                    <a:pt x="55" y="79"/>
                    <a:pt x="53" y="77"/>
                    <a:pt x="53" y="75"/>
                  </a:cubicBezTo>
                  <a:cubicBezTo>
                    <a:pt x="53" y="72"/>
                    <a:pt x="55" y="71"/>
                    <a:pt x="57" y="71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41" y="71"/>
                    <a:pt x="143" y="72"/>
                    <a:pt x="143" y="75"/>
                  </a:cubicBezTo>
                  <a:cubicBezTo>
                    <a:pt x="143" y="77"/>
                    <a:pt x="141" y="79"/>
                    <a:pt x="139" y="79"/>
                  </a:cubicBezTo>
                  <a:close/>
                  <a:moveTo>
                    <a:pt x="139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5" y="49"/>
                    <a:pt x="53" y="47"/>
                    <a:pt x="53" y="45"/>
                  </a:cubicBezTo>
                  <a:cubicBezTo>
                    <a:pt x="53" y="43"/>
                    <a:pt x="55" y="41"/>
                    <a:pt x="57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1" y="41"/>
                    <a:pt x="143" y="43"/>
                    <a:pt x="143" y="45"/>
                  </a:cubicBezTo>
                  <a:cubicBezTo>
                    <a:pt x="143" y="47"/>
                    <a:pt x="141" y="49"/>
                    <a:pt x="1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 sz="1015"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99514" y="4003427"/>
            <a:ext cx="2072776" cy="557643"/>
            <a:chOff x="6799514" y="4003427"/>
            <a:chExt cx="2072776" cy="557643"/>
          </a:xfrm>
        </p:grpSpPr>
        <p:sp>
          <p:nvSpPr>
            <p:cNvPr id="40" name="任意多边形 39"/>
            <p:cNvSpPr/>
            <p:nvPr/>
          </p:nvSpPr>
          <p:spPr>
            <a:xfrm>
              <a:off x="6799514" y="4003427"/>
              <a:ext cx="503709" cy="503709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1015" dirty="0"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358671" y="4053239"/>
              <a:ext cx="151361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latin typeface="+mn-ea"/>
                </a:rPr>
                <a:t>您的内容打在这里，或者通过复制您的文本</a:t>
              </a:r>
              <a:r>
                <a:rPr lang="zh-CN" altLang="en-US" sz="900" dirty="0" smtClean="0">
                  <a:latin typeface="+mn-ea"/>
                </a:rPr>
                <a:t>后</a:t>
              </a:r>
              <a:endParaRPr lang="zh-CN" altLang="en-US" sz="825" dirty="0">
                <a:latin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94834" y="4135651"/>
              <a:ext cx="326649" cy="285469"/>
              <a:chOff x="6438901" y="2987676"/>
              <a:chExt cx="742950" cy="649287"/>
            </a:xfrm>
            <a:solidFill>
              <a:schemeClr val="bg1"/>
            </a:solidFill>
          </p:grpSpPr>
          <p:sp>
            <p:nvSpPr>
              <p:cNvPr id="43" name="Freeform 949"/>
              <p:cNvSpPr/>
              <p:nvPr/>
            </p:nvSpPr>
            <p:spPr bwMode="auto">
              <a:xfrm>
                <a:off x="6769101" y="3224213"/>
                <a:ext cx="412750" cy="412750"/>
              </a:xfrm>
              <a:custGeom>
                <a:avLst/>
                <a:gdLst>
                  <a:gd name="T0" fmla="*/ 75 w 110"/>
                  <a:gd name="T1" fmla="*/ 0 h 110"/>
                  <a:gd name="T2" fmla="*/ 75 w 110"/>
                  <a:gd name="T3" fmla="*/ 6 h 110"/>
                  <a:gd name="T4" fmla="*/ 12 w 110"/>
                  <a:gd name="T5" fmla="*/ 63 h 110"/>
                  <a:gd name="T6" fmla="*/ 2 w 110"/>
                  <a:gd name="T7" fmla="*/ 63 h 110"/>
                  <a:gd name="T8" fmla="*/ 0 w 110"/>
                  <a:gd name="T9" fmla="*/ 65 h 110"/>
                  <a:gd name="T10" fmla="*/ 35 w 110"/>
                  <a:gd name="T11" fmla="*/ 87 h 110"/>
                  <a:gd name="T12" fmla="*/ 45 w 110"/>
                  <a:gd name="T13" fmla="*/ 87 h 110"/>
                  <a:gd name="T14" fmla="*/ 65 w 110"/>
                  <a:gd name="T15" fmla="*/ 108 h 110"/>
                  <a:gd name="T16" fmla="*/ 70 w 110"/>
                  <a:gd name="T17" fmla="*/ 110 h 110"/>
                  <a:gd name="T18" fmla="*/ 73 w 110"/>
                  <a:gd name="T19" fmla="*/ 109 h 110"/>
                  <a:gd name="T20" fmla="*/ 77 w 110"/>
                  <a:gd name="T21" fmla="*/ 103 h 110"/>
                  <a:gd name="T22" fmla="*/ 77 w 110"/>
                  <a:gd name="T23" fmla="*/ 86 h 110"/>
                  <a:gd name="T24" fmla="*/ 110 w 110"/>
                  <a:gd name="T25" fmla="*/ 43 h 110"/>
                  <a:gd name="T26" fmla="*/ 75 w 110"/>
                  <a:gd name="T2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0" h="110">
                    <a:moveTo>
                      <a:pt x="75" y="0"/>
                    </a:moveTo>
                    <a:cubicBezTo>
                      <a:pt x="75" y="2"/>
                      <a:pt x="75" y="4"/>
                      <a:pt x="75" y="6"/>
                    </a:cubicBezTo>
                    <a:cubicBezTo>
                      <a:pt x="70" y="39"/>
                      <a:pt x="44" y="63"/>
                      <a:pt x="1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7" y="78"/>
                      <a:pt x="20" y="87"/>
                      <a:pt x="35" y="87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7" y="109"/>
                      <a:pt x="68" y="110"/>
                      <a:pt x="70" y="110"/>
                    </a:cubicBezTo>
                    <a:cubicBezTo>
                      <a:pt x="71" y="110"/>
                      <a:pt x="72" y="109"/>
                      <a:pt x="73" y="109"/>
                    </a:cubicBezTo>
                    <a:cubicBezTo>
                      <a:pt x="75" y="108"/>
                      <a:pt x="77" y="106"/>
                      <a:pt x="77" y="103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96" y="82"/>
                      <a:pt x="110" y="64"/>
                      <a:pt x="110" y="43"/>
                    </a:cubicBezTo>
                    <a:cubicBezTo>
                      <a:pt x="110" y="21"/>
                      <a:pt x="95" y="3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015">
                  <a:latin typeface="+mn-ea"/>
                </a:endParaRPr>
              </a:p>
            </p:txBody>
          </p:sp>
          <p:sp>
            <p:nvSpPr>
              <p:cNvPr id="44" name="Freeform 950"/>
              <p:cNvSpPr>
                <a:spLocks noEditPoints="1"/>
              </p:cNvSpPr>
              <p:nvPr/>
            </p:nvSpPr>
            <p:spPr bwMode="auto">
              <a:xfrm>
                <a:off x="6438901" y="2987676"/>
                <a:ext cx="577850" cy="555625"/>
              </a:xfrm>
              <a:custGeom>
                <a:avLst/>
                <a:gdLst>
                  <a:gd name="T0" fmla="*/ 153 w 154"/>
                  <a:gd name="T1" fmla="*/ 67 h 148"/>
                  <a:gd name="T2" fmla="*/ 154 w 154"/>
                  <a:gd name="T3" fmla="*/ 58 h 148"/>
                  <a:gd name="T4" fmla="*/ 100 w 154"/>
                  <a:gd name="T5" fmla="*/ 0 h 148"/>
                  <a:gd name="T6" fmla="*/ 54 w 154"/>
                  <a:gd name="T7" fmla="*/ 0 h 148"/>
                  <a:gd name="T8" fmla="*/ 0 w 154"/>
                  <a:gd name="T9" fmla="*/ 58 h 148"/>
                  <a:gd name="T10" fmla="*/ 44 w 154"/>
                  <a:gd name="T11" fmla="*/ 115 h 148"/>
                  <a:gd name="T12" fmla="*/ 44 w 154"/>
                  <a:gd name="T13" fmla="*/ 140 h 148"/>
                  <a:gd name="T14" fmla="*/ 49 w 154"/>
                  <a:gd name="T15" fmla="*/ 147 h 148"/>
                  <a:gd name="T16" fmla="*/ 52 w 154"/>
                  <a:gd name="T17" fmla="*/ 148 h 148"/>
                  <a:gd name="T18" fmla="*/ 58 w 154"/>
                  <a:gd name="T19" fmla="*/ 145 h 148"/>
                  <a:gd name="T20" fmla="*/ 86 w 154"/>
                  <a:gd name="T21" fmla="*/ 116 h 148"/>
                  <a:gd name="T22" fmla="*/ 100 w 154"/>
                  <a:gd name="T23" fmla="*/ 116 h 148"/>
                  <a:gd name="T24" fmla="*/ 153 w 154"/>
                  <a:gd name="T25" fmla="*/ 67 h 148"/>
                  <a:gd name="T26" fmla="*/ 39 w 154"/>
                  <a:gd name="T27" fmla="*/ 40 h 148"/>
                  <a:gd name="T28" fmla="*/ 114 w 154"/>
                  <a:gd name="T29" fmla="*/ 40 h 148"/>
                  <a:gd name="T30" fmla="*/ 118 w 154"/>
                  <a:gd name="T31" fmla="*/ 44 h 148"/>
                  <a:gd name="T32" fmla="*/ 114 w 154"/>
                  <a:gd name="T33" fmla="*/ 48 h 148"/>
                  <a:gd name="T34" fmla="*/ 39 w 154"/>
                  <a:gd name="T35" fmla="*/ 48 h 148"/>
                  <a:gd name="T36" fmla="*/ 35 w 154"/>
                  <a:gd name="T37" fmla="*/ 44 h 148"/>
                  <a:gd name="T38" fmla="*/ 39 w 154"/>
                  <a:gd name="T39" fmla="*/ 40 h 148"/>
                  <a:gd name="T40" fmla="*/ 84 w 154"/>
                  <a:gd name="T41" fmla="*/ 78 h 148"/>
                  <a:gd name="T42" fmla="*/ 39 w 154"/>
                  <a:gd name="T43" fmla="*/ 78 h 148"/>
                  <a:gd name="T44" fmla="*/ 35 w 154"/>
                  <a:gd name="T45" fmla="*/ 74 h 148"/>
                  <a:gd name="T46" fmla="*/ 39 w 154"/>
                  <a:gd name="T47" fmla="*/ 70 h 148"/>
                  <a:gd name="T48" fmla="*/ 84 w 154"/>
                  <a:gd name="T49" fmla="*/ 70 h 148"/>
                  <a:gd name="T50" fmla="*/ 88 w 154"/>
                  <a:gd name="T51" fmla="*/ 74 h 148"/>
                  <a:gd name="T52" fmla="*/ 84 w 154"/>
                  <a:gd name="T53" fmla="*/ 7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48">
                    <a:moveTo>
                      <a:pt x="153" y="67"/>
                    </a:moveTo>
                    <a:cubicBezTo>
                      <a:pt x="154" y="64"/>
                      <a:pt x="154" y="61"/>
                      <a:pt x="154" y="58"/>
                    </a:cubicBezTo>
                    <a:cubicBezTo>
                      <a:pt x="154" y="26"/>
                      <a:pt x="130" y="0"/>
                      <a:pt x="10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6"/>
                      <a:pt x="0" y="58"/>
                    </a:cubicBezTo>
                    <a:cubicBezTo>
                      <a:pt x="0" y="87"/>
                      <a:pt x="19" y="111"/>
                      <a:pt x="44" y="115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6" y="146"/>
                      <a:pt x="49" y="147"/>
                    </a:cubicBezTo>
                    <a:cubicBezTo>
                      <a:pt x="50" y="147"/>
                      <a:pt x="51" y="148"/>
                      <a:pt x="52" y="148"/>
                    </a:cubicBezTo>
                    <a:cubicBezTo>
                      <a:pt x="54" y="148"/>
                      <a:pt x="56" y="147"/>
                      <a:pt x="58" y="145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27" y="116"/>
                      <a:pt x="149" y="96"/>
                      <a:pt x="153" y="67"/>
                    </a:cubicBezTo>
                    <a:close/>
                    <a:moveTo>
                      <a:pt x="39" y="40"/>
                    </a:moveTo>
                    <a:cubicBezTo>
                      <a:pt x="114" y="40"/>
                      <a:pt x="114" y="40"/>
                      <a:pt x="114" y="40"/>
                    </a:cubicBezTo>
                    <a:cubicBezTo>
                      <a:pt x="116" y="40"/>
                      <a:pt x="118" y="42"/>
                      <a:pt x="118" y="44"/>
                    </a:cubicBezTo>
                    <a:cubicBezTo>
                      <a:pt x="118" y="47"/>
                      <a:pt x="116" y="48"/>
                      <a:pt x="114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48"/>
                      <a:pt x="35" y="47"/>
                      <a:pt x="35" y="44"/>
                    </a:cubicBezTo>
                    <a:cubicBezTo>
                      <a:pt x="35" y="42"/>
                      <a:pt x="37" y="40"/>
                      <a:pt x="39" y="40"/>
                    </a:cubicBezTo>
                    <a:close/>
                    <a:moveTo>
                      <a:pt x="84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8"/>
                      <a:pt x="35" y="76"/>
                      <a:pt x="35" y="74"/>
                    </a:cubicBezTo>
                    <a:cubicBezTo>
                      <a:pt x="35" y="72"/>
                      <a:pt x="37" y="70"/>
                      <a:pt x="39" y="70"/>
                    </a:cubicBezTo>
                    <a:cubicBezTo>
                      <a:pt x="84" y="70"/>
                      <a:pt x="84" y="70"/>
                      <a:pt x="84" y="70"/>
                    </a:cubicBezTo>
                    <a:cubicBezTo>
                      <a:pt x="86" y="70"/>
                      <a:pt x="88" y="72"/>
                      <a:pt x="88" y="74"/>
                    </a:cubicBezTo>
                    <a:cubicBezTo>
                      <a:pt x="88" y="76"/>
                      <a:pt x="86" y="78"/>
                      <a:pt x="8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 sz="1015">
                  <a:latin typeface="+mn-ea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833233" y="1505432"/>
            <a:ext cx="1635612" cy="1431012"/>
            <a:chOff x="2833233" y="1505432"/>
            <a:chExt cx="1635612" cy="1431012"/>
          </a:xfrm>
        </p:grpSpPr>
        <p:sp>
          <p:nvSpPr>
            <p:cNvPr id="46" name="任意多边形 45"/>
            <p:cNvSpPr/>
            <p:nvPr/>
          </p:nvSpPr>
          <p:spPr>
            <a:xfrm>
              <a:off x="2881264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72840" rIns="72840" bIns="325372" numCol="1" spcCol="1270" anchor="b" anchorCtr="0">
              <a:noAutofit/>
            </a:bodyPr>
            <a:lstStyle/>
            <a:p>
              <a:pPr marL="214630" lvl="1" indent="-214630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altLang="zh-CN" sz="750" dirty="0">
                <a:latin typeface="+mn-ea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198780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 smtClean="0">
                  <a:latin typeface="+mn-ea"/>
                </a:rPr>
                <a:t>添加标题文字</a:t>
              </a:r>
              <a:endParaRPr lang="zh-CN" altLang="en-US" sz="1200" dirty="0">
                <a:latin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833233" y="2086666"/>
              <a:ext cx="1492189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469046" y="1505432"/>
            <a:ext cx="1587582" cy="1431012"/>
            <a:chOff x="6469046" y="1505432"/>
            <a:chExt cx="1587582" cy="1431012"/>
          </a:xfrm>
        </p:grpSpPr>
        <p:sp>
          <p:nvSpPr>
            <p:cNvPr id="50" name="任意多边形 49"/>
            <p:cNvSpPr/>
            <p:nvPr/>
          </p:nvSpPr>
          <p:spPr>
            <a:xfrm>
              <a:off x="6469046" y="1757964"/>
              <a:ext cx="1428824" cy="1178480"/>
            </a:xfrm>
            <a:custGeom>
              <a:avLst/>
              <a:gdLst>
                <a:gd name="connsiteX0" fmla="*/ 0 w 1905098"/>
                <a:gd name="connsiteY0" fmla="*/ 157131 h 1571307"/>
                <a:gd name="connsiteX1" fmla="*/ 157131 w 1905098"/>
                <a:gd name="connsiteY1" fmla="*/ 0 h 1571307"/>
                <a:gd name="connsiteX2" fmla="*/ 1747967 w 1905098"/>
                <a:gd name="connsiteY2" fmla="*/ 0 h 1571307"/>
                <a:gd name="connsiteX3" fmla="*/ 1905098 w 1905098"/>
                <a:gd name="connsiteY3" fmla="*/ 157131 h 1571307"/>
                <a:gd name="connsiteX4" fmla="*/ 1905098 w 1905098"/>
                <a:gd name="connsiteY4" fmla="*/ 1414176 h 1571307"/>
                <a:gd name="connsiteX5" fmla="*/ 1747967 w 1905098"/>
                <a:gd name="connsiteY5" fmla="*/ 1571307 h 1571307"/>
                <a:gd name="connsiteX6" fmla="*/ 157131 w 1905098"/>
                <a:gd name="connsiteY6" fmla="*/ 1571307 h 1571307"/>
                <a:gd name="connsiteX7" fmla="*/ 0 w 1905098"/>
                <a:gd name="connsiteY7" fmla="*/ 1414176 h 1571307"/>
                <a:gd name="connsiteX8" fmla="*/ 0 w 1905098"/>
                <a:gd name="connsiteY8" fmla="*/ 157131 h 157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98" h="1571307">
                  <a:moveTo>
                    <a:pt x="0" y="157131"/>
                  </a:moveTo>
                  <a:cubicBezTo>
                    <a:pt x="0" y="70350"/>
                    <a:pt x="70350" y="0"/>
                    <a:pt x="157131" y="0"/>
                  </a:cubicBezTo>
                  <a:lnTo>
                    <a:pt x="1747967" y="0"/>
                  </a:lnTo>
                  <a:cubicBezTo>
                    <a:pt x="1834748" y="0"/>
                    <a:pt x="1905098" y="70350"/>
                    <a:pt x="1905098" y="157131"/>
                  </a:cubicBezTo>
                  <a:lnTo>
                    <a:pt x="1905098" y="1414176"/>
                  </a:lnTo>
                  <a:cubicBezTo>
                    <a:pt x="1905098" y="1500957"/>
                    <a:pt x="1834748" y="1571307"/>
                    <a:pt x="1747967" y="1571307"/>
                  </a:cubicBezTo>
                  <a:lnTo>
                    <a:pt x="157131" y="1571307"/>
                  </a:lnTo>
                  <a:cubicBezTo>
                    <a:pt x="70350" y="1571307"/>
                    <a:pt x="0" y="1500957"/>
                    <a:pt x="0" y="1414176"/>
                  </a:cubicBezTo>
                  <a:lnTo>
                    <a:pt x="0" y="157131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840" tIns="325372" rIns="72840" bIns="72840" numCol="1" spcCol="1270" anchor="t" anchorCtr="0">
              <a:noAutofit/>
            </a:bodyPr>
            <a:lstStyle/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>
                <a:latin typeface="+mn-ea"/>
              </a:endParaRPr>
            </a:p>
            <a:p>
              <a:pPr marL="214630" lvl="1" indent="-21463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2400">
                <a:latin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6786563" y="1505432"/>
              <a:ext cx="1270065" cy="505063"/>
            </a:xfrm>
            <a:custGeom>
              <a:avLst/>
              <a:gdLst>
                <a:gd name="connsiteX0" fmla="*/ 0 w 1693420"/>
                <a:gd name="connsiteY0" fmla="*/ 67342 h 673417"/>
                <a:gd name="connsiteX1" fmla="*/ 67342 w 1693420"/>
                <a:gd name="connsiteY1" fmla="*/ 0 h 673417"/>
                <a:gd name="connsiteX2" fmla="*/ 1626078 w 1693420"/>
                <a:gd name="connsiteY2" fmla="*/ 0 h 673417"/>
                <a:gd name="connsiteX3" fmla="*/ 1693420 w 1693420"/>
                <a:gd name="connsiteY3" fmla="*/ 67342 h 673417"/>
                <a:gd name="connsiteX4" fmla="*/ 1693420 w 1693420"/>
                <a:gd name="connsiteY4" fmla="*/ 606075 h 673417"/>
                <a:gd name="connsiteX5" fmla="*/ 1626078 w 1693420"/>
                <a:gd name="connsiteY5" fmla="*/ 673417 h 673417"/>
                <a:gd name="connsiteX6" fmla="*/ 67342 w 1693420"/>
                <a:gd name="connsiteY6" fmla="*/ 673417 h 673417"/>
                <a:gd name="connsiteX7" fmla="*/ 0 w 1693420"/>
                <a:gd name="connsiteY7" fmla="*/ 606075 h 673417"/>
                <a:gd name="connsiteX8" fmla="*/ 0 w 1693420"/>
                <a:gd name="connsiteY8" fmla="*/ 67342 h 67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3420" h="673417">
                  <a:moveTo>
                    <a:pt x="0" y="67342"/>
                  </a:moveTo>
                  <a:cubicBezTo>
                    <a:pt x="0" y="30150"/>
                    <a:pt x="30150" y="0"/>
                    <a:pt x="67342" y="0"/>
                  </a:cubicBezTo>
                  <a:lnTo>
                    <a:pt x="1626078" y="0"/>
                  </a:lnTo>
                  <a:cubicBezTo>
                    <a:pt x="1663270" y="0"/>
                    <a:pt x="1693420" y="30150"/>
                    <a:pt x="1693420" y="67342"/>
                  </a:cubicBezTo>
                  <a:lnTo>
                    <a:pt x="1693420" y="606075"/>
                  </a:lnTo>
                  <a:cubicBezTo>
                    <a:pt x="1693420" y="643267"/>
                    <a:pt x="1663270" y="673417"/>
                    <a:pt x="1626078" y="673417"/>
                  </a:cubicBezTo>
                  <a:lnTo>
                    <a:pt x="67342" y="673417"/>
                  </a:lnTo>
                  <a:cubicBezTo>
                    <a:pt x="30150" y="673417"/>
                    <a:pt x="0" y="643267"/>
                    <a:pt x="0" y="606075"/>
                  </a:cubicBezTo>
                  <a:lnTo>
                    <a:pt x="0" y="67342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635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200" dirty="0">
                  <a:latin typeface="+mn-ea"/>
                </a:rPr>
                <a:t>添加标题文字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6472623" y="2081157"/>
              <a:ext cx="1533218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10668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1000" dirty="0">
                  <a:latin typeface="+mn-ea"/>
                </a:rPr>
                <a:t>您的内容打在这里，或者通过复制您的文本后，在此框中选择粘贴</a:t>
              </a:r>
              <a:endParaRPr lang="en-US" altLang="zh-CN" sz="900" dirty="0">
                <a:latin typeface="+mn-ea"/>
              </a:endParaRPr>
            </a:p>
          </p:txBody>
        </p:sp>
      </p:grpSp>
      <p:grpSp>
        <p:nvGrpSpPr>
          <p:cNvPr id="53" name="组合 52"/>
          <p:cNvGrpSpPr>
            <a:grpSpLocks noChangeAspect="1"/>
          </p:cNvGrpSpPr>
          <p:nvPr/>
        </p:nvGrpSpPr>
        <p:grpSpPr>
          <a:xfrm>
            <a:off x="275378" y="244460"/>
            <a:ext cx="468000" cy="468000"/>
            <a:chOff x="5314692" y="2806467"/>
            <a:chExt cx="1392667" cy="1392667"/>
          </a:xfrm>
        </p:grpSpPr>
        <p:sp>
          <p:nvSpPr>
            <p:cNvPr id="54" name="椭圆 53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实践难点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研究成果及应用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44377" y="3425405"/>
            <a:ext cx="1551881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研究目标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成果形式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en-US" altLang="zh-C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24" name="椭圆 23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9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1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2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3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1036252" y="858316"/>
            <a:ext cx="3516086" cy="3657650"/>
            <a:chOff x="839089" y="1016488"/>
            <a:chExt cx="4688114" cy="4876868"/>
          </a:xfrm>
        </p:grpSpPr>
        <p:grpSp>
          <p:nvGrpSpPr>
            <p:cNvPr id="35" name="组合 34"/>
            <p:cNvGrpSpPr/>
            <p:nvPr/>
          </p:nvGrpSpPr>
          <p:grpSpPr>
            <a:xfrm rot="21302113">
              <a:off x="2283991" y="1016488"/>
              <a:ext cx="1527027" cy="1519242"/>
              <a:chOff x="3094034" y="1143064"/>
              <a:chExt cx="1787764" cy="1778651"/>
            </a:xfrm>
          </p:grpSpPr>
          <p:cxnSp>
            <p:nvCxnSpPr>
              <p:cNvPr id="37" name="直接连接符 36"/>
              <p:cNvCxnSpPr>
                <a:endCxn id="39" idx="3"/>
              </p:cNvCxnSpPr>
              <p:nvPr/>
            </p:nvCxnSpPr>
            <p:spPr>
              <a:xfrm rot="297887" flipV="1">
                <a:off x="3094034" y="2229872"/>
                <a:ext cx="844287" cy="600510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8" name="直接连接符 37"/>
              <p:cNvCxnSpPr>
                <a:stCxn id="39" idx="5"/>
              </p:cNvCxnSpPr>
              <p:nvPr/>
            </p:nvCxnSpPr>
            <p:spPr>
              <a:xfrm rot="297887">
                <a:off x="4139781" y="2298471"/>
                <a:ext cx="742017" cy="623244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9" name="椭圆 3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1195804" y="2370030"/>
            <a:ext cx="3119291" cy="72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后。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195804" y="3299265"/>
            <a:ext cx="3119291" cy="72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后。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283788" y="1011515"/>
            <a:ext cx="2600580" cy="2854971"/>
            <a:chOff x="6502470" y="1193868"/>
            <a:chExt cx="3467440" cy="3806628"/>
          </a:xfrm>
        </p:grpSpPr>
        <p:grpSp>
          <p:nvGrpSpPr>
            <p:cNvPr id="43" name="组合 42"/>
            <p:cNvGrpSpPr/>
            <p:nvPr/>
          </p:nvGrpSpPr>
          <p:grpSpPr>
            <a:xfrm rot="21302113">
              <a:off x="7505191" y="1193868"/>
              <a:ext cx="1248431" cy="1344851"/>
              <a:chOff x="3089536" y="996074"/>
              <a:chExt cx="1787762" cy="1925836"/>
            </a:xfrm>
          </p:grpSpPr>
          <p:cxnSp>
            <p:nvCxnSpPr>
              <p:cNvPr id="45" name="直接连接符 44"/>
              <p:cNvCxnSpPr>
                <a:endCxn id="47" idx="3"/>
              </p:cNvCxnSpPr>
              <p:nvPr/>
            </p:nvCxnSpPr>
            <p:spPr>
              <a:xfrm rot="297887" flipV="1">
                <a:off x="3089536" y="2333618"/>
                <a:ext cx="853285" cy="496958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直接连接符 45"/>
              <p:cNvCxnSpPr>
                <a:stCxn id="47" idx="5"/>
              </p:cNvCxnSpPr>
              <p:nvPr/>
            </p:nvCxnSpPr>
            <p:spPr>
              <a:xfrm rot="297887">
                <a:off x="4144279" y="2402217"/>
                <a:ext cx="733019" cy="519693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latin typeface="Nexa Light" panose="02000000000000000000" pitchFamily="50" charset="0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5433794" y="2235651"/>
            <a:ext cx="2300568" cy="116955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</a:t>
            </a:r>
            <a:r>
              <a:rPr lang="zh-CN" altLang="en-US" sz="1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保留</a:t>
            </a:r>
            <a:endParaRPr lang="en-US" altLang="zh-CN" sz="1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研究成果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078046" y="1550908"/>
            <a:ext cx="4132164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936601" y="996486"/>
            <a:ext cx="2947767" cy="4146328"/>
            <a:chOff x="4936601" y="971844"/>
            <a:chExt cx="2947767" cy="4146328"/>
          </a:xfrm>
          <a:solidFill>
            <a:schemeClr val="accent6">
              <a:lumMod val="75000"/>
            </a:schemeClr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5184992" y="971844"/>
              <a:ext cx="2590145" cy="1192575"/>
            </a:xfrm>
            <a:custGeom>
              <a:avLst/>
              <a:gdLst>
                <a:gd name="T0" fmla="*/ 1118 w 1175"/>
                <a:gd name="T1" fmla="*/ 389 h 541"/>
                <a:gd name="T2" fmla="*/ 456 w 1175"/>
                <a:gd name="T3" fmla="*/ 104 h 541"/>
                <a:gd name="T4" fmla="*/ 0 w 1175"/>
                <a:gd name="T5" fmla="*/ 541 h 541"/>
                <a:gd name="T6" fmla="*/ 1175 w 1175"/>
                <a:gd name="T7" fmla="*/ 541 h 541"/>
                <a:gd name="T8" fmla="*/ 1118 w 1175"/>
                <a:gd name="T9" fmla="*/ 38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5" h="541">
                  <a:moveTo>
                    <a:pt x="1118" y="389"/>
                  </a:moveTo>
                  <a:cubicBezTo>
                    <a:pt x="895" y="0"/>
                    <a:pt x="456" y="104"/>
                    <a:pt x="456" y="104"/>
                  </a:cubicBezTo>
                  <a:cubicBezTo>
                    <a:pt x="126" y="200"/>
                    <a:pt x="25" y="389"/>
                    <a:pt x="0" y="541"/>
                  </a:cubicBezTo>
                  <a:cubicBezTo>
                    <a:pt x="1175" y="541"/>
                    <a:pt x="1175" y="541"/>
                    <a:pt x="1175" y="541"/>
                  </a:cubicBezTo>
                  <a:cubicBezTo>
                    <a:pt x="1150" y="449"/>
                    <a:pt x="1118" y="389"/>
                    <a:pt x="1118" y="3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4954557" y="2164419"/>
              <a:ext cx="2929811" cy="984584"/>
            </a:xfrm>
            <a:custGeom>
              <a:avLst/>
              <a:gdLst>
                <a:gd name="T0" fmla="*/ 118 w 1330"/>
                <a:gd name="T1" fmla="*/ 225 h 447"/>
                <a:gd name="T2" fmla="*/ 102 w 1330"/>
                <a:gd name="T3" fmla="*/ 281 h 447"/>
                <a:gd name="T4" fmla="*/ 8 w 1330"/>
                <a:gd name="T5" fmla="*/ 434 h 447"/>
                <a:gd name="T6" fmla="*/ 0 w 1330"/>
                <a:gd name="T7" fmla="*/ 447 h 447"/>
                <a:gd name="T8" fmla="*/ 1250 w 1330"/>
                <a:gd name="T9" fmla="*/ 447 h 447"/>
                <a:gd name="T10" fmla="*/ 1280 w 1330"/>
                <a:gd name="T11" fmla="*/ 0 h 447"/>
                <a:gd name="T12" fmla="*/ 105 w 1330"/>
                <a:gd name="T13" fmla="*/ 0 h 447"/>
                <a:gd name="T14" fmla="*/ 118 w 1330"/>
                <a:gd name="T15" fmla="*/ 2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0" h="447">
                  <a:moveTo>
                    <a:pt x="118" y="225"/>
                  </a:moveTo>
                  <a:cubicBezTo>
                    <a:pt x="121" y="237"/>
                    <a:pt x="116" y="242"/>
                    <a:pt x="102" y="281"/>
                  </a:cubicBezTo>
                  <a:cubicBezTo>
                    <a:pt x="89" y="321"/>
                    <a:pt x="18" y="422"/>
                    <a:pt x="8" y="434"/>
                  </a:cubicBezTo>
                  <a:cubicBezTo>
                    <a:pt x="5" y="438"/>
                    <a:pt x="2" y="442"/>
                    <a:pt x="0" y="447"/>
                  </a:cubicBezTo>
                  <a:cubicBezTo>
                    <a:pt x="1250" y="447"/>
                    <a:pt x="1250" y="447"/>
                    <a:pt x="1250" y="447"/>
                  </a:cubicBezTo>
                  <a:cubicBezTo>
                    <a:pt x="1330" y="289"/>
                    <a:pt x="1311" y="119"/>
                    <a:pt x="128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85" y="125"/>
                    <a:pt x="118" y="225"/>
                    <a:pt x="118" y="22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36601" y="3149003"/>
              <a:ext cx="2772697" cy="984584"/>
            </a:xfrm>
            <a:custGeom>
              <a:avLst/>
              <a:gdLst>
                <a:gd name="T0" fmla="*/ 1 w 1258"/>
                <a:gd name="T1" fmla="*/ 25 h 447"/>
                <a:gd name="T2" fmla="*/ 20 w 1258"/>
                <a:gd name="T3" fmla="*/ 65 h 447"/>
                <a:gd name="T4" fmla="*/ 117 w 1258"/>
                <a:gd name="T5" fmla="*/ 80 h 447"/>
                <a:gd name="T6" fmla="*/ 131 w 1258"/>
                <a:gd name="T7" fmla="*/ 109 h 447"/>
                <a:gd name="T8" fmla="*/ 110 w 1258"/>
                <a:gd name="T9" fmla="*/ 130 h 447"/>
                <a:gd name="T10" fmla="*/ 100 w 1258"/>
                <a:gd name="T11" fmla="*/ 151 h 447"/>
                <a:gd name="T12" fmla="*/ 110 w 1258"/>
                <a:gd name="T13" fmla="*/ 175 h 447"/>
                <a:gd name="T14" fmla="*/ 138 w 1258"/>
                <a:gd name="T15" fmla="*/ 216 h 447"/>
                <a:gd name="T16" fmla="*/ 130 w 1258"/>
                <a:gd name="T17" fmla="*/ 228 h 447"/>
                <a:gd name="T18" fmla="*/ 122 w 1258"/>
                <a:gd name="T19" fmla="*/ 246 h 447"/>
                <a:gd name="T20" fmla="*/ 124 w 1258"/>
                <a:gd name="T21" fmla="*/ 273 h 447"/>
                <a:gd name="T22" fmla="*/ 170 w 1258"/>
                <a:gd name="T23" fmla="*/ 315 h 447"/>
                <a:gd name="T24" fmla="*/ 171 w 1258"/>
                <a:gd name="T25" fmla="*/ 329 h 447"/>
                <a:gd name="T26" fmla="*/ 179 w 1258"/>
                <a:gd name="T27" fmla="*/ 447 h 447"/>
                <a:gd name="T28" fmla="*/ 1116 w 1258"/>
                <a:gd name="T29" fmla="*/ 447 h 447"/>
                <a:gd name="T30" fmla="*/ 1083 w 1258"/>
                <a:gd name="T31" fmla="*/ 331 h 447"/>
                <a:gd name="T32" fmla="*/ 1190 w 1258"/>
                <a:gd name="T33" fmla="*/ 101 h 447"/>
                <a:gd name="T34" fmla="*/ 1258 w 1258"/>
                <a:gd name="T35" fmla="*/ 0 h 447"/>
                <a:gd name="T36" fmla="*/ 8 w 1258"/>
                <a:gd name="T37" fmla="*/ 0 h 447"/>
                <a:gd name="T38" fmla="*/ 1 w 1258"/>
                <a:gd name="T39" fmla="*/ 25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8" h="447">
                  <a:moveTo>
                    <a:pt x="1" y="25"/>
                  </a:moveTo>
                  <a:cubicBezTo>
                    <a:pt x="0" y="43"/>
                    <a:pt x="7" y="58"/>
                    <a:pt x="20" y="65"/>
                  </a:cubicBezTo>
                  <a:cubicBezTo>
                    <a:pt x="33" y="73"/>
                    <a:pt x="117" y="80"/>
                    <a:pt x="117" y="80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17" y="122"/>
                    <a:pt x="110" y="130"/>
                  </a:cubicBezTo>
                  <a:cubicBezTo>
                    <a:pt x="104" y="139"/>
                    <a:pt x="102" y="143"/>
                    <a:pt x="100" y="151"/>
                  </a:cubicBezTo>
                  <a:cubicBezTo>
                    <a:pt x="99" y="160"/>
                    <a:pt x="105" y="169"/>
                    <a:pt x="110" y="175"/>
                  </a:cubicBezTo>
                  <a:cubicBezTo>
                    <a:pt x="114" y="182"/>
                    <a:pt x="138" y="216"/>
                    <a:pt x="138" y="216"/>
                  </a:cubicBezTo>
                  <a:cubicBezTo>
                    <a:pt x="138" y="216"/>
                    <a:pt x="134" y="222"/>
                    <a:pt x="130" y="228"/>
                  </a:cubicBezTo>
                  <a:cubicBezTo>
                    <a:pt x="125" y="235"/>
                    <a:pt x="122" y="246"/>
                    <a:pt x="122" y="246"/>
                  </a:cubicBezTo>
                  <a:cubicBezTo>
                    <a:pt x="119" y="254"/>
                    <a:pt x="119" y="263"/>
                    <a:pt x="124" y="273"/>
                  </a:cubicBezTo>
                  <a:cubicBezTo>
                    <a:pt x="130" y="282"/>
                    <a:pt x="165" y="309"/>
                    <a:pt x="170" y="315"/>
                  </a:cubicBezTo>
                  <a:cubicBezTo>
                    <a:pt x="174" y="322"/>
                    <a:pt x="171" y="329"/>
                    <a:pt x="171" y="329"/>
                  </a:cubicBezTo>
                  <a:cubicBezTo>
                    <a:pt x="154" y="381"/>
                    <a:pt x="165" y="422"/>
                    <a:pt x="179" y="447"/>
                  </a:cubicBezTo>
                  <a:cubicBezTo>
                    <a:pt x="1116" y="447"/>
                    <a:pt x="1116" y="447"/>
                    <a:pt x="1116" y="447"/>
                  </a:cubicBezTo>
                  <a:cubicBezTo>
                    <a:pt x="1100" y="402"/>
                    <a:pt x="1088" y="361"/>
                    <a:pt x="1083" y="331"/>
                  </a:cubicBezTo>
                  <a:cubicBezTo>
                    <a:pt x="1068" y="232"/>
                    <a:pt x="1190" y="101"/>
                    <a:pt x="1190" y="101"/>
                  </a:cubicBezTo>
                  <a:cubicBezTo>
                    <a:pt x="1218" y="68"/>
                    <a:pt x="1240" y="34"/>
                    <a:pt x="125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1" y="25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5331632" y="4133588"/>
              <a:ext cx="2471934" cy="984584"/>
            </a:xfrm>
            <a:custGeom>
              <a:avLst/>
              <a:gdLst>
                <a:gd name="T0" fmla="*/ 22 w 1122"/>
                <a:gd name="T1" fmla="*/ 29 h 447"/>
                <a:gd name="T2" fmla="*/ 291 w 1122"/>
                <a:gd name="T3" fmla="*/ 13 h 447"/>
                <a:gd name="T4" fmla="*/ 357 w 1122"/>
                <a:gd name="T5" fmla="*/ 227 h 447"/>
                <a:gd name="T6" fmla="*/ 353 w 1122"/>
                <a:gd name="T7" fmla="*/ 227 h 447"/>
                <a:gd name="T8" fmla="*/ 140 w 1122"/>
                <a:gd name="T9" fmla="*/ 447 h 447"/>
                <a:gd name="T10" fmla="*/ 1055 w 1122"/>
                <a:gd name="T11" fmla="*/ 447 h 447"/>
                <a:gd name="T12" fmla="*/ 1122 w 1122"/>
                <a:gd name="T13" fmla="*/ 447 h 447"/>
                <a:gd name="T14" fmla="*/ 1038 w 1122"/>
                <a:gd name="T15" fmla="*/ 224 h 447"/>
                <a:gd name="T16" fmla="*/ 937 w 1122"/>
                <a:gd name="T17" fmla="*/ 0 h 447"/>
                <a:gd name="T18" fmla="*/ 0 w 1122"/>
                <a:gd name="T19" fmla="*/ 0 h 447"/>
                <a:gd name="T20" fmla="*/ 22 w 1122"/>
                <a:gd name="T21" fmla="*/ 29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2" h="447">
                  <a:moveTo>
                    <a:pt x="22" y="29"/>
                  </a:moveTo>
                  <a:cubicBezTo>
                    <a:pt x="73" y="71"/>
                    <a:pt x="257" y="9"/>
                    <a:pt x="291" y="13"/>
                  </a:cubicBezTo>
                  <a:cubicBezTo>
                    <a:pt x="316" y="17"/>
                    <a:pt x="345" y="158"/>
                    <a:pt x="357" y="227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53" y="227"/>
                    <a:pt x="194" y="418"/>
                    <a:pt x="140" y="447"/>
                  </a:cubicBezTo>
                  <a:cubicBezTo>
                    <a:pt x="1055" y="447"/>
                    <a:pt x="1055" y="447"/>
                    <a:pt x="1055" y="447"/>
                  </a:cubicBezTo>
                  <a:cubicBezTo>
                    <a:pt x="1122" y="447"/>
                    <a:pt x="1122" y="447"/>
                    <a:pt x="1122" y="447"/>
                  </a:cubicBezTo>
                  <a:cubicBezTo>
                    <a:pt x="1038" y="224"/>
                    <a:pt x="1038" y="224"/>
                    <a:pt x="1038" y="224"/>
                  </a:cubicBezTo>
                  <a:cubicBezTo>
                    <a:pt x="1004" y="162"/>
                    <a:pt x="965" y="76"/>
                    <a:pt x="9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8" y="25"/>
                    <a:pt x="2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/>
            </a:p>
          </p:txBody>
        </p:sp>
      </p:grpSp>
      <p:sp>
        <p:nvSpPr>
          <p:cNvPr id="20" name="TextBox 46"/>
          <p:cNvSpPr txBox="1"/>
          <p:nvPr/>
        </p:nvSpPr>
        <p:spPr bwMode="auto">
          <a:xfrm>
            <a:off x="6265034" y="2508906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Box 47"/>
          <p:cNvSpPr txBox="1"/>
          <p:nvPr/>
        </p:nvSpPr>
        <p:spPr bwMode="auto">
          <a:xfrm>
            <a:off x="5891112" y="3518271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48"/>
          <p:cNvSpPr txBox="1"/>
          <p:nvPr/>
        </p:nvSpPr>
        <p:spPr bwMode="auto">
          <a:xfrm>
            <a:off x="6327554" y="4551480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095310" y="2182432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078046" y="2527111"/>
            <a:ext cx="3876511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1095310" y="3170475"/>
            <a:ext cx="6613988" cy="46746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1078046" y="3535223"/>
            <a:ext cx="4074503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文字，您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095311" y="4158052"/>
            <a:ext cx="6302752" cy="43093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1078046" y="4543335"/>
            <a:ext cx="4822191" cy="57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文字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的内容打在这里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095311" y="5142813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5185131" y="986542"/>
            <a:ext cx="2590145" cy="1192575"/>
          </a:xfrm>
          <a:custGeom>
            <a:avLst/>
            <a:gdLst>
              <a:gd name="T0" fmla="*/ 1118 w 1175"/>
              <a:gd name="T1" fmla="*/ 389 h 541"/>
              <a:gd name="T2" fmla="*/ 456 w 1175"/>
              <a:gd name="T3" fmla="*/ 104 h 541"/>
              <a:gd name="T4" fmla="*/ 0 w 1175"/>
              <a:gd name="T5" fmla="*/ 541 h 541"/>
              <a:gd name="T6" fmla="*/ 1175 w 1175"/>
              <a:gd name="T7" fmla="*/ 541 h 541"/>
              <a:gd name="T8" fmla="*/ 1118 w 1175"/>
              <a:gd name="T9" fmla="*/ 38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5" h="541">
                <a:moveTo>
                  <a:pt x="1118" y="389"/>
                </a:moveTo>
                <a:cubicBezTo>
                  <a:pt x="895" y="0"/>
                  <a:pt x="456" y="104"/>
                  <a:pt x="456" y="104"/>
                </a:cubicBezTo>
                <a:cubicBezTo>
                  <a:pt x="126" y="200"/>
                  <a:pt x="25" y="389"/>
                  <a:pt x="0" y="541"/>
                </a:cubicBezTo>
                <a:cubicBezTo>
                  <a:pt x="1175" y="541"/>
                  <a:pt x="1175" y="541"/>
                  <a:pt x="1175" y="541"/>
                </a:cubicBezTo>
                <a:cubicBezTo>
                  <a:pt x="1150" y="449"/>
                  <a:pt x="1118" y="389"/>
                  <a:pt x="1118" y="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1600"/>
          </a:p>
        </p:txBody>
      </p:sp>
      <p:sp>
        <p:nvSpPr>
          <p:cNvPr id="31" name="TextBox 40"/>
          <p:cNvSpPr txBox="1"/>
          <p:nvPr/>
        </p:nvSpPr>
        <p:spPr bwMode="auto">
          <a:xfrm>
            <a:off x="5846351" y="1592773"/>
            <a:ext cx="1056700" cy="4197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pc="1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  <a:endParaRPr lang="zh-CN" altLang="en-US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35" name="椭圆 34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37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8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9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0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1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2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3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研究成果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914400" y="1518806"/>
            <a:ext cx="4340742" cy="3200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75568" y="2208594"/>
            <a:ext cx="4354033" cy="1124393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latin typeface="+mn-ea"/>
              </a:endParaRPr>
            </a:p>
          </p:txBody>
        </p:sp>
        <p:grpSp>
          <p:nvGrpSpPr>
            <p:cNvPr id="11" name="Group 25"/>
            <p:cNvGrpSpPr/>
            <p:nvPr/>
          </p:nvGrpSpPr>
          <p:grpSpPr>
            <a:xfrm>
              <a:off x="4201879" y="2470706"/>
              <a:ext cx="3701408" cy="740844"/>
              <a:chOff x="5559125" y="2766137"/>
              <a:chExt cx="4935210" cy="987793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5559125" y="2766137"/>
                <a:ext cx="216127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chemeClr val="bg1"/>
                    </a:solidFill>
                  </a:rPr>
                  <a:t>添加标题文字：</a:t>
                </a:r>
                <a:endParaRPr lang="en-US" sz="1500" b="1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559125" y="3166247"/>
                <a:ext cx="4935210" cy="58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单击此处添加文字，添加具体文字内容，您的说明文字在此处添加，此处输入详细的说明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文字，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单击此处添加文字，添加具体文字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内容</a:t>
                </a:r>
                <a:endParaRPr lang="en-US" altLang="zh-CN" sz="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5376085" y="3476090"/>
            <a:ext cx="36847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</a:t>
            </a:r>
            <a:r>
              <a:rPr lang="zh-CN" altLang="en-US" sz="9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r>
              <a:rPr lang="zh-CN" altLang="en-US" sz="9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单击此处添加文字，添加具体文字内容，您的说明文字在此处添加，此处输入详细的说明文字</a:t>
            </a:r>
            <a:r>
              <a:rPr lang="zh-CN" altLang="en-US" sz="9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</a:t>
            </a:r>
            <a:endParaRPr lang="en-US" altLang="zh-CN" sz="9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5464121" y="4412691"/>
            <a:ext cx="954107" cy="2462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CN" alt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添加文字信息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19" name="椭圆 18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92843" y="2581877"/>
            <a:ext cx="4686300" cy="1943100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" name="Freeform 208"/>
            <p:cNvSpPr/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4" name="Freeform 209"/>
            <p:cNvSpPr/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5" name="Freeform 210"/>
            <p:cNvSpPr/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6" name="Freeform 211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7" name="Freeform 212"/>
            <p:cNvSpPr/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8" name="Freeform 213"/>
            <p:cNvSpPr/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9" name="Freeform 214"/>
            <p:cNvSpPr/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  <p:sp>
          <p:nvSpPr>
            <p:cNvPr id="10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/>
            </a:p>
          </p:txBody>
        </p:sp>
      </p:grpSp>
      <p:sp>
        <p:nvSpPr>
          <p:cNvPr id="11" name="Freeform 210"/>
          <p:cNvSpPr/>
          <p:nvPr/>
        </p:nvSpPr>
        <p:spPr bwMode="auto">
          <a:xfrm>
            <a:off x="2383295" y="2446092"/>
            <a:ext cx="4094108" cy="1595708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2" name="Freeform 210"/>
          <p:cNvSpPr/>
          <p:nvPr/>
        </p:nvSpPr>
        <p:spPr bwMode="auto">
          <a:xfrm>
            <a:off x="2453927" y="2162819"/>
            <a:ext cx="4094108" cy="1595708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>
            <a:blip r:embed="rId5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13" name="组合 12"/>
          <p:cNvGrpSpPr/>
          <p:nvPr/>
        </p:nvGrpSpPr>
        <p:grpSpPr>
          <a:xfrm flipV="1">
            <a:off x="5310487" y="2058315"/>
            <a:ext cx="1435298" cy="554724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793192" y="1919985"/>
            <a:ext cx="2303790" cy="1094769"/>
            <a:chOff x="6793192" y="1919985"/>
            <a:chExt cx="2303790" cy="1094769"/>
          </a:xfrm>
        </p:grpSpPr>
        <p:sp>
          <p:nvSpPr>
            <p:cNvPr id="17" name="Content Placeholder 2"/>
            <p:cNvSpPr txBox="1"/>
            <p:nvPr/>
          </p:nvSpPr>
          <p:spPr>
            <a:xfrm>
              <a:off x="6793192" y="2182501"/>
              <a:ext cx="2303790" cy="8322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0"/>
                </a:spcBef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内容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793192" y="1919985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添加您的标题一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46239" y="3542949"/>
            <a:ext cx="1374876" cy="459012"/>
            <a:chOff x="6184232" y="3601453"/>
            <a:chExt cx="747341" cy="184484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158852" y="3848404"/>
            <a:ext cx="2938129" cy="1094769"/>
            <a:chOff x="6158852" y="3848404"/>
            <a:chExt cx="2938129" cy="1094769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6158852" y="4110920"/>
              <a:ext cx="2938129" cy="83225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  <a:defRPr/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</a:t>
              </a:r>
              <a:r>
                <a:rPr lang="zh-CN" altLang="en-US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后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58853" y="3848404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添加您的标题二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flipH="1">
            <a:off x="1692727" y="3823077"/>
            <a:ext cx="1094073" cy="506150"/>
            <a:chOff x="6184232" y="3601453"/>
            <a:chExt cx="747341" cy="184484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0632" y="4184070"/>
            <a:ext cx="2808685" cy="773397"/>
            <a:chOff x="130632" y="4184070"/>
            <a:chExt cx="2808685" cy="773397"/>
          </a:xfrm>
        </p:grpSpPr>
        <p:sp>
          <p:nvSpPr>
            <p:cNvPr id="29" name="Content Placeholder 2"/>
            <p:cNvSpPr txBox="1"/>
            <p:nvPr/>
          </p:nvSpPr>
          <p:spPr>
            <a:xfrm>
              <a:off x="130632" y="4491385"/>
              <a:ext cx="2808685" cy="4660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粘贴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8536" y="4184070"/>
              <a:ext cx="1725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添加您的标题四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H="1" flipV="1">
            <a:off x="1926445" y="2100072"/>
            <a:ext cx="1595290" cy="708497"/>
            <a:chOff x="6184232" y="3601453"/>
            <a:chExt cx="747341" cy="184484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184232" y="3601453"/>
              <a:ext cx="176463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60695" y="3785937"/>
              <a:ext cx="570878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28884" y="1949614"/>
            <a:ext cx="2808685" cy="757789"/>
            <a:chOff x="28884" y="1949614"/>
            <a:chExt cx="2808685" cy="757789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28884" y="2241321"/>
              <a:ext cx="2808685" cy="4660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50000"/>
                </a:lnSpc>
                <a:buNone/>
                <a:defRPr/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您的内容打在这里，或者通过复制您的文本后，在此框中选择粘贴，并选择只保留文字。您的内容打在</a:t>
              </a:r>
              <a:r>
                <a:rPr lang="zh-CN" altLang="en-US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这里</a:t>
              </a:r>
              <a:endParaRPr lang="zh-CN" alt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62614" y="1949614"/>
              <a:ext cx="15258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添加您的标题三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>
            <a:grpSpLocks noChangeAspect="1"/>
          </p:cNvGrpSpPr>
          <p:nvPr/>
        </p:nvGrpSpPr>
        <p:grpSpPr>
          <a:xfrm>
            <a:off x="271671" y="235030"/>
            <a:ext cx="468000" cy="468000"/>
            <a:chOff x="7575429" y="2806467"/>
            <a:chExt cx="1392667" cy="1392667"/>
          </a:xfrm>
        </p:grpSpPr>
        <p:sp>
          <p:nvSpPr>
            <p:cNvPr id="40" name="椭圆 39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42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7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0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53" name="文本框 52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应用前景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94916" y="2104851"/>
            <a:ext cx="1044500" cy="1044500"/>
            <a:chOff x="793221" y="2806467"/>
            <a:chExt cx="1392667" cy="1392667"/>
          </a:xfrm>
        </p:grpSpPr>
        <p:sp>
          <p:nvSpPr>
            <p:cNvPr id="3" name="椭圆 2"/>
            <p:cNvSpPr/>
            <p:nvPr/>
          </p:nvSpPr>
          <p:spPr>
            <a:xfrm>
              <a:off x="793221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917400" y="3225086"/>
              <a:ext cx="1144307" cy="630491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290468" y="2104851"/>
            <a:ext cx="1044500" cy="1044500"/>
            <a:chOff x="3053956" y="2806467"/>
            <a:chExt cx="1392667" cy="1392667"/>
          </a:xfrm>
        </p:grpSpPr>
        <p:sp>
          <p:nvSpPr>
            <p:cNvPr id="6" name="椭圆 5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86020" y="2104851"/>
            <a:ext cx="1044500" cy="1044500"/>
            <a:chOff x="5314692" y="2806467"/>
            <a:chExt cx="1392667" cy="1392667"/>
          </a:xfrm>
        </p:grpSpPr>
        <p:sp>
          <p:nvSpPr>
            <p:cNvPr id="9" name="椭圆 8"/>
            <p:cNvSpPr/>
            <p:nvPr/>
          </p:nvSpPr>
          <p:spPr>
            <a:xfrm>
              <a:off x="5314692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5593576" y="2987276"/>
              <a:ext cx="812834" cy="974926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81572" y="2104851"/>
            <a:ext cx="1044500" cy="1044500"/>
            <a:chOff x="7575429" y="2806467"/>
            <a:chExt cx="1392667" cy="1392667"/>
          </a:xfrm>
        </p:grpSpPr>
        <p:sp>
          <p:nvSpPr>
            <p:cNvPr id="12" name="椭圆 11"/>
            <p:cNvSpPr/>
            <p:nvPr/>
          </p:nvSpPr>
          <p:spPr>
            <a:xfrm>
              <a:off x="7575429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809898" y="3166582"/>
              <a:ext cx="923728" cy="628214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7377124" y="2104851"/>
            <a:ext cx="1044500" cy="1044500"/>
            <a:chOff x="9836165" y="2806467"/>
            <a:chExt cx="1392667" cy="1392667"/>
          </a:xfrm>
        </p:grpSpPr>
        <p:sp>
          <p:nvSpPr>
            <p:cNvPr id="26" name="椭圆 25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8" name="矩形 27"/>
          <p:cNvSpPr/>
          <p:nvPr/>
        </p:nvSpPr>
        <p:spPr>
          <a:xfrm>
            <a:off x="747790" y="340701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绪论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36076" y="152559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研究方法与思路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27862" y="341331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关键技术与实践难点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39063" y="15921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研究成果与应用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70020" y="333578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论文总结</a:t>
            </a:r>
            <a:endParaRPr lang="zh-CN" altLang="zh-CN" sz="1800" kern="1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175537" y="248868"/>
            <a:ext cx="2741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目录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/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CONTENTS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05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26216" y="2556667"/>
            <a:ext cx="53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论文总结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22000" y="3406534"/>
            <a:ext cx="4500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054473" y="3560651"/>
            <a:ext cx="155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研究结论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研究不足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59124" y="3560651"/>
            <a:ext cx="1551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研究思考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50" name="椭圆 49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0273" y="1757077"/>
            <a:ext cx="2556164" cy="1047047"/>
            <a:chOff x="450273" y="1870365"/>
            <a:chExt cx="2556164" cy="1047047"/>
          </a:xfrm>
        </p:grpSpPr>
        <p:sp>
          <p:nvSpPr>
            <p:cNvPr id="3" name="矩形 2"/>
            <p:cNvSpPr/>
            <p:nvPr/>
          </p:nvSpPr>
          <p:spPr>
            <a:xfrm>
              <a:off x="533401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33401" y="1911929"/>
              <a:ext cx="387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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21328" y="1985281"/>
              <a:ext cx="19396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添加标题一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0273" y="227108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</a:t>
              </a:r>
              <a:r>
                <a:rPr lang="zh-CN" altLang="en-US" sz="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07773" y="1708874"/>
            <a:ext cx="2556164" cy="1165587"/>
            <a:chOff x="3307773" y="1822162"/>
            <a:chExt cx="2556164" cy="1165587"/>
          </a:xfrm>
        </p:grpSpPr>
        <p:sp>
          <p:nvSpPr>
            <p:cNvPr id="8" name="矩形 7"/>
            <p:cNvSpPr/>
            <p:nvPr/>
          </p:nvSpPr>
          <p:spPr>
            <a:xfrm>
              <a:off x="3390901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390900" y="1822162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78828" y="1959701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添加标题二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307773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65272" y="1702725"/>
            <a:ext cx="2556164" cy="1171736"/>
            <a:chOff x="6165272" y="1816013"/>
            <a:chExt cx="2556164" cy="1171736"/>
          </a:xfrm>
        </p:grpSpPr>
        <p:sp>
          <p:nvSpPr>
            <p:cNvPr id="13" name="矩形 12"/>
            <p:cNvSpPr/>
            <p:nvPr/>
          </p:nvSpPr>
          <p:spPr>
            <a:xfrm>
              <a:off x="6248400" y="1870365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48400" y="1816013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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36327" y="1959704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添加标题三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65272" y="2341418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0273" y="3208530"/>
            <a:ext cx="2556164" cy="1133368"/>
            <a:chOff x="450273" y="3321818"/>
            <a:chExt cx="2556164" cy="1133368"/>
          </a:xfrm>
        </p:grpSpPr>
        <p:sp>
          <p:nvSpPr>
            <p:cNvPr id="18" name="矩形 17"/>
            <p:cNvSpPr/>
            <p:nvPr/>
          </p:nvSpPr>
          <p:spPr>
            <a:xfrm>
              <a:off x="533401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33401" y="3321818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21328" y="3471898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添加标题四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50273" y="3808855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307773" y="3214923"/>
            <a:ext cx="2556164" cy="1152551"/>
            <a:chOff x="3307773" y="3328211"/>
            <a:chExt cx="2556164" cy="1152551"/>
          </a:xfrm>
        </p:grpSpPr>
        <p:sp>
          <p:nvSpPr>
            <p:cNvPr id="23" name="矩形 22"/>
            <p:cNvSpPr/>
            <p:nvPr/>
          </p:nvSpPr>
          <p:spPr>
            <a:xfrm>
              <a:off x="3390901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90901" y="3328211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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78828" y="3478294"/>
              <a:ext cx="1939636" cy="33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添加标题五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07773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65272" y="3208530"/>
            <a:ext cx="2556164" cy="1158944"/>
            <a:chOff x="6165272" y="3321818"/>
            <a:chExt cx="2556164" cy="1158944"/>
          </a:xfrm>
        </p:grpSpPr>
        <p:sp>
          <p:nvSpPr>
            <p:cNvPr id="28" name="矩形 27"/>
            <p:cNvSpPr/>
            <p:nvPr/>
          </p:nvSpPr>
          <p:spPr>
            <a:xfrm>
              <a:off x="6248400" y="3363378"/>
              <a:ext cx="387927" cy="3879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dirty="0">
                <a:latin typeface="华文细黑" panose="0201060004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8400" y="3321818"/>
              <a:ext cx="3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FontAwesome" pitchFamily="2" charset="0"/>
                </a:rPr>
                <a:t></a:t>
              </a:r>
              <a:endParaRPr lang="zh-CN" altLang="en-US" sz="1600" dirty="0">
                <a:solidFill>
                  <a:schemeClr val="bg1"/>
                </a:solidFill>
                <a:latin typeface="华文细黑" panose="0201060004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36327" y="3478293"/>
              <a:ext cx="1939636" cy="33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latin typeface="华文细黑" panose="02010600040101010101" pitchFamily="2" charset="-122"/>
                </a:rPr>
                <a:t>添加标题六</a:t>
              </a:r>
              <a:endParaRPr lang="zh-CN" altLang="en-US" sz="1200" dirty="0">
                <a:latin typeface="华文细黑" panose="0201060004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165272" y="3834431"/>
              <a:ext cx="2556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您的内容打在这里，或者通过复制您的文本后，在此框中选择粘贴，并选择只保留文字；您的内容打在这里，或者通过复制您的文本后，在此框中</a:t>
              </a: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论文总结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8461" y="3124342"/>
            <a:ext cx="949325" cy="1155700"/>
            <a:chOff x="3178461" y="3124342"/>
            <a:chExt cx="949325" cy="1155700"/>
          </a:xfrm>
        </p:grpSpPr>
        <p:sp>
          <p:nvSpPr>
            <p:cNvPr id="3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954873" y="1951179"/>
            <a:ext cx="950913" cy="1155700"/>
            <a:chOff x="4954873" y="1951179"/>
            <a:chExt cx="950913" cy="1155700"/>
          </a:xfrm>
        </p:grpSpPr>
        <p:sp>
          <p:nvSpPr>
            <p:cNvPr id="9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Freeform 34"/>
            <p:cNvSpPr>
              <a:spLocks noChangeAspect="1"/>
            </p:cNvSpPr>
            <p:nvPr/>
          </p:nvSpPr>
          <p:spPr bwMode="auto">
            <a:xfrm>
              <a:off x="5346825" y="2526142"/>
              <a:ext cx="216000" cy="19094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70611" y="3764104"/>
            <a:ext cx="1322388" cy="776288"/>
            <a:chOff x="3870611" y="3764104"/>
            <a:chExt cx="1322388" cy="776288"/>
          </a:xfrm>
        </p:grpSpPr>
        <p:sp>
          <p:nvSpPr>
            <p:cNvPr id="12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Freeform 55"/>
            <p:cNvSpPr>
              <a:spLocks noChangeAspect="1" noEditPoints="1"/>
            </p:cNvSpPr>
            <p:nvPr/>
          </p:nvSpPr>
          <p:spPr bwMode="auto">
            <a:xfrm>
              <a:off x="4426355" y="4072989"/>
              <a:ext cx="216000" cy="226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80048" y="1944829"/>
            <a:ext cx="955675" cy="1155700"/>
            <a:chOff x="3180048" y="1944829"/>
            <a:chExt cx="955675" cy="1155700"/>
          </a:xfrm>
        </p:grpSpPr>
        <p:sp>
          <p:nvSpPr>
            <p:cNvPr id="15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6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1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950111" y="3133867"/>
            <a:ext cx="955675" cy="1155700"/>
            <a:chOff x="4950111" y="3133867"/>
            <a:chExt cx="955675" cy="1155700"/>
          </a:xfrm>
        </p:grpSpPr>
        <p:sp>
          <p:nvSpPr>
            <p:cNvPr id="20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1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2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84898" y="1694004"/>
            <a:ext cx="1322388" cy="779463"/>
            <a:chOff x="3884898" y="1694004"/>
            <a:chExt cx="1322388" cy="779463"/>
          </a:xfrm>
        </p:grpSpPr>
        <p:sp>
          <p:nvSpPr>
            <p:cNvPr id="27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8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29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957985" y="2806560"/>
            <a:ext cx="1176214" cy="647252"/>
            <a:chOff x="3957985" y="2806560"/>
            <a:chExt cx="1176214" cy="647252"/>
          </a:xfrm>
        </p:grpSpPr>
        <p:grpSp>
          <p:nvGrpSpPr>
            <p:cNvPr id="33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solidFill>
              <a:schemeClr val="bg1"/>
            </a:solidFill>
          </p:grpSpPr>
          <p:sp>
            <p:nvSpPr>
              <p:cNvPr id="35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8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24036" y="2682283"/>
            <a:ext cx="2150631" cy="921386"/>
            <a:chOff x="5984874" y="2257364"/>
            <a:chExt cx="2150631" cy="921386"/>
          </a:xfrm>
        </p:grpSpPr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3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24036" y="3924548"/>
            <a:ext cx="2150631" cy="921386"/>
            <a:chOff x="5984874" y="2257364"/>
            <a:chExt cx="2150631" cy="921386"/>
          </a:xfrm>
        </p:grpSpPr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6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424036" y="1412309"/>
            <a:ext cx="2150631" cy="921386"/>
            <a:chOff x="5984874" y="2257364"/>
            <a:chExt cx="2150631" cy="921386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Open Sans" panose="020B0606030504020204" pitchFamily="34" charset="0"/>
                </a:rPr>
                <a:t>添加标题</a:t>
              </a:r>
              <a:endParaRPr 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8573" y="2732483"/>
            <a:ext cx="2150631" cy="921386"/>
            <a:chOff x="5984874" y="2257364"/>
            <a:chExt cx="2150631" cy="921386"/>
          </a:xfrm>
        </p:grpSpPr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2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8573" y="3974748"/>
            <a:ext cx="2150631" cy="921386"/>
            <a:chOff x="5984874" y="2257364"/>
            <a:chExt cx="2150631" cy="921386"/>
          </a:xfrm>
        </p:grpSpPr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5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88573" y="1490217"/>
            <a:ext cx="2150631" cy="921386"/>
            <a:chOff x="5984874" y="2257364"/>
            <a:chExt cx="2150631" cy="921386"/>
          </a:xfrm>
        </p:grpSpPr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6026436" y="2257364"/>
              <a:ext cx="2109069" cy="207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8" name="Rectangle 380"/>
            <p:cNvSpPr/>
            <p:nvPr/>
          </p:nvSpPr>
          <p:spPr>
            <a:xfrm>
              <a:off x="5984874" y="2463169"/>
              <a:ext cx="2150631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087755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组合 60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62" name="椭圆 61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论文总结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850792"/>
            <a:ext cx="8211288" cy="3538293"/>
            <a:chOff x="395536" y="850792"/>
            <a:chExt cx="8211288" cy="3538293"/>
          </a:xfrm>
        </p:grpSpPr>
        <p:sp>
          <p:nvSpPr>
            <p:cNvPr id="3" name="TextBox 30"/>
            <p:cNvSpPr txBox="1"/>
            <p:nvPr/>
          </p:nvSpPr>
          <p:spPr>
            <a:xfrm>
              <a:off x="707956" y="85079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参考文献资料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TextBox 29"/>
            <p:cNvSpPr txBox="1"/>
            <p:nvPr/>
          </p:nvSpPr>
          <p:spPr>
            <a:xfrm>
              <a:off x="395536" y="1203598"/>
              <a:ext cx="8211288" cy="31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[1]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文本。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[2]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填写你要填写的文本，这里填写你要填写的文本，填写你要填写的文本。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[1] 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here.</a:t>
              </a:r>
            </a:p>
            <a:p>
              <a:pPr>
                <a:lnSpc>
                  <a:spcPct val="15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[2]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8" name="椭圆 7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5536" y="850792"/>
            <a:ext cx="8211288" cy="3538293"/>
            <a:chOff x="395536" y="850792"/>
            <a:chExt cx="8211288" cy="3538293"/>
          </a:xfrm>
        </p:grpSpPr>
        <p:sp>
          <p:nvSpPr>
            <p:cNvPr id="3" name="TextBox 30"/>
            <p:cNvSpPr txBox="1"/>
            <p:nvPr/>
          </p:nvSpPr>
          <p:spPr>
            <a:xfrm>
              <a:off x="707956" y="85079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参考文献资料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TextBox 29"/>
            <p:cNvSpPr txBox="1"/>
            <p:nvPr/>
          </p:nvSpPr>
          <p:spPr>
            <a:xfrm>
              <a:off x="395536" y="1203598"/>
              <a:ext cx="8211288" cy="318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[3]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这里填写你要填写的文本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这里填写你要填写的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文本。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[4] 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这里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填写你要填写的文本，这里填写你要填写的文本，填写你要填写的文本。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[3]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here.</a:t>
              </a:r>
            </a:p>
            <a:p>
              <a:pPr>
                <a:lnSpc>
                  <a:spcPct val="15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[4]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here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type something </a:t>
              </a:r>
              <a:r>
                <a:rPr lang="en-US" altLang="zh-CN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71670" y="253925"/>
            <a:ext cx="468000" cy="468000"/>
            <a:chOff x="9836165" y="2806467"/>
            <a:chExt cx="1392667" cy="1392667"/>
          </a:xfrm>
        </p:grpSpPr>
        <p:sp>
          <p:nvSpPr>
            <p:cNvPr id="8" name="椭圆 7"/>
            <p:cNvSpPr/>
            <p:nvPr/>
          </p:nvSpPr>
          <p:spPr>
            <a:xfrm>
              <a:off x="9836165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0301566" y="3055053"/>
              <a:ext cx="548460" cy="811071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81873" y="257093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参考文献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5816" y="395106"/>
            <a:ext cx="35520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 smtClean="0">
                <a:solidFill>
                  <a:schemeClr val="accent1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THANKS!</a:t>
            </a:r>
            <a:endParaRPr lang="zh-CN" altLang="en-US" sz="6600" b="0" dirty="0" smtClean="0">
              <a:solidFill>
                <a:schemeClr val="accent1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1827245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kern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老师，</a:t>
            </a: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使我得以最终完成毕业论文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设计！</a:t>
            </a:r>
            <a:endParaRPr lang="en-US" altLang="zh-CN" sz="1400" dirty="0" smtClean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最后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，我要向百忙之中抽时间对本文进行审阅，评议和参与本人论文答辩的各位老师表示</a:t>
            </a:r>
            <a:r>
              <a:rPr lang="zh-CN" altLang="en-US" sz="140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</a:t>
            </a:r>
            <a:r>
              <a:rPr lang="zh-CN" altLang="en-US" sz="14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！</a:t>
            </a:r>
            <a:endParaRPr lang="zh-CN" altLang="en-US" sz="1400" kern="0" dirty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70008" y="3919909"/>
            <a:ext cx="3048000" cy="501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 smtClean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恳请各位老师批评指正</a:t>
            </a:r>
            <a:r>
              <a:rPr lang="zh-CN" altLang="en-US" sz="2000" dirty="0">
                <a:solidFill>
                  <a:srgbClr val="41445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！</a:t>
            </a:r>
            <a:endParaRPr lang="zh-CN" altLang="en-US" sz="2000" b="0" dirty="0" smtClean="0">
              <a:solidFill>
                <a:srgbClr val="414455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8830" y="1493106"/>
            <a:ext cx="8133175" cy="2955840"/>
            <a:chOff x="498830" y="1493106"/>
            <a:chExt cx="8133175" cy="2955840"/>
          </a:xfrm>
          <a:solidFill>
            <a:schemeClr val="accent1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  <a:grpFill/>
          </p:grpSpPr>
          <p:sp>
            <p:nvSpPr>
              <p:cNvPr id="153" name="Freeform 5"/>
              <p:cNvSpPr>
                <a:spLocks noEditPoints="1"/>
              </p:cNvSpPr>
              <p:nvPr/>
            </p:nvSpPr>
            <p:spPr bwMode="auto">
              <a:xfrm>
                <a:off x="3528003" y="1764580"/>
                <a:ext cx="374650" cy="554038"/>
              </a:xfrm>
              <a:custGeom>
                <a:avLst/>
                <a:gdLst>
                  <a:gd name="T0" fmla="*/ 189 w 316"/>
                  <a:gd name="T1" fmla="*/ 16 h 467"/>
                  <a:gd name="T2" fmla="*/ 225 w 316"/>
                  <a:gd name="T3" fmla="*/ 7 h 467"/>
                  <a:gd name="T4" fmla="*/ 300 w 316"/>
                  <a:gd name="T5" fmla="*/ 52 h 467"/>
                  <a:gd name="T6" fmla="*/ 309 w 316"/>
                  <a:gd name="T7" fmla="*/ 89 h 467"/>
                  <a:gd name="T8" fmla="*/ 298 w 316"/>
                  <a:gd name="T9" fmla="*/ 105 h 467"/>
                  <a:gd name="T10" fmla="*/ 179 w 316"/>
                  <a:gd name="T11" fmla="*/ 33 h 467"/>
                  <a:gd name="T12" fmla="*/ 189 w 316"/>
                  <a:gd name="T13" fmla="*/ 16 h 467"/>
                  <a:gd name="T14" fmla="*/ 164 w 316"/>
                  <a:gd name="T15" fmla="*/ 58 h 467"/>
                  <a:gd name="T16" fmla="*/ 147 w 316"/>
                  <a:gd name="T17" fmla="*/ 85 h 467"/>
                  <a:gd name="T18" fmla="*/ 266 w 316"/>
                  <a:gd name="T19" fmla="*/ 157 h 467"/>
                  <a:gd name="T20" fmla="*/ 283 w 316"/>
                  <a:gd name="T21" fmla="*/ 130 h 467"/>
                  <a:gd name="T22" fmla="*/ 164 w 316"/>
                  <a:gd name="T23" fmla="*/ 58 h 467"/>
                  <a:gd name="T24" fmla="*/ 2 w 316"/>
                  <a:gd name="T25" fmla="*/ 446 h 467"/>
                  <a:gd name="T26" fmla="*/ 13 w 316"/>
                  <a:gd name="T27" fmla="*/ 354 h 467"/>
                  <a:gd name="T28" fmla="*/ 90 w 316"/>
                  <a:gd name="T29" fmla="*/ 401 h 467"/>
                  <a:gd name="T30" fmla="*/ 13 w 316"/>
                  <a:gd name="T31" fmla="*/ 453 h 467"/>
                  <a:gd name="T32" fmla="*/ 2 w 316"/>
                  <a:gd name="T33" fmla="*/ 446 h 467"/>
                  <a:gd name="T34" fmla="*/ 20 w 316"/>
                  <a:gd name="T35" fmla="*/ 296 h 467"/>
                  <a:gd name="T36" fmla="*/ 133 w 316"/>
                  <a:gd name="T37" fmla="*/ 109 h 467"/>
                  <a:gd name="T38" fmla="*/ 172 w 316"/>
                  <a:gd name="T39" fmla="*/ 133 h 467"/>
                  <a:gd name="T40" fmla="*/ 59 w 316"/>
                  <a:gd name="T41" fmla="*/ 320 h 467"/>
                  <a:gd name="T42" fmla="*/ 20 w 316"/>
                  <a:gd name="T43" fmla="*/ 296 h 467"/>
                  <a:gd name="T44" fmla="*/ 99 w 316"/>
                  <a:gd name="T45" fmla="*/ 344 h 467"/>
                  <a:gd name="T46" fmla="*/ 212 w 316"/>
                  <a:gd name="T47" fmla="*/ 158 h 467"/>
                  <a:gd name="T48" fmla="*/ 252 w 316"/>
                  <a:gd name="T49" fmla="*/ 182 h 467"/>
                  <a:gd name="T50" fmla="*/ 139 w 316"/>
                  <a:gd name="T51" fmla="*/ 368 h 467"/>
                  <a:gd name="T52" fmla="*/ 99 w 316"/>
                  <a:gd name="T53" fmla="*/ 344 h 467"/>
                  <a:gd name="T54" fmla="*/ 95 w 316"/>
                  <a:gd name="T55" fmla="*/ 446 h 467"/>
                  <a:gd name="T56" fmla="*/ 301 w 316"/>
                  <a:gd name="T57" fmla="*/ 446 h 467"/>
                  <a:gd name="T58" fmla="*/ 311 w 316"/>
                  <a:gd name="T59" fmla="*/ 456 h 467"/>
                  <a:gd name="T60" fmla="*/ 301 w 316"/>
                  <a:gd name="T61" fmla="*/ 467 h 467"/>
                  <a:gd name="T62" fmla="*/ 95 w 316"/>
                  <a:gd name="T63" fmla="*/ 467 h 467"/>
                  <a:gd name="T64" fmla="*/ 84 w 316"/>
                  <a:gd name="T65" fmla="*/ 456 h 467"/>
                  <a:gd name="T66" fmla="*/ 95 w 316"/>
                  <a:gd name="T67" fmla="*/ 44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467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6"/>
              <p:cNvSpPr>
                <a:spLocks noEditPoints="1"/>
              </p:cNvSpPr>
              <p:nvPr/>
            </p:nvSpPr>
            <p:spPr bwMode="auto">
              <a:xfrm>
                <a:off x="516516" y="4050580"/>
                <a:ext cx="411162" cy="636588"/>
              </a:xfrm>
              <a:custGeom>
                <a:avLst/>
                <a:gdLst>
                  <a:gd name="T0" fmla="*/ 19 w 347"/>
                  <a:gd name="T1" fmla="*/ 28 h 537"/>
                  <a:gd name="T2" fmla="*/ 30 w 347"/>
                  <a:gd name="T3" fmla="*/ 4 h 537"/>
                  <a:gd name="T4" fmla="*/ 54 w 347"/>
                  <a:gd name="T5" fmla="*/ 15 h 537"/>
                  <a:gd name="T6" fmla="*/ 67 w 347"/>
                  <a:gd name="T7" fmla="*/ 49 h 537"/>
                  <a:gd name="T8" fmla="*/ 56 w 347"/>
                  <a:gd name="T9" fmla="*/ 73 h 537"/>
                  <a:gd name="T10" fmla="*/ 50 w 347"/>
                  <a:gd name="T11" fmla="*/ 74 h 537"/>
                  <a:gd name="T12" fmla="*/ 32 w 347"/>
                  <a:gd name="T13" fmla="*/ 62 h 537"/>
                  <a:gd name="T14" fmla="*/ 19 w 347"/>
                  <a:gd name="T15" fmla="*/ 28 h 537"/>
                  <a:gd name="T16" fmla="*/ 163 w 347"/>
                  <a:gd name="T17" fmla="*/ 308 h 537"/>
                  <a:gd name="T18" fmla="*/ 140 w 347"/>
                  <a:gd name="T19" fmla="*/ 297 h 537"/>
                  <a:gd name="T20" fmla="*/ 129 w 347"/>
                  <a:gd name="T21" fmla="*/ 321 h 537"/>
                  <a:gd name="T22" fmla="*/ 143 w 347"/>
                  <a:gd name="T23" fmla="*/ 360 h 537"/>
                  <a:gd name="T24" fmla="*/ 167 w 347"/>
                  <a:gd name="T25" fmla="*/ 370 h 537"/>
                  <a:gd name="T26" fmla="*/ 178 w 347"/>
                  <a:gd name="T27" fmla="*/ 347 h 537"/>
                  <a:gd name="T28" fmla="*/ 163 w 347"/>
                  <a:gd name="T29" fmla="*/ 308 h 537"/>
                  <a:gd name="T30" fmla="*/ 345 w 347"/>
                  <a:gd name="T31" fmla="*/ 429 h 537"/>
                  <a:gd name="T32" fmla="*/ 334 w 347"/>
                  <a:gd name="T33" fmla="*/ 415 h 537"/>
                  <a:gd name="T34" fmla="*/ 332 w 347"/>
                  <a:gd name="T35" fmla="*/ 390 h 537"/>
                  <a:gd name="T36" fmla="*/ 178 w 347"/>
                  <a:gd name="T37" fmla="*/ 210 h 537"/>
                  <a:gd name="T38" fmla="*/ 186 w 347"/>
                  <a:gd name="T39" fmla="*/ 173 h 537"/>
                  <a:gd name="T40" fmla="*/ 180 w 347"/>
                  <a:gd name="T41" fmla="*/ 140 h 537"/>
                  <a:gd name="T42" fmla="*/ 93 w 347"/>
                  <a:gd name="T43" fmla="*/ 80 h 537"/>
                  <a:gd name="T44" fmla="*/ 61 w 347"/>
                  <a:gd name="T45" fmla="*/ 86 h 537"/>
                  <a:gd name="T46" fmla="*/ 0 w 347"/>
                  <a:gd name="T47" fmla="*/ 173 h 537"/>
                  <a:gd name="T48" fmla="*/ 6 w 347"/>
                  <a:gd name="T49" fmla="*/ 205 h 537"/>
                  <a:gd name="T50" fmla="*/ 53 w 347"/>
                  <a:gd name="T51" fmla="*/ 256 h 537"/>
                  <a:gd name="T52" fmla="*/ 55 w 347"/>
                  <a:gd name="T53" fmla="*/ 493 h 537"/>
                  <a:gd name="T54" fmla="*/ 69 w 347"/>
                  <a:gd name="T55" fmla="*/ 513 h 537"/>
                  <a:gd name="T56" fmla="*/ 70 w 347"/>
                  <a:gd name="T57" fmla="*/ 531 h 537"/>
                  <a:gd name="T58" fmla="*/ 76 w 347"/>
                  <a:gd name="T59" fmla="*/ 537 h 537"/>
                  <a:gd name="T60" fmla="*/ 82 w 347"/>
                  <a:gd name="T61" fmla="*/ 530 h 537"/>
                  <a:gd name="T62" fmla="*/ 81 w 347"/>
                  <a:gd name="T63" fmla="*/ 513 h 537"/>
                  <a:gd name="T64" fmla="*/ 97 w 347"/>
                  <a:gd name="T65" fmla="*/ 493 h 537"/>
                  <a:gd name="T66" fmla="*/ 95 w 347"/>
                  <a:gd name="T67" fmla="*/ 203 h 537"/>
                  <a:gd name="T68" fmla="*/ 74 w 347"/>
                  <a:gd name="T69" fmla="*/ 181 h 537"/>
                  <a:gd name="T70" fmla="*/ 53 w 347"/>
                  <a:gd name="T71" fmla="*/ 203 h 537"/>
                  <a:gd name="T72" fmla="*/ 53 w 347"/>
                  <a:gd name="T73" fmla="*/ 234 h 537"/>
                  <a:gd name="T74" fmla="*/ 24 w 347"/>
                  <a:gd name="T75" fmla="*/ 198 h 537"/>
                  <a:gd name="T76" fmla="*/ 20 w 347"/>
                  <a:gd name="T77" fmla="*/ 173 h 537"/>
                  <a:gd name="T78" fmla="*/ 68 w 347"/>
                  <a:gd name="T79" fmla="*/ 104 h 537"/>
                  <a:gd name="T80" fmla="*/ 93 w 347"/>
                  <a:gd name="T81" fmla="*/ 99 h 537"/>
                  <a:gd name="T82" fmla="*/ 162 w 347"/>
                  <a:gd name="T83" fmla="*/ 147 h 537"/>
                  <a:gd name="T84" fmla="*/ 167 w 347"/>
                  <a:gd name="T85" fmla="*/ 173 h 537"/>
                  <a:gd name="T86" fmla="*/ 164 w 347"/>
                  <a:gd name="T87" fmla="*/ 193 h 537"/>
                  <a:gd name="T88" fmla="*/ 144 w 347"/>
                  <a:gd name="T89" fmla="*/ 169 h 537"/>
                  <a:gd name="T90" fmla="*/ 114 w 347"/>
                  <a:gd name="T91" fmla="*/ 167 h 537"/>
                  <a:gd name="T92" fmla="*/ 111 w 347"/>
                  <a:gd name="T93" fmla="*/ 196 h 537"/>
                  <a:gd name="T94" fmla="*/ 299 w 347"/>
                  <a:gd name="T95" fmla="*/ 418 h 537"/>
                  <a:gd name="T96" fmla="*/ 316 w 347"/>
                  <a:gd name="T97" fmla="*/ 425 h 537"/>
                  <a:gd name="T98" fmla="*/ 325 w 347"/>
                  <a:gd name="T99" fmla="*/ 423 h 537"/>
                  <a:gd name="T100" fmla="*/ 335 w 347"/>
                  <a:gd name="T101" fmla="*/ 436 h 537"/>
                  <a:gd name="T102" fmla="*/ 340 w 347"/>
                  <a:gd name="T103" fmla="*/ 438 h 537"/>
                  <a:gd name="T104" fmla="*/ 344 w 347"/>
                  <a:gd name="T105" fmla="*/ 437 h 537"/>
                  <a:gd name="T106" fmla="*/ 345 w 347"/>
                  <a:gd name="T107" fmla="*/ 4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" h="53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7"/>
              <p:cNvSpPr>
                <a:spLocks noEditPoints="1"/>
              </p:cNvSpPr>
              <p:nvPr/>
            </p:nvSpPr>
            <p:spPr bwMode="auto">
              <a:xfrm>
                <a:off x="4399541" y="1788393"/>
                <a:ext cx="668337" cy="547688"/>
              </a:xfrm>
              <a:custGeom>
                <a:avLst/>
                <a:gdLst>
                  <a:gd name="T0" fmla="*/ 310 w 563"/>
                  <a:gd name="T1" fmla="*/ 372 h 461"/>
                  <a:gd name="T2" fmla="*/ 321 w 563"/>
                  <a:gd name="T3" fmla="*/ 370 h 461"/>
                  <a:gd name="T4" fmla="*/ 552 w 563"/>
                  <a:gd name="T5" fmla="*/ 248 h 461"/>
                  <a:gd name="T6" fmla="*/ 559 w 563"/>
                  <a:gd name="T7" fmla="*/ 226 h 461"/>
                  <a:gd name="T8" fmla="*/ 537 w 563"/>
                  <a:gd name="T9" fmla="*/ 220 h 461"/>
                  <a:gd name="T10" fmla="*/ 311 w 563"/>
                  <a:gd name="T11" fmla="*/ 339 h 461"/>
                  <a:gd name="T12" fmla="*/ 59 w 563"/>
                  <a:gd name="T13" fmla="*/ 285 h 461"/>
                  <a:gd name="T14" fmla="*/ 38 w 563"/>
                  <a:gd name="T15" fmla="*/ 253 h 461"/>
                  <a:gd name="T16" fmla="*/ 71 w 563"/>
                  <a:gd name="T17" fmla="*/ 232 h 461"/>
                  <a:gd name="T18" fmla="*/ 313 w 563"/>
                  <a:gd name="T19" fmla="*/ 283 h 461"/>
                  <a:gd name="T20" fmla="*/ 321 w 563"/>
                  <a:gd name="T21" fmla="*/ 281 h 461"/>
                  <a:gd name="T22" fmla="*/ 552 w 563"/>
                  <a:gd name="T23" fmla="*/ 159 h 461"/>
                  <a:gd name="T24" fmla="*/ 559 w 563"/>
                  <a:gd name="T25" fmla="*/ 138 h 461"/>
                  <a:gd name="T26" fmla="*/ 537 w 563"/>
                  <a:gd name="T27" fmla="*/ 131 h 461"/>
                  <a:gd name="T28" fmla="*/ 310 w 563"/>
                  <a:gd name="T29" fmla="*/ 251 h 461"/>
                  <a:gd name="T30" fmla="*/ 59 w 563"/>
                  <a:gd name="T31" fmla="*/ 197 h 461"/>
                  <a:gd name="T32" fmla="*/ 38 w 563"/>
                  <a:gd name="T33" fmla="*/ 164 h 461"/>
                  <a:gd name="T34" fmla="*/ 71 w 563"/>
                  <a:gd name="T35" fmla="*/ 143 h 461"/>
                  <a:gd name="T36" fmla="*/ 298 w 563"/>
                  <a:gd name="T37" fmla="*/ 191 h 461"/>
                  <a:gd name="T38" fmla="*/ 306 w 563"/>
                  <a:gd name="T39" fmla="*/ 189 h 461"/>
                  <a:gd name="T40" fmla="*/ 538 w 563"/>
                  <a:gd name="T41" fmla="*/ 69 h 461"/>
                  <a:gd name="T42" fmla="*/ 535 w 563"/>
                  <a:gd name="T43" fmla="*/ 48 h 461"/>
                  <a:gd name="T44" fmla="*/ 310 w 563"/>
                  <a:gd name="T45" fmla="*/ 4 h 461"/>
                  <a:gd name="T46" fmla="*/ 249 w 563"/>
                  <a:gd name="T47" fmla="*/ 12 h 461"/>
                  <a:gd name="T48" fmla="*/ 41 w 563"/>
                  <a:gd name="T49" fmla="*/ 114 h 461"/>
                  <a:gd name="T50" fmla="*/ 33 w 563"/>
                  <a:gd name="T51" fmla="*/ 119 h 461"/>
                  <a:gd name="T52" fmla="*/ 7 w 563"/>
                  <a:gd name="T53" fmla="*/ 157 h 461"/>
                  <a:gd name="T54" fmla="*/ 25 w 563"/>
                  <a:gd name="T55" fmla="*/ 214 h 461"/>
                  <a:gd name="T56" fmla="*/ 7 w 563"/>
                  <a:gd name="T57" fmla="*/ 246 h 461"/>
                  <a:gd name="T58" fmla="*/ 25 w 563"/>
                  <a:gd name="T59" fmla="*/ 303 h 461"/>
                  <a:gd name="T60" fmla="*/ 7 w 563"/>
                  <a:gd name="T61" fmla="*/ 335 h 461"/>
                  <a:gd name="T62" fmla="*/ 52 w 563"/>
                  <a:gd name="T63" fmla="*/ 405 h 461"/>
                  <a:gd name="T64" fmla="*/ 311 w 563"/>
                  <a:gd name="T65" fmla="*/ 460 h 461"/>
                  <a:gd name="T66" fmla="*/ 321 w 563"/>
                  <a:gd name="T67" fmla="*/ 459 h 461"/>
                  <a:gd name="T68" fmla="*/ 552 w 563"/>
                  <a:gd name="T69" fmla="*/ 337 h 461"/>
                  <a:gd name="T70" fmla="*/ 559 w 563"/>
                  <a:gd name="T71" fmla="*/ 315 h 461"/>
                  <a:gd name="T72" fmla="*/ 537 w 563"/>
                  <a:gd name="T73" fmla="*/ 308 h 461"/>
                  <a:gd name="T74" fmla="*/ 310 w 563"/>
                  <a:gd name="T75" fmla="*/ 428 h 461"/>
                  <a:gd name="T76" fmla="*/ 59 w 563"/>
                  <a:gd name="T77" fmla="*/ 374 h 461"/>
                  <a:gd name="T78" fmla="*/ 38 w 563"/>
                  <a:gd name="T79" fmla="*/ 341 h 461"/>
                  <a:gd name="T80" fmla="*/ 71 w 563"/>
                  <a:gd name="T81" fmla="*/ 320 h 461"/>
                  <a:gd name="T82" fmla="*/ 310 w 563"/>
                  <a:gd name="T83" fmla="*/ 372 h 461"/>
                  <a:gd name="T84" fmla="*/ 296 w 563"/>
                  <a:gd name="T85" fmla="*/ 57 h 461"/>
                  <a:gd name="T86" fmla="*/ 404 w 563"/>
                  <a:gd name="T87" fmla="*/ 78 h 461"/>
                  <a:gd name="T88" fmla="*/ 357 w 563"/>
                  <a:gd name="T89" fmla="*/ 101 h 461"/>
                  <a:gd name="T90" fmla="*/ 249 w 563"/>
                  <a:gd name="T91" fmla="*/ 79 h 461"/>
                  <a:gd name="T92" fmla="*/ 296 w 563"/>
                  <a:gd name="T93" fmla="*/ 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3" h="461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8"/>
              <p:cNvSpPr>
                <a:spLocks noEditPoints="1"/>
              </p:cNvSpPr>
              <p:nvPr/>
            </p:nvSpPr>
            <p:spPr bwMode="auto">
              <a:xfrm>
                <a:off x="2304041" y="1836018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9"/>
              <p:cNvSpPr>
                <a:spLocks noEditPoints="1"/>
              </p:cNvSpPr>
              <p:nvPr/>
            </p:nvSpPr>
            <p:spPr bwMode="auto">
              <a:xfrm>
                <a:off x="373641" y="748580"/>
                <a:ext cx="644525" cy="523875"/>
              </a:xfrm>
              <a:custGeom>
                <a:avLst/>
                <a:gdLst>
                  <a:gd name="T0" fmla="*/ 39 w 542"/>
                  <a:gd name="T1" fmla="*/ 0 h 442"/>
                  <a:gd name="T2" fmla="*/ 0 w 542"/>
                  <a:gd name="T3" fmla="*/ 403 h 442"/>
                  <a:gd name="T4" fmla="*/ 503 w 542"/>
                  <a:gd name="T5" fmla="*/ 442 h 442"/>
                  <a:gd name="T6" fmla="*/ 542 w 542"/>
                  <a:gd name="T7" fmla="*/ 40 h 442"/>
                  <a:gd name="T8" fmla="*/ 514 w 542"/>
                  <a:gd name="T9" fmla="*/ 395 h 442"/>
                  <a:gd name="T10" fmla="*/ 49 w 542"/>
                  <a:gd name="T11" fmla="*/ 414 h 442"/>
                  <a:gd name="T12" fmla="*/ 30 w 542"/>
                  <a:gd name="T13" fmla="*/ 50 h 442"/>
                  <a:gd name="T14" fmla="*/ 494 w 542"/>
                  <a:gd name="T15" fmla="*/ 31 h 442"/>
                  <a:gd name="T16" fmla="*/ 514 w 542"/>
                  <a:gd name="T17" fmla="*/ 395 h 442"/>
                  <a:gd name="T18" fmla="*/ 68 w 542"/>
                  <a:gd name="T19" fmla="*/ 58 h 442"/>
                  <a:gd name="T20" fmla="*/ 58 w 542"/>
                  <a:gd name="T21" fmla="*/ 376 h 442"/>
                  <a:gd name="T22" fmla="*/ 314 w 542"/>
                  <a:gd name="T23" fmla="*/ 387 h 442"/>
                  <a:gd name="T24" fmla="*/ 320 w 542"/>
                  <a:gd name="T25" fmla="*/ 359 h 442"/>
                  <a:gd name="T26" fmla="*/ 447 w 542"/>
                  <a:gd name="T27" fmla="*/ 365 h 442"/>
                  <a:gd name="T28" fmla="*/ 473 w 542"/>
                  <a:gd name="T29" fmla="*/ 387 h 442"/>
                  <a:gd name="T30" fmla="*/ 484 w 542"/>
                  <a:gd name="T31" fmla="*/ 69 h 442"/>
                  <a:gd name="T32" fmla="*/ 208 w 542"/>
                  <a:gd name="T33" fmla="*/ 260 h 442"/>
                  <a:gd name="T34" fmla="*/ 163 w 542"/>
                  <a:gd name="T35" fmla="*/ 287 h 442"/>
                  <a:gd name="T36" fmla="*/ 123 w 542"/>
                  <a:gd name="T37" fmla="*/ 270 h 442"/>
                  <a:gd name="T38" fmla="*/ 129 w 542"/>
                  <a:gd name="T39" fmla="*/ 253 h 442"/>
                  <a:gd name="T40" fmla="*/ 144 w 542"/>
                  <a:gd name="T41" fmla="*/ 259 h 442"/>
                  <a:gd name="T42" fmla="*/ 155 w 542"/>
                  <a:gd name="T43" fmla="*/ 269 h 442"/>
                  <a:gd name="T44" fmla="*/ 187 w 542"/>
                  <a:gd name="T45" fmla="*/ 253 h 442"/>
                  <a:gd name="T46" fmla="*/ 175 w 542"/>
                  <a:gd name="T47" fmla="*/ 220 h 442"/>
                  <a:gd name="T48" fmla="*/ 155 w 542"/>
                  <a:gd name="T49" fmla="*/ 220 h 442"/>
                  <a:gd name="T50" fmla="*/ 139 w 542"/>
                  <a:gd name="T51" fmla="*/ 218 h 442"/>
                  <a:gd name="T52" fmla="*/ 146 w 542"/>
                  <a:gd name="T53" fmla="*/ 204 h 442"/>
                  <a:gd name="T54" fmla="*/ 169 w 542"/>
                  <a:gd name="T55" fmla="*/ 186 h 442"/>
                  <a:gd name="T56" fmla="*/ 163 w 542"/>
                  <a:gd name="T57" fmla="*/ 178 h 442"/>
                  <a:gd name="T58" fmla="*/ 138 w 542"/>
                  <a:gd name="T59" fmla="*/ 184 h 442"/>
                  <a:gd name="T60" fmla="*/ 124 w 542"/>
                  <a:gd name="T61" fmla="*/ 193 h 442"/>
                  <a:gd name="T62" fmla="*/ 117 w 542"/>
                  <a:gd name="T63" fmla="*/ 178 h 442"/>
                  <a:gd name="T64" fmla="*/ 173 w 542"/>
                  <a:gd name="T65" fmla="*/ 163 h 442"/>
                  <a:gd name="T66" fmla="*/ 191 w 542"/>
                  <a:gd name="T67" fmla="*/ 195 h 442"/>
                  <a:gd name="T68" fmla="*/ 191 w 542"/>
                  <a:gd name="T69" fmla="*/ 209 h 442"/>
                  <a:gd name="T70" fmla="*/ 208 w 542"/>
                  <a:gd name="T71" fmla="*/ 260 h 442"/>
                  <a:gd name="T72" fmla="*/ 322 w 542"/>
                  <a:gd name="T73" fmla="*/ 212 h 442"/>
                  <a:gd name="T74" fmla="*/ 296 w 542"/>
                  <a:gd name="T75" fmla="*/ 216 h 442"/>
                  <a:gd name="T76" fmla="*/ 294 w 542"/>
                  <a:gd name="T77" fmla="*/ 232 h 442"/>
                  <a:gd name="T78" fmla="*/ 289 w 542"/>
                  <a:gd name="T79" fmla="*/ 249 h 442"/>
                  <a:gd name="T80" fmla="*/ 284 w 542"/>
                  <a:gd name="T81" fmla="*/ 249 h 442"/>
                  <a:gd name="T82" fmla="*/ 274 w 542"/>
                  <a:gd name="T83" fmla="*/ 220 h 442"/>
                  <a:gd name="T84" fmla="*/ 254 w 542"/>
                  <a:gd name="T85" fmla="*/ 225 h 442"/>
                  <a:gd name="T86" fmla="*/ 242 w 542"/>
                  <a:gd name="T87" fmla="*/ 221 h 442"/>
                  <a:gd name="T88" fmla="*/ 247 w 542"/>
                  <a:gd name="T89" fmla="*/ 212 h 442"/>
                  <a:gd name="T90" fmla="*/ 273 w 542"/>
                  <a:gd name="T91" fmla="*/ 206 h 442"/>
                  <a:gd name="T92" fmla="*/ 282 w 542"/>
                  <a:gd name="T93" fmla="*/ 177 h 442"/>
                  <a:gd name="T94" fmla="*/ 291 w 542"/>
                  <a:gd name="T95" fmla="*/ 192 h 442"/>
                  <a:gd name="T96" fmla="*/ 306 w 542"/>
                  <a:gd name="T97" fmla="*/ 201 h 442"/>
                  <a:gd name="T98" fmla="*/ 326 w 542"/>
                  <a:gd name="T99" fmla="*/ 204 h 442"/>
                  <a:gd name="T100" fmla="*/ 404 w 542"/>
                  <a:gd name="T101" fmla="*/ 238 h 442"/>
                  <a:gd name="T102" fmla="*/ 397 w 542"/>
                  <a:gd name="T103" fmla="*/ 244 h 442"/>
                  <a:gd name="T104" fmla="*/ 384 w 542"/>
                  <a:gd name="T105" fmla="*/ 239 h 442"/>
                  <a:gd name="T106" fmla="*/ 371 w 542"/>
                  <a:gd name="T107" fmla="*/ 149 h 442"/>
                  <a:gd name="T108" fmla="*/ 343 w 542"/>
                  <a:gd name="T109" fmla="*/ 168 h 442"/>
                  <a:gd name="T110" fmla="*/ 329 w 542"/>
                  <a:gd name="T111" fmla="*/ 158 h 442"/>
                  <a:gd name="T112" fmla="*/ 363 w 542"/>
                  <a:gd name="T113" fmla="*/ 130 h 442"/>
                  <a:gd name="T114" fmla="*/ 387 w 542"/>
                  <a:gd name="T115" fmla="*/ 122 h 442"/>
                  <a:gd name="T116" fmla="*/ 395 w 542"/>
                  <a:gd name="T117" fmla="*/ 137 h 442"/>
                  <a:gd name="T118" fmla="*/ 404 w 542"/>
                  <a:gd name="T119" fmla="*/ 23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2" h="4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0"/>
              <p:cNvSpPr>
                <a:spLocks noEditPoints="1"/>
              </p:cNvSpPr>
              <p:nvPr/>
            </p:nvSpPr>
            <p:spPr bwMode="auto">
              <a:xfrm>
                <a:off x="3404178" y="780330"/>
                <a:ext cx="649287" cy="473075"/>
              </a:xfrm>
              <a:custGeom>
                <a:avLst/>
                <a:gdLst>
                  <a:gd name="T0" fmla="*/ 0 w 547"/>
                  <a:gd name="T1" fmla="*/ 0 h 399"/>
                  <a:gd name="T2" fmla="*/ 0 w 547"/>
                  <a:gd name="T3" fmla="*/ 399 h 399"/>
                  <a:gd name="T4" fmla="*/ 547 w 547"/>
                  <a:gd name="T5" fmla="*/ 399 h 399"/>
                  <a:gd name="T6" fmla="*/ 547 w 547"/>
                  <a:gd name="T7" fmla="*/ 0 h 399"/>
                  <a:gd name="T8" fmla="*/ 0 w 547"/>
                  <a:gd name="T9" fmla="*/ 0 h 399"/>
                  <a:gd name="T10" fmla="*/ 525 w 547"/>
                  <a:gd name="T11" fmla="*/ 376 h 399"/>
                  <a:gd name="T12" fmla="*/ 22 w 547"/>
                  <a:gd name="T13" fmla="*/ 376 h 399"/>
                  <a:gd name="T14" fmla="*/ 22 w 547"/>
                  <a:gd name="T15" fmla="*/ 23 h 399"/>
                  <a:gd name="T16" fmla="*/ 525 w 547"/>
                  <a:gd name="T17" fmla="*/ 23 h 399"/>
                  <a:gd name="T18" fmla="*/ 525 w 547"/>
                  <a:gd name="T19" fmla="*/ 376 h 399"/>
                  <a:gd name="T20" fmla="*/ 471 w 547"/>
                  <a:gd name="T21" fmla="*/ 235 h 399"/>
                  <a:gd name="T22" fmla="*/ 447 w 547"/>
                  <a:gd name="T23" fmla="*/ 278 h 399"/>
                  <a:gd name="T24" fmla="*/ 447 w 547"/>
                  <a:gd name="T25" fmla="*/ 279 h 399"/>
                  <a:gd name="T26" fmla="*/ 447 w 547"/>
                  <a:gd name="T27" fmla="*/ 353 h 399"/>
                  <a:gd name="T28" fmla="*/ 422 w 547"/>
                  <a:gd name="T29" fmla="*/ 321 h 399"/>
                  <a:gd name="T30" fmla="*/ 398 w 547"/>
                  <a:gd name="T31" fmla="*/ 353 h 399"/>
                  <a:gd name="T32" fmla="*/ 398 w 547"/>
                  <a:gd name="T33" fmla="*/ 279 h 399"/>
                  <a:gd name="T34" fmla="*/ 398 w 547"/>
                  <a:gd name="T35" fmla="*/ 278 h 399"/>
                  <a:gd name="T36" fmla="*/ 373 w 547"/>
                  <a:gd name="T37" fmla="*/ 235 h 399"/>
                  <a:gd name="T38" fmla="*/ 422 w 547"/>
                  <a:gd name="T39" fmla="*/ 186 h 399"/>
                  <a:gd name="T40" fmla="*/ 471 w 547"/>
                  <a:gd name="T41" fmla="*/ 235 h 399"/>
                  <a:gd name="T42" fmla="*/ 61 w 547"/>
                  <a:gd name="T43" fmla="*/ 83 h 399"/>
                  <a:gd name="T44" fmla="*/ 69 w 547"/>
                  <a:gd name="T45" fmla="*/ 75 h 399"/>
                  <a:gd name="T46" fmla="*/ 467 w 547"/>
                  <a:gd name="T47" fmla="*/ 75 h 399"/>
                  <a:gd name="T48" fmla="*/ 475 w 547"/>
                  <a:gd name="T49" fmla="*/ 83 h 399"/>
                  <a:gd name="T50" fmla="*/ 467 w 547"/>
                  <a:gd name="T51" fmla="*/ 91 h 399"/>
                  <a:gd name="T52" fmla="*/ 69 w 547"/>
                  <a:gd name="T53" fmla="*/ 91 h 399"/>
                  <a:gd name="T54" fmla="*/ 61 w 547"/>
                  <a:gd name="T55" fmla="*/ 83 h 399"/>
                  <a:gd name="T56" fmla="*/ 409 w 547"/>
                  <a:gd name="T57" fmla="*/ 150 h 399"/>
                  <a:gd name="T58" fmla="*/ 105 w 547"/>
                  <a:gd name="T59" fmla="*/ 150 h 399"/>
                  <a:gd name="T60" fmla="*/ 97 w 547"/>
                  <a:gd name="T61" fmla="*/ 142 h 399"/>
                  <a:gd name="T62" fmla="*/ 105 w 547"/>
                  <a:gd name="T63" fmla="*/ 134 h 399"/>
                  <a:gd name="T64" fmla="*/ 409 w 547"/>
                  <a:gd name="T65" fmla="*/ 134 h 399"/>
                  <a:gd name="T66" fmla="*/ 416 w 547"/>
                  <a:gd name="T67" fmla="*/ 142 h 399"/>
                  <a:gd name="T68" fmla="*/ 409 w 547"/>
                  <a:gd name="T69" fmla="*/ 150 h 399"/>
                  <a:gd name="T70" fmla="*/ 299 w 547"/>
                  <a:gd name="T71" fmla="*/ 240 h 399"/>
                  <a:gd name="T72" fmla="*/ 291 w 547"/>
                  <a:gd name="T73" fmla="*/ 248 h 399"/>
                  <a:gd name="T74" fmla="*/ 118 w 547"/>
                  <a:gd name="T75" fmla="*/ 248 h 399"/>
                  <a:gd name="T76" fmla="*/ 110 w 547"/>
                  <a:gd name="T77" fmla="*/ 240 h 399"/>
                  <a:gd name="T78" fmla="*/ 118 w 547"/>
                  <a:gd name="T79" fmla="*/ 232 h 399"/>
                  <a:gd name="T80" fmla="*/ 291 w 547"/>
                  <a:gd name="T81" fmla="*/ 232 h 399"/>
                  <a:gd name="T82" fmla="*/ 299 w 547"/>
                  <a:gd name="T83" fmla="*/ 240 h 399"/>
                  <a:gd name="T84" fmla="*/ 299 w 547"/>
                  <a:gd name="T85" fmla="*/ 297 h 399"/>
                  <a:gd name="T86" fmla="*/ 291 w 547"/>
                  <a:gd name="T87" fmla="*/ 305 h 399"/>
                  <a:gd name="T88" fmla="*/ 118 w 547"/>
                  <a:gd name="T89" fmla="*/ 305 h 399"/>
                  <a:gd name="T90" fmla="*/ 110 w 547"/>
                  <a:gd name="T91" fmla="*/ 297 h 399"/>
                  <a:gd name="T92" fmla="*/ 118 w 547"/>
                  <a:gd name="T93" fmla="*/ 290 h 399"/>
                  <a:gd name="T94" fmla="*/ 291 w 547"/>
                  <a:gd name="T95" fmla="*/ 290 h 399"/>
                  <a:gd name="T96" fmla="*/ 299 w 547"/>
                  <a:gd name="T97" fmla="*/ 297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399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1"/>
              <p:cNvSpPr/>
              <p:nvPr/>
            </p:nvSpPr>
            <p:spPr bwMode="auto">
              <a:xfrm>
                <a:off x="2281816" y="794618"/>
                <a:ext cx="809625" cy="446088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2"/>
              <p:cNvSpPr>
                <a:spLocks noEditPoints="1"/>
              </p:cNvSpPr>
              <p:nvPr/>
            </p:nvSpPr>
            <p:spPr bwMode="auto">
              <a:xfrm>
                <a:off x="4413828" y="642218"/>
                <a:ext cx="576262" cy="596900"/>
              </a:xfrm>
              <a:custGeom>
                <a:avLst/>
                <a:gdLst>
                  <a:gd name="T0" fmla="*/ 485 w 485"/>
                  <a:gd name="T1" fmla="*/ 490 h 503"/>
                  <a:gd name="T2" fmla="*/ 14 w 485"/>
                  <a:gd name="T3" fmla="*/ 503 h 503"/>
                  <a:gd name="T4" fmla="*/ 0 w 485"/>
                  <a:gd name="T5" fmla="*/ 489 h 503"/>
                  <a:gd name="T6" fmla="*/ 471 w 485"/>
                  <a:gd name="T7" fmla="*/ 476 h 503"/>
                  <a:gd name="T8" fmla="*/ 17 w 485"/>
                  <a:gd name="T9" fmla="*/ 439 h 503"/>
                  <a:gd name="T10" fmla="*/ 31 w 485"/>
                  <a:gd name="T11" fmla="*/ 453 h 503"/>
                  <a:gd name="T12" fmla="*/ 468 w 485"/>
                  <a:gd name="T13" fmla="*/ 440 h 503"/>
                  <a:gd name="T14" fmla="*/ 454 w 485"/>
                  <a:gd name="T15" fmla="*/ 426 h 503"/>
                  <a:gd name="T16" fmla="*/ 17 w 485"/>
                  <a:gd name="T17" fmla="*/ 439 h 503"/>
                  <a:gd name="T18" fmla="*/ 21 w 485"/>
                  <a:gd name="T19" fmla="*/ 134 h 503"/>
                  <a:gd name="T20" fmla="*/ 247 w 485"/>
                  <a:gd name="T21" fmla="*/ 1 h 503"/>
                  <a:gd name="T22" fmla="*/ 474 w 485"/>
                  <a:gd name="T23" fmla="*/ 153 h 503"/>
                  <a:gd name="T24" fmla="*/ 25 w 485"/>
                  <a:gd name="T25" fmla="*/ 164 h 503"/>
                  <a:gd name="T26" fmla="*/ 211 w 485"/>
                  <a:gd name="T27" fmla="*/ 91 h 503"/>
                  <a:gd name="T28" fmla="*/ 274 w 485"/>
                  <a:gd name="T29" fmla="*/ 91 h 503"/>
                  <a:gd name="T30" fmla="*/ 211 w 485"/>
                  <a:gd name="T31" fmla="*/ 91 h 503"/>
                  <a:gd name="T32" fmla="*/ 52 w 485"/>
                  <a:gd name="T33" fmla="*/ 385 h 503"/>
                  <a:gd name="T34" fmla="*/ 69 w 485"/>
                  <a:gd name="T35" fmla="*/ 399 h 503"/>
                  <a:gd name="T36" fmla="*/ 147 w 485"/>
                  <a:gd name="T37" fmla="*/ 385 h 503"/>
                  <a:gd name="T38" fmla="*/ 134 w 485"/>
                  <a:gd name="T39" fmla="*/ 371 h 503"/>
                  <a:gd name="T40" fmla="*/ 129 w 485"/>
                  <a:gd name="T41" fmla="*/ 218 h 503"/>
                  <a:gd name="T42" fmla="*/ 147 w 485"/>
                  <a:gd name="T43" fmla="*/ 205 h 503"/>
                  <a:gd name="T44" fmla="*/ 136 w 485"/>
                  <a:gd name="T45" fmla="*/ 191 h 503"/>
                  <a:gd name="T46" fmla="*/ 52 w 485"/>
                  <a:gd name="T47" fmla="*/ 204 h 503"/>
                  <a:gd name="T48" fmla="*/ 66 w 485"/>
                  <a:gd name="T49" fmla="*/ 218 h 503"/>
                  <a:gd name="T50" fmla="*/ 69 w 485"/>
                  <a:gd name="T51" fmla="*/ 371 h 503"/>
                  <a:gd name="T52" fmla="*/ 209 w 485"/>
                  <a:gd name="T53" fmla="*/ 371 h 503"/>
                  <a:gd name="T54" fmla="*/ 195 w 485"/>
                  <a:gd name="T55" fmla="*/ 385 h 503"/>
                  <a:gd name="T56" fmla="*/ 276 w 485"/>
                  <a:gd name="T57" fmla="*/ 399 h 503"/>
                  <a:gd name="T58" fmla="*/ 290 w 485"/>
                  <a:gd name="T59" fmla="*/ 385 h 503"/>
                  <a:gd name="T60" fmla="*/ 272 w 485"/>
                  <a:gd name="T61" fmla="*/ 371 h 503"/>
                  <a:gd name="T62" fmla="*/ 276 w 485"/>
                  <a:gd name="T63" fmla="*/ 218 h 503"/>
                  <a:gd name="T64" fmla="*/ 290 w 485"/>
                  <a:gd name="T65" fmla="*/ 204 h 503"/>
                  <a:gd name="T66" fmla="*/ 211 w 485"/>
                  <a:gd name="T67" fmla="*/ 191 h 503"/>
                  <a:gd name="T68" fmla="*/ 195 w 485"/>
                  <a:gd name="T69" fmla="*/ 205 h 503"/>
                  <a:gd name="T70" fmla="*/ 212 w 485"/>
                  <a:gd name="T71" fmla="*/ 218 h 503"/>
                  <a:gd name="T72" fmla="*/ 209 w 485"/>
                  <a:gd name="T73" fmla="*/ 371 h 503"/>
                  <a:gd name="T74" fmla="*/ 338 w 485"/>
                  <a:gd name="T75" fmla="*/ 385 h 503"/>
                  <a:gd name="T76" fmla="*/ 354 w 485"/>
                  <a:gd name="T77" fmla="*/ 399 h 503"/>
                  <a:gd name="T78" fmla="*/ 433 w 485"/>
                  <a:gd name="T79" fmla="*/ 385 h 503"/>
                  <a:gd name="T80" fmla="*/ 419 w 485"/>
                  <a:gd name="T81" fmla="*/ 371 h 503"/>
                  <a:gd name="T82" fmla="*/ 415 w 485"/>
                  <a:gd name="T83" fmla="*/ 218 h 503"/>
                  <a:gd name="T84" fmla="*/ 433 w 485"/>
                  <a:gd name="T85" fmla="*/ 205 h 503"/>
                  <a:gd name="T86" fmla="*/ 422 w 485"/>
                  <a:gd name="T87" fmla="*/ 191 h 503"/>
                  <a:gd name="T88" fmla="*/ 338 w 485"/>
                  <a:gd name="T89" fmla="*/ 204 h 503"/>
                  <a:gd name="T90" fmla="*/ 351 w 485"/>
                  <a:gd name="T91" fmla="*/ 218 h 503"/>
                  <a:gd name="T92" fmla="*/ 354 w 485"/>
                  <a:gd name="T93" fmla="*/ 37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5" h="503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3"/>
              <p:cNvSpPr>
                <a:spLocks noEditPoints="1"/>
              </p:cNvSpPr>
              <p:nvPr/>
            </p:nvSpPr>
            <p:spPr bwMode="auto">
              <a:xfrm>
                <a:off x="3354966" y="2983780"/>
                <a:ext cx="704850" cy="511175"/>
              </a:xfrm>
              <a:custGeom>
                <a:avLst/>
                <a:gdLst>
                  <a:gd name="T0" fmla="*/ 390 w 594"/>
                  <a:gd name="T1" fmla="*/ 126 h 431"/>
                  <a:gd name="T2" fmla="*/ 373 w 594"/>
                  <a:gd name="T3" fmla="*/ 143 h 431"/>
                  <a:gd name="T4" fmla="*/ 344 w 594"/>
                  <a:gd name="T5" fmla="*/ 284 h 431"/>
                  <a:gd name="T6" fmla="*/ 220 w 594"/>
                  <a:gd name="T7" fmla="*/ 255 h 431"/>
                  <a:gd name="T8" fmla="*/ 220 w 594"/>
                  <a:gd name="T9" fmla="*/ 126 h 431"/>
                  <a:gd name="T10" fmla="*/ 204 w 594"/>
                  <a:gd name="T11" fmla="*/ 93 h 431"/>
                  <a:gd name="T12" fmla="*/ 270 w 594"/>
                  <a:gd name="T13" fmla="*/ 124 h 431"/>
                  <a:gd name="T14" fmla="*/ 260 w 594"/>
                  <a:gd name="T15" fmla="*/ 140 h 431"/>
                  <a:gd name="T16" fmla="*/ 260 w 594"/>
                  <a:gd name="T17" fmla="*/ 246 h 431"/>
                  <a:gd name="T18" fmla="*/ 317 w 594"/>
                  <a:gd name="T19" fmla="*/ 246 h 431"/>
                  <a:gd name="T20" fmla="*/ 333 w 594"/>
                  <a:gd name="T21" fmla="*/ 229 h 431"/>
                  <a:gd name="T22" fmla="*/ 333 w 594"/>
                  <a:gd name="T23" fmla="*/ 124 h 431"/>
                  <a:gd name="T24" fmla="*/ 323 w 594"/>
                  <a:gd name="T25" fmla="*/ 93 h 431"/>
                  <a:gd name="T26" fmla="*/ 406 w 594"/>
                  <a:gd name="T27" fmla="*/ 76 h 431"/>
                  <a:gd name="T28" fmla="*/ 306 w 594"/>
                  <a:gd name="T29" fmla="*/ 140 h 431"/>
                  <a:gd name="T30" fmla="*/ 317 w 594"/>
                  <a:gd name="T31" fmla="*/ 229 h 431"/>
                  <a:gd name="T32" fmla="*/ 276 w 594"/>
                  <a:gd name="T33" fmla="*/ 140 h 431"/>
                  <a:gd name="T34" fmla="*/ 287 w 594"/>
                  <a:gd name="T35" fmla="*/ 76 h 431"/>
                  <a:gd name="T36" fmla="*/ 187 w 594"/>
                  <a:gd name="T37" fmla="*/ 143 h 431"/>
                  <a:gd name="T38" fmla="*/ 203 w 594"/>
                  <a:gd name="T39" fmla="*/ 261 h 431"/>
                  <a:gd name="T40" fmla="*/ 351 w 594"/>
                  <a:gd name="T41" fmla="*/ 300 h 431"/>
                  <a:gd name="T42" fmla="*/ 390 w 594"/>
                  <a:gd name="T43" fmla="*/ 143 h 431"/>
                  <a:gd name="T44" fmla="*/ 406 w 594"/>
                  <a:gd name="T45" fmla="*/ 76 h 431"/>
                  <a:gd name="T46" fmla="*/ 560 w 594"/>
                  <a:gd name="T47" fmla="*/ 43 h 431"/>
                  <a:gd name="T48" fmla="*/ 71 w 594"/>
                  <a:gd name="T49" fmla="*/ 0 h 431"/>
                  <a:gd name="T50" fmla="*/ 32 w 594"/>
                  <a:gd name="T51" fmla="*/ 369 h 431"/>
                  <a:gd name="T52" fmla="*/ 0 w 594"/>
                  <a:gd name="T53" fmla="*/ 384 h 431"/>
                  <a:gd name="T54" fmla="*/ 552 w 594"/>
                  <a:gd name="T55" fmla="*/ 431 h 431"/>
                  <a:gd name="T56" fmla="*/ 594 w 594"/>
                  <a:gd name="T57" fmla="*/ 369 h 431"/>
                  <a:gd name="T58" fmla="*/ 327 w 594"/>
                  <a:gd name="T59" fmla="*/ 407 h 431"/>
                  <a:gd name="T60" fmla="*/ 245 w 594"/>
                  <a:gd name="T61" fmla="*/ 394 h 431"/>
                  <a:gd name="T62" fmla="*/ 327 w 594"/>
                  <a:gd name="T63" fmla="*/ 382 h 431"/>
                  <a:gd name="T64" fmla="*/ 327 w 594"/>
                  <a:gd name="T65" fmla="*/ 407 h 431"/>
                  <a:gd name="T66" fmla="*/ 506 w 594"/>
                  <a:gd name="T67" fmla="*/ 337 h 431"/>
                  <a:gd name="T68" fmla="*/ 65 w 594"/>
                  <a:gd name="T69" fmla="*/ 318 h 431"/>
                  <a:gd name="T70" fmla="*/ 88 w 594"/>
                  <a:gd name="T71" fmla="*/ 38 h 431"/>
                  <a:gd name="T72" fmla="*/ 524 w 594"/>
                  <a:gd name="T73" fmla="*/ 5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4" h="431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4"/>
              <p:cNvSpPr>
                <a:spLocks noEditPoints="1"/>
              </p:cNvSpPr>
              <p:nvPr/>
            </p:nvSpPr>
            <p:spPr bwMode="auto">
              <a:xfrm>
                <a:off x="433966" y="2928218"/>
                <a:ext cx="473075" cy="601663"/>
              </a:xfrm>
              <a:custGeom>
                <a:avLst/>
                <a:gdLst>
                  <a:gd name="T0" fmla="*/ 193 w 399"/>
                  <a:gd name="T1" fmla="*/ 238 h 507"/>
                  <a:gd name="T2" fmla="*/ 184 w 399"/>
                  <a:gd name="T3" fmla="*/ 275 h 507"/>
                  <a:gd name="T4" fmla="*/ 149 w 399"/>
                  <a:gd name="T5" fmla="*/ 284 h 507"/>
                  <a:gd name="T6" fmla="*/ 198 w 399"/>
                  <a:gd name="T7" fmla="*/ 223 h 507"/>
                  <a:gd name="T8" fmla="*/ 250 w 399"/>
                  <a:gd name="T9" fmla="*/ 344 h 507"/>
                  <a:gd name="T10" fmla="*/ 252 w 399"/>
                  <a:gd name="T11" fmla="*/ 349 h 507"/>
                  <a:gd name="T12" fmla="*/ 276 w 399"/>
                  <a:gd name="T13" fmla="*/ 331 h 507"/>
                  <a:gd name="T14" fmla="*/ 287 w 399"/>
                  <a:gd name="T15" fmla="*/ 303 h 507"/>
                  <a:gd name="T16" fmla="*/ 284 w 399"/>
                  <a:gd name="T17" fmla="*/ 300 h 507"/>
                  <a:gd name="T18" fmla="*/ 256 w 399"/>
                  <a:gd name="T19" fmla="*/ 330 h 507"/>
                  <a:gd name="T20" fmla="*/ 348 w 399"/>
                  <a:gd name="T21" fmla="*/ 507 h 507"/>
                  <a:gd name="T22" fmla="*/ 0 w 399"/>
                  <a:gd name="T23" fmla="*/ 457 h 507"/>
                  <a:gd name="T24" fmla="*/ 58 w 399"/>
                  <a:gd name="T25" fmla="*/ 0 h 507"/>
                  <a:gd name="T26" fmla="*/ 392 w 399"/>
                  <a:gd name="T27" fmla="*/ 13 h 507"/>
                  <a:gd name="T28" fmla="*/ 56 w 399"/>
                  <a:gd name="T29" fmla="*/ 26 h 507"/>
                  <a:gd name="T30" fmla="*/ 53 w 399"/>
                  <a:gd name="T31" fmla="*/ 83 h 507"/>
                  <a:gd name="T32" fmla="*/ 399 w 399"/>
                  <a:gd name="T33" fmla="*/ 106 h 507"/>
                  <a:gd name="T34" fmla="*/ 204 w 399"/>
                  <a:gd name="T35" fmla="*/ 271 h 507"/>
                  <a:gd name="T36" fmla="*/ 219 w 399"/>
                  <a:gd name="T37" fmla="*/ 215 h 507"/>
                  <a:gd name="T38" fmla="*/ 219 w 399"/>
                  <a:gd name="T39" fmla="*/ 194 h 507"/>
                  <a:gd name="T40" fmla="*/ 195 w 399"/>
                  <a:gd name="T41" fmla="*/ 202 h 507"/>
                  <a:gd name="T42" fmla="*/ 136 w 399"/>
                  <a:gd name="T43" fmla="*/ 272 h 507"/>
                  <a:gd name="T44" fmla="*/ 108 w 399"/>
                  <a:gd name="T45" fmla="*/ 297 h 507"/>
                  <a:gd name="T46" fmla="*/ 86 w 399"/>
                  <a:gd name="T47" fmla="*/ 313 h 507"/>
                  <a:gd name="T48" fmla="*/ 94 w 399"/>
                  <a:gd name="T49" fmla="*/ 320 h 507"/>
                  <a:gd name="T50" fmla="*/ 109 w 399"/>
                  <a:gd name="T51" fmla="*/ 315 h 507"/>
                  <a:gd name="T52" fmla="*/ 91 w 399"/>
                  <a:gd name="T53" fmla="*/ 348 h 507"/>
                  <a:gd name="T54" fmla="*/ 84 w 399"/>
                  <a:gd name="T55" fmla="*/ 375 h 507"/>
                  <a:gd name="T56" fmla="*/ 100 w 399"/>
                  <a:gd name="T57" fmla="*/ 369 h 507"/>
                  <a:gd name="T58" fmla="*/ 111 w 399"/>
                  <a:gd name="T59" fmla="*/ 348 h 507"/>
                  <a:gd name="T60" fmla="*/ 180 w 399"/>
                  <a:gd name="T61" fmla="*/ 293 h 507"/>
                  <a:gd name="T62" fmla="*/ 173 w 399"/>
                  <a:gd name="T63" fmla="*/ 363 h 507"/>
                  <a:gd name="T64" fmla="*/ 185 w 399"/>
                  <a:gd name="T65" fmla="*/ 378 h 507"/>
                  <a:gd name="T66" fmla="*/ 192 w 399"/>
                  <a:gd name="T67" fmla="*/ 366 h 507"/>
                  <a:gd name="T68" fmla="*/ 200 w 399"/>
                  <a:gd name="T69" fmla="*/ 290 h 507"/>
                  <a:gd name="T70" fmla="*/ 215 w 399"/>
                  <a:gd name="T71" fmla="*/ 289 h 507"/>
                  <a:gd name="T72" fmla="*/ 221 w 399"/>
                  <a:gd name="T73" fmla="*/ 279 h 507"/>
                  <a:gd name="T74" fmla="*/ 205 w 399"/>
                  <a:gd name="T75" fmla="*/ 271 h 507"/>
                  <a:gd name="T76" fmla="*/ 312 w 399"/>
                  <a:gd name="T77" fmla="*/ 213 h 507"/>
                  <a:gd name="T78" fmla="*/ 303 w 399"/>
                  <a:gd name="T79" fmla="*/ 204 h 507"/>
                  <a:gd name="T80" fmla="*/ 284 w 399"/>
                  <a:gd name="T81" fmla="*/ 231 h 507"/>
                  <a:gd name="T82" fmla="*/ 227 w 399"/>
                  <a:gd name="T83" fmla="*/ 362 h 507"/>
                  <a:gd name="T84" fmla="*/ 236 w 399"/>
                  <a:gd name="T85" fmla="*/ 370 h 507"/>
                  <a:gd name="T86" fmla="*/ 243 w 399"/>
                  <a:gd name="T87" fmla="*/ 362 h 507"/>
                  <a:gd name="T88" fmla="*/ 255 w 399"/>
                  <a:gd name="T89" fmla="*/ 367 h 507"/>
                  <a:gd name="T90" fmla="*/ 299 w 399"/>
                  <a:gd name="T91" fmla="*/ 324 h 507"/>
                  <a:gd name="T92" fmla="*/ 300 w 399"/>
                  <a:gd name="T93" fmla="*/ 288 h 507"/>
                  <a:gd name="T94" fmla="*/ 274 w 399"/>
                  <a:gd name="T95" fmla="*/ 288 h 507"/>
                  <a:gd name="T96" fmla="*/ 310 w 399"/>
                  <a:gd name="T97" fmla="*/ 22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" h="507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5"/>
              <p:cNvSpPr>
                <a:spLocks noEditPoints="1"/>
              </p:cNvSpPr>
              <p:nvPr/>
            </p:nvSpPr>
            <p:spPr bwMode="auto">
              <a:xfrm>
                <a:off x="1329316" y="4045818"/>
                <a:ext cx="655637" cy="641350"/>
              </a:xfrm>
              <a:custGeom>
                <a:avLst/>
                <a:gdLst>
                  <a:gd name="T0" fmla="*/ 490 w 553"/>
                  <a:gd name="T1" fmla="*/ 106 h 540"/>
                  <a:gd name="T2" fmla="*/ 63 w 553"/>
                  <a:gd name="T3" fmla="*/ 297 h 540"/>
                  <a:gd name="T4" fmla="*/ 29 w 553"/>
                  <a:gd name="T5" fmla="*/ 432 h 540"/>
                  <a:gd name="T6" fmla="*/ 504 w 553"/>
                  <a:gd name="T7" fmla="*/ 454 h 540"/>
                  <a:gd name="T8" fmla="*/ 524 w 553"/>
                  <a:gd name="T9" fmla="*/ 343 h 540"/>
                  <a:gd name="T10" fmla="*/ 113 w 553"/>
                  <a:gd name="T11" fmla="*/ 399 h 540"/>
                  <a:gd name="T12" fmla="*/ 113 w 553"/>
                  <a:gd name="T13" fmla="*/ 334 h 540"/>
                  <a:gd name="T14" fmla="*/ 113 w 553"/>
                  <a:gd name="T15" fmla="*/ 399 h 540"/>
                  <a:gd name="T16" fmla="*/ 131 w 553"/>
                  <a:gd name="T17" fmla="*/ 159 h 540"/>
                  <a:gd name="T18" fmla="*/ 262 w 553"/>
                  <a:gd name="T19" fmla="*/ 146 h 540"/>
                  <a:gd name="T20" fmla="*/ 143 w 553"/>
                  <a:gd name="T21" fmla="*/ 249 h 540"/>
                  <a:gd name="T22" fmla="*/ 357 w 553"/>
                  <a:gd name="T23" fmla="*/ 406 h 540"/>
                  <a:gd name="T24" fmla="*/ 186 w 553"/>
                  <a:gd name="T25" fmla="*/ 397 h 540"/>
                  <a:gd name="T26" fmla="*/ 357 w 553"/>
                  <a:gd name="T27" fmla="*/ 387 h 540"/>
                  <a:gd name="T28" fmla="*/ 357 w 553"/>
                  <a:gd name="T29" fmla="*/ 406 h 540"/>
                  <a:gd name="T30" fmla="*/ 196 w 553"/>
                  <a:gd name="T31" fmla="*/ 363 h 540"/>
                  <a:gd name="T32" fmla="*/ 196 w 553"/>
                  <a:gd name="T33" fmla="*/ 344 h 540"/>
                  <a:gd name="T34" fmla="*/ 367 w 553"/>
                  <a:gd name="T35" fmla="*/ 354 h 540"/>
                  <a:gd name="T36" fmla="*/ 357 w 553"/>
                  <a:gd name="T37" fmla="*/ 321 h 540"/>
                  <a:gd name="T38" fmla="*/ 186 w 553"/>
                  <a:gd name="T39" fmla="*/ 311 h 540"/>
                  <a:gd name="T40" fmla="*/ 357 w 553"/>
                  <a:gd name="T41" fmla="*/ 302 h 540"/>
                  <a:gd name="T42" fmla="*/ 357 w 553"/>
                  <a:gd name="T43" fmla="*/ 321 h 540"/>
                  <a:gd name="T44" fmla="*/ 291 w 553"/>
                  <a:gd name="T45" fmla="*/ 146 h 540"/>
                  <a:gd name="T46" fmla="*/ 422 w 553"/>
                  <a:gd name="T47" fmla="*/ 159 h 540"/>
                  <a:gd name="T48" fmla="*/ 410 w 553"/>
                  <a:gd name="T49" fmla="*/ 249 h 540"/>
                  <a:gd name="T50" fmla="*/ 440 w 553"/>
                  <a:gd name="T51" fmla="*/ 399 h 540"/>
                  <a:gd name="T52" fmla="*/ 440 w 553"/>
                  <a:gd name="T53" fmla="*/ 334 h 540"/>
                  <a:gd name="T54" fmla="*/ 440 w 553"/>
                  <a:gd name="T55" fmla="*/ 399 h 540"/>
                  <a:gd name="T56" fmla="*/ 553 w 553"/>
                  <a:gd name="T57" fmla="*/ 223 h 540"/>
                  <a:gd name="T58" fmla="*/ 521 w 553"/>
                  <a:gd name="T59" fmla="*/ 236 h 540"/>
                  <a:gd name="T60" fmla="*/ 509 w 553"/>
                  <a:gd name="T61" fmla="*/ 171 h 540"/>
                  <a:gd name="T62" fmla="*/ 541 w 553"/>
                  <a:gd name="T63" fmla="*/ 159 h 540"/>
                  <a:gd name="T64" fmla="*/ 32 w 553"/>
                  <a:gd name="T65" fmla="*/ 236 h 540"/>
                  <a:gd name="T66" fmla="*/ 0 w 553"/>
                  <a:gd name="T67" fmla="*/ 223 h 540"/>
                  <a:gd name="T68" fmla="*/ 12 w 553"/>
                  <a:gd name="T69" fmla="*/ 148 h 540"/>
                  <a:gd name="T70" fmla="*/ 44 w 553"/>
                  <a:gd name="T71" fmla="*/ 160 h 540"/>
                  <a:gd name="T72" fmla="*/ 32 w 553"/>
                  <a:gd name="T73" fmla="*/ 236 h 540"/>
                  <a:gd name="T74" fmla="*/ 277 w 553"/>
                  <a:gd name="T75" fmla="*/ 0 h 540"/>
                  <a:gd name="T76" fmla="*/ 490 w 553"/>
                  <a:gd name="T77" fmla="*/ 87 h 540"/>
                  <a:gd name="T78" fmla="*/ 128 w 553"/>
                  <a:gd name="T79" fmla="*/ 53 h 540"/>
                  <a:gd name="T80" fmla="*/ 158 w 553"/>
                  <a:gd name="T81" fmla="*/ 53 h 540"/>
                  <a:gd name="T82" fmla="*/ 195 w 553"/>
                  <a:gd name="T83" fmla="*/ 68 h 540"/>
                  <a:gd name="T84" fmla="*/ 195 w 553"/>
                  <a:gd name="T85" fmla="*/ 38 h 540"/>
                  <a:gd name="T86" fmla="*/ 195 w 553"/>
                  <a:gd name="T87" fmla="*/ 68 h 540"/>
                  <a:gd name="T88" fmla="*/ 341 w 553"/>
                  <a:gd name="T89" fmla="*/ 53 h 540"/>
                  <a:gd name="T90" fmla="*/ 371 w 553"/>
                  <a:gd name="T91" fmla="*/ 53 h 540"/>
                  <a:gd name="T92" fmla="*/ 408 w 553"/>
                  <a:gd name="T93" fmla="*/ 68 h 540"/>
                  <a:gd name="T94" fmla="*/ 408 w 553"/>
                  <a:gd name="T95" fmla="*/ 38 h 540"/>
                  <a:gd name="T96" fmla="*/ 408 w 553"/>
                  <a:gd name="T97" fmla="*/ 68 h 540"/>
                  <a:gd name="T98" fmla="*/ 472 w 553"/>
                  <a:gd name="T99" fmla="*/ 471 h 540"/>
                  <a:gd name="T100" fmla="*/ 450 w 553"/>
                  <a:gd name="T101" fmla="*/ 540 h 540"/>
                  <a:gd name="T102" fmla="*/ 398 w 553"/>
                  <a:gd name="T103" fmla="*/ 518 h 540"/>
                  <a:gd name="T104" fmla="*/ 81 w 553"/>
                  <a:gd name="T105" fmla="*/ 471 h 540"/>
                  <a:gd name="T106" fmla="*/ 155 w 553"/>
                  <a:gd name="T107" fmla="*/ 518 h 540"/>
                  <a:gd name="T108" fmla="*/ 103 w 553"/>
                  <a:gd name="T109" fmla="*/ 540 h 540"/>
                  <a:gd name="T110" fmla="*/ 81 w 553"/>
                  <a:gd name="T111" fmla="*/ 4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540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"/>
              <p:cNvSpPr>
                <a:spLocks noEditPoints="1"/>
              </p:cNvSpPr>
              <p:nvPr/>
            </p:nvSpPr>
            <p:spPr bwMode="auto">
              <a:xfrm>
                <a:off x="4523366" y="4012480"/>
                <a:ext cx="373062" cy="639763"/>
              </a:xfrm>
              <a:custGeom>
                <a:avLst/>
                <a:gdLst>
                  <a:gd name="T0" fmla="*/ 287 w 314"/>
                  <a:gd name="T1" fmla="*/ 134 h 540"/>
                  <a:gd name="T2" fmla="*/ 314 w 314"/>
                  <a:gd name="T3" fmla="*/ 144 h 540"/>
                  <a:gd name="T4" fmla="*/ 275 w 314"/>
                  <a:gd name="T5" fmla="*/ 254 h 540"/>
                  <a:gd name="T6" fmla="*/ 244 w 314"/>
                  <a:gd name="T7" fmla="*/ 254 h 540"/>
                  <a:gd name="T8" fmla="*/ 287 w 314"/>
                  <a:gd name="T9" fmla="*/ 134 h 540"/>
                  <a:gd name="T10" fmla="*/ 306 w 314"/>
                  <a:gd name="T11" fmla="*/ 50 h 540"/>
                  <a:gd name="T12" fmla="*/ 298 w 314"/>
                  <a:gd name="T13" fmla="*/ 47 h 540"/>
                  <a:gd name="T14" fmla="*/ 258 w 314"/>
                  <a:gd name="T15" fmla="*/ 88 h 540"/>
                  <a:gd name="T16" fmla="*/ 311 w 314"/>
                  <a:gd name="T17" fmla="*/ 107 h 540"/>
                  <a:gd name="T18" fmla="*/ 306 w 314"/>
                  <a:gd name="T19" fmla="*/ 50 h 540"/>
                  <a:gd name="T20" fmla="*/ 213 w 314"/>
                  <a:gd name="T21" fmla="*/ 254 h 540"/>
                  <a:gd name="T22" fmla="*/ 260 w 314"/>
                  <a:gd name="T23" fmla="*/ 124 h 540"/>
                  <a:gd name="T24" fmla="*/ 233 w 314"/>
                  <a:gd name="T25" fmla="*/ 114 h 540"/>
                  <a:gd name="T26" fmla="*/ 183 w 314"/>
                  <a:gd name="T27" fmla="*/ 254 h 540"/>
                  <a:gd name="T28" fmla="*/ 213 w 314"/>
                  <a:gd name="T29" fmla="*/ 254 h 540"/>
                  <a:gd name="T30" fmla="*/ 7 w 314"/>
                  <a:gd name="T31" fmla="*/ 68 h 540"/>
                  <a:gd name="T32" fmla="*/ 42 w 314"/>
                  <a:gd name="T33" fmla="*/ 7 h 540"/>
                  <a:gd name="T34" fmla="*/ 103 w 314"/>
                  <a:gd name="T35" fmla="*/ 42 h 540"/>
                  <a:gd name="T36" fmla="*/ 159 w 314"/>
                  <a:gd name="T37" fmla="*/ 254 h 540"/>
                  <a:gd name="T38" fmla="*/ 56 w 314"/>
                  <a:gd name="T39" fmla="*/ 254 h 540"/>
                  <a:gd name="T40" fmla="*/ 7 w 314"/>
                  <a:gd name="T41" fmla="*/ 68 h 540"/>
                  <a:gd name="T42" fmla="*/ 43 w 314"/>
                  <a:gd name="T43" fmla="*/ 59 h 540"/>
                  <a:gd name="T44" fmla="*/ 78 w 314"/>
                  <a:gd name="T45" fmla="*/ 187 h 540"/>
                  <a:gd name="T46" fmla="*/ 93 w 314"/>
                  <a:gd name="T47" fmla="*/ 195 h 540"/>
                  <a:gd name="T48" fmla="*/ 102 w 314"/>
                  <a:gd name="T49" fmla="*/ 181 h 540"/>
                  <a:gd name="T50" fmla="*/ 67 w 314"/>
                  <a:gd name="T51" fmla="*/ 53 h 540"/>
                  <a:gd name="T52" fmla="*/ 52 w 314"/>
                  <a:gd name="T53" fmla="*/ 44 h 540"/>
                  <a:gd name="T54" fmla="*/ 43 w 314"/>
                  <a:gd name="T55" fmla="*/ 59 h 540"/>
                  <a:gd name="T56" fmla="*/ 292 w 314"/>
                  <a:gd name="T57" fmla="*/ 274 h 540"/>
                  <a:gd name="T58" fmla="*/ 22 w 314"/>
                  <a:gd name="T59" fmla="*/ 274 h 540"/>
                  <a:gd name="T60" fmla="*/ 6 w 314"/>
                  <a:gd name="T61" fmla="*/ 286 h 540"/>
                  <a:gd name="T62" fmla="*/ 22 w 314"/>
                  <a:gd name="T63" fmla="*/ 298 h 540"/>
                  <a:gd name="T64" fmla="*/ 52 w 314"/>
                  <a:gd name="T65" fmla="*/ 516 h 540"/>
                  <a:gd name="T66" fmla="*/ 38 w 314"/>
                  <a:gd name="T67" fmla="*/ 528 h 540"/>
                  <a:gd name="T68" fmla="*/ 55 w 314"/>
                  <a:gd name="T69" fmla="*/ 540 h 540"/>
                  <a:gd name="T70" fmla="*/ 260 w 314"/>
                  <a:gd name="T71" fmla="*/ 540 h 540"/>
                  <a:gd name="T72" fmla="*/ 276 w 314"/>
                  <a:gd name="T73" fmla="*/ 528 h 540"/>
                  <a:gd name="T74" fmla="*/ 262 w 314"/>
                  <a:gd name="T75" fmla="*/ 516 h 540"/>
                  <a:gd name="T76" fmla="*/ 293 w 314"/>
                  <a:gd name="T77" fmla="*/ 298 h 540"/>
                  <a:gd name="T78" fmla="*/ 309 w 314"/>
                  <a:gd name="T79" fmla="*/ 286 h 540"/>
                  <a:gd name="T80" fmla="*/ 292 w 314"/>
                  <a:gd name="T81" fmla="*/ 274 h 540"/>
                  <a:gd name="T82" fmla="*/ 94 w 314"/>
                  <a:gd name="T83" fmla="*/ 508 h 540"/>
                  <a:gd name="T84" fmla="*/ 92 w 314"/>
                  <a:gd name="T85" fmla="*/ 508 h 540"/>
                  <a:gd name="T86" fmla="*/ 81 w 314"/>
                  <a:gd name="T87" fmla="*/ 498 h 540"/>
                  <a:gd name="T88" fmla="*/ 55 w 314"/>
                  <a:gd name="T89" fmla="*/ 312 h 540"/>
                  <a:gd name="T90" fmla="*/ 64 w 314"/>
                  <a:gd name="T91" fmla="*/ 300 h 540"/>
                  <a:gd name="T92" fmla="*/ 77 w 314"/>
                  <a:gd name="T93" fmla="*/ 309 h 540"/>
                  <a:gd name="T94" fmla="*/ 104 w 314"/>
                  <a:gd name="T95" fmla="*/ 495 h 540"/>
                  <a:gd name="T96" fmla="*/ 94 w 314"/>
                  <a:gd name="T97" fmla="*/ 50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540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7"/>
              <p:cNvSpPr>
                <a:spLocks noEditPoints="1"/>
              </p:cNvSpPr>
              <p:nvPr/>
            </p:nvSpPr>
            <p:spPr bwMode="auto">
              <a:xfrm>
                <a:off x="2391353" y="2963143"/>
                <a:ext cx="530225" cy="522288"/>
              </a:xfrm>
              <a:custGeom>
                <a:avLst/>
                <a:gdLst>
                  <a:gd name="T0" fmla="*/ 294 w 447"/>
                  <a:gd name="T1" fmla="*/ 356 h 441"/>
                  <a:gd name="T2" fmla="*/ 289 w 447"/>
                  <a:gd name="T3" fmla="*/ 375 h 441"/>
                  <a:gd name="T4" fmla="*/ 236 w 447"/>
                  <a:gd name="T5" fmla="*/ 405 h 441"/>
                  <a:gd name="T6" fmla="*/ 217 w 447"/>
                  <a:gd name="T7" fmla="*/ 400 h 441"/>
                  <a:gd name="T8" fmla="*/ 209 w 447"/>
                  <a:gd name="T9" fmla="*/ 387 h 441"/>
                  <a:gd name="T10" fmla="*/ 160 w 447"/>
                  <a:gd name="T11" fmla="*/ 350 h 441"/>
                  <a:gd name="T12" fmla="*/ 162 w 447"/>
                  <a:gd name="T13" fmla="*/ 349 h 441"/>
                  <a:gd name="T14" fmla="*/ 276 w 447"/>
                  <a:gd name="T15" fmla="*/ 283 h 441"/>
                  <a:gd name="T16" fmla="*/ 278 w 447"/>
                  <a:gd name="T17" fmla="*/ 281 h 441"/>
                  <a:gd name="T18" fmla="*/ 286 w 447"/>
                  <a:gd name="T19" fmla="*/ 343 h 441"/>
                  <a:gd name="T20" fmla="*/ 294 w 447"/>
                  <a:gd name="T21" fmla="*/ 356 h 441"/>
                  <a:gd name="T22" fmla="*/ 312 w 447"/>
                  <a:gd name="T23" fmla="*/ 424 h 441"/>
                  <a:gd name="T24" fmla="*/ 305 w 447"/>
                  <a:gd name="T25" fmla="*/ 433 h 441"/>
                  <a:gd name="T26" fmla="*/ 273 w 447"/>
                  <a:gd name="T27" fmla="*/ 439 h 441"/>
                  <a:gd name="T28" fmla="*/ 258 w 447"/>
                  <a:gd name="T29" fmla="*/ 435 h 441"/>
                  <a:gd name="T30" fmla="*/ 252 w 447"/>
                  <a:gd name="T31" fmla="*/ 423 h 441"/>
                  <a:gd name="T32" fmla="*/ 255 w 447"/>
                  <a:gd name="T33" fmla="*/ 411 h 441"/>
                  <a:gd name="T34" fmla="*/ 284 w 447"/>
                  <a:gd name="T35" fmla="*/ 394 h 441"/>
                  <a:gd name="T36" fmla="*/ 296 w 447"/>
                  <a:gd name="T37" fmla="*/ 397 h 441"/>
                  <a:gd name="T38" fmla="*/ 312 w 447"/>
                  <a:gd name="T39" fmla="*/ 424 h 441"/>
                  <a:gd name="T40" fmla="*/ 447 w 447"/>
                  <a:gd name="T41" fmla="*/ 421 h 441"/>
                  <a:gd name="T42" fmla="*/ 431 w 447"/>
                  <a:gd name="T43" fmla="*/ 437 h 441"/>
                  <a:gd name="T44" fmla="*/ 358 w 447"/>
                  <a:gd name="T45" fmla="*/ 437 h 441"/>
                  <a:gd name="T46" fmla="*/ 342 w 447"/>
                  <a:gd name="T47" fmla="*/ 421 h 441"/>
                  <a:gd name="T48" fmla="*/ 358 w 447"/>
                  <a:gd name="T49" fmla="*/ 406 h 441"/>
                  <a:gd name="T50" fmla="*/ 431 w 447"/>
                  <a:gd name="T51" fmla="*/ 406 h 441"/>
                  <a:gd name="T52" fmla="*/ 447 w 447"/>
                  <a:gd name="T53" fmla="*/ 421 h 441"/>
                  <a:gd name="T54" fmla="*/ 267 w 447"/>
                  <a:gd name="T55" fmla="*/ 267 h 441"/>
                  <a:gd name="T56" fmla="*/ 153 w 447"/>
                  <a:gd name="T57" fmla="*/ 333 h 441"/>
                  <a:gd name="T58" fmla="*/ 117 w 447"/>
                  <a:gd name="T59" fmla="*/ 322 h 441"/>
                  <a:gd name="T60" fmla="*/ 6 w 447"/>
                  <a:gd name="T61" fmla="*/ 89 h 441"/>
                  <a:gd name="T62" fmla="*/ 16 w 447"/>
                  <a:gd name="T63" fmla="*/ 51 h 441"/>
                  <a:gd name="T64" fmla="*/ 92 w 447"/>
                  <a:gd name="T65" fmla="*/ 7 h 441"/>
                  <a:gd name="T66" fmla="*/ 129 w 447"/>
                  <a:gd name="T67" fmla="*/ 18 h 441"/>
                  <a:gd name="T68" fmla="*/ 276 w 447"/>
                  <a:gd name="T69" fmla="*/ 230 h 441"/>
                  <a:gd name="T70" fmla="*/ 267 w 447"/>
                  <a:gd name="T71" fmla="*/ 267 h 441"/>
                  <a:gd name="T72" fmla="*/ 241 w 447"/>
                  <a:gd name="T73" fmla="*/ 229 h 441"/>
                  <a:gd name="T74" fmla="*/ 109 w 447"/>
                  <a:gd name="T75" fmla="*/ 38 h 441"/>
                  <a:gd name="T76" fmla="*/ 97 w 447"/>
                  <a:gd name="T77" fmla="*/ 35 h 441"/>
                  <a:gd name="T78" fmla="*/ 95 w 447"/>
                  <a:gd name="T79" fmla="*/ 48 h 441"/>
                  <a:gd name="T80" fmla="*/ 227 w 447"/>
                  <a:gd name="T81" fmla="*/ 239 h 441"/>
                  <a:gd name="T82" fmla="*/ 234 w 447"/>
                  <a:gd name="T83" fmla="*/ 243 h 441"/>
                  <a:gd name="T84" fmla="*/ 239 w 447"/>
                  <a:gd name="T85" fmla="*/ 242 h 441"/>
                  <a:gd name="T86" fmla="*/ 241 w 447"/>
                  <a:gd name="T87" fmla="*/ 22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7" h="441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8"/>
              <p:cNvSpPr>
                <a:spLocks noEditPoints="1"/>
              </p:cNvSpPr>
              <p:nvPr/>
            </p:nvSpPr>
            <p:spPr bwMode="auto">
              <a:xfrm>
                <a:off x="3427991" y="4041055"/>
                <a:ext cx="541337" cy="649288"/>
              </a:xfrm>
              <a:custGeom>
                <a:avLst/>
                <a:gdLst>
                  <a:gd name="T0" fmla="*/ 456 w 456"/>
                  <a:gd name="T1" fmla="*/ 528 h 548"/>
                  <a:gd name="T2" fmla="*/ 436 w 456"/>
                  <a:gd name="T3" fmla="*/ 548 h 548"/>
                  <a:gd name="T4" fmla="*/ 84 w 456"/>
                  <a:gd name="T5" fmla="*/ 548 h 548"/>
                  <a:gd name="T6" fmla="*/ 0 w 456"/>
                  <a:gd name="T7" fmla="*/ 464 h 548"/>
                  <a:gd name="T8" fmla="*/ 84 w 456"/>
                  <a:gd name="T9" fmla="*/ 380 h 548"/>
                  <a:gd name="T10" fmla="*/ 436 w 456"/>
                  <a:gd name="T11" fmla="*/ 380 h 548"/>
                  <a:gd name="T12" fmla="*/ 456 w 456"/>
                  <a:gd name="T13" fmla="*/ 399 h 548"/>
                  <a:gd name="T14" fmla="*/ 436 w 456"/>
                  <a:gd name="T15" fmla="*/ 419 h 548"/>
                  <a:gd name="T16" fmla="*/ 90 w 456"/>
                  <a:gd name="T17" fmla="*/ 419 h 548"/>
                  <a:gd name="T18" fmla="*/ 45 w 456"/>
                  <a:gd name="T19" fmla="*/ 464 h 548"/>
                  <a:gd name="T20" fmla="*/ 90 w 456"/>
                  <a:gd name="T21" fmla="*/ 509 h 548"/>
                  <a:gd name="T22" fmla="*/ 436 w 456"/>
                  <a:gd name="T23" fmla="*/ 509 h 548"/>
                  <a:gd name="T24" fmla="*/ 456 w 456"/>
                  <a:gd name="T25" fmla="*/ 528 h 548"/>
                  <a:gd name="T26" fmla="*/ 235 w 456"/>
                  <a:gd name="T27" fmla="*/ 78 h 548"/>
                  <a:gd name="T28" fmla="*/ 309 w 456"/>
                  <a:gd name="T29" fmla="*/ 6 h 548"/>
                  <a:gd name="T30" fmla="*/ 309 w 456"/>
                  <a:gd name="T31" fmla="*/ 0 h 548"/>
                  <a:gd name="T32" fmla="*/ 303 w 456"/>
                  <a:gd name="T33" fmla="*/ 0 h 548"/>
                  <a:gd name="T34" fmla="*/ 228 w 456"/>
                  <a:gd name="T35" fmla="*/ 72 h 548"/>
                  <a:gd name="T36" fmla="*/ 229 w 456"/>
                  <a:gd name="T37" fmla="*/ 77 h 548"/>
                  <a:gd name="T38" fmla="*/ 235 w 456"/>
                  <a:gd name="T39" fmla="*/ 78 h 548"/>
                  <a:gd name="T40" fmla="*/ 372 w 456"/>
                  <a:gd name="T41" fmla="*/ 137 h 548"/>
                  <a:gd name="T42" fmla="*/ 295 w 456"/>
                  <a:gd name="T43" fmla="*/ 85 h 548"/>
                  <a:gd name="T44" fmla="*/ 232 w 456"/>
                  <a:gd name="T45" fmla="*/ 98 h 548"/>
                  <a:gd name="T46" fmla="*/ 170 w 456"/>
                  <a:gd name="T47" fmla="*/ 85 h 548"/>
                  <a:gd name="T48" fmla="*/ 93 w 456"/>
                  <a:gd name="T49" fmla="*/ 137 h 548"/>
                  <a:gd name="T50" fmla="*/ 175 w 456"/>
                  <a:gd name="T51" fmla="*/ 341 h 548"/>
                  <a:gd name="T52" fmla="*/ 232 w 456"/>
                  <a:gd name="T53" fmla="*/ 328 h 548"/>
                  <a:gd name="T54" fmla="*/ 290 w 456"/>
                  <a:gd name="T55" fmla="*/ 341 h 548"/>
                  <a:gd name="T56" fmla="*/ 372 w 456"/>
                  <a:gd name="T57" fmla="*/ 137 h 548"/>
                  <a:gd name="T58" fmla="*/ 172 w 456"/>
                  <a:gd name="T59" fmla="*/ 126 h 548"/>
                  <a:gd name="T60" fmla="*/ 168 w 456"/>
                  <a:gd name="T61" fmla="*/ 126 h 548"/>
                  <a:gd name="T62" fmla="*/ 128 w 456"/>
                  <a:gd name="T63" fmla="*/ 161 h 548"/>
                  <a:gd name="T64" fmla="*/ 119 w 456"/>
                  <a:gd name="T65" fmla="*/ 169 h 548"/>
                  <a:gd name="T66" fmla="*/ 118 w 456"/>
                  <a:gd name="T67" fmla="*/ 169 h 548"/>
                  <a:gd name="T68" fmla="*/ 116 w 456"/>
                  <a:gd name="T69" fmla="*/ 168 h 548"/>
                  <a:gd name="T70" fmla="*/ 109 w 456"/>
                  <a:gd name="T71" fmla="*/ 157 h 548"/>
                  <a:gd name="T72" fmla="*/ 168 w 456"/>
                  <a:gd name="T73" fmla="*/ 106 h 548"/>
                  <a:gd name="T74" fmla="*/ 173 w 456"/>
                  <a:gd name="T75" fmla="*/ 106 h 548"/>
                  <a:gd name="T76" fmla="*/ 181 w 456"/>
                  <a:gd name="T77" fmla="*/ 117 h 548"/>
                  <a:gd name="T78" fmla="*/ 172 w 456"/>
                  <a:gd name="T79" fmla="*/ 12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6" h="548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9"/>
              <p:cNvSpPr>
                <a:spLocks noEditPoints="1"/>
              </p:cNvSpPr>
              <p:nvPr/>
            </p:nvSpPr>
            <p:spPr bwMode="auto">
              <a:xfrm>
                <a:off x="1332491" y="2950443"/>
                <a:ext cx="608012" cy="598488"/>
              </a:xfrm>
              <a:custGeom>
                <a:avLst/>
                <a:gdLst>
                  <a:gd name="T0" fmla="*/ 261 w 512"/>
                  <a:gd name="T1" fmla="*/ 3 h 504"/>
                  <a:gd name="T2" fmla="*/ 227 w 512"/>
                  <a:gd name="T3" fmla="*/ 2 h 504"/>
                  <a:gd name="T4" fmla="*/ 265 w 512"/>
                  <a:gd name="T5" fmla="*/ 266 h 504"/>
                  <a:gd name="T6" fmla="*/ 1 w 512"/>
                  <a:gd name="T7" fmla="*/ 227 h 504"/>
                  <a:gd name="T8" fmla="*/ 3 w 512"/>
                  <a:gd name="T9" fmla="*/ 261 h 504"/>
                  <a:gd name="T10" fmla="*/ 45 w 512"/>
                  <a:gd name="T11" fmla="*/ 298 h 504"/>
                  <a:gd name="T12" fmla="*/ 326 w 512"/>
                  <a:gd name="T13" fmla="*/ 327 h 504"/>
                  <a:gd name="T14" fmla="*/ 326 w 512"/>
                  <a:gd name="T15" fmla="*/ 326 h 504"/>
                  <a:gd name="T16" fmla="*/ 327 w 512"/>
                  <a:gd name="T17" fmla="*/ 327 h 504"/>
                  <a:gd name="T18" fmla="*/ 297 w 512"/>
                  <a:gd name="T19" fmla="*/ 45 h 504"/>
                  <a:gd name="T20" fmla="*/ 261 w 512"/>
                  <a:gd name="T21" fmla="*/ 3 h 504"/>
                  <a:gd name="T22" fmla="*/ 299 w 512"/>
                  <a:gd name="T23" fmla="*/ 300 h 504"/>
                  <a:gd name="T24" fmla="*/ 278 w 512"/>
                  <a:gd name="T25" fmla="*/ 300 h 504"/>
                  <a:gd name="T26" fmla="*/ 278 w 512"/>
                  <a:gd name="T27" fmla="*/ 279 h 504"/>
                  <a:gd name="T28" fmla="*/ 299 w 512"/>
                  <a:gd name="T29" fmla="*/ 279 h 504"/>
                  <a:gd name="T30" fmla="*/ 299 w 512"/>
                  <a:gd name="T31" fmla="*/ 300 h 504"/>
                  <a:gd name="T32" fmla="*/ 258 w 512"/>
                  <a:gd name="T33" fmla="*/ 370 h 504"/>
                  <a:gd name="T34" fmla="*/ 258 w 512"/>
                  <a:gd name="T35" fmla="*/ 475 h 504"/>
                  <a:gd name="T36" fmla="*/ 363 w 512"/>
                  <a:gd name="T37" fmla="*/ 475 h 504"/>
                  <a:gd name="T38" fmla="*/ 364 w 512"/>
                  <a:gd name="T39" fmla="*/ 370 h 504"/>
                  <a:gd name="T40" fmla="*/ 258 w 512"/>
                  <a:gd name="T41" fmla="*/ 370 h 504"/>
                  <a:gd name="T42" fmla="*/ 338 w 512"/>
                  <a:gd name="T43" fmla="*/ 450 h 504"/>
                  <a:gd name="T44" fmla="*/ 283 w 512"/>
                  <a:gd name="T45" fmla="*/ 450 h 504"/>
                  <a:gd name="T46" fmla="*/ 283 w 512"/>
                  <a:gd name="T47" fmla="*/ 395 h 504"/>
                  <a:gd name="T48" fmla="*/ 338 w 512"/>
                  <a:gd name="T49" fmla="*/ 395 h 504"/>
                  <a:gd name="T50" fmla="*/ 338 w 512"/>
                  <a:gd name="T51" fmla="*/ 450 h 504"/>
                  <a:gd name="T52" fmla="*/ 378 w 512"/>
                  <a:gd name="T53" fmla="*/ 250 h 504"/>
                  <a:gd name="T54" fmla="*/ 378 w 512"/>
                  <a:gd name="T55" fmla="*/ 355 h 504"/>
                  <a:gd name="T56" fmla="*/ 483 w 512"/>
                  <a:gd name="T57" fmla="*/ 355 h 504"/>
                  <a:gd name="T58" fmla="*/ 483 w 512"/>
                  <a:gd name="T59" fmla="*/ 250 h 504"/>
                  <a:gd name="T60" fmla="*/ 378 w 512"/>
                  <a:gd name="T61" fmla="*/ 250 h 504"/>
                  <a:gd name="T62" fmla="*/ 458 w 512"/>
                  <a:gd name="T63" fmla="*/ 330 h 504"/>
                  <a:gd name="T64" fmla="*/ 403 w 512"/>
                  <a:gd name="T65" fmla="*/ 330 h 504"/>
                  <a:gd name="T66" fmla="*/ 403 w 512"/>
                  <a:gd name="T67" fmla="*/ 275 h 504"/>
                  <a:gd name="T68" fmla="*/ 458 w 512"/>
                  <a:gd name="T69" fmla="*/ 275 h 504"/>
                  <a:gd name="T70" fmla="*/ 458 w 512"/>
                  <a:gd name="T71" fmla="*/ 33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04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20"/>
              <p:cNvSpPr>
                <a:spLocks noEditPoints="1"/>
              </p:cNvSpPr>
              <p:nvPr/>
            </p:nvSpPr>
            <p:spPr bwMode="auto">
              <a:xfrm>
                <a:off x="2467553" y="4045818"/>
                <a:ext cx="523875" cy="630238"/>
              </a:xfrm>
              <a:custGeom>
                <a:avLst/>
                <a:gdLst>
                  <a:gd name="T0" fmla="*/ 109 w 442"/>
                  <a:gd name="T1" fmla="*/ 531 h 531"/>
                  <a:gd name="T2" fmla="*/ 350 w 442"/>
                  <a:gd name="T3" fmla="*/ 518 h 531"/>
                  <a:gd name="T4" fmla="*/ 358 w 442"/>
                  <a:gd name="T5" fmla="*/ 338 h 531"/>
                  <a:gd name="T6" fmla="*/ 86 w 442"/>
                  <a:gd name="T7" fmla="*/ 187 h 531"/>
                  <a:gd name="T8" fmla="*/ 104 w 442"/>
                  <a:gd name="T9" fmla="*/ 194 h 531"/>
                  <a:gd name="T10" fmla="*/ 111 w 442"/>
                  <a:gd name="T11" fmla="*/ 183 h 531"/>
                  <a:gd name="T12" fmla="*/ 117 w 442"/>
                  <a:gd name="T13" fmla="*/ 176 h 531"/>
                  <a:gd name="T14" fmla="*/ 86 w 442"/>
                  <a:gd name="T15" fmla="*/ 187 h 531"/>
                  <a:gd name="T16" fmla="*/ 221 w 442"/>
                  <a:gd name="T17" fmla="*/ 88 h 531"/>
                  <a:gd name="T18" fmla="*/ 224 w 442"/>
                  <a:gd name="T19" fmla="*/ 69 h 531"/>
                  <a:gd name="T20" fmla="*/ 238 w 442"/>
                  <a:gd name="T21" fmla="*/ 101 h 531"/>
                  <a:gd name="T22" fmla="*/ 220 w 442"/>
                  <a:gd name="T23" fmla="*/ 137 h 531"/>
                  <a:gd name="T24" fmla="*/ 233 w 442"/>
                  <a:gd name="T25" fmla="*/ 158 h 531"/>
                  <a:gd name="T26" fmla="*/ 238 w 442"/>
                  <a:gd name="T27" fmla="*/ 131 h 531"/>
                  <a:gd name="T28" fmla="*/ 242 w 442"/>
                  <a:gd name="T29" fmla="*/ 125 h 531"/>
                  <a:gd name="T30" fmla="*/ 285 w 442"/>
                  <a:gd name="T31" fmla="*/ 122 h 531"/>
                  <a:gd name="T32" fmla="*/ 251 w 442"/>
                  <a:gd name="T33" fmla="*/ 149 h 531"/>
                  <a:gd name="T34" fmla="*/ 262 w 442"/>
                  <a:gd name="T35" fmla="*/ 213 h 531"/>
                  <a:gd name="T36" fmla="*/ 293 w 442"/>
                  <a:gd name="T37" fmla="*/ 201 h 531"/>
                  <a:gd name="T38" fmla="*/ 359 w 442"/>
                  <a:gd name="T39" fmla="*/ 255 h 531"/>
                  <a:gd name="T40" fmla="*/ 353 w 442"/>
                  <a:gd name="T41" fmla="*/ 218 h 531"/>
                  <a:gd name="T42" fmla="*/ 322 w 442"/>
                  <a:gd name="T43" fmla="*/ 163 h 531"/>
                  <a:gd name="T44" fmla="*/ 325 w 442"/>
                  <a:gd name="T45" fmla="*/ 128 h 531"/>
                  <a:gd name="T46" fmla="*/ 305 w 442"/>
                  <a:gd name="T47" fmla="*/ 125 h 531"/>
                  <a:gd name="T48" fmla="*/ 324 w 442"/>
                  <a:gd name="T49" fmla="*/ 119 h 531"/>
                  <a:gd name="T50" fmla="*/ 350 w 442"/>
                  <a:gd name="T51" fmla="*/ 122 h 531"/>
                  <a:gd name="T52" fmla="*/ 243 w 442"/>
                  <a:gd name="T53" fmla="*/ 44 h 531"/>
                  <a:gd name="T54" fmla="*/ 238 w 442"/>
                  <a:gd name="T55" fmla="*/ 56 h 531"/>
                  <a:gd name="T56" fmla="*/ 209 w 442"/>
                  <a:gd name="T57" fmla="*/ 70 h 531"/>
                  <a:gd name="T58" fmla="*/ 197 w 442"/>
                  <a:gd name="T59" fmla="*/ 312 h 531"/>
                  <a:gd name="T60" fmla="*/ 255 w 442"/>
                  <a:gd name="T61" fmla="*/ 348 h 531"/>
                  <a:gd name="T62" fmla="*/ 272 w 442"/>
                  <a:gd name="T63" fmla="*/ 355 h 531"/>
                  <a:gd name="T64" fmla="*/ 267 w 442"/>
                  <a:gd name="T65" fmla="*/ 345 h 531"/>
                  <a:gd name="T66" fmla="*/ 269 w 442"/>
                  <a:gd name="T67" fmla="*/ 324 h 531"/>
                  <a:gd name="T68" fmla="*/ 274 w 442"/>
                  <a:gd name="T69" fmla="*/ 314 h 531"/>
                  <a:gd name="T70" fmla="*/ 269 w 442"/>
                  <a:gd name="T71" fmla="*/ 294 h 531"/>
                  <a:gd name="T72" fmla="*/ 251 w 442"/>
                  <a:gd name="T73" fmla="*/ 261 h 531"/>
                  <a:gd name="T74" fmla="*/ 218 w 442"/>
                  <a:gd name="T75" fmla="*/ 271 h 531"/>
                  <a:gd name="T76" fmla="*/ 153 w 442"/>
                  <a:gd name="T77" fmla="*/ 198 h 531"/>
                  <a:gd name="T78" fmla="*/ 164 w 442"/>
                  <a:gd name="T79" fmla="*/ 194 h 531"/>
                  <a:gd name="T80" fmla="*/ 107 w 442"/>
                  <a:gd name="T81" fmla="*/ 209 h 531"/>
                  <a:gd name="T82" fmla="*/ 90 w 442"/>
                  <a:gd name="T83" fmla="*/ 209 h 531"/>
                  <a:gd name="T84" fmla="*/ 130 w 442"/>
                  <a:gd name="T85" fmla="*/ 308 h 531"/>
                  <a:gd name="T86" fmla="*/ 155 w 442"/>
                  <a:gd name="T87" fmla="*/ 284 h 531"/>
                  <a:gd name="T88" fmla="*/ 123 w 442"/>
                  <a:gd name="T89" fmla="*/ 299 h 531"/>
                  <a:gd name="T90" fmla="*/ 118 w 442"/>
                  <a:gd name="T91" fmla="*/ 272 h 531"/>
                  <a:gd name="T92" fmla="*/ 139 w 442"/>
                  <a:gd name="T93" fmla="*/ 261 h 531"/>
                  <a:gd name="T94" fmla="*/ 150 w 442"/>
                  <a:gd name="T95" fmla="*/ 212 h 531"/>
                  <a:gd name="T96" fmla="*/ 120 w 442"/>
                  <a:gd name="T97" fmla="*/ 104 h 531"/>
                  <a:gd name="T98" fmla="*/ 122 w 442"/>
                  <a:gd name="T99" fmla="*/ 146 h 531"/>
                  <a:gd name="T100" fmla="*/ 130 w 442"/>
                  <a:gd name="T101" fmla="*/ 143 h 531"/>
                  <a:gd name="T102" fmla="*/ 131 w 442"/>
                  <a:gd name="T103" fmla="*/ 151 h 531"/>
                  <a:gd name="T104" fmla="*/ 149 w 442"/>
                  <a:gd name="T105" fmla="*/ 124 h 531"/>
                  <a:gd name="T106" fmla="*/ 151 w 442"/>
                  <a:gd name="T107" fmla="*/ 110 h 531"/>
                  <a:gd name="T108" fmla="*/ 129 w 442"/>
                  <a:gd name="T109" fmla="*/ 105 h 531"/>
                  <a:gd name="T110" fmla="*/ 121 w 442"/>
                  <a:gd name="T111" fmla="*/ 104 h 531"/>
                  <a:gd name="T112" fmla="*/ 394 w 442"/>
                  <a:gd name="T113" fmla="*/ 354 h 531"/>
                  <a:gd name="T114" fmla="*/ 37 w 442"/>
                  <a:gd name="T115" fmla="*/ 241 h 531"/>
                  <a:gd name="T116" fmla="*/ 127 w 442"/>
                  <a:gd name="T117" fmla="*/ 9 h 531"/>
                  <a:gd name="T118" fmla="*/ 5 w 442"/>
                  <a:gd name="T119" fmla="*/ 247 h 531"/>
                  <a:gd name="T120" fmla="*/ 416 w 442"/>
                  <a:gd name="T121" fmla="*/ 37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2" h="531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21"/>
              <p:cNvSpPr>
                <a:spLocks noEditPoints="1"/>
              </p:cNvSpPr>
              <p:nvPr/>
            </p:nvSpPr>
            <p:spPr bwMode="auto">
              <a:xfrm>
                <a:off x="1480128" y="658093"/>
                <a:ext cx="398462" cy="609600"/>
              </a:xfrm>
              <a:custGeom>
                <a:avLst/>
                <a:gdLst>
                  <a:gd name="T0" fmla="*/ 129 w 336"/>
                  <a:gd name="T1" fmla="*/ 22 h 513"/>
                  <a:gd name="T2" fmla="*/ 135 w 336"/>
                  <a:gd name="T3" fmla="*/ 10 h 513"/>
                  <a:gd name="T4" fmla="*/ 163 w 336"/>
                  <a:gd name="T5" fmla="*/ 2 h 513"/>
                  <a:gd name="T6" fmla="*/ 175 w 336"/>
                  <a:gd name="T7" fmla="*/ 8 h 513"/>
                  <a:gd name="T8" fmla="*/ 177 w 336"/>
                  <a:gd name="T9" fmla="*/ 13 h 513"/>
                  <a:gd name="T10" fmla="*/ 171 w 336"/>
                  <a:gd name="T11" fmla="*/ 25 h 513"/>
                  <a:gd name="T12" fmla="*/ 142 w 336"/>
                  <a:gd name="T13" fmla="*/ 34 h 513"/>
                  <a:gd name="T14" fmla="*/ 131 w 336"/>
                  <a:gd name="T15" fmla="*/ 28 h 513"/>
                  <a:gd name="T16" fmla="*/ 129 w 336"/>
                  <a:gd name="T17" fmla="*/ 22 h 513"/>
                  <a:gd name="T18" fmla="*/ 209 w 336"/>
                  <a:gd name="T19" fmla="*/ 287 h 513"/>
                  <a:gd name="T20" fmla="*/ 198 w 336"/>
                  <a:gd name="T21" fmla="*/ 303 h 513"/>
                  <a:gd name="T22" fmla="*/ 216 w 336"/>
                  <a:gd name="T23" fmla="*/ 310 h 513"/>
                  <a:gd name="T24" fmla="*/ 266 w 336"/>
                  <a:gd name="T25" fmla="*/ 294 h 513"/>
                  <a:gd name="T26" fmla="*/ 278 w 336"/>
                  <a:gd name="T27" fmla="*/ 278 h 513"/>
                  <a:gd name="T28" fmla="*/ 259 w 336"/>
                  <a:gd name="T29" fmla="*/ 272 h 513"/>
                  <a:gd name="T30" fmla="*/ 209 w 336"/>
                  <a:gd name="T31" fmla="*/ 287 h 513"/>
                  <a:gd name="T32" fmla="*/ 336 w 336"/>
                  <a:gd name="T33" fmla="*/ 366 h 513"/>
                  <a:gd name="T34" fmla="*/ 336 w 336"/>
                  <a:gd name="T35" fmla="*/ 376 h 513"/>
                  <a:gd name="T36" fmla="*/ 328 w 336"/>
                  <a:gd name="T37" fmla="*/ 385 h 513"/>
                  <a:gd name="T38" fmla="*/ 312 w 336"/>
                  <a:gd name="T39" fmla="*/ 385 h 513"/>
                  <a:gd name="T40" fmla="*/ 228 w 336"/>
                  <a:gd name="T41" fmla="*/ 451 h 513"/>
                  <a:gd name="T42" fmla="*/ 295 w 336"/>
                  <a:gd name="T43" fmla="*/ 497 h 513"/>
                  <a:gd name="T44" fmla="*/ 280 w 336"/>
                  <a:gd name="T45" fmla="*/ 513 h 513"/>
                  <a:gd name="T46" fmla="*/ 63 w 336"/>
                  <a:gd name="T47" fmla="*/ 513 h 513"/>
                  <a:gd name="T48" fmla="*/ 48 w 336"/>
                  <a:gd name="T49" fmla="*/ 497 h 513"/>
                  <a:gd name="T50" fmla="*/ 105 w 336"/>
                  <a:gd name="T51" fmla="*/ 454 h 513"/>
                  <a:gd name="T52" fmla="*/ 0 w 336"/>
                  <a:gd name="T53" fmla="*/ 292 h 513"/>
                  <a:gd name="T54" fmla="*/ 142 w 336"/>
                  <a:gd name="T55" fmla="*/ 124 h 513"/>
                  <a:gd name="T56" fmla="*/ 125 w 336"/>
                  <a:gd name="T57" fmla="*/ 68 h 513"/>
                  <a:gd name="T58" fmla="*/ 136 w 336"/>
                  <a:gd name="T59" fmla="*/ 49 h 513"/>
                  <a:gd name="T60" fmla="*/ 186 w 336"/>
                  <a:gd name="T61" fmla="*/ 33 h 513"/>
                  <a:gd name="T62" fmla="*/ 206 w 336"/>
                  <a:gd name="T63" fmla="*/ 43 h 513"/>
                  <a:gd name="T64" fmla="*/ 266 w 336"/>
                  <a:gd name="T65" fmla="*/ 235 h 513"/>
                  <a:gd name="T66" fmla="*/ 255 w 336"/>
                  <a:gd name="T67" fmla="*/ 255 h 513"/>
                  <a:gd name="T68" fmla="*/ 205 w 336"/>
                  <a:gd name="T69" fmla="*/ 271 h 513"/>
                  <a:gd name="T70" fmla="*/ 185 w 336"/>
                  <a:gd name="T71" fmla="*/ 260 h 513"/>
                  <a:gd name="T72" fmla="*/ 161 w 336"/>
                  <a:gd name="T73" fmla="*/ 182 h 513"/>
                  <a:gd name="T74" fmla="*/ 62 w 336"/>
                  <a:gd name="T75" fmla="*/ 286 h 513"/>
                  <a:gd name="T76" fmla="*/ 154 w 336"/>
                  <a:gd name="T77" fmla="*/ 400 h 513"/>
                  <a:gd name="T78" fmla="*/ 204 w 336"/>
                  <a:gd name="T79" fmla="*/ 385 h 513"/>
                  <a:gd name="T80" fmla="*/ 187 w 336"/>
                  <a:gd name="T81" fmla="*/ 385 h 513"/>
                  <a:gd name="T82" fmla="*/ 178 w 336"/>
                  <a:gd name="T83" fmla="*/ 376 h 513"/>
                  <a:gd name="T84" fmla="*/ 178 w 336"/>
                  <a:gd name="T85" fmla="*/ 366 h 513"/>
                  <a:gd name="T86" fmla="*/ 187 w 336"/>
                  <a:gd name="T87" fmla="*/ 357 h 513"/>
                  <a:gd name="T88" fmla="*/ 328 w 336"/>
                  <a:gd name="T89" fmla="*/ 357 h 513"/>
                  <a:gd name="T90" fmla="*/ 336 w 336"/>
                  <a:gd name="T91" fmla="*/ 366 h 513"/>
                  <a:gd name="T92" fmla="*/ 183 w 336"/>
                  <a:gd name="T93" fmla="*/ 95 h 513"/>
                  <a:gd name="T94" fmla="*/ 214 w 336"/>
                  <a:gd name="T95" fmla="*/ 200 h 513"/>
                  <a:gd name="T96" fmla="*/ 220 w 336"/>
                  <a:gd name="T97" fmla="*/ 206 h 513"/>
                  <a:gd name="T98" fmla="*/ 224 w 336"/>
                  <a:gd name="T99" fmla="*/ 206 h 513"/>
                  <a:gd name="T100" fmla="*/ 229 w 336"/>
                  <a:gd name="T101" fmla="*/ 196 h 513"/>
                  <a:gd name="T102" fmla="*/ 198 w 336"/>
                  <a:gd name="T103" fmla="*/ 91 h 513"/>
                  <a:gd name="T104" fmla="*/ 188 w 336"/>
                  <a:gd name="T105" fmla="*/ 86 h 513"/>
                  <a:gd name="T106" fmla="*/ 183 w 336"/>
                  <a:gd name="T107" fmla="*/ 95 h 513"/>
                  <a:gd name="T108" fmla="*/ 184 w 336"/>
                  <a:gd name="T109" fmla="*/ 441 h 513"/>
                  <a:gd name="T110" fmla="*/ 151 w 336"/>
                  <a:gd name="T111" fmla="*/ 441 h 513"/>
                  <a:gd name="T112" fmla="*/ 151 w 336"/>
                  <a:gd name="T113" fmla="*/ 474 h 513"/>
                  <a:gd name="T114" fmla="*/ 184 w 336"/>
                  <a:gd name="T115" fmla="*/ 474 h 513"/>
                  <a:gd name="T116" fmla="*/ 184 w 336"/>
                  <a:gd name="T117" fmla="*/ 44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513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22"/>
              <p:cNvSpPr>
                <a:spLocks noEditPoints="1"/>
              </p:cNvSpPr>
              <p:nvPr/>
            </p:nvSpPr>
            <p:spPr bwMode="auto">
              <a:xfrm>
                <a:off x="1394403" y="1802680"/>
                <a:ext cx="579437" cy="571500"/>
              </a:xfrm>
              <a:custGeom>
                <a:avLst/>
                <a:gdLst>
                  <a:gd name="T0" fmla="*/ 284 w 488"/>
                  <a:gd name="T1" fmla="*/ 205 h 481"/>
                  <a:gd name="T2" fmla="*/ 215 w 488"/>
                  <a:gd name="T3" fmla="*/ 176 h 481"/>
                  <a:gd name="T4" fmla="*/ 166 w 488"/>
                  <a:gd name="T5" fmla="*/ 195 h 481"/>
                  <a:gd name="T6" fmla="*/ 27 w 488"/>
                  <a:gd name="T7" fmla="*/ 269 h 481"/>
                  <a:gd name="T8" fmla="*/ 26 w 488"/>
                  <a:gd name="T9" fmla="*/ 269 h 481"/>
                  <a:gd name="T10" fmla="*/ 15 w 488"/>
                  <a:gd name="T11" fmla="*/ 300 h 481"/>
                  <a:gd name="T12" fmla="*/ 189 w 488"/>
                  <a:gd name="T13" fmla="*/ 474 h 481"/>
                  <a:gd name="T14" fmla="*/ 205 w 488"/>
                  <a:gd name="T15" fmla="*/ 481 h 481"/>
                  <a:gd name="T16" fmla="*/ 220 w 488"/>
                  <a:gd name="T17" fmla="*/ 462 h 481"/>
                  <a:gd name="T18" fmla="*/ 294 w 488"/>
                  <a:gd name="T19" fmla="*/ 323 h 481"/>
                  <a:gd name="T20" fmla="*/ 284 w 488"/>
                  <a:gd name="T21" fmla="*/ 205 h 481"/>
                  <a:gd name="T22" fmla="*/ 235 w 488"/>
                  <a:gd name="T23" fmla="*/ 213 h 481"/>
                  <a:gd name="T24" fmla="*/ 224 w 488"/>
                  <a:gd name="T25" fmla="*/ 219 h 481"/>
                  <a:gd name="T26" fmla="*/ 189 w 488"/>
                  <a:gd name="T27" fmla="*/ 233 h 481"/>
                  <a:gd name="T28" fmla="*/ 63 w 488"/>
                  <a:gd name="T29" fmla="*/ 306 h 481"/>
                  <a:gd name="T30" fmla="*/ 61 w 488"/>
                  <a:gd name="T31" fmla="*/ 306 h 481"/>
                  <a:gd name="T32" fmla="*/ 52 w 488"/>
                  <a:gd name="T33" fmla="*/ 299 h 481"/>
                  <a:gd name="T34" fmla="*/ 58 w 488"/>
                  <a:gd name="T35" fmla="*/ 288 h 481"/>
                  <a:gd name="T36" fmla="*/ 176 w 488"/>
                  <a:gd name="T37" fmla="*/ 220 h 481"/>
                  <a:gd name="T38" fmla="*/ 229 w 488"/>
                  <a:gd name="T39" fmla="*/ 202 h 481"/>
                  <a:gd name="T40" fmla="*/ 235 w 488"/>
                  <a:gd name="T41" fmla="*/ 213 h 481"/>
                  <a:gd name="T42" fmla="*/ 467 w 488"/>
                  <a:gd name="T43" fmla="*/ 97 h 481"/>
                  <a:gd name="T44" fmla="*/ 317 w 488"/>
                  <a:gd name="T45" fmla="*/ 220 h 481"/>
                  <a:gd name="T46" fmla="*/ 314 w 488"/>
                  <a:gd name="T47" fmla="*/ 224 h 481"/>
                  <a:gd name="T48" fmla="*/ 294 w 488"/>
                  <a:gd name="T49" fmla="*/ 196 h 481"/>
                  <a:gd name="T50" fmla="*/ 265 w 488"/>
                  <a:gd name="T51" fmla="*/ 175 h 481"/>
                  <a:gd name="T52" fmla="*/ 269 w 488"/>
                  <a:gd name="T53" fmla="*/ 172 h 481"/>
                  <a:gd name="T54" fmla="*/ 392 w 488"/>
                  <a:gd name="T55" fmla="*/ 22 h 481"/>
                  <a:gd name="T56" fmla="*/ 464 w 488"/>
                  <a:gd name="T57" fmla="*/ 25 h 481"/>
                  <a:gd name="T58" fmla="*/ 467 w 488"/>
                  <a:gd name="T59" fmla="*/ 97 h 481"/>
                  <a:gd name="T60" fmla="*/ 164 w 488"/>
                  <a:gd name="T61" fmla="*/ 471 h 481"/>
                  <a:gd name="T62" fmla="*/ 107 w 488"/>
                  <a:gd name="T63" fmla="*/ 457 h 481"/>
                  <a:gd name="T64" fmla="*/ 94 w 488"/>
                  <a:gd name="T65" fmla="*/ 400 h 481"/>
                  <a:gd name="T66" fmla="*/ 157 w 488"/>
                  <a:gd name="T67" fmla="*/ 464 h 481"/>
                  <a:gd name="T68" fmla="*/ 164 w 488"/>
                  <a:gd name="T69" fmla="*/ 47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1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23"/>
              <p:cNvSpPr>
                <a:spLocks noEditPoints="1"/>
              </p:cNvSpPr>
              <p:nvPr/>
            </p:nvSpPr>
            <p:spPr bwMode="auto">
              <a:xfrm>
                <a:off x="335541" y="1804268"/>
                <a:ext cx="642937" cy="601663"/>
              </a:xfrm>
              <a:custGeom>
                <a:avLst/>
                <a:gdLst>
                  <a:gd name="T0" fmla="*/ 530 w 542"/>
                  <a:gd name="T1" fmla="*/ 256 h 507"/>
                  <a:gd name="T2" fmla="*/ 259 w 542"/>
                  <a:gd name="T3" fmla="*/ 40 h 507"/>
                  <a:gd name="T4" fmla="*/ 213 w 542"/>
                  <a:gd name="T5" fmla="*/ 157 h 507"/>
                  <a:gd name="T6" fmla="*/ 269 w 542"/>
                  <a:gd name="T7" fmla="*/ 259 h 507"/>
                  <a:gd name="T8" fmla="*/ 269 w 542"/>
                  <a:gd name="T9" fmla="*/ 261 h 507"/>
                  <a:gd name="T10" fmla="*/ 288 w 542"/>
                  <a:gd name="T11" fmla="*/ 261 h 507"/>
                  <a:gd name="T12" fmla="*/ 361 w 542"/>
                  <a:gd name="T13" fmla="*/ 347 h 507"/>
                  <a:gd name="T14" fmla="*/ 369 w 542"/>
                  <a:gd name="T15" fmla="*/ 391 h 507"/>
                  <a:gd name="T16" fmla="*/ 363 w 542"/>
                  <a:gd name="T17" fmla="*/ 420 h 507"/>
                  <a:gd name="T18" fmla="*/ 344 w 542"/>
                  <a:gd name="T19" fmla="*/ 428 h 507"/>
                  <a:gd name="T20" fmla="*/ 308 w 542"/>
                  <a:gd name="T21" fmla="*/ 416 h 507"/>
                  <a:gd name="T22" fmla="*/ 274 w 542"/>
                  <a:gd name="T23" fmla="*/ 402 h 507"/>
                  <a:gd name="T24" fmla="*/ 216 w 542"/>
                  <a:gd name="T25" fmla="*/ 339 h 507"/>
                  <a:gd name="T26" fmla="*/ 214 w 542"/>
                  <a:gd name="T27" fmla="*/ 313 h 507"/>
                  <a:gd name="T28" fmla="*/ 205 w 542"/>
                  <a:gd name="T29" fmla="*/ 310 h 507"/>
                  <a:gd name="T30" fmla="*/ 119 w 542"/>
                  <a:gd name="T31" fmla="*/ 232 h 507"/>
                  <a:gd name="T32" fmla="*/ 283 w 542"/>
                  <a:gd name="T33" fmla="*/ 486 h 507"/>
                  <a:gd name="T34" fmla="*/ 472 w 542"/>
                  <a:gd name="T35" fmla="*/ 445 h 507"/>
                  <a:gd name="T36" fmla="*/ 530 w 542"/>
                  <a:gd name="T37" fmla="*/ 256 h 507"/>
                  <a:gd name="T38" fmla="*/ 340 w 542"/>
                  <a:gd name="T39" fmla="*/ 154 h 507"/>
                  <a:gd name="T40" fmla="*/ 294 w 542"/>
                  <a:gd name="T41" fmla="*/ 165 h 507"/>
                  <a:gd name="T42" fmla="*/ 282 w 542"/>
                  <a:gd name="T43" fmla="*/ 119 h 507"/>
                  <a:gd name="T44" fmla="*/ 329 w 542"/>
                  <a:gd name="T45" fmla="*/ 107 h 507"/>
                  <a:gd name="T46" fmla="*/ 340 w 542"/>
                  <a:gd name="T47" fmla="*/ 154 h 507"/>
                  <a:gd name="T48" fmla="*/ 374 w 542"/>
                  <a:gd name="T49" fmla="*/ 182 h 507"/>
                  <a:gd name="T50" fmla="*/ 420 w 542"/>
                  <a:gd name="T51" fmla="*/ 170 h 507"/>
                  <a:gd name="T52" fmla="*/ 432 w 542"/>
                  <a:gd name="T53" fmla="*/ 217 h 507"/>
                  <a:gd name="T54" fmla="*/ 385 w 542"/>
                  <a:gd name="T55" fmla="*/ 229 h 507"/>
                  <a:gd name="T56" fmla="*/ 374 w 542"/>
                  <a:gd name="T57" fmla="*/ 182 h 507"/>
                  <a:gd name="T58" fmla="*/ 465 w 542"/>
                  <a:gd name="T59" fmla="*/ 331 h 507"/>
                  <a:gd name="T60" fmla="*/ 418 w 542"/>
                  <a:gd name="T61" fmla="*/ 343 h 507"/>
                  <a:gd name="T62" fmla="*/ 406 w 542"/>
                  <a:gd name="T63" fmla="*/ 296 h 507"/>
                  <a:gd name="T64" fmla="*/ 453 w 542"/>
                  <a:gd name="T65" fmla="*/ 284 h 507"/>
                  <a:gd name="T66" fmla="*/ 465 w 542"/>
                  <a:gd name="T67" fmla="*/ 331 h 507"/>
                  <a:gd name="T68" fmla="*/ 5 w 542"/>
                  <a:gd name="T69" fmla="*/ 38 h 507"/>
                  <a:gd name="T70" fmla="*/ 10 w 542"/>
                  <a:gd name="T71" fmla="*/ 14 h 507"/>
                  <a:gd name="T72" fmla="*/ 22 w 542"/>
                  <a:gd name="T73" fmla="*/ 10 h 507"/>
                  <a:gd name="T74" fmla="*/ 38 w 542"/>
                  <a:gd name="T75" fmla="*/ 16 h 507"/>
                  <a:gd name="T76" fmla="*/ 174 w 542"/>
                  <a:gd name="T77" fmla="*/ 143 h 507"/>
                  <a:gd name="T78" fmla="*/ 252 w 542"/>
                  <a:gd name="T79" fmla="*/ 262 h 507"/>
                  <a:gd name="T80" fmla="*/ 213 w 542"/>
                  <a:gd name="T81" fmla="*/ 294 h 507"/>
                  <a:gd name="T82" fmla="*/ 114 w 542"/>
                  <a:gd name="T83" fmla="*/ 193 h 507"/>
                  <a:gd name="T84" fmla="*/ 5 w 542"/>
                  <a:gd name="T85" fmla="*/ 38 h 507"/>
                  <a:gd name="T86" fmla="*/ 231 w 542"/>
                  <a:gd name="T87" fmla="*/ 305 h 507"/>
                  <a:gd name="T88" fmla="*/ 233 w 542"/>
                  <a:gd name="T89" fmla="*/ 300 h 507"/>
                  <a:gd name="T90" fmla="*/ 259 w 542"/>
                  <a:gd name="T91" fmla="*/ 278 h 507"/>
                  <a:gd name="T92" fmla="*/ 260 w 542"/>
                  <a:gd name="T93" fmla="*/ 278 h 507"/>
                  <a:gd name="T94" fmla="*/ 297 w 542"/>
                  <a:gd name="T95" fmla="*/ 278 h 507"/>
                  <a:gd name="T96" fmla="*/ 343 w 542"/>
                  <a:gd name="T97" fmla="*/ 348 h 507"/>
                  <a:gd name="T98" fmla="*/ 351 w 542"/>
                  <a:gd name="T99" fmla="*/ 407 h 507"/>
                  <a:gd name="T100" fmla="*/ 344 w 542"/>
                  <a:gd name="T101" fmla="*/ 410 h 507"/>
                  <a:gd name="T102" fmla="*/ 281 w 542"/>
                  <a:gd name="T103" fmla="*/ 386 h 507"/>
                  <a:gd name="T104" fmla="*/ 231 w 542"/>
                  <a:gd name="T105" fmla="*/ 3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2" h="507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24"/>
              <p:cNvSpPr/>
              <p:nvPr/>
            </p:nvSpPr>
            <p:spPr bwMode="auto">
              <a:xfrm>
                <a:off x="2399291" y="1905868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25"/>
              <p:cNvSpPr/>
              <p:nvPr/>
            </p:nvSpPr>
            <p:spPr bwMode="auto">
              <a:xfrm>
                <a:off x="2399291" y="1970955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26"/>
              <p:cNvSpPr/>
              <p:nvPr/>
            </p:nvSpPr>
            <p:spPr bwMode="auto">
              <a:xfrm>
                <a:off x="2399291" y="2034455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27"/>
              <p:cNvSpPr/>
              <p:nvPr/>
            </p:nvSpPr>
            <p:spPr bwMode="auto">
              <a:xfrm>
                <a:off x="2399291" y="2097955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28"/>
              <p:cNvSpPr/>
              <p:nvPr/>
            </p:nvSpPr>
            <p:spPr bwMode="auto">
              <a:xfrm>
                <a:off x="2399291" y="2159868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29"/>
              <p:cNvSpPr/>
              <p:nvPr/>
            </p:nvSpPr>
            <p:spPr bwMode="auto">
              <a:xfrm>
                <a:off x="2727903" y="1905868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30"/>
              <p:cNvSpPr/>
              <p:nvPr/>
            </p:nvSpPr>
            <p:spPr bwMode="auto">
              <a:xfrm>
                <a:off x="2727903" y="1969368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31"/>
              <p:cNvSpPr/>
              <p:nvPr/>
            </p:nvSpPr>
            <p:spPr bwMode="auto">
              <a:xfrm>
                <a:off x="2727903" y="2034455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32"/>
              <p:cNvSpPr/>
              <p:nvPr/>
            </p:nvSpPr>
            <p:spPr bwMode="auto">
              <a:xfrm>
                <a:off x="2727903" y="2097955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33"/>
              <p:cNvSpPr/>
              <p:nvPr/>
            </p:nvSpPr>
            <p:spPr bwMode="auto">
              <a:xfrm>
                <a:off x="2727903" y="2163043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34"/>
              <p:cNvSpPr>
                <a:spLocks noEditPoints="1"/>
              </p:cNvSpPr>
              <p:nvPr/>
            </p:nvSpPr>
            <p:spPr bwMode="auto">
              <a:xfrm>
                <a:off x="4334453" y="3020293"/>
                <a:ext cx="750887" cy="479425"/>
              </a:xfrm>
              <a:custGeom>
                <a:avLst/>
                <a:gdLst>
                  <a:gd name="T0" fmla="*/ 631 w 632"/>
                  <a:gd name="T1" fmla="*/ 150 h 405"/>
                  <a:gd name="T2" fmla="*/ 623 w 632"/>
                  <a:gd name="T3" fmla="*/ 142 h 405"/>
                  <a:gd name="T4" fmla="*/ 14 w 632"/>
                  <a:gd name="T5" fmla="*/ 1 h 405"/>
                  <a:gd name="T6" fmla="*/ 3 w 632"/>
                  <a:gd name="T7" fmla="*/ 6 h 405"/>
                  <a:gd name="T8" fmla="*/ 4 w 632"/>
                  <a:gd name="T9" fmla="*/ 19 h 405"/>
                  <a:gd name="T10" fmla="*/ 325 w 632"/>
                  <a:gd name="T11" fmla="*/ 401 h 405"/>
                  <a:gd name="T12" fmla="*/ 333 w 632"/>
                  <a:gd name="T13" fmla="*/ 405 h 405"/>
                  <a:gd name="T14" fmla="*/ 340 w 632"/>
                  <a:gd name="T15" fmla="*/ 402 h 405"/>
                  <a:gd name="T16" fmla="*/ 627 w 632"/>
                  <a:gd name="T17" fmla="*/ 161 h 405"/>
                  <a:gd name="T18" fmla="*/ 631 w 632"/>
                  <a:gd name="T19" fmla="*/ 150 h 405"/>
                  <a:gd name="T20" fmla="*/ 335 w 632"/>
                  <a:gd name="T21" fmla="*/ 378 h 405"/>
                  <a:gd name="T22" fmla="*/ 303 w 632"/>
                  <a:gd name="T23" fmla="*/ 341 h 405"/>
                  <a:gd name="T24" fmla="*/ 324 w 632"/>
                  <a:gd name="T25" fmla="*/ 323 h 405"/>
                  <a:gd name="T26" fmla="*/ 325 w 632"/>
                  <a:gd name="T27" fmla="*/ 311 h 405"/>
                  <a:gd name="T28" fmla="*/ 312 w 632"/>
                  <a:gd name="T29" fmla="*/ 310 h 405"/>
                  <a:gd name="T30" fmla="*/ 292 w 632"/>
                  <a:gd name="T31" fmla="*/ 327 h 405"/>
                  <a:gd name="T32" fmla="*/ 258 w 632"/>
                  <a:gd name="T33" fmla="*/ 287 h 405"/>
                  <a:gd name="T34" fmla="*/ 269 w 632"/>
                  <a:gd name="T35" fmla="*/ 277 h 405"/>
                  <a:gd name="T36" fmla="*/ 270 w 632"/>
                  <a:gd name="T37" fmla="*/ 265 h 405"/>
                  <a:gd name="T38" fmla="*/ 258 w 632"/>
                  <a:gd name="T39" fmla="*/ 264 h 405"/>
                  <a:gd name="T40" fmla="*/ 247 w 632"/>
                  <a:gd name="T41" fmla="*/ 274 h 405"/>
                  <a:gd name="T42" fmla="*/ 212 w 632"/>
                  <a:gd name="T43" fmla="*/ 233 h 405"/>
                  <a:gd name="T44" fmla="*/ 233 w 632"/>
                  <a:gd name="T45" fmla="*/ 215 h 405"/>
                  <a:gd name="T46" fmla="*/ 234 w 632"/>
                  <a:gd name="T47" fmla="*/ 204 h 405"/>
                  <a:gd name="T48" fmla="*/ 223 w 632"/>
                  <a:gd name="T49" fmla="*/ 203 h 405"/>
                  <a:gd name="T50" fmla="*/ 202 w 632"/>
                  <a:gd name="T51" fmla="*/ 221 h 405"/>
                  <a:gd name="T52" fmla="*/ 167 w 632"/>
                  <a:gd name="T53" fmla="*/ 180 h 405"/>
                  <a:gd name="T54" fmla="*/ 179 w 632"/>
                  <a:gd name="T55" fmla="*/ 170 h 405"/>
                  <a:gd name="T56" fmla="*/ 180 w 632"/>
                  <a:gd name="T57" fmla="*/ 158 h 405"/>
                  <a:gd name="T58" fmla="*/ 168 w 632"/>
                  <a:gd name="T59" fmla="*/ 157 h 405"/>
                  <a:gd name="T60" fmla="*/ 156 w 632"/>
                  <a:gd name="T61" fmla="*/ 166 h 405"/>
                  <a:gd name="T62" fmla="*/ 122 w 632"/>
                  <a:gd name="T63" fmla="*/ 125 h 405"/>
                  <a:gd name="T64" fmla="*/ 142 w 632"/>
                  <a:gd name="T65" fmla="*/ 108 h 405"/>
                  <a:gd name="T66" fmla="*/ 143 w 632"/>
                  <a:gd name="T67" fmla="*/ 97 h 405"/>
                  <a:gd name="T68" fmla="*/ 132 w 632"/>
                  <a:gd name="T69" fmla="*/ 96 h 405"/>
                  <a:gd name="T70" fmla="*/ 112 w 632"/>
                  <a:gd name="T71" fmla="*/ 113 h 405"/>
                  <a:gd name="T72" fmla="*/ 42 w 632"/>
                  <a:gd name="T73" fmla="*/ 30 h 405"/>
                  <a:gd name="T74" fmla="*/ 596 w 632"/>
                  <a:gd name="T75" fmla="*/ 158 h 405"/>
                  <a:gd name="T76" fmla="*/ 335 w 632"/>
                  <a:gd name="T77" fmla="*/ 378 h 405"/>
                  <a:gd name="T78" fmla="*/ 339 w 632"/>
                  <a:gd name="T79" fmla="*/ 276 h 405"/>
                  <a:gd name="T80" fmla="*/ 348 w 632"/>
                  <a:gd name="T81" fmla="*/ 280 h 405"/>
                  <a:gd name="T82" fmla="*/ 355 w 632"/>
                  <a:gd name="T83" fmla="*/ 277 h 405"/>
                  <a:gd name="T84" fmla="*/ 450 w 632"/>
                  <a:gd name="T85" fmla="*/ 197 h 405"/>
                  <a:gd name="T86" fmla="*/ 453 w 632"/>
                  <a:gd name="T87" fmla="*/ 186 h 405"/>
                  <a:gd name="T88" fmla="*/ 445 w 632"/>
                  <a:gd name="T89" fmla="*/ 178 h 405"/>
                  <a:gd name="T90" fmla="*/ 251 w 632"/>
                  <a:gd name="T91" fmla="*/ 141 h 405"/>
                  <a:gd name="T92" fmla="*/ 240 w 632"/>
                  <a:gd name="T93" fmla="*/ 146 h 405"/>
                  <a:gd name="T94" fmla="*/ 241 w 632"/>
                  <a:gd name="T95" fmla="*/ 158 h 405"/>
                  <a:gd name="T96" fmla="*/ 339 w 632"/>
                  <a:gd name="T97" fmla="*/ 276 h 405"/>
                  <a:gd name="T98" fmla="*/ 418 w 632"/>
                  <a:gd name="T99" fmla="*/ 195 h 405"/>
                  <a:gd name="T100" fmla="*/ 349 w 632"/>
                  <a:gd name="T101" fmla="*/ 253 h 405"/>
                  <a:gd name="T102" fmla="*/ 278 w 632"/>
                  <a:gd name="T103" fmla="*/ 168 h 405"/>
                  <a:gd name="T104" fmla="*/ 418 w 632"/>
                  <a:gd name="T105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405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  <a:grpFill/>
          </p:grpSpPr>
          <p:grpSp>
            <p:nvGrpSpPr>
              <p:cNvPr id="41" name="组合 40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  <a:grpFill/>
            </p:grpSpPr>
            <p:sp>
              <p:nvSpPr>
                <p:cNvPr id="148" name="Freeform 9"/>
                <p:cNvSpPr/>
                <p:nvPr/>
              </p:nvSpPr>
              <p:spPr bwMode="auto">
                <a:xfrm>
                  <a:off x="324355" y="1420092"/>
                  <a:ext cx="627063" cy="477838"/>
                </a:xfrm>
                <a:custGeom>
                  <a:avLst/>
                  <a:gdLst>
                    <a:gd name="T0" fmla="*/ 166 w 167"/>
                    <a:gd name="T1" fmla="*/ 39 h 127"/>
                    <a:gd name="T2" fmla="*/ 129 w 167"/>
                    <a:gd name="T3" fmla="*/ 0 h 127"/>
                    <a:gd name="T4" fmla="*/ 93 w 167"/>
                    <a:gd name="T5" fmla="*/ 60 h 127"/>
                    <a:gd name="T6" fmla="*/ 88 w 167"/>
                    <a:gd name="T7" fmla="*/ 33 h 127"/>
                    <a:gd name="T8" fmla="*/ 93 w 167"/>
                    <a:gd name="T9" fmla="*/ 24 h 127"/>
                    <a:gd name="T10" fmla="*/ 83 w 167"/>
                    <a:gd name="T11" fmla="*/ 14 h 127"/>
                    <a:gd name="T12" fmla="*/ 73 w 167"/>
                    <a:gd name="T13" fmla="*/ 24 h 127"/>
                    <a:gd name="T14" fmla="*/ 78 w 167"/>
                    <a:gd name="T15" fmla="*/ 33 h 127"/>
                    <a:gd name="T16" fmla="*/ 73 w 167"/>
                    <a:gd name="T17" fmla="*/ 60 h 127"/>
                    <a:gd name="T18" fmla="*/ 38 w 167"/>
                    <a:gd name="T19" fmla="*/ 0 h 127"/>
                    <a:gd name="T20" fmla="*/ 0 w 167"/>
                    <a:gd name="T21" fmla="*/ 39 h 127"/>
                    <a:gd name="T22" fmla="*/ 0 w 167"/>
                    <a:gd name="T23" fmla="*/ 39 h 127"/>
                    <a:gd name="T24" fmla="*/ 0 w 167"/>
                    <a:gd name="T25" fmla="*/ 127 h 127"/>
                    <a:gd name="T26" fmla="*/ 167 w 167"/>
                    <a:gd name="T27" fmla="*/ 127 h 127"/>
                    <a:gd name="T28" fmla="*/ 167 w 167"/>
                    <a:gd name="T29" fmla="*/ 39 h 127"/>
                    <a:gd name="T30" fmla="*/ 166 w 167"/>
                    <a:gd name="T31" fmla="*/ 3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2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0"/>
                <p:cNvSpPr>
                  <a:spLocks noEditPoints="1"/>
                </p:cNvSpPr>
                <p:nvPr/>
              </p:nvSpPr>
              <p:spPr bwMode="auto">
                <a:xfrm>
                  <a:off x="443418" y="881929"/>
                  <a:ext cx="382588" cy="538163"/>
                </a:xfrm>
                <a:custGeom>
                  <a:avLst/>
                  <a:gdLst>
                    <a:gd name="T0" fmla="*/ 0 w 102"/>
                    <a:gd name="T1" fmla="*/ 87 h 143"/>
                    <a:gd name="T2" fmla="*/ 10 w 102"/>
                    <a:gd name="T3" fmla="*/ 101 h 143"/>
                    <a:gd name="T4" fmla="*/ 51 w 102"/>
                    <a:gd name="T5" fmla="*/ 143 h 143"/>
                    <a:gd name="T6" fmla="*/ 91 w 102"/>
                    <a:gd name="T7" fmla="*/ 101 h 143"/>
                    <a:gd name="T8" fmla="*/ 92 w 102"/>
                    <a:gd name="T9" fmla="*/ 101 h 143"/>
                    <a:gd name="T10" fmla="*/ 102 w 102"/>
                    <a:gd name="T11" fmla="*/ 87 h 143"/>
                    <a:gd name="T12" fmla="*/ 94 w 102"/>
                    <a:gd name="T13" fmla="*/ 75 h 143"/>
                    <a:gd name="T14" fmla="*/ 95 w 102"/>
                    <a:gd name="T15" fmla="*/ 42 h 143"/>
                    <a:gd name="T16" fmla="*/ 97 w 102"/>
                    <a:gd name="T17" fmla="*/ 42 h 143"/>
                    <a:gd name="T18" fmla="*/ 97 w 102"/>
                    <a:gd name="T19" fmla="*/ 0 h 143"/>
                    <a:gd name="T20" fmla="*/ 3 w 102"/>
                    <a:gd name="T21" fmla="*/ 0 h 143"/>
                    <a:gd name="T22" fmla="*/ 3 w 102"/>
                    <a:gd name="T23" fmla="*/ 42 h 143"/>
                    <a:gd name="T24" fmla="*/ 4 w 102"/>
                    <a:gd name="T25" fmla="*/ 42 h 143"/>
                    <a:gd name="T26" fmla="*/ 6 w 102"/>
                    <a:gd name="T27" fmla="*/ 76 h 143"/>
                    <a:gd name="T28" fmla="*/ 6 w 102"/>
                    <a:gd name="T29" fmla="*/ 76 h 143"/>
                    <a:gd name="T30" fmla="*/ 0 w 102"/>
                    <a:gd name="T31" fmla="*/ 87 h 143"/>
                    <a:gd name="T32" fmla="*/ 11 w 102"/>
                    <a:gd name="T33" fmla="*/ 77 h 143"/>
                    <a:gd name="T34" fmla="*/ 11 w 102"/>
                    <a:gd name="T35" fmla="*/ 77 h 143"/>
                    <a:gd name="T36" fmla="*/ 12 w 102"/>
                    <a:gd name="T37" fmla="*/ 77 h 143"/>
                    <a:gd name="T38" fmla="*/ 12 w 102"/>
                    <a:gd name="T39" fmla="*/ 74 h 143"/>
                    <a:gd name="T40" fmla="*/ 15 w 102"/>
                    <a:gd name="T41" fmla="*/ 57 h 143"/>
                    <a:gd name="T42" fmla="*/ 19 w 102"/>
                    <a:gd name="T43" fmla="*/ 52 h 143"/>
                    <a:gd name="T44" fmla="*/ 61 w 102"/>
                    <a:gd name="T45" fmla="*/ 42 h 143"/>
                    <a:gd name="T46" fmla="*/ 78 w 102"/>
                    <a:gd name="T47" fmla="*/ 42 h 143"/>
                    <a:gd name="T48" fmla="*/ 88 w 102"/>
                    <a:gd name="T49" fmla="*/ 78 h 143"/>
                    <a:gd name="T50" fmla="*/ 88 w 102"/>
                    <a:gd name="T51" fmla="*/ 78 h 143"/>
                    <a:gd name="T52" fmla="*/ 91 w 102"/>
                    <a:gd name="T53" fmla="*/ 77 h 143"/>
                    <a:gd name="T54" fmla="*/ 92 w 102"/>
                    <a:gd name="T55" fmla="*/ 77 h 143"/>
                    <a:gd name="T56" fmla="*/ 97 w 102"/>
                    <a:gd name="T57" fmla="*/ 80 h 143"/>
                    <a:gd name="T58" fmla="*/ 99 w 102"/>
                    <a:gd name="T59" fmla="*/ 87 h 143"/>
                    <a:gd name="T60" fmla="*/ 97 w 102"/>
                    <a:gd name="T61" fmla="*/ 95 h 143"/>
                    <a:gd name="T62" fmla="*/ 92 w 102"/>
                    <a:gd name="T63" fmla="*/ 98 h 143"/>
                    <a:gd name="T64" fmla="*/ 91 w 102"/>
                    <a:gd name="T65" fmla="*/ 98 h 143"/>
                    <a:gd name="T66" fmla="*/ 89 w 102"/>
                    <a:gd name="T67" fmla="*/ 98 h 143"/>
                    <a:gd name="T68" fmla="*/ 88 w 102"/>
                    <a:gd name="T69" fmla="*/ 100 h 143"/>
                    <a:gd name="T70" fmla="*/ 75 w 102"/>
                    <a:gd name="T71" fmla="*/ 129 h 143"/>
                    <a:gd name="T72" fmla="*/ 64 w 102"/>
                    <a:gd name="T73" fmla="*/ 137 h 143"/>
                    <a:gd name="T74" fmla="*/ 51 w 102"/>
                    <a:gd name="T75" fmla="*/ 140 h 143"/>
                    <a:gd name="T76" fmla="*/ 38 w 102"/>
                    <a:gd name="T77" fmla="*/ 137 h 143"/>
                    <a:gd name="T78" fmla="*/ 26 w 102"/>
                    <a:gd name="T79" fmla="*/ 129 h 143"/>
                    <a:gd name="T80" fmla="*/ 13 w 102"/>
                    <a:gd name="T81" fmla="*/ 100 h 143"/>
                    <a:gd name="T82" fmla="*/ 13 w 102"/>
                    <a:gd name="T83" fmla="*/ 98 h 143"/>
                    <a:gd name="T84" fmla="*/ 10 w 102"/>
                    <a:gd name="T85" fmla="*/ 98 h 143"/>
                    <a:gd name="T86" fmla="*/ 3 w 102"/>
                    <a:gd name="T87" fmla="*/ 87 h 143"/>
                    <a:gd name="T88" fmla="*/ 6 w 102"/>
                    <a:gd name="T89" fmla="*/ 80 h 143"/>
                    <a:gd name="T90" fmla="*/ 11 w 102"/>
                    <a:gd name="T91" fmla="*/ 7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143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1"/>
                <p:cNvSpPr>
                  <a:spLocks noEditPoints="1"/>
                </p:cNvSpPr>
                <p:nvPr/>
              </p:nvSpPr>
              <p:spPr bwMode="auto">
                <a:xfrm>
                  <a:off x="506918" y="1137517"/>
                  <a:ext cx="249238" cy="87313"/>
                </a:xfrm>
                <a:custGeom>
                  <a:avLst/>
                  <a:gdLst>
                    <a:gd name="T0" fmla="*/ 6 w 66"/>
                    <a:gd name="T1" fmla="*/ 23 h 23"/>
                    <a:gd name="T2" fmla="*/ 23 w 66"/>
                    <a:gd name="T3" fmla="*/ 23 h 23"/>
                    <a:gd name="T4" fmla="*/ 30 w 66"/>
                    <a:gd name="T5" fmla="*/ 17 h 23"/>
                    <a:gd name="T6" fmla="*/ 30 w 66"/>
                    <a:gd name="T7" fmla="*/ 11 h 23"/>
                    <a:gd name="T8" fmla="*/ 36 w 66"/>
                    <a:gd name="T9" fmla="*/ 11 h 23"/>
                    <a:gd name="T10" fmla="*/ 36 w 66"/>
                    <a:gd name="T11" fmla="*/ 17 h 23"/>
                    <a:gd name="T12" fmla="*/ 42 w 66"/>
                    <a:gd name="T13" fmla="*/ 23 h 23"/>
                    <a:gd name="T14" fmla="*/ 60 w 66"/>
                    <a:gd name="T15" fmla="*/ 23 h 23"/>
                    <a:gd name="T16" fmla="*/ 66 w 66"/>
                    <a:gd name="T17" fmla="*/ 17 h 23"/>
                    <a:gd name="T18" fmla="*/ 66 w 66"/>
                    <a:gd name="T19" fmla="*/ 6 h 23"/>
                    <a:gd name="T20" fmla="*/ 60 w 66"/>
                    <a:gd name="T21" fmla="*/ 0 h 23"/>
                    <a:gd name="T22" fmla="*/ 42 w 66"/>
                    <a:gd name="T23" fmla="*/ 0 h 23"/>
                    <a:gd name="T24" fmla="*/ 36 w 66"/>
                    <a:gd name="T25" fmla="*/ 6 h 23"/>
                    <a:gd name="T26" fmla="*/ 36 w 66"/>
                    <a:gd name="T27" fmla="*/ 10 h 23"/>
                    <a:gd name="T28" fmla="*/ 30 w 66"/>
                    <a:gd name="T29" fmla="*/ 10 h 23"/>
                    <a:gd name="T30" fmla="*/ 30 w 66"/>
                    <a:gd name="T31" fmla="*/ 6 h 23"/>
                    <a:gd name="T32" fmla="*/ 23 w 66"/>
                    <a:gd name="T33" fmla="*/ 0 h 23"/>
                    <a:gd name="T34" fmla="*/ 6 w 66"/>
                    <a:gd name="T35" fmla="*/ 0 h 23"/>
                    <a:gd name="T36" fmla="*/ 0 w 66"/>
                    <a:gd name="T37" fmla="*/ 6 h 23"/>
                    <a:gd name="T38" fmla="*/ 0 w 66"/>
                    <a:gd name="T39" fmla="*/ 17 h 23"/>
                    <a:gd name="T40" fmla="*/ 6 w 66"/>
                    <a:gd name="T41" fmla="*/ 23 h 23"/>
                    <a:gd name="T42" fmla="*/ 38 w 66"/>
                    <a:gd name="T43" fmla="*/ 6 h 23"/>
                    <a:gd name="T44" fmla="*/ 42 w 66"/>
                    <a:gd name="T45" fmla="*/ 1 h 23"/>
                    <a:gd name="T46" fmla="*/ 60 w 66"/>
                    <a:gd name="T47" fmla="*/ 1 h 23"/>
                    <a:gd name="T48" fmla="*/ 65 w 66"/>
                    <a:gd name="T49" fmla="*/ 6 h 23"/>
                    <a:gd name="T50" fmla="*/ 65 w 66"/>
                    <a:gd name="T51" fmla="*/ 17 h 23"/>
                    <a:gd name="T52" fmla="*/ 60 w 66"/>
                    <a:gd name="T53" fmla="*/ 22 h 23"/>
                    <a:gd name="T54" fmla="*/ 42 w 66"/>
                    <a:gd name="T55" fmla="*/ 22 h 23"/>
                    <a:gd name="T56" fmla="*/ 38 w 66"/>
                    <a:gd name="T57" fmla="*/ 17 h 23"/>
                    <a:gd name="T58" fmla="*/ 38 w 66"/>
                    <a:gd name="T59" fmla="*/ 6 h 23"/>
                    <a:gd name="T60" fmla="*/ 1 w 66"/>
                    <a:gd name="T61" fmla="*/ 6 h 23"/>
                    <a:gd name="T62" fmla="*/ 6 w 66"/>
                    <a:gd name="T63" fmla="*/ 1 h 23"/>
                    <a:gd name="T64" fmla="*/ 23 w 66"/>
                    <a:gd name="T65" fmla="*/ 1 h 23"/>
                    <a:gd name="T66" fmla="*/ 28 w 66"/>
                    <a:gd name="T67" fmla="*/ 6 h 23"/>
                    <a:gd name="T68" fmla="*/ 28 w 66"/>
                    <a:gd name="T69" fmla="*/ 10 h 23"/>
                    <a:gd name="T70" fmla="*/ 28 w 66"/>
                    <a:gd name="T71" fmla="*/ 11 h 23"/>
                    <a:gd name="T72" fmla="*/ 28 w 66"/>
                    <a:gd name="T73" fmla="*/ 17 h 23"/>
                    <a:gd name="T74" fmla="*/ 23 w 66"/>
                    <a:gd name="T75" fmla="*/ 22 h 23"/>
                    <a:gd name="T76" fmla="*/ 6 w 66"/>
                    <a:gd name="T77" fmla="*/ 22 h 23"/>
                    <a:gd name="T78" fmla="*/ 1 w 66"/>
                    <a:gd name="T79" fmla="*/ 17 h 23"/>
                    <a:gd name="T80" fmla="*/ 1 w 66"/>
                    <a:gd name="T8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6" h="23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905" y="832717"/>
                  <a:ext cx="457200" cy="3492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3"/>
                <p:cNvSpPr/>
                <p:nvPr/>
              </p:nvSpPr>
              <p:spPr bwMode="auto">
                <a:xfrm>
                  <a:off x="811718" y="878754"/>
                  <a:ext cx="49213" cy="180975"/>
                </a:xfrm>
                <a:custGeom>
                  <a:avLst/>
                  <a:gdLst>
                    <a:gd name="T0" fmla="*/ 13 w 13"/>
                    <a:gd name="T1" fmla="*/ 42 h 48"/>
                    <a:gd name="T2" fmla="*/ 9 w 13"/>
                    <a:gd name="T3" fmla="*/ 32 h 48"/>
                    <a:gd name="T4" fmla="*/ 9 w 13"/>
                    <a:gd name="T5" fmla="*/ 0 h 48"/>
                    <a:gd name="T6" fmla="*/ 4 w 13"/>
                    <a:gd name="T7" fmla="*/ 0 h 48"/>
                    <a:gd name="T8" fmla="*/ 4 w 13"/>
                    <a:gd name="T9" fmla="*/ 32 h 48"/>
                    <a:gd name="T10" fmla="*/ 0 w 13"/>
                    <a:gd name="T11" fmla="*/ 42 h 48"/>
                    <a:gd name="T12" fmla="*/ 7 w 13"/>
                    <a:gd name="T13" fmla="*/ 48 h 48"/>
                    <a:gd name="T14" fmla="*/ 13 w 13"/>
                    <a:gd name="T1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  <a:grpFill/>
            </p:grpSpPr>
            <p:sp>
              <p:nvSpPr>
                <p:cNvPr id="144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080" y="856529"/>
                  <a:ext cx="461963" cy="33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7"/>
                <p:cNvSpPr/>
                <p:nvPr/>
              </p:nvSpPr>
              <p:spPr bwMode="auto">
                <a:xfrm>
                  <a:off x="2343655" y="900979"/>
                  <a:ext cx="44450" cy="184150"/>
                </a:xfrm>
                <a:custGeom>
                  <a:avLst/>
                  <a:gdLst>
                    <a:gd name="T0" fmla="*/ 3 w 12"/>
                    <a:gd name="T1" fmla="*/ 0 h 49"/>
                    <a:gd name="T2" fmla="*/ 3 w 12"/>
                    <a:gd name="T3" fmla="*/ 32 h 49"/>
                    <a:gd name="T4" fmla="*/ 0 w 12"/>
                    <a:gd name="T5" fmla="*/ 42 h 49"/>
                    <a:gd name="T6" fmla="*/ 6 w 12"/>
                    <a:gd name="T7" fmla="*/ 49 h 49"/>
                    <a:gd name="T8" fmla="*/ 12 w 12"/>
                    <a:gd name="T9" fmla="*/ 42 h 49"/>
                    <a:gd name="T10" fmla="*/ 8 w 12"/>
                    <a:gd name="T11" fmla="*/ 32 h 49"/>
                    <a:gd name="T12" fmla="*/ 8 w 12"/>
                    <a:gd name="T13" fmla="*/ 0 h 49"/>
                    <a:gd name="T14" fmla="*/ 3 w 12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9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8"/>
                <p:cNvSpPr>
                  <a:spLocks noEditPoints="1"/>
                </p:cNvSpPr>
                <p:nvPr/>
              </p:nvSpPr>
              <p:spPr bwMode="auto">
                <a:xfrm>
                  <a:off x="1915030" y="904154"/>
                  <a:ext cx="496888" cy="538163"/>
                </a:xfrm>
                <a:custGeom>
                  <a:avLst/>
                  <a:gdLst>
                    <a:gd name="T0" fmla="*/ 34 w 132"/>
                    <a:gd name="T1" fmla="*/ 124 h 143"/>
                    <a:gd name="T2" fmla="*/ 66 w 132"/>
                    <a:gd name="T3" fmla="*/ 143 h 143"/>
                    <a:gd name="T4" fmla="*/ 98 w 132"/>
                    <a:gd name="T5" fmla="*/ 123 h 143"/>
                    <a:gd name="T6" fmla="*/ 127 w 132"/>
                    <a:gd name="T7" fmla="*/ 125 h 143"/>
                    <a:gd name="T8" fmla="*/ 117 w 132"/>
                    <a:gd name="T9" fmla="*/ 104 h 143"/>
                    <a:gd name="T10" fmla="*/ 114 w 132"/>
                    <a:gd name="T11" fmla="*/ 48 h 143"/>
                    <a:gd name="T12" fmla="*/ 110 w 132"/>
                    <a:gd name="T13" fmla="*/ 42 h 143"/>
                    <a:gd name="T14" fmla="*/ 112 w 132"/>
                    <a:gd name="T15" fmla="*/ 42 h 143"/>
                    <a:gd name="T16" fmla="*/ 112 w 132"/>
                    <a:gd name="T17" fmla="*/ 0 h 143"/>
                    <a:gd name="T18" fmla="*/ 18 w 132"/>
                    <a:gd name="T19" fmla="*/ 0 h 143"/>
                    <a:gd name="T20" fmla="*/ 18 w 132"/>
                    <a:gd name="T21" fmla="*/ 42 h 143"/>
                    <a:gd name="T22" fmla="*/ 19 w 132"/>
                    <a:gd name="T23" fmla="*/ 42 h 143"/>
                    <a:gd name="T24" fmla="*/ 18 w 132"/>
                    <a:gd name="T25" fmla="*/ 49 h 143"/>
                    <a:gd name="T26" fmla="*/ 18 w 132"/>
                    <a:gd name="T27" fmla="*/ 48 h 143"/>
                    <a:gd name="T28" fmla="*/ 15 w 132"/>
                    <a:gd name="T29" fmla="*/ 104 h 143"/>
                    <a:gd name="T30" fmla="*/ 5 w 132"/>
                    <a:gd name="T31" fmla="*/ 125 h 143"/>
                    <a:gd name="T32" fmla="*/ 34 w 132"/>
                    <a:gd name="T33" fmla="*/ 124 h 143"/>
                    <a:gd name="T34" fmla="*/ 17 w 132"/>
                    <a:gd name="T35" fmla="*/ 81 h 143"/>
                    <a:gd name="T36" fmla="*/ 17 w 132"/>
                    <a:gd name="T37" fmla="*/ 81 h 143"/>
                    <a:gd name="T38" fmla="*/ 17 w 132"/>
                    <a:gd name="T39" fmla="*/ 81 h 143"/>
                    <a:gd name="T40" fmla="*/ 101 w 132"/>
                    <a:gd name="T41" fmla="*/ 117 h 143"/>
                    <a:gd name="T42" fmla="*/ 101 w 132"/>
                    <a:gd name="T43" fmla="*/ 117 h 143"/>
                    <a:gd name="T44" fmla="*/ 102 w 132"/>
                    <a:gd name="T45" fmla="*/ 116 h 143"/>
                    <a:gd name="T46" fmla="*/ 101 w 132"/>
                    <a:gd name="T47" fmla="*/ 117 h 143"/>
                    <a:gd name="T48" fmla="*/ 106 w 132"/>
                    <a:gd name="T49" fmla="*/ 101 h 143"/>
                    <a:gd name="T50" fmla="*/ 106 w 132"/>
                    <a:gd name="T51" fmla="*/ 101 h 143"/>
                    <a:gd name="T52" fmla="*/ 106 w 132"/>
                    <a:gd name="T53" fmla="*/ 101 h 143"/>
                    <a:gd name="T54" fmla="*/ 21 w 132"/>
                    <a:gd name="T55" fmla="*/ 80 h 143"/>
                    <a:gd name="T56" fmla="*/ 26 w 132"/>
                    <a:gd name="T57" fmla="*/ 77 h 143"/>
                    <a:gd name="T58" fmla="*/ 26 w 132"/>
                    <a:gd name="T59" fmla="*/ 77 h 143"/>
                    <a:gd name="T60" fmla="*/ 27 w 132"/>
                    <a:gd name="T61" fmla="*/ 77 h 143"/>
                    <a:gd name="T62" fmla="*/ 27 w 132"/>
                    <a:gd name="T63" fmla="*/ 74 h 143"/>
                    <a:gd name="T64" fmla="*/ 30 w 132"/>
                    <a:gd name="T65" fmla="*/ 57 h 143"/>
                    <a:gd name="T66" fmla="*/ 34 w 132"/>
                    <a:gd name="T67" fmla="*/ 52 h 143"/>
                    <a:gd name="T68" fmla="*/ 58 w 132"/>
                    <a:gd name="T69" fmla="*/ 49 h 143"/>
                    <a:gd name="T70" fmla="*/ 44 w 132"/>
                    <a:gd name="T71" fmla="*/ 72 h 143"/>
                    <a:gd name="T72" fmla="*/ 80 w 132"/>
                    <a:gd name="T73" fmla="*/ 44 h 143"/>
                    <a:gd name="T74" fmla="*/ 66 w 132"/>
                    <a:gd name="T75" fmla="*/ 67 h 143"/>
                    <a:gd name="T76" fmla="*/ 96 w 132"/>
                    <a:gd name="T77" fmla="*/ 47 h 143"/>
                    <a:gd name="T78" fmla="*/ 103 w 132"/>
                    <a:gd name="T79" fmla="*/ 78 h 143"/>
                    <a:gd name="T80" fmla="*/ 104 w 132"/>
                    <a:gd name="T81" fmla="*/ 78 h 143"/>
                    <a:gd name="T82" fmla="*/ 106 w 132"/>
                    <a:gd name="T83" fmla="*/ 77 h 143"/>
                    <a:gd name="T84" fmla="*/ 107 w 132"/>
                    <a:gd name="T85" fmla="*/ 77 h 143"/>
                    <a:gd name="T86" fmla="*/ 112 w 132"/>
                    <a:gd name="T87" fmla="*/ 80 h 143"/>
                    <a:gd name="T88" fmla="*/ 115 w 132"/>
                    <a:gd name="T89" fmla="*/ 88 h 143"/>
                    <a:gd name="T90" fmla="*/ 112 w 132"/>
                    <a:gd name="T91" fmla="*/ 95 h 143"/>
                    <a:gd name="T92" fmla="*/ 107 w 132"/>
                    <a:gd name="T93" fmla="*/ 98 h 143"/>
                    <a:gd name="T94" fmla="*/ 106 w 132"/>
                    <a:gd name="T95" fmla="*/ 98 h 143"/>
                    <a:gd name="T96" fmla="*/ 104 w 132"/>
                    <a:gd name="T97" fmla="*/ 98 h 143"/>
                    <a:gd name="T98" fmla="*/ 103 w 132"/>
                    <a:gd name="T99" fmla="*/ 100 h 143"/>
                    <a:gd name="T100" fmla="*/ 90 w 132"/>
                    <a:gd name="T101" fmla="*/ 129 h 143"/>
                    <a:gd name="T102" fmla="*/ 79 w 132"/>
                    <a:gd name="T103" fmla="*/ 138 h 143"/>
                    <a:gd name="T104" fmla="*/ 66 w 132"/>
                    <a:gd name="T105" fmla="*/ 141 h 143"/>
                    <a:gd name="T106" fmla="*/ 53 w 132"/>
                    <a:gd name="T107" fmla="*/ 138 h 143"/>
                    <a:gd name="T108" fmla="*/ 42 w 132"/>
                    <a:gd name="T109" fmla="*/ 129 h 143"/>
                    <a:gd name="T110" fmla="*/ 36 w 132"/>
                    <a:gd name="T111" fmla="*/ 122 h 143"/>
                    <a:gd name="T112" fmla="*/ 28 w 132"/>
                    <a:gd name="T113" fmla="*/ 100 h 143"/>
                    <a:gd name="T114" fmla="*/ 28 w 132"/>
                    <a:gd name="T115" fmla="*/ 98 h 143"/>
                    <a:gd name="T116" fmla="*/ 25 w 132"/>
                    <a:gd name="T117" fmla="*/ 98 h 143"/>
                    <a:gd name="T118" fmla="*/ 18 w 132"/>
                    <a:gd name="T119" fmla="*/ 88 h 143"/>
                    <a:gd name="T120" fmla="*/ 21 w 132"/>
                    <a:gd name="T121" fmla="*/ 8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2" h="143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9"/>
                <p:cNvSpPr/>
                <p:nvPr/>
              </p:nvSpPr>
              <p:spPr bwMode="auto">
                <a:xfrm>
                  <a:off x="1851530" y="1442317"/>
                  <a:ext cx="627063" cy="481013"/>
                </a:xfrm>
                <a:custGeom>
                  <a:avLst/>
                  <a:gdLst>
                    <a:gd name="T0" fmla="*/ 166 w 167"/>
                    <a:gd name="T1" fmla="*/ 40 h 128"/>
                    <a:gd name="T2" fmla="*/ 129 w 167"/>
                    <a:gd name="T3" fmla="*/ 0 h 128"/>
                    <a:gd name="T4" fmla="*/ 83 w 167"/>
                    <a:gd name="T5" fmla="*/ 79 h 128"/>
                    <a:gd name="T6" fmla="*/ 38 w 167"/>
                    <a:gd name="T7" fmla="*/ 0 h 128"/>
                    <a:gd name="T8" fmla="*/ 0 w 167"/>
                    <a:gd name="T9" fmla="*/ 40 h 128"/>
                    <a:gd name="T10" fmla="*/ 0 w 167"/>
                    <a:gd name="T11" fmla="*/ 40 h 128"/>
                    <a:gd name="T12" fmla="*/ 0 w 167"/>
                    <a:gd name="T13" fmla="*/ 128 h 128"/>
                    <a:gd name="T14" fmla="*/ 167 w 167"/>
                    <a:gd name="T15" fmla="*/ 128 h 128"/>
                    <a:gd name="T16" fmla="*/ 167 w 167"/>
                    <a:gd name="T17" fmla="*/ 40 h 128"/>
                    <a:gd name="T18" fmla="*/ 166 w 167"/>
                    <a:gd name="T19" fmla="*/ 4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128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3" name="组合 42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  <a:grpFill/>
            </p:grpSpPr>
            <p:sp>
              <p:nvSpPr>
                <p:cNvPr id="1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5393" y="1172442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8568" y="1277217"/>
                  <a:ext cx="4508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24"/>
                <p:cNvSpPr/>
                <p:nvPr/>
              </p:nvSpPr>
              <p:spPr bwMode="auto">
                <a:xfrm>
                  <a:off x="3454905" y="1059729"/>
                  <a:ext cx="638175" cy="762000"/>
                </a:xfrm>
                <a:custGeom>
                  <a:avLst/>
                  <a:gdLst>
                    <a:gd name="T0" fmla="*/ 0 w 402"/>
                    <a:gd name="T1" fmla="*/ 0 h 480"/>
                    <a:gd name="T2" fmla="*/ 0 w 402"/>
                    <a:gd name="T3" fmla="*/ 14 h 480"/>
                    <a:gd name="T4" fmla="*/ 38 w 402"/>
                    <a:gd name="T5" fmla="*/ 106 h 480"/>
                    <a:gd name="T6" fmla="*/ 38 w 402"/>
                    <a:gd name="T7" fmla="*/ 37 h 480"/>
                    <a:gd name="T8" fmla="*/ 365 w 402"/>
                    <a:gd name="T9" fmla="*/ 37 h 480"/>
                    <a:gd name="T10" fmla="*/ 365 w 402"/>
                    <a:gd name="T11" fmla="*/ 442 h 480"/>
                    <a:gd name="T12" fmla="*/ 111 w 402"/>
                    <a:gd name="T13" fmla="*/ 442 h 480"/>
                    <a:gd name="T14" fmla="*/ 111 w 402"/>
                    <a:gd name="T15" fmla="*/ 445 h 480"/>
                    <a:gd name="T16" fmla="*/ 109 w 402"/>
                    <a:gd name="T17" fmla="*/ 442 h 480"/>
                    <a:gd name="T18" fmla="*/ 38 w 402"/>
                    <a:gd name="T19" fmla="*/ 442 h 480"/>
                    <a:gd name="T20" fmla="*/ 38 w 402"/>
                    <a:gd name="T21" fmla="*/ 374 h 480"/>
                    <a:gd name="T22" fmla="*/ 7 w 402"/>
                    <a:gd name="T23" fmla="*/ 345 h 480"/>
                    <a:gd name="T24" fmla="*/ 7 w 402"/>
                    <a:gd name="T25" fmla="*/ 345 h 480"/>
                    <a:gd name="T26" fmla="*/ 5 w 402"/>
                    <a:gd name="T27" fmla="*/ 343 h 480"/>
                    <a:gd name="T28" fmla="*/ 0 w 402"/>
                    <a:gd name="T29" fmla="*/ 338 h 480"/>
                    <a:gd name="T30" fmla="*/ 0 w 402"/>
                    <a:gd name="T31" fmla="*/ 480 h 480"/>
                    <a:gd name="T32" fmla="*/ 402 w 402"/>
                    <a:gd name="T33" fmla="*/ 480 h 480"/>
                    <a:gd name="T34" fmla="*/ 402 w 402"/>
                    <a:gd name="T35" fmla="*/ 0 h 480"/>
                    <a:gd name="T36" fmla="*/ 0 w 402"/>
                    <a:gd name="T3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4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25"/>
                <p:cNvSpPr/>
                <p:nvPr/>
              </p:nvSpPr>
              <p:spPr bwMode="auto">
                <a:xfrm>
                  <a:off x="3572380" y="1370879"/>
                  <a:ext cx="423863" cy="41275"/>
                </a:xfrm>
                <a:custGeom>
                  <a:avLst/>
                  <a:gdLst>
                    <a:gd name="T0" fmla="*/ 0 w 267"/>
                    <a:gd name="T1" fmla="*/ 0 h 26"/>
                    <a:gd name="T2" fmla="*/ 11 w 267"/>
                    <a:gd name="T3" fmla="*/ 26 h 26"/>
                    <a:gd name="T4" fmla="*/ 267 w 267"/>
                    <a:gd name="T5" fmla="*/ 26 h 26"/>
                    <a:gd name="T6" fmla="*/ 267 w 267"/>
                    <a:gd name="T7" fmla="*/ 0 h 26"/>
                    <a:gd name="T8" fmla="*/ 0 w 267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26"/>
                <p:cNvSpPr/>
                <p:nvPr/>
              </p:nvSpPr>
              <p:spPr bwMode="auto">
                <a:xfrm>
                  <a:off x="3616830" y="1475654"/>
                  <a:ext cx="387350" cy="41275"/>
                </a:xfrm>
                <a:custGeom>
                  <a:avLst/>
                  <a:gdLst>
                    <a:gd name="T0" fmla="*/ 14 w 244"/>
                    <a:gd name="T1" fmla="*/ 26 h 26"/>
                    <a:gd name="T2" fmla="*/ 244 w 244"/>
                    <a:gd name="T3" fmla="*/ 26 h 26"/>
                    <a:gd name="T4" fmla="*/ 244 w 244"/>
                    <a:gd name="T5" fmla="*/ 0 h 26"/>
                    <a:gd name="T6" fmla="*/ 0 w 244"/>
                    <a:gd name="T7" fmla="*/ 0 h 26"/>
                    <a:gd name="T8" fmla="*/ 14 w 24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6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27"/>
                <p:cNvSpPr/>
                <p:nvPr/>
              </p:nvSpPr>
              <p:spPr bwMode="auto">
                <a:xfrm>
                  <a:off x="3635880" y="1559792"/>
                  <a:ext cx="363538" cy="41275"/>
                </a:xfrm>
                <a:custGeom>
                  <a:avLst/>
                  <a:gdLst>
                    <a:gd name="T0" fmla="*/ 2 w 229"/>
                    <a:gd name="T1" fmla="*/ 0 h 26"/>
                    <a:gd name="T2" fmla="*/ 0 w 229"/>
                    <a:gd name="T3" fmla="*/ 26 h 26"/>
                    <a:gd name="T4" fmla="*/ 229 w 229"/>
                    <a:gd name="T5" fmla="*/ 26 h 26"/>
                    <a:gd name="T6" fmla="*/ 229 w 229"/>
                    <a:gd name="T7" fmla="*/ 0 h 26"/>
                    <a:gd name="T8" fmla="*/ 2 w 2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6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28"/>
                <p:cNvSpPr/>
                <p:nvPr/>
              </p:nvSpPr>
              <p:spPr bwMode="auto">
                <a:xfrm>
                  <a:off x="3477130" y="1535979"/>
                  <a:ext cx="142875" cy="188913"/>
                </a:xfrm>
                <a:custGeom>
                  <a:avLst/>
                  <a:gdLst>
                    <a:gd name="T0" fmla="*/ 86 w 90"/>
                    <a:gd name="T1" fmla="*/ 119 h 119"/>
                    <a:gd name="T2" fmla="*/ 90 w 90"/>
                    <a:gd name="T3" fmla="*/ 0 h 119"/>
                    <a:gd name="T4" fmla="*/ 0 w 90"/>
                    <a:gd name="T5" fmla="*/ 36 h 119"/>
                    <a:gd name="T6" fmla="*/ 86 w 90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19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29"/>
                <p:cNvSpPr/>
                <p:nvPr/>
              </p:nvSpPr>
              <p:spPr bwMode="auto">
                <a:xfrm>
                  <a:off x="3196143" y="821604"/>
                  <a:ext cx="180975" cy="173038"/>
                </a:xfrm>
                <a:custGeom>
                  <a:avLst/>
                  <a:gdLst>
                    <a:gd name="T0" fmla="*/ 40 w 48"/>
                    <a:gd name="T1" fmla="*/ 12 h 46"/>
                    <a:gd name="T2" fmla="*/ 20 w 48"/>
                    <a:gd name="T3" fmla="*/ 4 h 46"/>
                    <a:gd name="T4" fmla="*/ 11 w 48"/>
                    <a:gd name="T5" fmla="*/ 7 h 46"/>
                    <a:gd name="T6" fmla="*/ 3 w 48"/>
                    <a:gd name="T7" fmla="*/ 28 h 46"/>
                    <a:gd name="T8" fmla="*/ 10 w 48"/>
                    <a:gd name="T9" fmla="*/ 46 h 46"/>
                    <a:gd name="T10" fmla="*/ 48 w 48"/>
                    <a:gd name="T11" fmla="*/ 31 h 46"/>
                    <a:gd name="T12" fmla="*/ 40 w 48"/>
                    <a:gd name="T13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6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30"/>
                <p:cNvSpPr/>
                <p:nvPr/>
              </p:nvSpPr>
              <p:spPr bwMode="auto">
                <a:xfrm>
                  <a:off x="3631118" y="1664567"/>
                  <a:ext cx="373063" cy="41275"/>
                </a:xfrm>
                <a:custGeom>
                  <a:avLst/>
                  <a:gdLst>
                    <a:gd name="T0" fmla="*/ 0 w 235"/>
                    <a:gd name="T1" fmla="*/ 26 h 26"/>
                    <a:gd name="T2" fmla="*/ 235 w 235"/>
                    <a:gd name="T3" fmla="*/ 26 h 26"/>
                    <a:gd name="T4" fmla="*/ 235 w 235"/>
                    <a:gd name="T5" fmla="*/ 0 h 26"/>
                    <a:gd name="T6" fmla="*/ 3 w 235"/>
                    <a:gd name="T7" fmla="*/ 0 h 26"/>
                    <a:gd name="T8" fmla="*/ 0 w 235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6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31"/>
                <p:cNvSpPr>
                  <a:spLocks noEditPoints="1"/>
                </p:cNvSpPr>
                <p:nvPr/>
              </p:nvSpPr>
              <p:spPr bwMode="auto">
                <a:xfrm>
                  <a:off x="3240593" y="953367"/>
                  <a:ext cx="376238" cy="631825"/>
                </a:xfrm>
                <a:custGeom>
                  <a:avLst/>
                  <a:gdLst>
                    <a:gd name="T0" fmla="*/ 100 w 100"/>
                    <a:gd name="T1" fmla="*/ 152 h 168"/>
                    <a:gd name="T2" fmla="*/ 38 w 100"/>
                    <a:gd name="T3" fmla="*/ 0 h 168"/>
                    <a:gd name="T4" fmla="*/ 0 w 100"/>
                    <a:gd name="T5" fmla="*/ 15 h 168"/>
                    <a:gd name="T6" fmla="*/ 62 w 100"/>
                    <a:gd name="T7" fmla="*/ 168 h 168"/>
                    <a:gd name="T8" fmla="*/ 100 w 100"/>
                    <a:gd name="T9" fmla="*/ 152 h 168"/>
                    <a:gd name="T10" fmla="*/ 34 w 100"/>
                    <a:gd name="T11" fmla="*/ 6 h 168"/>
                    <a:gd name="T12" fmla="*/ 75 w 100"/>
                    <a:gd name="T13" fmla="*/ 107 h 168"/>
                    <a:gd name="T14" fmla="*/ 73 w 100"/>
                    <a:gd name="T15" fmla="*/ 115 h 168"/>
                    <a:gd name="T16" fmla="*/ 67 w 100"/>
                    <a:gd name="T17" fmla="*/ 111 h 168"/>
                    <a:gd name="T18" fmla="*/ 25 w 100"/>
                    <a:gd name="T19" fmla="*/ 10 h 168"/>
                    <a:gd name="T20" fmla="*/ 34 w 100"/>
                    <a:gd name="T21" fmla="*/ 6 h 168"/>
                    <a:gd name="T22" fmla="*/ 56 w 100"/>
                    <a:gd name="T23" fmla="*/ 122 h 168"/>
                    <a:gd name="T24" fmla="*/ 50 w 100"/>
                    <a:gd name="T25" fmla="*/ 118 h 168"/>
                    <a:gd name="T26" fmla="*/ 9 w 100"/>
                    <a:gd name="T27" fmla="*/ 16 h 168"/>
                    <a:gd name="T28" fmla="*/ 17 w 100"/>
                    <a:gd name="T29" fmla="*/ 13 h 168"/>
                    <a:gd name="T30" fmla="*/ 58 w 100"/>
                    <a:gd name="T31" fmla="*/ 114 h 168"/>
                    <a:gd name="T32" fmla="*/ 56 w 100"/>
                    <a:gd name="T33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68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  <a:grpFill/>
            </p:grpSpPr>
            <p:sp>
              <p:nvSpPr>
                <p:cNvPr id="128" name="Freeform 34"/>
                <p:cNvSpPr>
                  <a:spLocks noEditPoints="1"/>
                </p:cNvSpPr>
                <p:nvPr/>
              </p:nvSpPr>
              <p:spPr bwMode="auto">
                <a:xfrm>
                  <a:off x="6218743" y="1393104"/>
                  <a:ext cx="679450" cy="466725"/>
                </a:xfrm>
                <a:custGeom>
                  <a:avLst/>
                  <a:gdLst>
                    <a:gd name="T0" fmla="*/ 398 w 428"/>
                    <a:gd name="T1" fmla="*/ 206 h 294"/>
                    <a:gd name="T2" fmla="*/ 310 w 428"/>
                    <a:gd name="T3" fmla="*/ 249 h 294"/>
                    <a:gd name="T4" fmla="*/ 310 w 428"/>
                    <a:gd name="T5" fmla="*/ 57 h 294"/>
                    <a:gd name="T6" fmla="*/ 320 w 428"/>
                    <a:gd name="T7" fmla="*/ 52 h 294"/>
                    <a:gd name="T8" fmla="*/ 320 w 428"/>
                    <a:gd name="T9" fmla="*/ 0 h 294"/>
                    <a:gd name="T10" fmla="*/ 282 w 428"/>
                    <a:gd name="T11" fmla="*/ 17 h 294"/>
                    <a:gd name="T12" fmla="*/ 43 w 428"/>
                    <a:gd name="T13" fmla="*/ 17 h 294"/>
                    <a:gd name="T14" fmla="*/ 0 w 428"/>
                    <a:gd name="T15" fmla="*/ 38 h 294"/>
                    <a:gd name="T16" fmla="*/ 0 w 428"/>
                    <a:gd name="T17" fmla="*/ 294 h 294"/>
                    <a:gd name="T18" fmla="*/ 279 w 428"/>
                    <a:gd name="T19" fmla="*/ 294 h 294"/>
                    <a:gd name="T20" fmla="*/ 428 w 428"/>
                    <a:gd name="T21" fmla="*/ 225 h 294"/>
                    <a:gd name="T22" fmla="*/ 428 w 428"/>
                    <a:gd name="T23" fmla="*/ 140 h 294"/>
                    <a:gd name="T24" fmla="*/ 398 w 428"/>
                    <a:gd name="T25" fmla="*/ 140 h 294"/>
                    <a:gd name="T26" fmla="*/ 398 w 428"/>
                    <a:gd name="T27" fmla="*/ 206 h 294"/>
                    <a:gd name="T28" fmla="*/ 251 w 428"/>
                    <a:gd name="T29" fmla="*/ 266 h 294"/>
                    <a:gd name="T30" fmla="*/ 29 w 428"/>
                    <a:gd name="T31" fmla="*/ 266 h 294"/>
                    <a:gd name="T32" fmla="*/ 29 w 428"/>
                    <a:gd name="T33" fmla="*/ 69 h 294"/>
                    <a:gd name="T34" fmla="*/ 251 w 428"/>
                    <a:gd name="T35" fmla="*/ 69 h 294"/>
                    <a:gd name="T36" fmla="*/ 251 w 428"/>
                    <a:gd name="T37" fmla="*/ 26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8" h="294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35"/>
                <p:cNvSpPr>
                  <a:spLocks noEditPoints="1"/>
                </p:cNvSpPr>
                <p:nvPr/>
              </p:nvSpPr>
              <p:spPr bwMode="auto">
                <a:xfrm>
                  <a:off x="6218743" y="889867"/>
                  <a:ext cx="679450" cy="519113"/>
                </a:xfrm>
                <a:custGeom>
                  <a:avLst/>
                  <a:gdLst>
                    <a:gd name="T0" fmla="*/ 320 w 428"/>
                    <a:gd name="T1" fmla="*/ 308 h 327"/>
                    <a:gd name="T2" fmla="*/ 320 w 428"/>
                    <a:gd name="T3" fmla="*/ 275 h 327"/>
                    <a:gd name="T4" fmla="*/ 310 w 428"/>
                    <a:gd name="T5" fmla="*/ 279 h 327"/>
                    <a:gd name="T6" fmla="*/ 310 w 428"/>
                    <a:gd name="T7" fmla="*/ 88 h 327"/>
                    <a:gd name="T8" fmla="*/ 398 w 428"/>
                    <a:gd name="T9" fmla="*/ 47 h 327"/>
                    <a:gd name="T10" fmla="*/ 398 w 428"/>
                    <a:gd name="T11" fmla="*/ 182 h 327"/>
                    <a:gd name="T12" fmla="*/ 428 w 428"/>
                    <a:gd name="T13" fmla="*/ 168 h 327"/>
                    <a:gd name="T14" fmla="*/ 428 w 428"/>
                    <a:gd name="T15" fmla="*/ 0 h 327"/>
                    <a:gd name="T16" fmla="*/ 147 w 428"/>
                    <a:gd name="T17" fmla="*/ 0 h 327"/>
                    <a:gd name="T18" fmla="*/ 0 w 428"/>
                    <a:gd name="T19" fmla="*/ 71 h 327"/>
                    <a:gd name="T20" fmla="*/ 0 w 428"/>
                    <a:gd name="T21" fmla="*/ 327 h 327"/>
                    <a:gd name="T22" fmla="*/ 279 w 428"/>
                    <a:gd name="T23" fmla="*/ 327 h 327"/>
                    <a:gd name="T24" fmla="*/ 320 w 428"/>
                    <a:gd name="T25" fmla="*/ 308 h 327"/>
                    <a:gd name="T26" fmla="*/ 251 w 428"/>
                    <a:gd name="T27" fmla="*/ 296 h 327"/>
                    <a:gd name="T28" fmla="*/ 29 w 428"/>
                    <a:gd name="T29" fmla="*/ 296 h 327"/>
                    <a:gd name="T30" fmla="*/ 29 w 428"/>
                    <a:gd name="T31" fmla="*/ 99 h 327"/>
                    <a:gd name="T32" fmla="*/ 251 w 428"/>
                    <a:gd name="T33" fmla="*/ 99 h 327"/>
                    <a:gd name="T34" fmla="*/ 251 w 428"/>
                    <a:gd name="T35" fmla="*/ 29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8" h="327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36"/>
                <p:cNvSpPr>
                  <a:spLocks noEditPoints="1"/>
                </p:cNvSpPr>
                <p:nvPr/>
              </p:nvSpPr>
              <p:spPr bwMode="auto">
                <a:xfrm>
                  <a:off x="6741030" y="1148629"/>
                  <a:ext cx="588963" cy="452438"/>
                </a:xfrm>
                <a:custGeom>
                  <a:avLst/>
                  <a:gdLst>
                    <a:gd name="T0" fmla="*/ 128 w 371"/>
                    <a:gd name="T1" fmla="*/ 0 h 285"/>
                    <a:gd name="T2" fmla="*/ 0 w 371"/>
                    <a:gd name="T3" fmla="*/ 62 h 285"/>
                    <a:gd name="T4" fmla="*/ 0 w 371"/>
                    <a:gd name="T5" fmla="*/ 285 h 285"/>
                    <a:gd name="T6" fmla="*/ 244 w 371"/>
                    <a:gd name="T7" fmla="*/ 285 h 285"/>
                    <a:gd name="T8" fmla="*/ 371 w 371"/>
                    <a:gd name="T9" fmla="*/ 223 h 285"/>
                    <a:gd name="T10" fmla="*/ 371 w 371"/>
                    <a:gd name="T11" fmla="*/ 0 h 285"/>
                    <a:gd name="T12" fmla="*/ 128 w 371"/>
                    <a:gd name="T13" fmla="*/ 0 h 285"/>
                    <a:gd name="T14" fmla="*/ 218 w 371"/>
                    <a:gd name="T15" fmla="*/ 259 h 285"/>
                    <a:gd name="T16" fmla="*/ 26 w 371"/>
                    <a:gd name="T17" fmla="*/ 259 h 285"/>
                    <a:gd name="T18" fmla="*/ 26 w 371"/>
                    <a:gd name="T19" fmla="*/ 88 h 285"/>
                    <a:gd name="T20" fmla="*/ 218 w 371"/>
                    <a:gd name="T21" fmla="*/ 88 h 285"/>
                    <a:gd name="T22" fmla="*/ 218 w 371"/>
                    <a:gd name="T23" fmla="*/ 259 h 285"/>
                    <a:gd name="T24" fmla="*/ 345 w 371"/>
                    <a:gd name="T25" fmla="*/ 206 h 285"/>
                    <a:gd name="T26" fmla="*/ 270 w 371"/>
                    <a:gd name="T27" fmla="*/ 244 h 285"/>
                    <a:gd name="T28" fmla="*/ 270 w 371"/>
                    <a:gd name="T29" fmla="*/ 79 h 285"/>
                    <a:gd name="T30" fmla="*/ 345 w 371"/>
                    <a:gd name="T31" fmla="*/ 43 h 285"/>
                    <a:gd name="T32" fmla="*/ 345 w 371"/>
                    <a:gd name="T33" fmla="*/ 20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1" h="285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37"/>
                <p:cNvSpPr>
                  <a:spLocks noEditPoints="1"/>
                </p:cNvSpPr>
                <p:nvPr/>
              </p:nvSpPr>
              <p:spPr bwMode="auto">
                <a:xfrm>
                  <a:off x="6342568" y="1551854"/>
                  <a:ext cx="214313" cy="233363"/>
                </a:xfrm>
                <a:custGeom>
                  <a:avLst/>
                  <a:gdLst>
                    <a:gd name="T0" fmla="*/ 19 w 57"/>
                    <a:gd name="T1" fmla="*/ 46 h 62"/>
                    <a:gd name="T2" fmla="*/ 37 w 57"/>
                    <a:gd name="T3" fmla="*/ 46 h 62"/>
                    <a:gd name="T4" fmla="*/ 42 w 57"/>
                    <a:gd name="T5" fmla="*/ 62 h 62"/>
                    <a:gd name="T6" fmla="*/ 57 w 57"/>
                    <a:gd name="T7" fmla="*/ 62 h 62"/>
                    <a:gd name="T8" fmla="*/ 38 w 57"/>
                    <a:gd name="T9" fmla="*/ 0 h 62"/>
                    <a:gd name="T10" fmla="*/ 19 w 57"/>
                    <a:gd name="T11" fmla="*/ 0 h 62"/>
                    <a:gd name="T12" fmla="*/ 0 w 57"/>
                    <a:gd name="T13" fmla="*/ 62 h 62"/>
                    <a:gd name="T14" fmla="*/ 14 w 57"/>
                    <a:gd name="T15" fmla="*/ 62 h 62"/>
                    <a:gd name="T16" fmla="*/ 19 w 57"/>
                    <a:gd name="T17" fmla="*/ 46 h 62"/>
                    <a:gd name="T18" fmla="*/ 25 w 57"/>
                    <a:gd name="T19" fmla="*/ 22 h 62"/>
                    <a:gd name="T20" fmla="*/ 28 w 57"/>
                    <a:gd name="T21" fmla="*/ 10 h 62"/>
                    <a:gd name="T22" fmla="*/ 28 w 57"/>
                    <a:gd name="T23" fmla="*/ 10 h 62"/>
                    <a:gd name="T24" fmla="*/ 31 w 57"/>
                    <a:gd name="T25" fmla="*/ 22 h 62"/>
                    <a:gd name="T26" fmla="*/ 35 w 57"/>
                    <a:gd name="T27" fmla="*/ 36 h 62"/>
                    <a:gd name="T28" fmla="*/ 21 w 57"/>
                    <a:gd name="T29" fmla="*/ 36 h 62"/>
                    <a:gd name="T30" fmla="*/ 25 w 57"/>
                    <a:gd name="T3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62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38"/>
                <p:cNvSpPr>
                  <a:spLocks noEditPoints="1"/>
                </p:cNvSpPr>
                <p:nvPr/>
              </p:nvSpPr>
              <p:spPr bwMode="auto">
                <a:xfrm>
                  <a:off x="6361618" y="1088304"/>
                  <a:ext cx="176213" cy="241300"/>
                </a:xfrm>
                <a:custGeom>
                  <a:avLst/>
                  <a:gdLst>
                    <a:gd name="T0" fmla="*/ 40 w 47"/>
                    <a:gd name="T1" fmla="*/ 58 h 64"/>
                    <a:gd name="T2" fmla="*/ 47 w 47"/>
                    <a:gd name="T3" fmla="*/ 45 h 64"/>
                    <a:gd name="T4" fmla="*/ 34 w 47"/>
                    <a:gd name="T5" fmla="*/ 30 h 64"/>
                    <a:gd name="T6" fmla="*/ 34 w 47"/>
                    <a:gd name="T7" fmla="*/ 29 h 64"/>
                    <a:gd name="T8" fmla="*/ 45 w 47"/>
                    <a:gd name="T9" fmla="*/ 16 h 64"/>
                    <a:gd name="T10" fmla="*/ 37 w 47"/>
                    <a:gd name="T11" fmla="*/ 4 h 64"/>
                    <a:gd name="T12" fmla="*/ 19 w 47"/>
                    <a:gd name="T13" fmla="*/ 0 h 64"/>
                    <a:gd name="T14" fmla="*/ 0 w 47"/>
                    <a:gd name="T15" fmla="*/ 1 h 64"/>
                    <a:gd name="T16" fmla="*/ 0 w 47"/>
                    <a:gd name="T17" fmla="*/ 63 h 64"/>
                    <a:gd name="T18" fmla="*/ 16 w 47"/>
                    <a:gd name="T19" fmla="*/ 64 h 64"/>
                    <a:gd name="T20" fmla="*/ 40 w 47"/>
                    <a:gd name="T21" fmla="*/ 58 h 64"/>
                    <a:gd name="T22" fmla="*/ 14 w 47"/>
                    <a:gd name="T23" fmla="*/ 11 h 64"/>
                    <a:gd name="T24" fmla="*/ 20 w 47"/>
                    <a:gd name="T25" fmla="*/ 10 h 64"/>
                    <a:gd name="T26" fmla="*/ 30 w 47"/>
                    <a:gd name="T27" fmla="*/ 18 h 64"/>
                    <a:gd name="T28" fmla="*/ 19 w 47"/>
                    <a:gd name="T29" fmla="*/ 25 h 64"/>
                    <a:gd name="T30" fmla="*/ 14 w 47"/>
                    <a:gd name="T31" fmla="*/ 25 h 64"/>
                    <a:gd name="T32" fmla="*/ 14 w 47"/>
                    <a:gd name="T33" fmla="*/ 11 h 64"/>
                    <a:gd name="T34" fmla="*/ 14 w 47"/>
                    <a:gd name="T35" fmla="*/ 36 h 64"/>
                    <a:gd name="T36" fmla="*/ 19 w 47"/>
                    <a:gd name="T37" fmla="*/ 36 h 64"/>
                    <a:gd name="T38" fmla="*/ 32 w 47"/>
                    <a:gd name="T39" fmla="*/ 44 h 64"/>
                    <a:gd name="T40" fmla="*/ 20 w 47"/>
                    <a:gd name="T41" fmla="*/ 53 h 64"/>
                    <a:gd name="T42" fmla="*/ 14 w 47"/>
                    <a:gd name="T43" fmla="*/ 53 h 64"/>
                    <a:gd name="T44" fmla="*/ 14 w 47"/>
                    <a:gd name="T45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4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39"/>
                <p:cNvSpPr/>
                <p:nvPr/>
              </p:nvSpPr>
              <p:spPr bwMode="auto">
                <a:xfrm>
                  <a:off x="6842630" y="1307379"/>
                  <a:ext cx="173038" cy="222250"/>
                </a:xfrm>
                <a:custGeom>
                  <a:avLst/>
                  <a:gdLst>
                    <a:gd name="T0" fmla="*/ 30 w 46"/>
                    <a:gd name="T1" fmla="*/ 59 h 59"/>
                    <a:gd name="T2" fmla="*/ 45 w 46"/>
                    <a:gd name="T3" fmla="*/ 57 h 59"/>
                    <a:gd name="T4" fmla="*/ 43 w 46"/>
                    <a:gd name="T5" fmla="*/ 46 h 59"/>
                    <a:gd name="T6" fmla="*/ 32 w 46"/>
                    <a:gd name="T7" fmla="*/ 48 h 59"/>
                    <a:gd name="T8" fmla="*/ 14 w 46"/>
                    <a:gd name="T9" fmla="*/ 30 h 59"/>
                    <a:gd name="T10" fmla="*/ 32 w 46"/>
                    <a:gd name="T11" fmla="*/ 11 h 59"/>
                    <a:gd name="T12" fmla="*/ 43 w 46"/>
                    <a:gd name="T13" fmla="*/ 13 h 59"/>
                    <a:gd name="T14" fmla="*/ 46 w 46"/>
                    <a:gd name="T15" fmla="*/ 3 h 59"/>
                    <a:gd name="T16" fmla="*/ 31 w 46"/>
                    <a:gd name="T17" fmla="*/ 0 h 59"/>
                    <a:gd name="T18" fmla="*/ 0 w 46"/>
                    <a:gd name="T19" fmla="*/ 30 h 59"/>
                    <a:gd name="T20" fmla="*/ 30 w 46"/>
                    <a:gd name="T2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9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  <a:grpFill/>
            </p:grpSpPr>
            <p:sp>
              <p:nvSpPr>
                <p:cNvPr id="121" name="Freeform 42"/>
                <p:cNvSpPr>
                  <a:spLocks noEditPoints="1"/>
                </p:cNvSpPr>
                <p:nvPr/>
              </p:nvSpPr>
              <p:spPr bwMode="auto">
                <a:xfrm>
                  <a:off x="1754693" y="2532929"/>
                  <a:ext cx="668338" cy="777875"/>
                </a:xfrm>
                <a:custGeom>
                  <a:avLst/>
                  <a:gdLst>
                    <a:gd name="T0" fmla="*/ 157 w 178"/>
                    <a:gd name="T1" fmla="*/ 0 h 207"/>
                    <a:gd name="T2" fmla="*/ 20 w 178"/>
                    <a:gd name="T3" fmla="*/ 0 h 207"/>
                    <a:gd name="T4" fmla="*/ 0 w 178"/>
                    <a:gd name="T5" fmla="*/ 20 h 207"/>
                    <a:gd name="T6" fmla="*/ 0 w 178"/>
                    <a:gd name="T7" fmla="*/ 186 h 207"/>
                    <a:gd name="T8" fmla="*/ 20 w 178"/>
                    <a:gd name="T9" fmla="*/ 207 h 207"/>
                    <a:gd name="T10" fmla="*/ 157 w 178"/>
                    <a:gd name="T11" fmla="*/ 207 h 207"/>
                    <a:gd name="T12" fmla="*/ 178 w 178"/>
                    <a:gd name="T13" fmla="*/ 186 h 207"/>
                    <a:gd name="T14" fmla="*/ 178 w 178"/>
                    <a:gd name="T15" fmla="*/ 20 h 207"/>
                    <a:gd name="T16" fmla="*/ 157 w 178"/>
                    <a:gd name="T17" fmla="*/ 0 h 207"/>
                    <a:gd name="T18" fmla="*/ 89 w 178"/>
                    <a:gd name="T19" fmla="*/ 200 h 207"/>
                    <a:gd name="T20" fmla="*/ 81 w 178"/>
                    <a:gd name="T21" fmla="*/ 193 h 207"/>
                    <a:gd name="T22" fmla="*/ 89 w 178"/>
                    <a:gd name="T23" fmla="*/ 185 h 207"/>
                    <a:gd name="T24" fmla="*/ 96 w 178"/>
                    <a:gd name="T25" fmla="*/ 193 h 207"/>
                    <a:gd name="T26" fmla="*/ 89 w 178"/>
                    <a:gd name="T27" fmla="*/ 200 h 207"/>
                    <a:gd name="T28" fmla="*/ 161 w 178"/>
                    <a:gd name="T29" fmla="*/ 176 h 207"/>
                    <a:gd name="T30" fmla="*/ 157 w 178"/>
                    <a:gd name="T31" fmla="*/ 179 h 207"/>
                    <a:gd name="T32" fmla="*/ 20 w 178"/>
                    <a:gd name="T33" fmla="*/ 179 h 207"/>
                    <a:gd name="T34" fmla="*/ 17 w 178"/>
                    <a:gd name="T35" fmla="*/ 176 h 207"/>
                    <a:gd name="T36" fmla="*/ 17 w 178"/>
                    <a:gd name="T37" fmla="*/ 20 h 207"/>
                    <a:gd name="T38" fmla="*/ 20 w 178"/>
                    <a:gd name="T39" fmla="*/ 17 h 207"/>
                    <a:gd name="T40" fmla="*/ 157 w 178"/>
                    <a:gd name="T41" fmla="*/ 17 h 207"/>
                    <a:gd name="T42" fmla="*/ 161 w 178"/>
                    <a:gd name="T43" fmla="*/ 20 h 207"/>
                    <a:gd name="T44" fmla="*/ 161 w 178"/>
                    <a:gd name="T45" fmla="*/ 17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8" h="207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"/>
                <p:cNvSpPr/>
                <p:nvPr/>
              </p:nvSpPr>
              <p:spPr bwMode="auto">
                <a:xfrm>
                  <a:off x="2467480" y="2521817"/>
                  <a:ext cx="109538" cy="52388"/>
                </a:xfrm>
                <a:custGeom>
                  <a:avLst/>
                  <a:gdLst>
                    <a:gd name="T0" fmla="*/ 25 w 29"/>
                    <a:gd name="T1" fmla="*/ 0 h 14"/>
                    <a:gd name="T2" fmla="*/ 4 w 29"/>
                    <a:gd name="T3" fmla="*/ 0 h 14"/>
                    <a:gd name="T4" fmla="*/ 0 w 29"/>
                    <a:gd name="T5" fmla="*/ 4 h 14"/>
                    <a:gd name="T6" fmla="*/ 0 w 29"/>
                    <a:gd name="T7" fmla="*/ 14 h 14"/>
                    <a:gd name="T8" fmla="*/ 29 w 29"/>
                    <a:gd name="T9" fmla="*/ 14 h 14"/>
                    <a:gd name="T10" fmla="*/ 29 w 29"/>
                    <a:gd name="T11" fmla="*/ 4 h 14"/>
                    <a:gd name="T12" fmla="*/ 25 w 29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4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4"/>
                <p:cNvSpPr/>
                <p:nvPr/>
              </p:nvSpPr>
              <p:spPr bwMode="auto">
                <a:xfrm>
                  <a:off x="2467480" y="2585317"/>
                  <a:ext cx="109538" cy="760413"/>
                </a:xfrm>
                <a:custGeom>
                  <a:avLst/>
                  <a:gdLst>
                    <a:gd name="T0" fmla="*/ 0 w 29"/>
                    <a:gd name="T1" fmla="*/ 60 h 202"/>
                    <a:gd name="T2" fmla="*/ 2 w 29"/>
                    <a:gd name="T3" fmla="*/ 63 h 202"/>
                    <a:gd name="T4" fmla="*/ 19 w 29"/>
                    <a:gd name="T5" fmla="*/ 63 h 202"/>
                    <a:gd name="T6" fmla="*/ 19 w 29"/>
                    <a:gd name="T7" fmla="*/ 66 h 202"/>
                    <a:gd name="T8" fmla="*/ 4 w 29"/>
                    <a:gd name="T9" fmla="*/ 66 h 202"/>
                    <a:gd name="T10" fmla="*/ 4 w 29"/>
                    <a:gd name="T11" fmla="*/ 169 h 202"/>
                    <a:gd name="T12" fmla="*/ 15 w 29"/>
                    <a:gd name="T13" fmla="*/ 202 h 202"/>
                    <a:gd name="T14" fmla="*/ 25 w 29"/>
                    <a:gd name="T15" fmla="*/ 169 h 202"/>
                    <a:gd name="T16" fmla="*/ 25 w 29"/>
                    <a:gd name="T17" fmla="*/ 64 h 202"/>
                    <a:gd name="T18" fmla="*/ 29 w 29"/>
                    <a:gd name="T19" fmla="*/ 60 h 202"/>
                    <a:gd name="T20" fmla="*/ 29 w 29"/>
                    <a:gd name="T21" fmla="*/ 0 h 202"/>
                    <a:gd name="T22" fmla="*/ 0 w 29"/>
                    <a:gd name="T23" fmla="*/ 0 h 202"/>
                    <a:gd name="T24" fmla="*/ 0 w 29"/>
                    <a:gd name="T25" fmla="*/ 6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02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3755" y="2736129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70580" y="283296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3755" y="2931392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7405" y="3029817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  <a:grpFill/>
            </p:grpSpPr>
            <p:sp>
              <p:nvSpPr>
                <p:cNvPr id="115" name="Freeform 51"/>
                <p:cNvSpPr>
                  <a:spLocks noEditPoints="1"/>
                </p:cNvSpPr>
                <p:nvPr/>
              </p:nvSpPr>
              <p:spPr bwMode="auto">
                <a:xfrm>
                  <a:off x="4923343" y="2540867"/>
                  <a:ext cx="728663" cy="577850"/>
                </a:xfrm>
                <a:custGeom>
                  <a:avLst/>
                  <a:gdLst>
                    <a:gd name="T0" fmla="*/ 194 w 194"/>
                    <a:gd name="T1" fmla="*/ 154 h 154"/>
                    <a:gd name="T2" fmla="*/ 194 w 194"/>
                    <a:gd name="T3" fmla="*/ 151 h 154"/>
                    <a:gd name="T4" fmla="*/ 194 w 194"/>
                    <a:gd name="T5" fmla="*/ 15 h 154"/>
                    <a:gd name="T6" fmla="*/ 179 w 194"/>
                    <a:gd name="T7" fmla="*/ 0 h 154"/>
                    <a:gd name="T8" fmla="*/ 15 w 194"/>
                    <a:gd name="T9" fmla="*/ 0 h 154"/>
                    <a:gd name="T10" fmla="*/ 0 w 194"/>
                    <a:gd name="T11" fmla="*/ 15 h 154"/>
                    <a:gd name="T12" fmla="*/ 0 w 194"/>
                    <a:gd name="T13" fmla="*/ 151 h 154"/>
                    <a:gd name="T14" fmla="*/ 0 w 194"/>
                    <a:gd name="T15" fmla="*/ 154 h 154"/>
                    <a:gd name="T16" fmla="*/ 194 w 194"/>
                    <a:gd name="T17" fmla="*/ 154 h 154"/>
                    <a:gd name="T18" fmla="*/ 16 w 194"/>
                    <a:gd name="T19" fmla="*/ 16 h 154"/>
                    <a:gd name="T20" fmla="*/ 178 w 194"/>
                    <a:gd name="T21" fmla="*/ 16 h 154"/>
                    <a:gd name="T22" fmla="*/ 178 w 194"/>
                    <a:gd name="T23" fmla="*/ 143 h 154"/>
                    <a:gd name="T24" fmla="*/ 16 w 194"/>
                    <a:gd name="T25" fmla="*/ 143 h 154"/>
                    <a:gd name="T26" fmla="*/ 16 w 194"/>
                    <a:gd name="T27" fmla="*/ 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5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52"/>
                <p:cNvSpPr>
                  <a:spLocks noEditPoints="1"/>
                </p:cNvSpPr>
                <p:nvPr/>
              </p:nvSpPr>
              <p:spPr bwMode="auto">
                <a:xfrm>
                  <a:off x="4821743" y="3134592"/>
                  <a:ext cx="939800" cy="134938"/>
                </a:xfrm>
                <a:custGeom>
                  <a:avLst/>
                  <a:gdLst>
                    <a:gd name="T0" fmla="*/ 232 w 250"/>
                    <a:gd name="T1" fmla="*/ 0 h 36"/>
                    <a:gd name="T2" fmla="*/ 18 w 250"/>
                    <a:gd name="T3" fmla="*/ 0 h 36"/>
                    <a:gd name="T4" fmla="*/ 0 w 250"/>
                    <a:gd name="T5" fmla="*/ 18 h 36"/>
                    <a:gd name="T6" fmla="*/ 18 w 250"/>
                    <a:gd name="T7" fmla="*/ 36 h 36"/>
                    <a:gd name="T8" fmla="*/ 232 w 250"/>
                    <a:gd name="T9" fmla="*/ 36 h 36"/>
                    <a:gd name="T10" fmla="*/ 250 w 250"/>
                    <a:gd name="T11" fmla="*/ 18 h 36"/>
                    <a:gd name="T12" fmla="*/ 232 w 250"/>
                    <a:gd name="T13" fmla="*/ 0 h 36"/>
                    <a:gd name="T14" fmla="*/ 65 w 250"/>
                    <a:gd name="T15" fmla="*/ 21 h 36"/>
                    <a:gd name="T16" fmla="*/ 18 w 250"/>
                    <a:gd name="T17" fmla="*/ 21 h 36"/>
                    <a:gd name="T18" fmla="*/ 15 w 250"/>
                    <a:gd name="T19" fmla="*/ 18 h 36"/>
                    <a:gd name="T20" fmla="*/ 18 w 250"/>
                    <a:gd name="T21" fmla="*/ 15 h 36"/>
                    <a:gd name="T22" fmla="*/ 65 w 250"/>
                    <a:gd name="T23" fmla="*/ 15 h 36"/>
                    <a:gd name="T24" fmla="*/ 65 w 250"/>
                    <a:gd name="T25" fmla="*/ 21 h 36"/>
                    <a:gd name="T26" fmla="*/ 100 w 250"/>
                    <a:gd name="T27" fmla="*/ 21 h 36"/>
                    <a:gd name="T28" fmla="*/ 77 w 250"/>
                    <a:gd name="T29" fmla="*/ 21 h 36"/>
                    <a:gd name="T30" fmla="*/ 77 w 250"/>
                    <a:gd name="T31" fmla="*/ 15 h 36"/>
                    <a:gd name="T32" fmla="*/ 100 w 250"/>
                    <a:gd name="T33" fmla="*/ 15 h 36"/>
                    <a:gd name="T34" fmla="*/ 100 w 250"/>
                    <a:gd name="T35" fmla="*/ 21 h 36"/>
                    <a:gd name="T36" fmla="*/ 232 w 250"/>
                    <a:gd name="T37" fmla="*/ 21 h 36"/>
                    <a:gd name="T38" fmla="*/ 208 w 250"/>
                    <a:gd name="T39" fmla="*/ 21 h 36"/>
                    <a:gd name="T40" fmla="*/ 208 w 250"/>
                    <a:gd name="T41" fmla="*/ 15 h 36"/>
                    <a:gd name="T42" fmla="*/ 232 w 250"/>
                    <a:gd name="T43" fmla="*/ 15 h 36"/>
                    <a:gd name="T44" fmla="*/ 235 w 250"/>
                    <a:gd name="T45" fmla="*/ 18 h 36"/>
                    <a:gd name="T46" fmla="*/ 232 w 250"/>
                    <a:gd name="T47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0" h="36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7330" y="2667867"/>
                  <a:ext cx="436563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4155" y="2766292"/>
                  <a:ext cx="4349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7330" y="2863129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4155" y="2961554"/>
                  <a:ext cx="43180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  <a:grpFill/>
            </p:grpSpPr>
            <p:sp>
              <p:nvSpPr>
                <p:cNvPr id="102" name="Freeform 59"/>
                <p:cNvSpPr>
                  <a:spLocks noEditPoints="1"/>
                </p:cNvSpPr>
                <p:nvPr/>
              </p:nvSpPr>
              <p:spPr bwMode="auto">
                <a:xfrm>
                  <a:off x="6229855" y="2566267"/>
                  <a:ext cx="1022350" cy="708025"/>
                </a:xfrm>
                <a:custGeom>
                  <a:avLst/>
                  <a:gdLst>
                    <a:gd name="T0" fmla="*/ 577 w 644"/>
                    <a:gd name="T1" fmla="*/ 370 h 446"/>
                    <a:gd name="T2" fmla="*/ 577 w 644"/>
                    <a:gd name="T3" fmla="*/ 0 h 446"/>
                    <a:gd name="T4" fmla="*/ 67 w 644"/>
                    <a:gd name="T5" fmla="*/ 0 h 446"/>
                    <a:gd name="T6" fmla="*/ 67 w 644"/>
                    <a:gd name="T7" fmla="*/ 370 h 446"/>
                    <a:gd name="T8" fmla="*/ 0 w 644"/>
                    <a:gd name="T9" fmla="*/ 370 h 446"/>
                    <a:gd name="T10" fmla="*/ 0 w 644"/>
                    <a:gd name="T11" fmla="*/ 446 h 446"/>
                    <a:gd name="T12" fmla="*/ 644 w 644"/>
                    <a:gd name="T13" fmla="*/ 446 h 446"/>
                    <a:gd name="T14" fmla="*/ 644 w 644"/>
                    <a:gd name="T15" fmla="*/ 370 h 446"/>
                    <a:gd name="T16" fmla="*/ 577 w 644"/>
                    <a:gd name="T17" fmla="*/ 370 h 446"/>
                    <a:gd name="T18" fmla="*/ 104 w 644"/>
                    <a:gd name="T19" fmla="*/ 38 h 446"/>
                    <a:gd name="T20" fmla="*/ 540 w 644"/>
                    <a:gd name="T21" fmla="*/ 38 h 446"/>
                    <a:gd name="T22" fmla="*/ 540 w 644"/>
                    <a:gd name="T23" fmla="*/ 370 h 446"/>
                    <a:gd name="T24" fmla="*/ 104 w 644"/>
                    <a:gd name="T25" fmla="*/ 370 h 446"/>
                    <a:gd name="T26" fmla="*/ 104 w 644"/>
                    <a:gd name="T27" fmla="*/ 3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4" h="446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60"/>
                <p:cNvSpPr>
                  <a:spLocks noEditPoints="1"/>
                </p:cNvSpPr>
                <p:nvPr/>
              </p:nvSpPr>
              <p:spPr bwMode="auto">
                <a:xfrm>
                  <a:off x="6436230" y="2702792"/>
                  <a:ext cx="112713" cy="123825"/>
                </a:xfrm>
                <a:custGeom>
                  <a:avLst/>
                  <a:gdLst>
                    <a:gd name="T0" fmla="*/ 10 w 30"/>
                    <a:gd name="T1" fmla="*/ 0 h 33"/>
                    <a:gd name="T2" fmla="*/ 0 w 30"/>
                    <a:gd name="T3" fmla="*/ 33 h 33"/>
                    <a:gd name="T4" fmla="*/ 8 w 30"/>
                    <a:gd name="T5" fmla="*/ 33 h 33"/>
                    <a:gd name="T6" fmla="*/ 10 w 30"/>
                    <a:gd name="T7" fmla="*/ 24 h 33"/>
                    <a:gd name="T8" fmla="*/ 19 w 30"/>
                    <a:gd name="T9" fmla="*/ 24 h 33"/>
                    <a:gd name="T10" fmla="*/ 22 w 30"/>
                    <a:gd name="T11" fmla="*/ 33 h 33"/>
                    <a:gd name="T12" fmla="*/ 30 w 30"/>
                    <a:gd name="T13" fmla="*/ 33 h 33"/>
                    <a:gd name="T14" fmla="*/ 20 w 30"/>
                    <a:gd name="T15" fmla="*/ 0 h 33"/>
                    <a:gd name="T16" fmla="*/ 10 w 30"/>
                    <a:gd name="T17" fmla="*/ 0 h 33"/>
                    <a:gd name="T18" fmla="*/ 11 w 30"/>
                    <a:gd name="T19" fmla="*/ 19 h 33"/>
                    <a:gd name="T20" fmla="*/ 13 w 30"/>
                    <a:gd name="T21" fmla="*/ 12 h 33"/>
                    <a:gd name="T22" fmla="*/ 15 w 30"/>
                    <a:gd name="T23" fmla="*/ 6 h 33"/>
                    <a:gd name="T24" fmla="*/ 15 w 30"/>
                    <a:gd name="T25" fmla="*/ 6 h 33"/>
                    <a:gd name="T26" fmla="*/ 16 w 30"/>
                    <a:gd name="T27" fmla="*/ 12 h 33"/>
                    <a:gd name="T28" fmla="*/ 18 w 30"/>
                    <a:gd name="T29" fmla="*/ 19 h 33"/>
                    <a:gd name="T30" fmla="*/ 11 w 30"/>
                    <a:gd name="T31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33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61"/>
                <p:cNvSpPr>
                  <a:spLocks noEditPoints="1"/>
                </p:cNvSpPr>
                <p:nvPr/>
              </p:nvSpPr>
              <p:spPr bwMode="auto">
                <a:xfrm>
                  <a:off x="6564818" y="2702792"/>
                  <a:ext cx="90488" cy="123825"/>
                </a:xfrm>
                <a:custGeom>
                  <a:avLst/>
                  <a:gdLst>
                    <a:gd name="T0" fmla="*/ 20 w 24"/>
                    <a:gd name="T1" fmla="*/ 30 h 33"/>
                    <a:gd name="T2" fmla="*/ 24 w 24"/>
                    <a:gd name="T3" fmla="*/ 23 h 33"/>
                    <a:gd name="T4" fmla="*/ 17 w 24"/>
                    <a:gd name="T5" fmla="*/ 15 h 33"/>
                    <a:gd name="T6" fmla="*/ 17 w 24"/>
                    <a:gd name="T7" fmla="*/ 15 h 33"/>
                    <a:gd name="T8" fmla="*/ 23 w 24"/>
                    <a:gd name="T9" fmla="*/ 8 h 33"/>
                    <a:gd name="T10" fmla="*/ 19 w 24"/>
                    <a:gd name="T11" fmla="*/ 2 h 33"/>
                    <a:gd name="T12" fmla="*/ 9 w 24"/>
                    <a:gd name="T13" fmla="*/ 0 h 33"/>
                    <a:gd name="T14" fmla="*/ 0 w 24"/>
                    <a:gd name="T15" fmla="*/ 1 h 33"/>
                    <a:gd name="T16" fmla="*/ 0 w 24"/>
                    <a:gd name="T17" fmla="*/ 32 h 33"/>
                    <a:gd name="T18" fmla="*/ 8 w 24"/>
                    <a:gd name="T19" fmla="*/ 33 h 33"/>
                    <a:gd name="T20" fmla="*/ 20 w 24"/>
                    <a:gd name="T21" fmla="*/ 30 h 33"/>
                    <a:gd name="T22" fmla="*/ 7 w 24"/>
                    <a:gd name="T23" fmla="*/ 6 h 33"/>
                    <a:gd name="T24" fmla="*/ 10 w 24"/>
                    <a:gd name="T25" fmla="*/ 5 h 33"/>
                    <a:gd name="T26" fmla="*/ 15 w 24"/>
                    <a:gd name="T27" fmla="*/ 9 h 33"/>
                    <a:gd name="T28" fmla="*/ 10 w 24"/>
                    <a:gd name="T29" fmla="*/ 13 h 33"/>
                    <a:gd name="T30" fmla="*/ 7 w 24"/>
                    <a:gd name="T31" fmla="*/ 13 h 33"/>
                    <a:gd name="T32" fmla="*/ 7 w 24"/>
                    <a:gd name="T33" fmla="*/ 6 h 33"/>
                    <a:gd name="T34" fmla="*/ 7 w 24"/>
                    <a:gd name="T35" fmla="*/ 18 h 33"/>
                    <a:gd name="T36" fmla="*/ 10 w 24"/>
                    <a:gd name="T37" fmla="*/ 18 h 33"/>
                    <a:gd name="T38" fmla="*/ 16 w 24"/>
                    <a:gd name="T39" fmla="*/ 23 h 33"/>
                    <a:gd name="T40" fmla="*/ 10 w 24"/>
                    <a:gd name="T41" fmla="*/ 28 h 33"/>
                    <a:gd name="T42" fmla="*/ 7 w 24"/>
                    <a:gd name="T43" fmla="*/ 27 h 33"/>
                    <a:gd name="T44" fmla="*/ 7 w 24"/>
                    <a:gd name="T45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33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62"/>
                <p:cNvSpPr/>
                <p:nvPr/>
              </p:nvSpPr>
              <p:spPr bwMode="auto">
                <a:xfrm>
                  <a:off x="6440993" y="2859954"/>
                  <a:ext cx="96838" cy="123825"/>
                </a:xfrm>
                <a:custGeom>
                  <a:avLst/>
                  <a:gdLst>
                    <a:gd name="T0" fmla="*/ 18 w 26"/>
                    <a:gd name="T1" fmla="*/ 6 h 33"/>
                    <a:gd name="T2" fmla="*/ 24 w 26"/>
                    <a:gd name="T3" fmla="*/ 7 h 33"/>
                    <a:gd name="T4" fmla="*/ 26 w 26"/>
                    <a:gd name="T5" fmla="*/ 2 h 33"/>
                    <a:gd name="T6" fmla="*/ 18 w 26"/>
                    <a:gd name="T7" fmla="*/ 0 h 33"/>
                    <a:gd name="T8" fmla="*/ 0 w 26"/>
                    <a:gd name="T9" fmla="*/ 17 h 33"/>
                    <a:gd name="T10" fmla="*/ 17 w 26"/>
                    <a:gd name="T11" fmla="*/ 33 h 33"/>
                    <a:gd name="T12" fmla="*/ 25 w 26"/>
                    <a:gd name="T13" fmla="*/ 32 h 33"/>
                    <a:gd name="T14" fmla="*/ 24 w 26"/>
                    <a:gd name="T15" fmla="*/ 26 h 33"/>
                    <a:gd name="T16" fmla="*/ 18 w 26"/>
                    <a:gd name="T17" fmla="*/ 27 h 33"/>
                    <a:gd name="T18" fmla="*/ 8 w 26"/>
                    <a:gd name="T19" fmla="*/ 17 h 33"/>
                    <a:gd name="T20" fmla="*/ 18 w 26"/>
                    <a:gd name="T21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3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63"/>
                <p:cNvSpPr>
                  <a:spLocks noEditPoints="1"/>
                </p:cNvSpPr>
                <p:nvPr/>
              </p:nvSpPr>
              <p:spPr bwMode="auto">
                <a:xfrm>
                  <a:off x="6553705" y="2859954"/>
                  <a:ext cx="107950" cy="123825"/>
                </a:xfrm>
                <a:custGeom>
                  <a:avLst/>
                  <a:gdLst>
                    <a:gd name="T0" fmla="*/ 29 w 29"/>
                    <a:gd name="T1" fmla="*/ 16 h 33"/>
                    <a:gd name="T2" fmla="*/ 23 w 29"/>
                    <a:gd name="T3" fmla="*/ 4 h 33"/>
                    <a:gd name="T4" fmla="*/ 10 w 29"/>
                    <a:gd name="T5" fmla="*/ 0 h 33"/>
                    <a:gd name="T6" fmla="*/ 0 w 29"/>
                    <a:gd name="T7" fmla="*/ 1 h 33"/>
                    <a:gd name="T8" fmla="*/ 0 w 29"/>
                    <a:gd name="T9" fmla="*/ 33 h 33"/>
                    <a:gd name="T10" fmla="*/ 8 w 29"/>
                    <a:gd name="T11" fmla="*/ 33 h 33"/>
                    <a:gd name="T12" fmla="*/ 23 w 29"/>
                    <a:gd name="T13" fmla="*/ 29 h 33"/>
                    <a:gd name="T14" fmla="*/ 29 w 29"/>
                    <a:gd name="T15" fmla="*/ 16 h 33"/>
                    <a:gd name="T16" fmla="*/ 10 w 29"/>
                    <a:gd name="T17" fmla="*/ 28 h 33"/>
                    <a:gd name="T18" fmla="*/ 7 w 29"/>
                    <a:gd name="T19" fmla="*/ 27 h 33"/>
                    <a:gd name="T20" fmla="*/ 7 w 29"/>
                    <a:gd name="T21" fmla="*/ 6 h 33"/>
                    <a:gd name="T22" fmla="*/ 11 w 29"/>
                    <a:gd name="T23" fmla="*/ 6 h 33"/>
                    <a:gd name="T24" fmla="*/ 21 w 29"/>
                    <a:gd name="T25" fmla="*/ 16 h 33"/>
                    <a:gd name="T26" fmla="*/ 10 w 29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3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64"/>
                <p:cNvSpPr/>
                <p:nvPr/>
              </p:nvSpPr>
              <p:spPr bwMode="auto">
                <a:xfrm>
                  <a:off x="6677530" y="2863129"/>
                  <a:ext cx="77788" cy="120650"/>
                </a:xfrm>
                <a:custGeom>
                  <a:avLst/>
                  <a:gdLst>
                    <a:gd name="T0" fmla="*/ 49 w 49"/>
                    <a:gd name="T1" fmla="*/ 62 h 76"/>
                    <a:gd name="T2" fmla="*/ 19 w 49"/>
                    <a:gd name="T3" fmla="*/ 62 h 76"/>
                    <a:gd name="T4" fmla="*/ 19 w 49"/>
                    <a:gd name="T5" fmla="*/ 43 h 76"/>
                    <a:gd name="T6" fmla="*/ 45 w 49"/>
                    <a:gd name="T7" fmla="*/ 43 h 76"/>
                    <a:gd name="T8" fmla="*/ 45 w 49"/>
                    <a:gd name="T9" fmla="*/ 29 h 76"/>
                    <a:gd name="T10" fmla="*/ 19 w 49"/>
                    <a:gd name="T11" fmla="*/ 29 h 76"/>
                    <a:gd name="T12" fmla="*/ 19 w 49"/>
                    <a:gd name="T13" fmla="*/ 15 h 76"/>
                    <a:gd name="T14" fmla="*/ 47 w 49"/>
                    <a:gd name="T15" fmla="*/ 15 h 76"/>
                    <a:gd name="T16" fmla="*/ 47 w 49"/>
                    <a:gd name="T17" fmla="*/ 0 h 76"/>
                    <a:gd name="T18" fmla="*/ 0 w 49"/>
                    <a:gd name="T19" fmla="*/ 0 h 76"/>
                    <a:gd name="T20" fmla="*/ 0 w 49"/>
                    <a:gd name="T21" fmla="*/ 76 h 76"/>
                    <a:gd name="T22" fmla="*/ 49 w 49"/>
                    <a:gd name="T23" fmla="*/ 76 h 76"/>
                    <a:gd name="T24" fmla="*/ 49 w 49"/>
                    <a:gd name="T25" fmla="*/ 6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76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65"/>
                <p:cNvSpPr/>
                <p:nvPr/>
              </p:nvSpPr>
              <p:spPr bwMode="auto">
                <a:xfrm>
                  <a:off x="6774368" y="2863129"/>
                  <a:ext cx="71438" cy="120650"/>
                </a:xfrm>
                <a:custGeom>
                  <a:avLst/>
                  <a:gdLst>
                    <a:gd name="T0" fmla="*/ 45 w 45"/>
                    <a:gd name="T1" fmla="*/ 31 h 76"/>
                    <a:gd name="T2" fmla="*/ 17 w 45"/>
                    <a:gd name="T3" fmla="*/ 31 h 76"/>
                    <a:gd name="T4" fmla="*/ 17 w 45"/>
                    <a:gd name="T5" fmla="*/ 15 h 76"/>
                    <a:gd name="T6" fmla="*/ 45 w 45"/>
                    <a:gd name="T7" fmla="*/ 15 h 76"/>
                    <a:gd name="T8" fmla="*/ 45 w 45"/>
                    <a:gd name="T9" fmla="*/ 0 h 76"/>
                    <a:gd name="T10" fmla="*/ 0 w 45"/>
                    <a:gd name="T11" fmla="*/ 0 h 76"/>
                    <a:gd name="T12" fmla="*/ 0 w 45"/>
                    <a:gd name="T13" fmla="*/ 76 h 76"/>
                    <a:gd name="T14" fmla="*/ 17 w 45"/>
                    <a:gd name="T15" fmla="*/ 76 h 76"/>
                    <a:gd name="T16" fmla="*/ 17 w 45"/>
                    <a:gd name="T17" fmla="*/ 45 h 76"/>
                    <a:gd name="T18" fmla="*/ 45 w 45"/>
                    <a:gd name="T19" fmla="*/ 45 h 76"/>
                    <a:gd name="T20" fmla="*/ 45 w 45"/>
                    <a:gd name="T21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6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66"/>
                <p:cNvSpPr>
                  <a:spLocks noEditPoints="1"/>
                </p:cNvSpPr>
                <p:nvPr/>
              </p:nvSpPr>
              <p:spPr bwMode="auto">
                <a:xfrm>
                  <a:off x="6444168" y="3017117"/>
                  <a:ext cx="63500" cy="87313"/>
                </a:xfrm>
                <a:custGeom>
                  <a:avLst/>
                  <a:gdLst>
                    <a:gd name="T0" fmla="*/ 9 w 17"/>
                    <a:gd name="T1" fmla="*/ 0 h 23"/>
                    <a:gd name="T2" fmla="*/ 0 w 17"/>
                    <a:gd name="T3" fmla="*/ 12 h 23"/>
                    <a:gd name="T4" fmla="*/ 9 w 17"/>
                    <a:gd name="T5" fmla="*/ 23 h 23"/>
                    <a:gd name="T6" fmla="*/ 17 w 17"/>
                    <a:gd name="T7" fmla="*/ 12 h 23"/>
                    <a:gd name="T8" fmla="*/ 9 w 17"/>
                    <a:gd name="T9" fmla="*/ 0 h 23"/>
                    <a:gd name="T10" fmla="*/ 9 w 17"/>
                    <a:gd name="T11" fmla="*/ 19 h 23"/>
                    <a:gd name="T12" fmla="*/ 6 w 17"/>
                    <a:gd name="T13" fmla="*/ 12 h 23"/>
                    <a:gd name="T14" fmla="*/ 9 w 17"/>
                    <a:gd name="T15" fmla="*/ 4 h 23"/>
                    <a:gd name="T16" fmla="*/ 12 w 17"/>
                    <a:gd name="T17" fmla="*/ 12 h 23"/>
                    <a:gd name="T18" fmla="*/ 9 w 17"/>
                    <a:gd name="T1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3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67"/>
                <p:cNvSpPr/>
                <p:nvPr/>
              </p:nvSpPr>
              <p:spPr bwMode="auto">
                <a:xfrm>
                  <a:off x="6548943" y="3021879"/>
                  <a:ext cx="38100" cy="82550"/>
                </a:xfrm>
                <a:custGeom>
                  <a:avLst/>
                  <a:gdLst>
                    <a:gd name="T0" fmla="*/ 0 w 24"/>
                    <a:gd name="T1" fmla="*/ 5 h 52"/>
                    <a:gd name="T2" fmla="*/ 3 w 24"/>
                    <a:gd name="T3" fmla="*/ 14 h 52"/>
                    <a:gd name="T4" fmla="*/ 12 w 24"/>
                    <a:gd name="T5" fmla="*/ 9 h 52"/>
                    <a:gd name="T6" fmla="*/ 12 w 24"/>
                    <a:gd name="T7" fmla="*/ 9 h 52"/>
                    <a:gd name="T8" fmla="*/ 12 w 24"/>
                    <a:gd name="T9" fmla="*/ 52 h 52"/>
                    <a:gd name="T10" fmla="*/ 24 w 24"/>
                    <a:gd name="T11" fmla="*/ 52 h 52"/>
                    <a:gd name="T12" fmla="*/ 24 w 24"/>
                    <a:gd name="T13" fmla="*/ 0 h 52"/>
                    <a:gd name="T14" fmla="*/ 15 w 24"/>
                    <a:gd name="T15" fmla="*/ 0 h 52"/>
                    <a:gd name="T16" fmla="*/ 0 w 24"/>
                    <a:gd name="T17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52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68"/>
                <p:cNvSpPr/>
                <p:nvPr/>
              </p:nvSpPr>
              <p:spPr bwMode="auto">
                <a:xfrm>
                  <a:off x="6639430" y="3017117"/>
                  <a:ext cx="60325" cy="87313"/>
                </a:xfrm>
                <a:custGeom>
                  <a:avLst/>
                  <a:gdLst>
                    <a:gd name="T0" fmla="*/ 8 w 16"/>
                    <a:gd name="T1" fmla="*/ 19 h 23"/>
                    <a:gd name="T2" fmla="*/ 10 w 16"/>
                    <a:gd name="T3" fmla="*/ 17 h 23"/>
                    <a:gd name="T4" fmla="*/ 16 w 16"/>
                    <a:gd name="T5" fmla="*/ 7 h 23"/>
                    <a:gd name="T6" fmla="*/ 8 w 16"/>
                    <a:gd name="T7" fmla="*/ 0 h 23"/>
                    <a:gd name="T8" fmla="*/ 1 w 16"/>
                    <a:gd name="T9" fmla="*/ 3 h 23"/>
                    <a:gd name="T10" fmla="*/ 2 w 16"/>
                    <a:gd name="T11" fmla="*/ 6 h 23"/>
                    <a:gd name="T12" fmla="*/ 7 w 16"/>
                    <a:gd name="T13" fmla="*/ 5 h 23"/>
                    <a:gd name="T14" fmla="*/ 10 w 16"/>
                    <a:gd name="T15" fmla="*/ 8 h 23"/>
                    <a:gd name="T16" fmla="*/ 3 w 16"/>
                    <a:gd name="T17" fmla="*/ 17 h 23"/>
                    <a:gd name="T18" fmla="*/ 0 w 16"/>
                    <a:gd name="T19" fmla="*/ 20 h 23"/>
                    <a:gd name="T20" fmla="*/ 0 w 16"/>
                    <a:gd name="T21" fmla="*/ 23 h 23"/>
                    <a:gd name="T22" fmla="*/ 16 w 16"/>
                    <a:gd name="T23" fmla="*/ 23 h 23"/>
                    <a:gd name="T24" fmla="*/ 16 w 16"/>
                    <a:gd name="T25" fmla="*/ 19 h 23"/>
                    <a:gd name="T26" fmla="*/ 8 w 16"/>
                    <a:gd name="T2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3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69"/>
                <p:cNvSpPr/>
                <p:nvPr/>
              </p:nvSpPr>
              <p:spPr bwMode="auto">
                <a:xfrm>
                  <a:off x="6737855" y="3017117"/>
                  <a:ext cx="58738" cy="87313"/>
                </a:xfrm>
                <a:custGeom>
                  <a:avLst/>
                  <a:gdLst>
                    <a:gd name="T0" fmla="*/ 11 w 16"/>
                    <a:gd name="T1" fmla="*/ 11 h 23"/>
                    <a:gd name="T2" fmla="*/ 11 w 16"/>
                    <a:gd name="T3" fmla="*/ 11 h 23"/>
                    <a:gd name="T4" fmla="*/ 15 w 16"/>
                    <a:gd name="T5" fmla="*/ 6 h 23"/>
                    <a:gd name="T6" fmla="*/ 8 w 16"/>
                    <a:gd name="T7" fmla="*/ 0 h 23"/>
                    <a:gd name="T8" fmla="*/ 1 w 16"/>
                    <a:gd name="T9" fmla="*/ 2 h 23"/>
                    <a:gd name="T10" fmla="*/ 2 w 16"/>
                    <a:gd name="T11" fmla="*/ 6 h 23"/>
                    <a:gd name="T12" fmla="*/ 6 w 16"/>
                    <a:gd name="T13" fmla="*/ 4 h 23"/>
                    <a:gd name="T14" fmla="*/ 10 w 16"/>
                    <a:gd name="T15" fmla="*/ 7 h 23"/>
                    <a:gd name="T16" fmla="*/ 6 w 16"/>
                    <a:gd name="T17" fmla="*/ 9 h 23"/>
                    <a:gd name="T18" fmla="*/ 4 w 16"/>
                    <a:gd name="T19" fmla="*/ 9 h 23"/>
                    <a:gd name="T20" fmla="*/ 4 w 16"/>
                    <a:gd name="T21" fmla="*/ 13 h 23"/>
                    <a:gd name="T22" fmla="*/ 6 w 16"/>
                    <a:gd name="T23" fmla="*/ 13 h 23"/>
                    <a:gd name="T24" fmla="*/ 10 w 16"/>
                    <a:gd name="T25" fmla="*/ 16 h 23"/>
                    <a:gd name="T26" fmla="*/ 6 w 16"/>
                    <a:gd name="T27" fmla="*/ 19 h 23"/>
                    <a:gd name="T28" fmla="*/ 1 w 16"/>
                    <a:gd name="T29" fmla="*/ 18 h 23"/>
                    <a:gd name="T30" fmla="*/ 0 w 16"/>
                    <a:gd name="T31" fmla="*/ 22 h 23"/>
                    <a:gd name="T32" fmla="*/ 7 w 16"/>
                    <a:gd name="T33" fmla="*/ 23 h 23"/>
                    <a:gd name="T34" fmla="*/ 16 w 16"/>
                    <a:gd name="T35" fmla="*/ 17 h 23"/>
                    <a:gd name="T36" fmla="*/ 11 w 1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23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70"/>
                <p:cNvSpPr>
                  <a:spLocks noEditPoints="1"/>
                </p:cNvSpPr>
                <p:nvPr/>
              </p:nvSpPr>
              <p:spPr bwMode="auto">
                <a:xfrm>
                  <a:off x="6831518" y="3021879"/>
                  <a:ext cx="66675" cy="82550"/>
                </a:xfrm>
                <a:custGeom>
                  <a:avLst/>
                  <a:gdLst>
                    <a:gd name="T0" fmla="*/ 15 w 18"/>
                    <a:gd name="T1" fmla="*/ 0 h 22"/>
                    <a:gd name="T2" fmla="*/ 9 w 18"/>
                    <a:gd name="T3" fmla="*/ 0 h 22"/>
                    <a:gd name="T4" fmla="*/ 0 w 18"/>
                    <a:gd name="T5" fmla="*/ 13 h 22"/>
                    <a:gd name="T6" fmla="*/ 0 w 18"/>
                    <a:gd name="T7" fmla="*/ 17 h 22"/>
                    <a:gd name="T8" fmla="*/ 10 w 18"/>
                    <a:gd name="T9" fmla="*/ 17 h 22"/>
                    <a:gd name="T10" fmla="*/ 10 w 18"/>
                    <a:gd name="T11" fmla="*/ 22 h 22"/>
                    <a:gd name="T12" fmla="*/ 15 w 18"/>
                    <a:gd name="T13" fmla="*/ 22 h 22"/>
                    <a:gd name="T14" fmla="*/ 15 w 18"/>
                    <a:gd name="T15" fmla="*/ 17 h 22"/>
                    <a:gd name="T16" fmla="*/ 18 w 18"/>
                    <a:gd name="T17" fmla="*/ 17 h 22"/>
                    <a:gd name="T18" fmla="*/ 18 w 18"/>
                    <a:gd name="T19" fmla="*/ 13 h 22"/>
                    <a:gd name="T20" fmla="*/ 15 w 18"/>
                    <a:gd name="T21" fmla="*/ 13 h 22"/>
                    <a:gd name="T22" fmla="*/ 15 w 18"/>
                    <a:gd name="T23" fmla="*/ 0 h 22"/>
                    <a:gd name="T24" fmla="*/ 10 w 18"/>
                    <a:gd name="T25" fmla="*/ 8 h 22"/>
                    <a:gd name="T26" fmla="*/ 10 w 18"/>
                    <a:gd name="T27" fmla="*/ 13 h 22"/>
                    <a:gd name="T28" fmla="*/ 5 w 18"/>
                    <a:gd name="T29" fmla="*/ 13 h 22"/>
                    <a:gd name="T30" fmla="*/ 5 w 18"/>
                    <a:gd name="T31" fmla="*/ 13 h 22"/>
                    <a:gd name="T32" fmla="*/ 8 w 18"/>
                    <a:gd name="T33" fmla="*/ 8 h 22"/>
                    <a:gd name="T34" fmla="*/ 10 w 18"/>
                    <a:gd name="T35" fmla="*/ 4 h 22"/>
                    <a:gd name="T36" fmla="*/ 10 w 18"/>
                    <a:gd name="T37" fmla="*/ 4 h 22"/>
                    <a:gd name="T38" fmla="*/ 10 w 18"/>
                    <a:gd name="T3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2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71"/>
                <p:cNvSpPr/>
                <p:nvPr/>
              </p:nvSpPr>
              <p:spPr bwMode="auto">
                <a:xfrm>
                  <a:off x="6933118" y="3021879"/>
                  <a:ext cx="55563" cy="82550"/>
                </a:xfrm>
                <a:custGeom>
                  <a:avLst/>
                  <a:gdLst>
                    <a:gd name="T0" fmla="*/ 13 w 15"/>
                    <a:gd name="T1" fmla="*/ 9 h 22"/>
                    <a:gd name="T2" fmla="*/ 7 w 15"/>
                    <a:gd name="T3" fmla="*/ 7 h 22"/>
                    <a:gd name="T4" fmla="*/ 5 w 15"/>
                    <a:gd name="T5" fmla="*/ 7 h 22"/>
                    <a:gd name="T6" fmla="*/ 6 w 15"/>
                    <a:gd name="T7" fmla="*/ 4 h 22"/>
                    <a:gd name="T8" fmla="*/ 15 w 15"/>
                    <a:gd name="T9" fmla="*/ 4 h 22"/>
                    <a:gd name="T10" fmla="*/ 15 w 15"/>
                    <a:gd name="T11" fmla="*/ 0 h 22"/>
                    <a:gd name="T12" fmla="*/ 2 w 15"/>
                    <a:gd name="T13" fmla="*/ 0 h 22"/>
                    <a:gd name="T14" fmla="*/ 1 w 15"/>
                    <a:gd name="T15" fmla="*/ 11 h 22"/>
                    <a:gd name="T16" fmla="*/ 4 w 15"/>
                    <a:gd name="T17" fmla="*/ 11 h 22"/>
                    <a:gd name="T18" fmla="*/ 10 w 15"/>
                    <a:gd name="T19" fmla="*/ 15 h 22"/>
                    <a:gd name="T20" fmla="*/ 6 w 15"/>
                    <a:gd name="T21" fmla="*/ 18 h 22"/>
                    <a:gd name="T22" fmla="*/ 1 w 15"/>
                    <a:gd name="T23" fmla="*/ 17 h 22"/>
                    <a:gd name="T24" fmla="*/ 0 w 15"/>
                    <a:gd name="T25" fmla="*/ 21 h 22"/>
                    <a:gd name="T26" fmla="*/ 6 w 15"/>
                    <a:gd name="T27" fmla="*/ 22 h 22"/>
                    <a:gd name="T28" fmla="*/ 15 w 15"/>
                    <a:gd name="T29" fmla="*/ 15 h 22"/>
                    <a:gd name="T30" fmla="*/ 13 w 15"/>
                    <a:gd name="T3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2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  <a:grpFill/>
            </p:grpSpPr>
            <p:sp>
              <p:nvSpPr>
                <p:cNvPr id="96" name="Freeform 74"/>
                <p:cNvSpPr>
                  <a:spLocks noEditPoints="1"/>
                </p:cNvSpPr>
                <p:nvPr/>
              </p:nvSpPr>
              <p:spPr bwMode="auto">
                <a:xfrm>
                  <a:off x="3485068" y="3082204"/>
                  <a:ext cx="649288" cy="239713"/>
                </a:xfrm>
                <a:custGeom>
                  <a:avLst/>
                  <a:gdLst>
                    <a:gd name="T0" fmla="*/ 0 w 173"/>
                    <a:gd name="T1" fmla="*/ 12 h 64"/>
                    <a:gd name="T2" fmla="*/ 0 w 173"/>
                    <a:gd name="T3" fmla="*/ 52 h 64"/>
                    <a:gd name="T4" fmla="*/ 12 w 173"/>
                    <a:gd name="T5" fmla="*/ 64 h 64"/>
                    <a:gd name="T6" fmla="*/ 173 w 173"/>
                    <a:gd name="T7" fmla="*/ 64 h 64"/>
                    <a:gd name="T8" fmla="*/ 173 w 173"/>
                    <a:gd name="T9" fmla="*/ 54 h 64"/>
                    <a:gd name="T10" fmla="*/ 162 w 173"/>
                    <a:gd name="T11" fmla="*/ 54 h 64"/>
                    <a:gd name="T12" fmla="*/ 159 w 173"/>
                    <a:gd name="T13" fmla="*/ 34 h 64"/>
                    <a:gd name="T14" fmla="*/ 164 w 173"/>
                    <a:gd name="T15" fmla="*/ 10 h 64"/>
                    <a:gd name="T16" fmla="*/ 173 w 173"/>
                    <a:gd name="T17" fmla="*/ 10 h 64"/>
                    <a:gd name="T18" fmla="*/ 173 w 173"/>
                    <a:gd name="T19" fmla="*/ 0 h 64"/>
                    <a:gd name="T20" fmla="*/ 12 w 173"/>
                    <a:gd name="T21" fmla="*/ 0 h 64"/>
                    <a:gd name="T22" fmla="*/ 0 w 173"/>
                    <a:gd name="T23" fmla="*/ 12 h 64"/>
                    <a:gd name="T24" fmla="*/ 150 w 173"/>
                    <a:gd name="T25" fmla="*/ 21 h 64"/>
                    <a:gd name="T26" fmla="*/ 149 w 173"/>
                    <a:gd name="T27" fmla="*/ 30 h 64"/>
                    <a:gd name="T28" fmla="*/ 25 w 173"/>
                    <a:gd name="T29" fmla="*/ 30 h 64"/>
                    <a:gd name="T30" fmla="*/ 25 w 173"/>
                    <a:gd name="T31" fmla="*/ 34 h 64"/>
                    <a:gd name="T32" fmla="*/ 149 w 173"/>
                    <a:gd name="T33" fmla="*/ 34 h 64"/>
                    <a:gd name="T34" fmla="*/ 150 w 173"/>
                    <a:gd name="T35" fmla="*/ 43 h 64"/>
                    <a:gd name="T36" fmla="*/ 26 w 173"/>
                    <a:gd name="T37" fmla="*/ 43 h 64"/>
                    <a:gd name="T38" fmla="*/ 26 w 173"/>
                    <a:gd name="T39" fmla="*/ 47 h 64"/>
                    <a:gd name="T40" fmla="*/ 150 w 173"/>
                    <a:gd name="T41" fmla="*/ 47 h 64"/>
                    <a:gd name="T42" fmla="*/ 152 w 173"/>
                    <a:gd name="T43" fmla="*/ 54 h 64"/>
                    <a:gd name="T44" fmla="*/ 12 w 173"/>
                    <a:gd name="T45" fmla="*/ 54 h 64"/>
                    <a:gd name="T46" fmla="*/ 10 w 173"/>
                    <a:gd name="T47" fmla="*/ 52 h 64"/>
                    <a:gd name="T48" fmla="*/ 10 w 173"/>
                    <a:gd name="T49" fmla="*/ 12 h 64"/>
                    <a:gd name="T50" fmla="*/ 12 w 173"/>
                    <a:gd name="T51" fmla="*/ 10 h 64"/>
                    <a:gd name="T52" fmla="*/ 153 w 173"/>
                    <a:gd name="T53" fmla="*/ 10 h 64"/>
                    <a:gd name="T54" fmla="*/ 151 w 173"/>
                    <a:gd name="T55" fmla="*/ 17 h 64"/>
                    <a:gd name="T56" fmla="*/ 26 w 173"/>
                    <a:gd name="T57" fmla="*/ 17 h 64"/>
                    <a:gd name="T58" fmla="*/ 26 w 173"/>
                    <a:gd name="T59" fmla="*/ 21 h 64"/>
                    <a:gd name="T60" fmla="*/ 150 w 173"/>
                    <a:gd name="T61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4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75"/>
                <p:cNvSpPr>
                  <a:spLocks noEditPoints="1"/>
                </p:cNvSpPr>
                <p:nvPr/>
              </p:nvSpPr>
              <p:spPr bwMode="auto">
                <a:xfrm>
                  <a:off x="3473955" y="2807567"/>
                  <a:ext cx="649288" cy="244475"/>
                </a:xfrm>
                <a:custGeom>
                  <a:avLst/>
                  <a:gdLst>
                    <a:gd name="T0" fmla="*/ 12 w 173"/>
                    <a:gd name="T1" fmla="*/ 65 h 65"/>
                    <a:gd name="T2" fmla="*/ 173 w 173"/>
                    <a:gd name="T3" fmla="*/ 65 h 65"/>
                    <a:gd name="T4" fmla="*/ 173 w 173"/>
                    <a:gd name="T5" fmla="*/ 55 h 65"/>
                    <a:gd name="T6" fmla="*/ 162 w 173"/>
                    <a:gd name="T7" fmla="*/ 55 h 65"/>
                    <a:gd name="T8" fmla="*/ 159 w 173"/>
                    <a:gd name="T9" fmla="*/ 35 h 65"/>
                    <a:gd name="T10" fmla="*/ 164 w 173"/>
                    <a:gd name="T11" fmla="*/ 10 h 65"/>
                    <a:gd name="T12" fmla="*/ 173 w 173"/>
                    <a:gd name="T13" fmla="*/ 10 h 65"/>
                    <a:gd name="T14" fmla="*/ 173 w 173"/>
                    <a:gd name="T15" fmla="*/ 0 h 65"/>
                    <a:gd name="T16" fmla="*/ 12 w 173"/>
                    <a:gd name="T17" fmla="*/ 0 h 65"/>
                    <a:gd name="T18" fmla="*/ 0 w 173"/>
                    <a:gd name="T19" fmla="*/ 12 h 65"/>
                    <a:gd name="T20" fmla="*/ 0 w 173"/>
                    <a:gd name="T21" fmla="*/ 53 h 65"/>
                    <a:gd name="T22" fmla="*/ 12 w 173"/>
                    <a:gd name="T23" fmla="*/ 65 h 65"/>
                    <a:gd name="T24" fmla="*/ 10 w 173"/>
                    <a:gd name="T25" fmla="*/ 12 h 65"/>
                    <a:gd name="T26" fmla="*/ 12 w 173"/>
                    <a:gd name="T27" fmla="*/ 10 h 65"/>
                    <a:gd name="T28" fmla="*/ 153 w 173"/>
                    <a:gd name="T29" fmla="*/ 10 h 65"/>
                    <a:gd name="T30" fmla="*/ 151 w 173"/>
                    <a:gd name="T31" fmla="*/ 17 h 65"/>
                    <a:gd name="T32" fmla="*/ 26 w 173"/>
                    <a:gd name="T33" fmla="*/ 17 h 65"/>
                    <a:gd name="T34" fmla="*/ 26 w 173"/>
                    <a:gd name="T35" fmla="*/ 22 h 65"/>
                    <a:gd name="T36" fmla="*/ 150 w 173"/>
                    <a:gd name="T37" fmla="*/ 22 h 65"/>
                    <a:gd name="T38" fmla="*/ 149 w 173"/>
                    <a:gd name="T39" fmla="*/ 30 h 65"/>
                    <a:gd name="T40" fmla="*/ 25 w 173"/>
                    <a:gd name="T41" fmla="*/ 30 h 65"/>
                    <a:gd name="T42" fmla="*/ 25 w 173"/>
                    <a:gd name="T43" fmla="*/ 35 h 65"/>
                    <a:gd name="T44" fmla="*/ 149 w 173"/>
                    <a:gd name="T45" fmla="*/ 35 h 65"/>
                    <a:gd name="T46" fmla="*/ 150 w 173"/>
                    <a:gd name="T47" fmla="*/ 43 h 65"/>
                    <a:gd name="T48" fmla="*/ 26 w 173"/>
                    <a:gd name="T49" fmla="*/ 43 h 65"/>
                    <a:gd name="T50" fmla="*/ 26 w 173"/>
                    <a:gd name="T51" fmla="*/ 48 h 65"/>
                    <a:gd name="T52" fmla="*/ 150 w 173"/>
                    <a:gd name="T53" fmla="*/ 48 h 65"/>
                    <a:gd name="T54" fmla="*/ 152 w 173"/>
                    <a:gd name="T55" fmla="*/ 55 h 65"/>
                    <a:gd name="T56" fmla="*/ 12 w 173"/>
                    <a:gd name="T57" fmla="*/ 55 h 65"/>
                    <a:gd name="T58" fmla="*/ 10 w 173"/>
                    <a:gd name="T59" fmla="*/ 53 h 65"/>
                    <a:gd name="T60" fmla="*/ 10 w 173"/>
                    <a:gd name="T61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5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76"/>
                <p:cNvSpPr>
                  <a:spLocks noEditPoints="1"/>
                </p:cNvSpPr>
                <p:nvPr/>
              </p:nvSpPr>
              <p:spPr bwMode="auto">
                <a:xfrm>
                  <a:off x="3192968" y="2750417"/>
                  <a:ext cx="280988" cy="587375"/>
                </a:xfrm>
                <a:custGeom>
                  <a:avLst/>
                  <a:gdLst>
                    <a:gd name="T0" fmla="*/ 65 w 75"/>
                    <a:gd name="T1" fmla="*/ 16 h 156"/>
                    <a:gd name="T2" fmla="*/ 48 w 75"/>
                    <a:gd name="T3" fmla="*/ 16 h 156"/>
                    <a:gd name="T4" fmla="*/ 27 w 75"/>
                    <a:gd name="T5" fmla="*/ 9 h 156"/>
                    <a:gd name="T6" fmla="*/ 28 w 75"/>
                    <a:gd name="T7" fmla="*/ 2 h 156"/>
                    <a:gd name="T8" fmla="*/ 19 w 75"/>
                    <a:gd name="T9" fmla="*/ 0 h 156"/>
                    <a:gd name="T10" fmla="*/ 1 w 75"/>
                    <a:gd name="T11" fmla="*/ 139 h 156"/>
                    <a:gd name="T12" fmla="*/ 10 w 75"/>
                    <a:gd name="T13" fmla="*/ 150 h 156"/>
                    <a:gd name="T14" fmla="*/ 45 w 75"/>
                    <a:gd name="T15" fmla="*/ 155 h 156"/>
                    <a:gd name="T16" fmla="*/ 57 w 75"/>
                    <a:gd name="T17" fmla="*/ 146 h 156"/>
                    <a:gd name="T18" fmla="*/ 75 w 75"/>
                    <a:gd name="T19" fmla="*/ 8 h 156"/>
                    <a:gd name="T20" fmla="*/ 67 w 75"/>
                    <a:gd name="T21" fmla="*/ 7 h 156"/>
                    <a:gd name="T22" fmla="*/ 65 w 75"/>
                    <a:gd name="T23" fmla="*/ 16 h 156"/>
                    <a:gd name="T24" fmla="*/ 48 w 75"/>
                    <a:gd name="T25" fmla="*/ 145 h 156"/>
                    <a:gd name="T26" fmla="*/ 46 w 75"/>
                    <a:gd name="T27" fmla="*/ 146 h 156"/>
                    <a:gd name="T28" fmla="*/ 11 w 75"/>
                    <a:gd name="T29" fmla="*/ 142 h 156"/>
                    <a:gd name="T30" fmla="*/ 10 w 75"/>
                    <a:gd name="T31" fmla="*/ 140 h 156"/>
                    <a:gd name="T32" fmla="*/ 26 w 75"/>
                    <a:gd name="T33" fmla="*/ 18 h 156"/>
                    <a:gd name="T34" fmla="*/ 32 w 75"/>
                    <a:gd name="T35" fmla="*/ 21 h 156"/>
                    <a:gd name="T36" fmla="*/ 17 w 75"/>
                    <a:gd name="T37" fmla="*/ 129 h 156"/>
                    <a:gd name="T38" fmla="*/ 21 w 75"/>
                    <a:gd name="T39" fmla="*/ 129 h 156"/>
                    <a:gd name="T40" fmla="*/ 35 w 75"/>
                    <a:gd name="T41" fmla="*/ 22 h 156"/>
                    <a:gd name="T42" fmla="*/ 43 w 75"/>
                    <a:gd name="T43" fmla="*/ 24 h 156"/>
                    <a:gd name="T44" fmla="*/ 28 w 75"/>
                    <a:gd name="T45" fmla="*/ 131 h 156"/>
                    <a:gd name="T46" fmla="*/ 32 w 75"/>
                    <a:gd name="T47" fmla="*/ 131 h 156"/>
                    <a:gd name="T48" fmla="*/ 47 w 75"/>
                    <a:gd name="T49" fmla="*/ 25 h 156"/>
                    <a:gd name="T50" fmla="*/ 54 w 75"/>
                    <a:gd name="T51" fmla="*/ 25 h 156"/>
                    <a:gd name="T52" fmla="*/ 40 w 75"/>
                    <a:gd name="T53" fmla="*/ 132 h 156"/>
                    <a:gd name="T54" fmla="*/ 43 w 75"/>
                    <a:gd name="T55" fmla="*/ 132 h 156"/>
                    <a:gd name="T56" fmla="*/ 58 w 75"/>
                    <a:gd name="T57" fmla="*/ 25 h 156"/>
                    <a:gd name="T58" fmla="*/ 64 w 75"/>
                    <a:gd name="T59" fmla="*/ 25 h 156"/>
                    <a:gd name="T60" fmla="*/ 48 w 75"/>
                    <a:gd name="T61" fmla="*/ 14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56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6043" y="2571029"/>
                  <a:ext cx="539750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78"/>
                <p:cNvSpPr/>
                <p:nvPr/>
              </p:nvSpPr>
              <p:spPr bwMode="auto">
                <a:xfrm>
                  <a:off x="4145468" y="2623417"/>
                  <a:ext cx="57150" cy="217488"/>
                </a:xfrm>
                <a:custGeom>
                  <a:avLst/>
                  <a:gdLst>
                    <a:gd name="T0" fmla="*/ 10 w 15"/>
                    <a:gd name="T1" fmla="*/ 0 h 58"/>
                    <a:gd name="T2" fmla="*/ 5 w 15"/>
                    <a:gd name="T3" fmla="*/ 0 h 58"/>
                    <a:gd name="T4" fmla="*/ 5 w 15"/>
                    <a:gd name="T5" fmla="*/ 38 h 58"/>
                    <a:gd name="T6" fmla="*/ 0 w 15"/>
                    <a:gd name="T7" fmla="*/ 50 h 58"/>
                    <a:gd name="T8" fmla="*/ 7 w 15"/>
                    <a:gd name="T9" fmla="*/ 58 h 58"/>
                    <a:gd name="T10" fmla="*/ 15 w 15"/>
                    <a:gd name="T11" fmla="*/ 50 h 58"/>
                    <a:gd name="T12" fmla="*/ 10 w 15"/>
                    <a:gd name="T13" fmla="*/ 38 h 58"/>
                    <a:gd name="T14" fmla="*/ 10 w 15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8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605" y="2631354"/>
                  <a:ext cx="417513" cy="1603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  <a:grpFill/>
            </p:grpSpPr>
            <p:sp>
              <p:nvSpPr>
                <p:cNvPr id="94" name="Freeform 82"/>
                <p:cNvSpPr/>
                <p:nvPr/>
              </p:nvSpPr>
              <p:spPr bwMode="auto">
                <a:xfrm>
                  <a:off x="8069768" y="2458317"/>
                  <a:ext cx="360363" cy="165100"/>
                </a:xfrm>
                <a:custGeom>
                  <a:avLst/>
                  <a:gdLst>
                    <a:gd name="T0" fmla="*/ 18 w 96"/>
                    <a:gd name="T1" fmla="*/ 18 h 44"/>
                    <a:gd name="T2" fmla="*/ 77 w 96"/>
                    <a:gd name="T3" fmla="*/ 18 h 44"/>
                    <a:gd name="T4" fmla="*/ 77 w 96"/>
                    <a:gd name="T5" fmla="*/ 44 h 44"/>
                    <a:gd name="T6" fmla="*/ 96 w 96"/>
                    <a:gd name="T7" fmla="*/ 44 h 44"/>
                    <a:gd name="T8" fmla="*/ 96 w 96"/>
                    <a:gd name="T9" fmla="*/ 9 h 44"/>
                    <a:gd name="T10" fmla="*/ 86 w 96"/>
                    <a:gd name="T11" fmla="*/ 0 h 44"/>
                    <a:gd name="T12" fmla="*/ 10 w 96"/>
                    <a:gd name="T13" fmla="*/ 0 h 44"/>
                    <a:gd name="T14" fmla="*/ 0 w 96"/>
                    <a:gd name="T15" fmla="*/ 9 h 44"/>
                    <a:gd name="T16" fmla="*/ 0 w 96"/>
                    <a:gd name="T17" fmla="*/ 44 h 44"/>
                    <a:gd name="T18" fmla="*/ 18 w 96"/>
                    <a:gd name="T19" fmla="*/ 44 h 44"/>
                    <a:gd name="T20" fmla="*/ 18 w 96"/>
                    <a:gd name="T21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44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83"/>
                <p:cNvSpPr>
                  <a:spLocks noEditPoints="1"/>
                </p:cNvSpPr>
                <p:nvPr/>
              </p:nvSpPr>
              <p:spPr bwMode="auto">
                <a:xfrm>
                  <a:off x="7822118" y="2637704"/>
                  <a:ext cx="852488" cy="677863"/>
                </a:xfrm>
                <a:custGeom>
                  <a:avLst/>
                  <a:gdLst>
                    <a:gd name="T0" fmla="*/ 212 w 227"/>
                    <a:gd name="T1" fmla="*/ 0 h 180"/>
                    <a:gd name="T2" fmla="*/ 15 w 227"/>
                    <a:gd name="T3" fmla="*/ 0 h 180"/>
                    <a:gd name="T4" fmla="*/ 0 w 227"/>
                    <a:gd name="T5" fmla="*/ 14 h 180"/>
                    <a:gd name="T6" fmla="*/ 0 w 227"/>
                    <a:gd name="T7" fmla="*/ 165 h 180"/>
                    <a:gd name="T8" fmla="*/ 15 w 227"/>
                    <a:gd name="T9" fmla="*/ 180 h 180"/>
                    <a:gd name="T10" fmla="*/ 212 w 227"/>
                    <a:gd name="T11" fmla="*/ 180 h 180"/>
                    <a:gd name="T12" fmla="*/ 227 w 227"/>
                    <a:gd name="T13" fmla="*/ 165 h 180"/>
                    <a:gd name="T14" fmla="*/ 227 w 227"/>
                    <a:gd name="T15" fmla="*/ 14 h 180"/>
                    <a:gd name="T16" fmla="*/ 212 w 227"/>
                    <a:gd name="T17" fmla="*/ 0 h 180"/>
                    <a:gd name="T18" fmla="*/ 172 w 227"/>
                    <a:gd name="T19" fmla="*/ 69 h 180"/>
                    <a:gd name="T20" fmla="*/ 183 w 227"/>
                    <a:gd name="T21" fmla="*/ 80 h 180"/>
                    <a:gd name="T22" fmla="*/ 172 w 227"/>
                    <a:gd name="T23" fmla="*/ 90 h 180"/>
                    <a:gd name="T24" fmla="*/ 161 w 227"/>
                    <a:gd name="T25" fmla="*/ 80 h 180"/>
                    <a:gd name="T26" fmla="*/ 172 w 227"/>
                    <a:gd name="T27" fmla="*/ 69 h 180"/>
                    <a:gd name="T28" fmla="*/ 53 w 227"/>
                    <a:gd name="T29" fmla="*/ 71 h 180"/>
                    <a:gd name="T30" fmla="*/ 64 w 227"/>
                    <a:gd name="T31" fmla="*/ 81 h 180"/>
                    <a:gd name="T32" fmla="*/ 53 w 227"/>
                    <a:gd name="T33" fmla="*/ 92 h 180"/>
                    <a:gd name="T34" fmla="*/ 42 w 227"/>
                    <a:gd name="T35" fmla="*/ 81 h 180"/>
                    <a:gd name="T36" fmla="*/ 53 w 227"/>
                    <a:gd name="T37" fmla="*/ 71 h 180"/>
                    <a:gd name="T38" fmla="*/ 209 w 227"/>
                    <a:gd name="T39" fmla="*/ 162 h 180"/>
                    <a:gd name="T40" fmla="*/ 185 w 227"/>
                    <a:gd name="T41" fmla="*/ 162 h 180"/>
                    <a:gd name="T42" fmla="*/ 185 w 227"/>
                    <a:gd name="T43" fmla="*/ 111 h 180"/>
                    <a:gd name="T44" fmla="*/ 161 w 227"/>
                    <a:gd name="T45" fmla="*/ 111 h 180"/>
                    <a:gd name="T46" fmla="*/ 161 w 227"/>
                    <a:gd name="T47" fmla="*/ 162 h 180"/>
                    <a:gd name="T48" fmla="*/ 64 w 227"/>
                    <a:gd name="T49" fmla="*/ 162 h 180"/>
                    <a:gd name="T50" fmla="*/ 64 w 227"/>
                    <a:gd name="T51" fmla="*/ 111 h 180"/>
                    <a:gd name="T52" fmla="*/ 39 w 227"/>
                    <a:gd name="T53" fmla="*/ 111 h 180"/>
                    <a:gd name="T54" fmla="*/ 39 w 227"/>
                    <a:gd name="T55" fmla="*/ 162 h 180"/>
                    <a:gd name="T56" fmla="*/ 19 w 227"/>
                    <a:gd name="T57" fmla="*/ 162 h 180"/>
                    <a:gd name="T58" fmla="*/ 19 w 227"/>
                    <a:gd name="T59" fmla="*/ 18 h 180"/>
                    <a:gd name="T60" fmla="*/ 28 w 227"/>
                    <a:gd name="T61" fmla="*/ 18 h 180"/>
                    <a:gd name="T62" fmla="*/ 28 w 227"/>
                    <a:gd name="T63" fmla="*/ 92 h 180"/>
                    <a:gd name="T64" fmla="*/ 39 w 227"/>
                    <a:gd name="T65" fmla="*/ 103 h 180"/>
                    <a:gd name="T66" fmla="*/ 187 w 227"/>
                    <a:gd name="T67" fmla="*/ 103 h 180"/>
                    <a:gd name="T68" fmla="*/ 198 w 227"/>
                    <a:gd name="T69" fmla="*/ 92 h 180"/>
                    <a:gd name="T70" fmla="*/ 198 w 227"/>
                    <a:gd name="T71" fmla="*/ 18 h 180"/>
                    <a:gd name="T72" fmla="*/ 209 w 227"/>
                    <a:gd name="T73" fmla="*/ 18 h 180"/>
                    <a:gd name="T74" fmla="*/ 209 w 227"/>
                    <a:gd name="T75" fmla="*/ 16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7" h="180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  <a:grpFill/>
            </p:grpSpPr>
            <p:sp>
              <p:nvSpPr>
                <p:cNvPr id="85" name="Freeform 86"/>
                <p:cNvSpPr/>
                <p:nvPr/>
              </p:nvSpPr>
              <p:spPr bwMode="auto">
                <a:xfrm>
                  <a:off x="8303130" y="829542"/>
                  <a:ext cx="330200" cy="420688"/>
                </a:xfrm>
                <a:custGeom>
                  <a:avLst/>
                  <a:gdLst>
                    <a:gd name="T0" fmla="*/ 83 w 88"/>
                    <a:gd name="T1" fmla="*/ 9 h 112"/>
                    <a:gd name="T2" fmla="*/ 44 w 88"/>
                    <a:gd name="T3" fmla="*/ 76 h 112"/>
                    <a:gd name="T4" fmla="*/ 36 w 88"/>
                    <a:gd name="T5" fmla="*/ 78 h 112"/>
                    <a:gd name="T6" fmla="*/ 34 w 88"/>
                    <a:gd name="T7" fmla="*/ 70 h 112"/>
                    <a:gd name="T8" fmla="*/ 73 w 88"/>
                    <a:gd name="T9" fmla="*/ 3 h 112"/>
                    <a:gd name="T10" fmla="*/ 68 w 88"/>
                    <a:gd name="T11" fmla="*/ 0 h 112"/>
                    <a:gd name="T12" fmla="*/ 6 w 88"/>
                    <a:gd name="T13" fmla="*/ 64 h 112"/>
                    <a:gd name="T14" fmla="*/ 15 w 88"/>
                    <a:gd name="T15" fmla="*/ 96 h 112"/>
                    <a:gd name="T16" fmla="*/ 31 w 88"/>
                    <a:gd name="T17" fmla="*/ 105 h 112"/>
                    <a:gd name="T18" fmla="*/ 63 w 88"/>
                    <a:gd name="T19" fmla="*/ 97 h 112"/>
                    <a:gd name="T20" fmla="*/ 88 w 88"/>
                    <a:gd name="T21" fmla="*/ 12 h 112"/>
                    <a:gd name="T22" fmla="*/ 83 w 88"/>
                    <a:gd name="T23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112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87"/>
                <p:cNvSpPr/>
                <p:nvPr/>
              </p:nvSpPr>
              <p:spPr bwMode="auto">
                <a:xfrm>
                  <a:off x="8234868" y="1307379"/>
                  <a:ext cx="136525" cy="115888"/>
                </a:xfrm>
                <a:custGeom>
                  <a:avLst/>
                  <a:gdLst>
                    <a:gd name="T0" fmla="*/ 86 w 86"/>
                    <a:gd name="T1" fmla="*/ 38 h 73"/>
                    <a:gd name="T2" fmla="*/ 22 w 86"/>
                    <a:gd name="T3" fmla="*/ 0 h 73"/>
                    <a:gd name="T4" fmla="*/ 0 w 86"/>
                    <a:gd name="T5" fmla="*/ 35 h 73"/>
                    <a:gd name="T6" fmla="*/ 67 w 86"/>
                    <a:gd name="T7" fmla="*/ 73 h 73"/>
                    <a:gd name="T8" fmla="*/ 86 w 86"/>
                    <a:gd name="T9" fmla="*/ 3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88"/>
                <p:cNvSpPr/>
                <p:nvPr/>
              </p:nvSpPr>
              <p:spPr bwMode="auto">
                <a:xfrm>
                  <a:off x="8280905" y="1202604"/>
                  <a:ext cx="142875" cy="146050"/>
                </a:xfrm>
                <a:custGeom>
                  <a:avLst/>
                  <a:gdLst>
                    <a:gd name="T0" fmla="*/ 34 w 38"/>
                    <a:gd name="T1" fmla="*/ 26 h 39"/>
                    <a:gd name="T2" fmla="*/ 32 w 38"/>
                    <a:gd name="T3" fmla="*/ 8 h 39"/>
                    <a:gd name="T4" fmla="*/ 24 w 38"/>
                    <a:gd name="T5" fmla="*/ 4 h 39"/>
                    <a:gd name="T6" fmla="*/ 7 w 38"/>
                    <a:gd name="T7" fmla="*/ 11 h 39"/>
                    <a:gd name="T8" fmla="*/ 0 w 38"/>
                    <a:gd name="T9" fmla="*/ 23 h 39"/>
                    <a:gd name="T10" fmla="*/ 27 w 38"/>
                    <a:gd name="T11" fmla="*/ 39 h 39"/>
                    <a:gd name="T12" fmla="*/ 34 w 38"/>
                    <a:gd name="T13" fmla="*/ 2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9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89"/>
                <p:cNvSpPr/>
                <p:nvPr/>
              </p:nvSpPr>
              <p:spPr bwMode="auto">
                <a:xfrm>
                  <a:off x="8085643" y="1302617"/>
                  <a:ext cx="138113" cy="117475"/>
                </a:xfrm>
                <a:custGeom>
                  <a:avLst/>
                  <a:gdLst>
                    <a:gd name="T0" fmla="*/ 21 w 87"/>
                    <a:gd name="T1" fmla="*/ 74 h 74"/>
                    <a:gd name="T2" fmla="*/ 87 w 87"/>
                    <a:gd name="T3" fmla="*/ 36 h 74"/>
                    <a:gd name="T4" fmla="*/ 66 w 87"/>
                    <a:gd name="T5" fmla="*/ 0 h 74"/>
                    <a:gd name="T6" fmla="*/ 0 w 87"/>
                    <a:gd name="T7" fmla="*/ 38 h 74"/>
                    <a:gd name="T8" fmla="*/ 21 w 8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4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90"/>
                <p:cNvSpPr/>
                <p:nvPr/>
              </p:nvSpPr>
              <p:spPr bwMode="auto">
                <a:xfrm>
                  <a:off x="8033255" y="1202604"/>
                  <a:ext cx="146050" cy="142875"/>
                </a:xfrm>
                <a:custGeom>
                  <a:avLst/>
                  <a:gdLst>
                    <a:gd name="T0" fmla="*/ 15 w 39"/>
                    <a:gd name="T1" fmla="*/ 3 h 38"/>
                    <a:gd name="T2" fmla="*/ 7 w 39"/>
                    <a:gd name="T3" fmla="*/ 7 h 38"/>
                    <a:gd name="T4" fmla="*/ 5 w 39"/>
                    <a:gd name="T5" fmla="*/ 26 h 38"/>
                    <a:gd name="T6" fmla="*/ 12 w 39"/>
                    <a:gd name="T7" fmla="*/ 38 h 38"/>
                    <a:gd name="T8" fmla="*/ 39 w 39"/>
                    <a:gd name="T9" fmla="*/ 23 h 38"/>
                    <a:gd name="T10" fmla="*/ 32 w 39"/>
                    <a:gd name="T11" fmla="*/ 10 h 38"/>
                    <a:gd name="T12" fmla="*/ 15 w 39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8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91"/>
                <p:cNvSpPr/>
                <p:nvPr/>
              </p:nvSpPr>
              <p:spPr bwMode="auto">
                <a:xfrm>
                  <a:off x="8126918" y="1378817"/>
                  <a:ext cx="390525" cy="560388"/>
                </a:xfrm>
                <a:custGeom>
                  <a:avLst/>
                  <a:gdLst>
                    <a:gd name="T0" fmla="*/ 28 w 104"/>
                    <a:gd name="T1" fmla="*/ 0 h 149"/>
                    <a:gd name="T2" fmla="*/ 0 w 104"/>
                    <a:gd name="T3" fmla="*/ 16 h 149"/>
                    <a:gd name="T4" fmla="*/ 70 w 104"/>
                    <a:gd name="T5" fmla="*/ 139 h 149"/>
                    <a:gd name="T6" fmla="*/ 87 w 104"/>
                    <a:gd name="T7" fmla="*/ 146 h 149"/>
                    <a:gd name="T8" fmla="*/ 98 w 104"/>
                    <a:gd name="T9" fmla="*/ 139 h 149"/>
                    <a:gd name="T10" fmla="*/ 100 w 104"/>
                    <a:gd name="T11" fmla="*/ 121 h 149"/>
                    <a:gd name="T12" fmla="*/ 28 w 104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49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92"/>
                <p:cNvSpPr/>
                <p:nvPr/>
              </p:nvSpPr>
              <p:spPr bwMode="auto">
                <a:xfrm>
                  <a:off x="8261855" y="1401042"/>
                  <a:ext cx="68263" cy="79375"/>
                </a:xfrm>
                <a:custGeom>
                  <a:avLst/>
                  <a:gdLst>
                    <a:gd name="T0" fmla="*/ 43 w 43"/>
                    <a:gd name="T1" fmla="*/ 24 h 50"/>
                    <a:gd name="T2" fmla="*/ 0 w 43"/>
                    <a:gd name="T3" fmla="*/ 0 h 50"/>
                    <a:gd name="T4" fmla="*/ 31 w 43"/>
                    <a:gd name="T5" fmla="*/ 50 h 50"/>
                    <a:gd name="T6" fmla="*/ 43 w 43"/>
                    <a:gd name="T7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0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93"/>
                <p:cNvSpPr/>
                <p:nvPr/>
              </p:nvSpPr>
              <p:spPr bwMode="auto">
                <a:xfrm>
                  <a:off x="7942768" y="1505817"/>
                  <a:ext cx="277813" cy="433388"/>
                </a:xfrm>
                <a:custGeom>
                  <a:avLst/>
                  <a:gdLst>
                    <a:gd name="T0" fmla="*/ 4 w 74"/>
                    <a:gd name="T1" fmla="*/ 88 h 115"/>
                    <a:gd name="T2" fmla="*/ 6 w 74"/>
                    <a:gd name="T3" fmla="*/ 106 h 115"/>
                    <a:gd name="T4" fmla="*/ 17 w 74"/>
                    <a:gd name="T5" fmla="*/ 112 h 115"/>
                    <a:gd name="T6" fmla="*/ 34 w 74"/>
                    <a:gd name="T7" fmla="*/ 105 h 115"/>
                    <a:gd name="T8" fmla="*/ 74 w 74"/>
                    <a:gd name="T9" fmla="*/ 34 h 115"/>
                    <a:gd name="T10" fmla="*/ 56 w 74"/>
                    <a:gd name="T11" fmla="*/ 0 h 115"/>
                    <a:gd name="T12" fmla="*/ 4 w 74"/>
                    <a:gd name="T1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15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94"/>
                <p:cNvSpPr/>
                <p:nvPr/>
              </p:nvSpPr>
              <p:spPr bwMode="auto">
                <a:xfrm>
                  <a:off x="7860218" y="818429"/>
                  <a:ext cx="280988" cy="412750"/>
                </a:xfrm>
                <a:custGeom>
                  <a:avLst/>
                  <a:gdLst>
                    <a:gd name="T0" fmla="*/ 65 w 75"/>
                    <a:gd name="T1" fmla="*/ 96 h 110"/>
                    <a:gd name="T2" fmla="*/ 70 w 75"/>
                    <a:gd name="T3" fmla="*/ 63 h 110"/>
                    <a:gd name="T4" fmla="*/ 10 w 75"/>
                    <a:gd name="T5" fmla="*/ 0 h 110"/>
                    <a:gd name="T6" fmla="*/ 13 w 75"/>
                    <a:gd name="T7" fmla="*/ 90 h 110"/>
                    <a:gd name="T8" fmla="*/ 13 w 75"/>
                    <a:gd name="T9" fmla="*/ 90 h 110"/>
                    <a:gd name="T10" fmla="*/ 20 w 75"/>
                    <a:gd name="T11" fmla="*/ 99 h 110"/>
                    <a:gd name="T12" fmla="*/ 65 w 75"/>
                    <a:gd name="T13" fmla="*/ 9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0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  <a:grpFill/>
            </p:grpSpPr>
            <p:sp>
              <p:nvSpPr>
                <p:cNvPr id="81" name="Freeform 97"/>
                <p:cNvSpPr/>
                <p:nvPr/>
              </p:nvSpPr>
              <p:spPr bwMode="auto">
                <a:xfrm>
                  <a:off x="286255" y="2867892"/>
                  <a:ext cx="360363" cy="473075"/>
                </a:xfrm>
                <a:custGeom>
                  <a:avLst/>
                  <a:gdLst>
                    <a:gd name="T0" fmla="*/ 0 w 96"/>
                    <a:gd name="T1" fmla="*/ 126 h 126"/>
                    <a:gd name="T2" fmla="*/ 13 w 96"/>
                    <a:gd name="T3" fmla="*/ 126 h 126"/>
                    <a:gd name="T4" fmla="*/ 13 w 96"/>
                    <a:gd name="T5" fmla="*/ 24 h 126"/>
                    <a:gd name="T6" fmla="*/ 21 w 96"/>
                    <a:gd name="T7" fmla="*/ 11 h 126"/>
                    <a:gd name="T8" fmla="*/ 22 w 96"/>
                    <a:gd name="T9" fmla="*/ 11 h 126"/>
                    <a:gd name="T10" fmla="*/ 29 w 96"/>
                    <a:gd name="T11" fmla="*/ 24 h 126"/>
                    <a:gd name="T12" fmla="*/ 29 w 96"/>
                    <a:gd name="T13" fmla="*/ 126 h 126"/>
                    <a:gd name="T14" fmla="*/ 40 w 96"/>
                    <a:gd name="T15" fmla="*/ 126 h 126"/>
                    <a:gd name="T16" fmla="*/ 40 w 96"/>
                    <a:gd name="T17" fmla="*/ 24 h 126"/>
                    <a:gd name="T18" fmla="*/ 48 w 96"/>
                    <a:gd name="T19" fmla="*/ 11 h 126"/>
                    <a:gd name="T20" fmla="*/ 49 w 96"/>
                    <a:gd name="T21" fmla="*/ 11 h 126"/>
                    <a:gd name="T22" fmla="*/ 56 w 96"/>
                    <a:gd name="T23" fmla="*/ 24 h 126"/>
                    <a:gd name="T24" fmla="*/ 56 w 96"/>
                    <a:gd name="T25" fmla="*/ 126 h 126"/>
                    <a:gd name="T26" fmla="*/ 68 w 96"/>
                    <a:gd name="T27" fmla="*/ 126 h 126"/>
                    <a:gd name="T28" fmla="*/ 68 w 96"/>
                    <a:gd name="T29" fmla="*/ 24 h 126"/>
                    <a:gd name="T30" fmla="*/ 76 w 96"/>
                    <a:gd name="T31" fmla="*/ 11 h 126"/>
                    <a:gd name="T32" fmla="*/ 77 w 96"/>
                    <a:gd name="T33" fmla="*/ 11 h 126"/>
                    <a:gd name="T34" fmla="*/ 84 w 96"/>
                    <a:gd name="T35" fmla="*/ 24 h 126"/>
                    <a:gd name="T36" fmla="*/ 84 w 96"/>
                    <a:gd name="T37" fmla="*/ 126 h 126"/>
                    <a:gd name="T38" fmla="*/ 96 w 96"/>
                    <a:gd name="T39" fmla="*/ 126 h 126"/>
                    <a:gd name="T40" fmla="*/ 96 w 96"/>
                    <a:gd name="T41" fmla="*/ 0 h 126"/>
                    <a:gd name="T42" fmla="*/ 0 w 96"/>
                    <a:gd name="T43" fmla="*/ 0 h 126"/>
                    <a:gd name="T44" fmla="*/ 0 w 96"/>
                    <a:gd name="T4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2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98"/>
                <p:cNvSpPr/>
                <p:nvPr/>
              </p:nvSpPr>
              <p:spPr bwMode="auto">
                <a:xfrm>
                  <a:off x="402143" y="2442442"/>
                  <a:ext cx="134938" cy="153988"/>
                </a:xfrm>
                <a:custGeom>
                  <a:avLst/>
                  <a:gdLst>
                    <a:gd name="T0" fmla="*/ 36 w 36"/>
                    <a:gd name="T1" fmla="*/ 38 h 41"/>
                    <a:gd name="T2" fmla="*/ 18 w 36"/>
                    <a:gd name="T3" fmla="*/ 0 h 41"/>
                    <a:gd name="T4" fmla="*/ 0 w 36"/>
                    <a:gd name="T5" fmla="*/ 39 h 41"/>
                    <a:gd name="T6" fmla="*/ 17 w 36"/>
                    <a:gd name="T7" fmla="*/ 41 h 41"/>
                    <a:gd name="T8" fmla="*/ 36 w 36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1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99"/>
                <p:cNvSpPr/>
                <p:nvPr/>
              </p:nvSpPr>
              <p:spPr bwMode="auto">
                <a:xfrm>
                  <a:off x="286255" y="2626592"/>
                  <a:ext cx="360363" cy="200025"/>
                </a:xfrm>
                <a:custGeom>
                  <a:avLst/>
                  <a:gdLst>
                    <a:gd name="T0" fmla="*/ 72 w 96"/>
                    <a:gd name="T1" fmla="*/ 0 h 53"/>
                    <a:gd name="T2" fmla="*/ 48 w 96"/>
                    <a:gd name="T3" fmla="*/ 4 h 53"/>
                    <a:gd name="T4" fmla="*/ 26 w 96"/>
                    <a:gd name="T5" fmla="*/ 0 h 53"/>
                    <a:gd name="T6" fmla="*/ 0 w 96"/>
                    <a:gd name="T7" fmla="*/ 53 h 53"/>
                    <a:gd name="T8" fmla="*/ 96 w 96"/>
                    <a:gd name="T9" fmla="*/ 53 h 53"/>
                    <a:gd name="T10" fmla="*/ 72 w 96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53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00"/>
                <p:cNvSpPr>
                  <a:spLocks noEditPoints="1"/>
                </p:cNvSpPr>
                <p:nvPr/>
              </p:nvSpPr>
              <p:spPr bwMode="auto">
                <a:xfrm>
                  <a:off x="699005" y="2747242"/>
                  <a:ext cx="341313" cy="593725"/>
                </a:xfrm>
                <a:custGeom>
                  <a:avLst/>
                  <a:gdLst>
                    <a:gd name="T0" fmla="*/ 85 w 91"/>
                    <a:gd name="T1" fmla="*/ 41 h 158"/>
                    <a:gd name="T2" fmla="*/ 85 w 91"/>
                    <a:gd name="T3" fmla="*/ 11 h 158"/>
                    <a:gd name="T4" fmla="*/ 74 w 91"/>
                    <a:gd name="T5" fmla="*/ 0 h 158"/>
                    <a:gd name="T6" fmla="*/ 17 w 91"/>
                    <a:gd name="T7" fmla="*/ 0 h 158"/>
                    <a:gd name="T8" fmla="*/ 6 w 91"/>
                    <a:gd name="T9" fmla="*/ 11 h 158"/>
                    <a:gd name="T10" fmla="*/ 6 w 91"/>
                    <a:gd name="T11" fmla="*/ 41 h 158"/>
                    <a:gd name="T12" fmla="*/ 0 w 91"/>
                    <a:gd name="T13" fmla="*/ 41 h 158"/>
                    <a:gd name="T14" fmla="*/ 0 w 91"/>
                    <a:gd name="T15" fmla="*/ 158 h 158"/>
                    <a:gd name="T16" fmla="*/ 91 w 91"/>
                    <a:gd name="T17" fmla="*/ 158 h 158"/>
                    <a:gd name="T18" fmla="*/ 91 w 91"/>
                    <a:gd name="T19" fmla="*/ 41 h 158"/>
                    <a:gd name="T20" fmla="*/ 85 w 91"/>
                    <a:gd name="T21" fmla="*/ 41 h 158"/>
                    <a:gd name="T22" fmla="*/ 76 w 91"/>
                    <a:gd name="T23" fmla="*/ 41 h 158"/>
                    <a:gd name="T24" fmla="*/ 15 w 91"/>
                    <a:gd name="T25" fmla="*/ 41 h 158"/>
                    <a:gd name="T26" fmla="*/ 15 w 91"/>
                    <a:gd name="T27" fmla="*/ 11 h 158"/>
                    <a:gd name="T28" fmla="*/ 17 w 91"/>
                    <a:gd name="T29" fmla="*/ 9 h 158"/>
                    <a:gd name="T30" fmla="*/ 74 w 91"/>
                    <a:gd name="T31" fmla="*/ 9 h 158"/>
                    <a:gd name="T32" fmla="*/ 76 w 91"/>
                    <a:gd name="T33" fmla="*/ 11 h 158"/>
                    <a:gd name="T34" fmla="*/ 76 w 91"/>
                    <a:gd name="T35" fmla="*/ 4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158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  <a:grpFill/>
            </p:grpSpPr>
            <p:sp>
              <p:nvSpPr>
                <p:cNvPr id="73" name="Freeform 103"/>
                <p:cNvSpPr/>
                <p:nvPr/>
              </p:nvSpPr>
              <p:spPr bwMode="auto">
                <a:xfrm>
                  <a:off x="7998330" y="4168054"/>
                  <a:ext cx="315913" cy="79375"/>
                </a:xfrm>
                <a:custGeom>
                  <a:avLst/>
                  <a:gdLst>
                    <a:gd name="T0" fmla="*/ 36 w 199"/>
                    <a:gd name="T1" fmla="*/ 33 h 50"/>
                    <a:gd name="T2" fmla="*/ 164 w 199"/>
                    <a:gd name="T3" fmla="*/ 33 h 50"/>
                    <a:gd name="T4" fmla="*/ 164 w 199"/>
                    <a:gd name="T5" fmla="*/ 50 h 50"/>
                    <a:gd name="T6" fmla="*/ 199 w 199"/>
                    <a:gd name="T7" fmla="*/ 50 h 50"/>
                    <a:gd name="T8" fmla="*/ 199 w 199"/>
                    <a:gd name="T9" fmla="*/ 0 h 50"/>
                    <a:gd name="T10" fmla="*/ 0 w 199"/>
                    <a:gd name="T11" fmla="*/ 0 h 50"/>
                    <a:gd name="T12" fmla="*/ 0 w 199"/>
                    <a:gd name="T13" fmla="*/ 50 h 50"/>
                    <a:gd name="T14" fmla="*/ 36 w 199"/>
                    <a:gd name="T15" fmla="*/ 50 h 50"/>
                    <a:gd name="T16" fmla="*/ 36 w 199"/>
                    <a:gd name="T17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50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04"/>
                <p:cNvSpPr>
                  <a:spLocks noEditPoints="1"/>
                </p:cNvSpPr>
                <p:nvPr/>
              </p:nvSpPr>
              <p:spPr bwMode="auto">
                <a:xfrm>
                  <a:off x="7871330" y="4341092"/>
                  <a:ext cx="577850" cy="508000"/>
                </a:xfrm>
                <a:custGeom>
                  <a:avLst/>
                  <a:gdLst>
                    <a:gd name="T0" fmla="*/ 154 w 154"/>
                    <a:gd name="T1" fmla="*/ 117 h 135"/>
                    <a:gd name="T2" fmla="*/ 118 w 154"/>
                    <a:gd name="T3" fmla="*/ 12 h 135"/>
                    <a:gd name="T4" fmla="*/ 118 w 154"/>
                    <a:gd name="T5" fmla="*/ 0 h 135"/>
                    <a:gd name="T6" fmla="*/ 103 w 154"/>
                    <a:gd name="T7" fmla="*/ 0 h 135"/>
                    <a:gd name="T8" fmla="*/ 103 w 154"/>
                    <a:gd name="T9" fmla="*/ 14 h 135"/>
                    <a:gd name="T10" fmla="*/ 124 w 154"/>
                    <a:gd name="T11" fmla="*/ 74 h 135"/>
                    <a:gd name="T12" fmla="*/ 29 w 154"/>
                    <a:gd name="T13" fmla="*/ 74 h 135"/>
                    <a:gd name="T14" fmla="*/ 49 w 154"/>
                    <a:gd name="T15" fmla="*/ 14 h 135"/>
                    <a:gd name="T16" fmla="*/ 49 w 154"/>
                    <a:gd name="T17" fmla="*/ 0 h 135"/>
                    <a:gd name="T18" fmla="*/ 34 w 154"/>
                    <a:gd name="T19" fmla="*/ 0 h 135"/>
                    <a:gd name="T20" fmla="*/ 34 w 154"/>
                    <a:gd name="T21" fmla="*/ 12 h 135"/>
                    <a:gd name="T22" fmla="*/ 0 w 154"/>
                    <a:gd name="T23" fmla="*/ 117 h 135"/>
                    <a:gd name="T24" fmla="*/ 24 w 154"/>
                    <a:gd name="T25" fmla="*/ 135 h 135"/>
                    <a:gd name="T26" fmla="*/ 129 w 154"/>
                    <a:gd name="T27" fmla="*/ 135 h 135"/>
                    <a:gd name="T28" fmla="*/ 154 w 154"/>
                    <a:gd name="T29" fmla="*/ 117 h 135"/>
                    <a:gd name="T30" fmla="*/ 129 w 154"/>
                    <a:gd name="T31" fmla="*/ 121 h 135"/>
                    <a:gd name="T32" fmla="*/ 24 w 154"/>
                    <a:gd name="T33" fmla="*/ 121 h 135"/>
                    <a:gd name="T34" fmla="*/ 15 w 154"/>
                    <a:gd name="T35" fmla="*/ 117 h 135"/>
                    <a:gd name="T36" fmla="*/ 26 w 154"/>
                    <a:gd name="T37" fmla="*/ 83 h 135"/>
                    <a:gd name="T38" fmla="*/ 127 w 154"/>
                    <a:gd name="T39" fmla="*/ 83 h 135"/>
                    <a:gd name="T40" fmla="*/ 139 w 154"/>
                    <a:gd name="T41" fmla="*/ 117 h 135"/>
                    <a:gd name="T42" fmla="*/ 129 w 154"/>
                    <a:gd name="T43" fmla="*/ 1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35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05"/>
                <p:cNvSpPr/>
                <p:nvPr/>
              </p:nvSpPr>
              <p:spPr bwMode="auto">
                <a:xfrm>
                  <a:off x="7863393" y="4010892"/>
                  <a:ext cx="796925" cy="931863"/>
                </a:xfrm>
                <a:custGeom>
                  <a:avLst/>
                  <a:gdLst>
                    <a:gd name="T0" fmla="*/ 197 w 212"/>
                    <a:gd name="T1" fmla="*/ 233 h 248"/>
                    <a:gd name="T2" fmla="*/ 182 w 212"/>
                    <a:gd name="T3" fmla="*/ 233 h 248"/>
                    <a:gd name="T4" fmla="*/ 182 w 212"/>
                    <a:gd name="T5" fmla="*/ 83 h 248"/>
                    <a:gd name="T6" fmla="*/ 202 w 212"/>
                    <a:gd name="T7" fmla="*/ 83 h 248"/>
                    <a:gd name="T8" fmla="*/ 202 w 212"/>
                    <a:gd name="T9" fmla="*/ 68 h 248"/>
                    <a:gd name="T10" fmla="*/ 182 w 212"/>
                    <a:gd name="T11" fmla="*/ 68 h 248"/>
                    <a:gd name="T12" fmla="*/ 182 w 212"/>
                    <a:gd name="T13" fmla="*/ 0 h 248"/>
                    <a:gd name="T14" fmla="*/ 167 w 212"/>
                    <a:gd name="T15" fmla="*/ 0 h 248"/>
                    <a:gd name="T16" fmla="*/ 167 w 212"/>
                    <a:gd name="T17" fmla="*/ 68 h 248"/>
                    <a:gd name="T18" fmla="*/ 0 w 212"/>
                    <a:gd name="T19" fmla="*/ 68 h 248"/>
                    <a:gd name="T20" fmla="*/ 0 w 212"/>
                    <a:gd name="T21" fmla="*/ 83 h 248"/>
                    <a:gd name="T22" fmla="*/ 167 w 212"/>
                    <a:gd name="T23" fmla="*/ 83 h 248"/>
                    <a:gd name="T24" fmla="*/ 167 w 212"/>
                    <a:gd name="T25" fmla="*/ 233 h 248"/>
                    <a:gd name="T26" fmla="*/ 151 w 212"/>
                    <a:gd name="T27" fmla="*/ 233 h 248"/>
                    <a:gd name="T28" fmla="*/ 136 w 212"/>
                    <a:gd name="T29" fmla="*/ 240 h 248"/>
                    <a:gd name="T30" fmla="*/ 136 w 212"/>
                    <a:gd name="T31" fmla="*/ 248 h 248"/>
                    <a:gd name="T32" fmla="*/ 212 w 212"/>
                    <a:gd name="T33" fmla="*/ 248 h 248"/>
                    <a:gd name="T34" fmla="*/ 212 w 212"/>
                    <a:gd name="T35" fmla="*/ 240 h 248"/>
                    <a:gd name="T36" fmla="*/ 197 w 212"/>
                    <a:gd name="T37" fmla="*/ 23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2" h="248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Oval 106"/>
                <p:cNvSpPr>
                  <a:spLocks noChangeArrowheads="1"/>
                </p:cNvSpPr>
                <p:nvPr/>
              </p:nvSpPr>
              <p:spPr bwMode="auto">
                <a:xfrm>
                  <a:off x="8190418" y="473637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Oval 107"/>
                <p:cNvSpPr>
                  <a:spLocks noChangeArrowheads="1"/>
                </p:cNvSpPr>
                <p:nvPr/>
              </p:nvSpPr>
              <p:spPr bwMode="auto">
                <a:xfrm>
                  <a:off x="8253918" y="4664942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Oval 108"/>
                <p:cNvSpPr>
                  <a:spLocks noChangeArrowheads="1"/>
                </p:cNvSpPr>
                <p:nvPr/>
              </p:nvSpPr>
              <p:spPr bwMode="auto">
                <a:xfrm>
                  <a:off x="8269793" y="4720504"/>
                  <a:ext cx="63500" cy="6032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Oval 109"/>
                <p:cNvSpPr>
                  <a:spLocks noChangeArrowheads="1"/>
                </p:cNvSpPr>
                <p:nvPr/>
              </p:nvSpPr>
              <p:spPr bwMode="auto">
                <a:xfrm>
                  <a:off x="7998330" y="4750667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Oval 110"/>
                <p:cNvSpPr>
                  <a:spLocks noChangeArrowheads="1"/>
                </p:cNvSpPr>
                <p:nvPr/>
              </p:nvSpPr>
              <p:spPr bwMode="auto">
                <a:xfrm>
                  <a:off x="7984043" y="4679229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  <a:grpFill/>
            </p:grpSpPr>
            <p:sp>
              <p:nvSpPr>
                <p:cNvPr id="69" name="Freeform 113"/>
                <p:cNvSpPr/>
                <p:nvPr/>
              </p:nvSpPr>
              <p:spPr bwMode="auto">
                <a:xfrm>
                  <a:off x="170368" y="4676054"/>
                  <a:ext cx="957263" cy="115888"/>
                </a:xfrm>
                <a:custGeom>
                  <a:avLst/>
                  <a:gdLst>
                    <a:gd name="T0" fmla="*/ 145 w 255"/>
                    <a:gd name="T1" fmla="*/ 26 h 31"/>
                    <a:gd name="T2" fmla="*/ 145 w 255"/>
                    <a:gd name="T3" fmla="*/ 22 h 31"/>
                    <a:gd name="T4" fmla="*/ 253 w 255"/>
                    <a:gd name="T5" fmla="*/ 22 h 31"/>
                    <a:gd name="T6" fmla="*/ 251 w 255"/>
                    <a:gd name="T7" fmla="*/ 17 h 31"/>
                    <a:gd name="T8" fmla="*/ 157 w 255"/>
                    <a:gd name="T9" fmla="*/ 17 h 31"/>
                    <a:gd name="T10" fmla="*/ 157 w 255"/>
                    <a:gd name="T11" fmla="*/ 12 h 31"/>
                    <a:gd name="T12" fmla="*/ 248 w 255"/>
                    <a:gd name="T13" fmla="*/ 12 h 31"/>
                    <a:gd name="T14" fmla="*/ 193 w 255"/>
                    <a:gd name="T15" fmla="*/ 2 h 31"/>
                    <a:gd name="T16" fmla="*/ 136 w 255"/>
                    <a:gd name="T17" fmla="*/ 13 h 31"/>
                    <a:gd name="T18" fmla="*/ 136 w 255"/>
                    <a:gd name="T19" fmla="*/ 17 h 31"/>
                    <a:gd name="T20" fmla="*/ 127 w 255"/>
                    <a:gd name="T21" fmla="*/ 17 h 31"/>
                    <a:gd name="T22" fmla="*/ 119 w 255"/>
                    <a:gd name="T23" fmla="*/ 17 h 31"/>
                    <a:gd name="T24" fmla="*/ 119 w 255"/>
                    <a:gd name="T25" fmla="*/ 14 h 31"/>
                    <a:gd name="T26" fmla="*/ 61 w 255"/>
                    <a:gd name="T27" fmla="*/ 0 h 31"/>
                    <a:gd name="T28" fmla="*/ 6 w 255"/>
                    <a:gd name="T29" fmla="*/ 10 h 31"/>
                    <a:gd name="T30" fmla="*/ 97 w 255"/>
                    <a:gd name="T31" fmla="*/ 10 h 31"/>
                    <a:gd name="T32" fmla="*/ 97 w 255"/>
                    <a:gd name="T33" fmla="*/ 14 h 31"/>
                    <a:gd name="T34" fmla="*/ 2 w 255"/>
                    <a:gd name="T35" fmla="*/ 14 h 31"/>
                    <a:gd name="T36" fmla="*/ 2 w 255"/>
                    <a:gd name="T37" fmla="*/ 19 h 31"/>
                    <a:gd name="T38" fmla="*/ 109 w 255"/>
                    <a:gd name="T39" fmla="*/ 19 h 31"/>
                    <a:gd name="T40" fmla="*/ 109 w 255"/>
                    <a:gd name="T41" fmla="*/ 24 h 31"/>
                    <a:gd name="T42" fmla="*/ 1 w 255"/>
                    <a:gd name="T43" fmla="*/ 24 h 31"/>
                    <a:gd name="T44" fmla="*/ 0 w 255"/>
                    <a:gd name="T45" fmla="*/ 31 h 31"/>
                    <a:gd name="T46" fmla="*/ 255 w 255"/>
                    <a:gd name="T47" fmla="*/ 31 h 31"/>
                    <a:gd name="T48" fmla="*/ 254 w 255"/>
                    <a:gd name="T49" fmla="*/ 26 h 31"/>
                    <a:gd name="T50" fmla="*/ 145 w 255"/>
                    <a:gd name="T5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5" h="31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14"/>
                <p:cNvSpPr>
                  <a:spLocks noEditPoints="1"/>
                </p:cNvSpPr>
                <p:nvPr/>
              </p:nvSpPr>
              <p:spPr bwMode="auto">
                <a:xfrm>
                  <a:off x="165605" y="4160117"/>
                  <a:ext cx="465138" cy="568325"/>
                </a:xfrm>
                <a:custGeom>
                  <a:avLst/>
                  <a:gdLst>
                    <a:gd name="T0" fmla="*/ 62 w 124"/>
                    <a:gd name="T1" fmla="*/ 134 h 151"/>
                    <a:gd name="T2" fmla="*/ 124 w 124"/>
                    <a:gd name="T3" fmla="*/ 151 h 151"/>
                    <a:gd name="T4" fmla="*/ 124 w 124"/>
                    <a:gd name="T5" fmla="*/ 151 h 151"/>
                    <a:gd name="T6" fmla="*/ 124 w 124"/>
                    <a:gd name="T7" fmla="*/ 17 h 151"/>
                    <a:gd name="T8" fmla="*/ 124 w 124"/>
                    <a:gd name="T9" fmla="*/ 17 h 151"/>
                    <a:gd name="T10" fmla="*/ 62 w 124"/>
                    <a:gd name="T11" fmla="*/ 0 h 151"/>
                    <a:gd name="T12" fmla="*/ 1 w 124"/>
                    <a:gd name="T13" fmla="*/ 17 h 151"/>
                    <a:gd name="T14" fmla="*/ 0 w 124"/>
                    <a:gd name="T15" fmla="*/ 17 h 151"/>
                    <a:gd name="T16" fmla="*/ 0 w 124"/>
                    <a:gd name="T17" fmla="*/ 149 h 151"/>
                    <a:gd name="T18" fmla="*/ 62 w 124"/>
                    <a:gd name="T19" fmla="*/ 134 h 151"/>
                    <a:gd name="T20" fmla="*/ 111 w 124"/>
                    <a:gd name="T21" fmla="*/ 75 h 151"/>
                    <a:gd name="T22" fmla="*/ 61 w 124"/>
                    <a:gd name="T23" fmla="*/ 67 h 151"/>
                    <a:gd name="T24" fmla="*/ 12 w 124"/>
                    <a:gd name="T25" fmla="*/ 75 h 151"/>
                    <a:gd name="T26" fmla="*/ 12 w 124"/>
                    <a:gd name="T27" fmla="*/ 69 h 151"/>
                    <a:gd name="T28" fmla="*/ 61 w 124"/>
                    <a:gd name="T29" fmla="*/ 61 h 151"/>
                    <a:gd name="T30" fmla="*/ 111 w 124"/>
                    <a:gd name="T31" fmla="*/ 69 h 151"/>
                    <a:gd name="T32" fmla="*/ 111 w 124"/>
                    <a:gd name="T33" fmla="*/ 75 h 151"/>
                    <a:gd name="T34" fmla="*/ 12 w 124"/>
                    <a:gd name="T35" fmla="*/ 31 h 151"/>
                    <a:gd name="T36" fmla="*/ 61 w 124"/>
                    <a:gd name="T37" fmla="*/ 23 h 151"/>
                    <a:gd name="T38" fmla="*/ 111 w 124"/>
                    <a:gd name="T39" fmla="*/ 31 h 151"/>
                    <a:gd name="T40" fmla="*/ 111 w 124"/>
                    <a:gd name="T41" fmla="*/ 37 h 151"/>
                    <a:gd name="T42" fmla="*/ 61 w 124"/>
                    <a:gd name="T43" fmla="*/ 29 h 151"/>
                    <a:gd name="T44" fmla="*/ 12 w 124"/>
                    <a:gd name="T45" fmla="*/ 37 h 151"/>
                    <a:gd name="T46" fmla="*/ 12 w 124"/>
                    <a:gd name="T47" fmla="*/ 31 h 151"/>
                    <a:gd name="T48" fmla="*/ 12 w 124"/>
                    <a:gd name="T49" fmla="*/ 50 h 151"/>
                    <a:gd name="T50" fmla="*/ 61 w 124"/>
                    <a:gd name="T51" fmla="*/ 43 h 151"/>
                    <a:gd name="T52" fmla="*/ 111 w 124"/>
                    <a:gd name="T53" fmla="*/ 50 h 151"/>
                    <a:gd name="T54" fmla="*/ 111 w 124"/>
                    <a:gd name="T55" fmla="*/ 56 h 151"/>
                    <a:gd name="T56" fmla="*/ 61 w 124"/>
                    <a:gd name="T57" fmla="*/ 49 h 151"/>
                    <a:gd name="T58" fmla="*/ 12 w 124"/>
                    <a:gd name="T59" fmla="*/ 56 h 151"/>
                    <a:gd name="T60" fmla="*/ 12 w 124"/>
                    <a:gd name="T61" fmla="*/ 50 h 151"/>
                    <a:gd name="T62" fmla="*/ 12 w 124"/>
                    <a:gd name="T63" fmla="*/ 88 h 151"/>
                    <a:gd name="T64" fmla="*/ 61 w 124"/>
                    <a:gd name="T65" fmla="*/ 80 h 151"/>
                    <a:gd name="T66" fmla="*/ 111 w 124"/>
                    <a:gd name="T67" fmla="*/ 88 h 151"/>
                    <a:gd name="T68" fmla="*/ 111 w 124"/>
                    <a:gd name="T69" fmla="*/ 94 h 151"/>
                    <a:gd name="T70" fmla="*/ 61 w 124"/>
                    <a:gd name="T71" fmla="*/ 87 h 151"/>
                    <a:gd name="T72" fmla="*/ 12 w 124"/>
                    <a:gd name="T73" fmla="*/ 94 h 151"/>
                    <a:gd name="T74" fmla="*/ 12 w 124"/>
                    <a:gd name="T75" fmla="*/ 8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" h="151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15"/>
                <p:cNvSpPr/>
                <p:nvPr/>
              </p:nvSpPr>
              <p:spPr bwMode="auto">
                <a:xfrm>
                  <a:off x="927605" y="4239492"/>
                  <a:ext cx="131763" cy="134938"/>
                </a:xfrm>
                <a:custGeom>
                  <a:avLst/>
                  <a:gdLst>
                    <a:gd name="T0" fmla="*/ 35 w 35"/>
                    <a:gd name="T1" fmla="*/ 36 h 36"/>
                    <a:gd name="T2" fmla="*/ 35 w 35"/>
                    <a:gd name="T3" fmla="*/ 6 h 36"/>
                    <a:gd name="T4" fmla="*/ 0 w 35"/>
                    <a:gd name="T5" fmla="*/ 0 h 36"/>
                    <a:gd name="T6" fmla="*/ 0 w 35"/>
                    <a:gd name="T7" fmla="*/ 31 h 36"/>
                    <a:gd name="T8" fmla="*/ 35 w 35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16"/>
                <p:cNvSpPr>
                  <a:spLocks noEditPoints="1"/>
                </p:cNvSpPr>
                <p:nvPr/>
              </p:nvSpPr>
              <p:spPr bwMode="auto">
                <a:xfrm>
                  <a:off x="660905" y="4168054"/>
                  <a:ext cx="466725" cy="568325"/>
                </a:xfrm>
                <a:custGeom>
                  <a:avLst/>
                  <a:gdLst>
                    <a:gd name="T0" fmla="*/ 124 w 124"/>
                    <a:gd name="T1" fmla="*/ 17 h 151"/>
                    <a:gd name="T2" fmla="*/ 62 w 124"/>
                    <a:gd name="T3" fmla="*/ 0 h 151"/>
                    <a:gd name="T4" fmla="*/ 1 w 124"/>
                    <a:gd name="T5" fmla="*/ 17 h 151"/>
                    <a:gd name="T6" fmla="*/ 0 w 124"/>
                    <a:gd name="T7" fmla="*/ 17 h 151"/>
                    <a:gd name="T8" fmla="*/ 0 w 124"/>
                    <a:gd name="T9" fmla="*/ 148 h 151"/>
                    <a:gd name="T10" fmla="*/ 62 w 124"/>
                    <a:gd name="T11" fmla="*/ 133 h 151"/>
                    <a:gd name="T12" fmla="*/ 124 w 124"/>
                    <a:gd name="T13" fmla="*/ 151 h 151"/>
                    <a:gd name="T14" fmla="*/ 124 w 124"/>
                    <a:gd name="T15" fmla="*/ 151 h 151"/>
                    <a:gd name="T16" fmla="*/ 124 w 124"/>
                    <a:gd name="T17" fmla="*/ 17 h 151"/>
                    <a:gd name="T18" fmla="*/ 112 w 124"/>
                    <a:gd name="T19" fmla="*/ 76 h 151"/>
                    <a:gd name="T20" fmla="*/ 112 w 124"/>
                    <a:gd name="T21" fmla="*/ 82 h 151"/>
                    <a:gd name="T22" fmla="*/ 62 w 124"/>
                    <a:gd name="T23" fmla="*/ 74 h 151"/>
                    <a:gd name="T24" fmla="*/ 13 w 124"/>
                    <a:gd name="T25" fmla="*/ 82 h 151"/>
                    <a:gd name="T26" fmla="*/ 13 w 124"/>
                    <a:gd name="T27" fmla="*/ 76 h 151"/>
                    <a:gd name="T28" fmla="*/ 62 w 124"/>
                    <a:gd name="T29" fmla="*/ 68 h 151"/>
                    <a:gd name="T30" fmla="*/ 112 w 124"/>
                    <a:gd name="T31" fmla="*/ 76 h 151"/>
                    <a:gd name="T32" fmla="*/ 13 w 124"/>
                    <a:gd name="T33" fmla="*/ 30 h 151"/>
                    <a:gd name="T34" fmla="*/ 55 w 124"/>
                    <a:gd name="T35" fmla="*/ 22 h 151"/>
                    <a:gd name="T36" fmla="*/ 55 w 124"/>
                    <a:gd name="T37" fmla="*/ 28 h 151"/>
                    <a:gd name="T38" fmla="*/ 13 w 124"/>
                    <a:gd name="T39" fmla="*/ 36 h 151"/>
                    <a:gd name="T40" fmla="*/ 13 w 124"/>
                    <a:gd name="T41" fmla="*/ 30 h 151"/>
                    <a:gd name="T42" fmla="*/ 13 w 124"/>
                    <a:gd name="T43" fmla="*/ 49 h 151"/>
                    <a:gd name="T44" fmla="*/ 55 w 124"/>
                    <a:gd name="T45" fmla="*/ 42 h 151"/>
                    <a:gd name="T46" fmla="*/ 55 w 124"/>
                    <a:gd name="T47" fmla="*/ 48 h 151"/>
                    <a:gd name="T48" fmla="*/ 13 w 124"/>
                    <a:gd name="T49" fmla="*/ 55 h 151"/>
                    <a:gd name="T50" fmla="*/ 13 w 124"/>
                    <a:gd name="T51" fmla="*/ 49 h 151"/>
                    <a:gd name="T52" fmla="*/ 112 w 124"/>
                    <a:gd name="T53" fmla="*/ 119 h 151"/>
                    <a:gd name="T54" fmla="*/ 62 w 124"/>
                    <a:gd name="T55" fmla="*/ 112 h 151"/>
                    <a:gd name="T56" fmla="*/ 13 w 124"/>
                    <a:gd name="T57" fmla="*/ 119 h 151"/>
                    <a:gd name="T58" fmla="*/ 13 w 124"/>
                    <a:gd name="T59" fmla="*/ 114 h 151"/>
                    <a:gd name="T60" fmla="*/ 62 w 124"/>
                    <a:gd name="T61" fmla="*/ 106 h 151"/>
                    <a:gd name="T62" fmla="*/ 112 w 124"/>
                    <a:gd name="T63" fmla="*/ 114 h 151"/>
                    <a:gd name="T64" fmla="*/ 112 w 124"/>
                    <a:gd name="T65" fmla="*/ 119 h 151"/>
                    <a:gd name="T66" fmla="*/ 112 w 124"/>
                    <a:gd name="T67" fmla="*/ 100 h 151"/>
                    <a:gd name="T68" fmla="*/ 62 w 124"/>
                    <a:gd name="T69" fmla="*/ 92 h 151"/>
                    <a:gd name="T70" fmla="*/ 13 w 124"/>
                    <a:gd name="T71" fmla="*/ 100 h 151"/>
                    <a:gd name="T72" fmla="*/ 13 w 124"/>
                    <a:gd name="T73" fmla="*/ 94 h 151"/>
                    <a:gd name="T74" fmla="*/ 62 w 124"/>
                    <a:gd name="T75" fmla="*/ 86 h 151"/>
                    <a:gd name="T76" fmla="*/ 112 w 124"/>
                    <a:gd name="T77" fmla="*/ 94 h 151"/>
                    <a:gd name="T78" fmla="*/ 112 w 124"/>
                    <a:gd name="T79" fmla="*/ 100 h 151"/>
                    <a:gd name="T80" fmla="*/ 112 w 124"/>
                    <a:gd name="T81" fmla="*/ 65 h 151"/>
                    <a:gd name="T82" fmla="*/ 65 w 124"/>
                    <a:gd name="T83" fmla="*/ 57 h 151"/>
                    <a:gd name="T84" fmla="*/ 65 w 124"/>
                    <a:gd name="T85" fmla="*/ 12 h 151"/>
                    <a:gd name="T86" fmla="*/ 112 w 124"/>
                    <a:gd name="T87" fmla="*/ 21 h 151"/>
                    <a:gd name="T88" fmla="*/ 112 w 124"/>
                    <a:gd name="T89" fmla="*/ 6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4" h="151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  <a:grpFill/>
            </p:grpSpPr>
            <p:sp>
              <p:nvSpPr>
                <p:cNvPr id="67" name="Freeform 119"/>
                <p:cNvSpPr>
                  <a:spLocks noEditPoints="1"/>
                </p:cNvSpPr>
                <p:nvPr/>
              </p:nvSpPr>
              <p:spPr bwMode="auto">
                <a:xfrm>
                  <a:off x="1653093" y="4228379"/>
                  <a:ext cx="649288" cy="654050"/>
                </a:xfrm>
                <a:custGeom>
                  <a:avLst/>
                  <a:gdLst>
                    <a:gd name="T0" fmla="*/ 138 w 173"/>
                    <a:gd name="T1" fmla="*/ 157 h 174"/>
                    <a:gd name="T2" fmla="*/ 105 w 173"/>
                    <a:gd name="T3" fmla="*/ 157 h 174"/>
                    <a:gd name="T4" fmla="*/ 105 w 173"/>
                    <a:gd name="T5" fmla="*/ 134 h 174"/>
                    <a:gd name="T6" fmla="*/ 167 w 173"/>
                    <a:gd name="T7" fmla="*/ 134 h 174"/>
                    <a:gd name="T8" fmla="*/ 173 w 173"/>
                    <a:gd name="T9" fmla="*/ 128 h 174"/>
                    <a:gd name="T10" fmla="*/ 173 w 173"/>
                    <a:gd name="T11" fmla="*/ 6 h 174"/>
                    <a:gd name="T12" fmla="*/ 167 w 173"/>
                    <a:gd name="T13" fmla="*/ 0 h 174"/>
                    <a:gd name="T14" fmla="*/ 7 w 173"/>
                    <a:gd name="T15" fmla="*/ 0 h 174"/>
                    <a:gd name="T16" fmla="*/ 0 w 173"/>
                    <a:gd name="T17" fmla="*/ 6 h 174"/>
                    <a:gd name="T18" fmla="*/ 0 w 173"/>
                    <a:gd name="T19" fmla="*/ 128 h 174"/>
                    <a:gd name="T20" fmla="*/ 7 w 173"/>
                    <a:gd name="T21" fmla="*/ 134 h 174"/>
                    <a:gd name="T22" fmla="*/ 69 w 173"/>
                    <a:gd name="T23" fmla="*/ 134 h 174"/>
                    <a:gd name="T24" fmla="*/ 69 w 173"/>
                    <a:gd name="T25" fmla="*/ 157 h 174"/>
                    <a:gd name="T26" fmla="*/ 35 w 173"/>
                    <a:gd name="T27" fmla="*/ 157 h 174"/>
                    <a:gd name="T28" fmla="*/ 28 w 173"/>
                    <a:gd name="T29" fmla="*/ 165 h 174"/>
                    <a:gd name="T30" fmla="*/ 28 w 173"/>
                    <a:gd name="T31" fmla="*/ 174 h 174"/>
                    <a:gd name="T32" fmla="*/ 146 w 173"/>
                    <a:gd name="T33" fmla="*/ 174 h 174"/>
                    <a:gd name="T34" fmla="*/ 146 w 173"/>
                    <a:gd name="T35" fmla="*/ 165 h 174"/>
                    <a:gd name="T36" fmla="*/ 138 w 173"/>
                    <a:gd name="T37" fmla="*/ 157 h 174"/>
                    <a:gd name="T38" fmla="*/ 19 w 173"/>
                    <a:gd name="T39" fmla="*/ 116 h 174"/>
                    <a:gd name="T40" fmla="*/ 19 w 173"/>
                    <a:gd name="T41" fmla="*/ 18 h 174"/>
                    <a:gd name="T42" fmla="*/ 155 w 173"/>
                    <a:gd name="T43" fmla="*/ 18 h 174"/>
                    <a:gd name="T44" fmla="*/ 155 w 173"/>
                    <a:gd name="T45" fmla="*/ 116 h 174"/>
                    <a:gd name="T46" fmla="*/ 19 w 173"/>
                    <a:gd name="T47" fmla="*/ 11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3" h="174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20"/>
                <p:cNvSpPr>
                  <a:spLocks noEditPoints="1"/>
                </p:cNvSpPr>
                <p:nvPr/>
              </p:nvSpPr>
              <p:spPr bwMode="auto">
                <a:xfrm>
                  <a:off x="2038855" y="4101379"/>
                  <a:ext cx="582613" cy="777875"/>
                </a:xfrm>
                <a:custGeom>
                  <a:avLst/>
                  <a:gdLst>
                    <a:gd name="T0" fmla="*/ 147 w 155"/>
                    <a:gd name="T1" fmla="*/ 0 h 207"/>
                    <a:gd name="T2" fmla="*/ 8 w 155"/>
                    <a:gd name="T3" fmla="*/ 0 h 207"/>
                    <a:gd name="T4" fmla="*/ 0 w 155"/>
                    <a:gd name="T5" fmla="*/ 7 h 207"/>
                    <a:gd name="T6" fmla="*/ 0 w 155"/>
                    <a:gd name="T7" fmla="*/ 29 h 207"/>
                    <a:gd name="T8" fmla="*/ 64 w 155"/>
                    <a:gd name="T9" fmla="*/ 29 h 207"/>
                    <a:gd name="T10" fmla="*/ 75 w 155"/>
                    <a:gd name="T11" fmla="*/ 40 h 207"/>
                    <a:gd name="T12" fmla="*/ 75 w 155"/>
                    <a:gd name="T13" fmla="*/ 162 h 207"/>
                    <a:gd name="T14" fmla="*/ 64 w 155"/>
                    <a:gd name="T15" fmla="*/ 173 h 207"/>
                    <a:gd name="T16" fmla="*/ 7 w 155"/>
                    <a:gd name="T17" fmla="*/ 173 h 207"/>
                    <a:gd name="T18" fmla="*/ 7 w 155"/>
                    <a:gd name="T19" fmla="*/ 186 h 207"/>
                    <a:gd name="T20" fmla="*/ 35 w 155"/>
                    <a:gd name="T21" fmla="*/ 186 h 207"/>
                    <a:gd name="T22" fmla="*/ 48 w 155"/>
                    <a:gd name="T23" fmla="*/ 199 h 207"/>
                    <a:gd name="T24" fmla="*/ 48 w 155"/>
                    <a:gd name="T25" fmla="*/ 207 h 207"/>
                    <a:gd name="T26" fmla="*/ 147 w 155"/>
                    <a:gd name="T27" fmla="*/ 207 h 207"/>
                    <a:gd name="T28" fmla="*/ 155 w 155"/>
                    <a:gd name="T29" fmla="*/ 200 h 207"/>
                    <a:gd name="T30" fmla="*/ 155 w 155"/>
                    <a:gd name="T31" fmla="*/ 7 h 207"/>
                    <a:gd name="T32" fmla="*/ 147 w 155"/>
                    <a:gd name="T33" fmla="*/ 0 h 207"/>
                    <a:gd name="T34" fmla="*/ 100 w 155"/>
                    <a:gd name="T35" fmla="*/ 114 h 207"/>
                    <a:gd name="T36" fmla="*/ 89 w 155"/>
                    <a:gd name="T37" fmla="*/ 103 h 207"/>
                    <a:gd name="T38" fmla="*/ 100 w 155"/>
                    <a:gd name="T39" fmla="*/ 93 h 207"/>
                    <a:gd name="T40" fmla="*/ 111 w 155"/>
                    <a:gd name="T41" fmla="*/ 103 h 207"/>
                    <a:gd name="T42" fmla="*/ 100 w 155"/>
                    <a:gd name="T43" fmla="*/ 114 h 207"/>
                    <a:gd name="T44" fmla="*/ 132 w 155"/>
                    <a:gd name="T45" fmla="*/ 114 h 207"/>
                    <a:gd name="T46" fmla="*/ 121 w 155"/>
                    <a:gd name="T47" fmla="*/ 103 h 207"/>
                    <a:gd name="T48" fmla="*/ 132 w 155"/>
                    <a:gd name="T49" fmla="*/ 93 h 207"/>
                    <a:gd name="T50" fmla="*/ 143 w 155"/>
                    <a:gd name="T51" fmla="*/ 103 h 207"/>
                    <a:gd name="T52" fmla="*/ 132 w 155"/>
                    <a:gd name="T53" fmla="*/ 114 h 207"/>
                    <a:gd name="T54" fmla="*/ 143 w 155"/>
                    <a:gd name="T55" fmla="*/ 75 h 207"/>
                    <a:gd name="T56" fmla="*/ 138 w 155"/>
                    <a:gd name="T57" fmla="*/ 80 h 207"/>
                    <a:gd name="T58" fmla="*/ 84 w 155"/>
                    <a:gd name="T59" fmla="*/ 80 h 207"/>
                    <a:gd name="T60" fmla="*/ 84 w 155"/>
                    <a:gd name="T61" fmla="*/ 34 h 207"/>
                    <a:gd name="T62" fmla="*/ 138 w 155"/>
                    <a:gd name="T63" fmla="*/ 34 h 207"/>
                    <a:gd name="T64" fmla="*/ 143 w 155"/>
                    <a:gd name="T65" fmla="*/ 39 h 207"/>
                    <a:gd name="T66" fmla="*/ 143 w 155"/>
                    <a:gd name="T67" fmla="*/ 7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207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55" name="Freeform 121"/>
              <p:cNvSpPr>
                <a:spLocks noEditPoints="1"/>
              </p:cNvSpPr>
              <p:nvPr/>
            </p:nvSpPr>
            <p:spPr bwMode="auto">
              <a:xfrm>
                <a:off x="6347330" y="4225204"/>
                <a:ext cx="844550" cy="571500"/>
              </a:xfrm>
              <a:custGeom>
                <a:avLst/>
                <a:gdLst>
                  <a:gd name="T0" fmla="*/ 8 w 225"/>
                  <a:gd name="T1" fmla="*/ 0 h 152"/>
                  <a:gd name="T2" fmla="*/ 0 w 225"/>
                  <a:gd name="T3" fmla="*/ 145 h 152"/>
                  <a:gd name="T4" fmla="*/ 217 w 225"/>
                  <a:gd name="T5" fmla="*/ 152 h 152"/>
                  <a:gd name="T6" fmla="*/ 225 w 225"/>
                  <a:gd name="T7" fmla="*/ 8 h 152"/>
                  <a:gd name="T8" fmla="*/ 206 w 225"/>
                  <a:gd name="T9" fmla="*/ 18 h 152"/>
                  <a:gd name="T10" fmla="*/ 193 w 225"/>
                  <a:gd name="T11" fmla="*/ 48 h 152"/>
                  <a:gd name="T12" fmla="*/ 191 w 225"/>
                  <a:gd name="T13" fmla="*/ 35 h 152"/>
                  <a:gd name="T14" fmla="*/ 174 w 225"/>
                  <a:gd name="T15" fmla="*/ 38 h 152"/>
                  <a:gd name="T16" fmla="*/ 169 w 225"/>
                  <a:gd name="T17" fmla="*/ 48 h 152"/>
                  <a:gd name="T18" fmla="*/ 166 w 225"/>
                  <a:gd name="T19" fmla="*/ 35 h 152"/>
                  <a:gd name="T20" fmla="*/ 149 w 225"/>
                  <a:gd name="T21" fmla="*/ 38 h 152"/>
                  <a:gd name="T22" fmla="*/ 95 w 225"/>
                  <a:gd name="T23" fmla="*/ 48 h 152"/>
                  <a:gd name="T24" fmla="*/ 93 w 225"/>
                  <a:gd name="T25" fmla="*/ 35 h 152"/>
                  <a:gd name="T26" fmla="*/ 76 w 225"/>
                  <a:gd name="T27" fmla="*/ 38 h 152"/>
                  <a:gd name="T28" fmla="*/ 57 w 225"/>
                  <a:gd name="T29" fmla="*/ 48 h 152"/>
                  <a:gd name="T30" fmla="*/ 55 w 225"/>
                  <a:gd name="T31" fmla="*/ 35 h 152"/>
                  <a:gd name="T32" fmla="*/ 37 w 225"/>
                  <a:gd name="T33" fmla="*/ 38 h 152"/>
                  <a:gd name="T34" fmla="*/ 19 w 225"/>
                  <a:gd name="T35" fmla="*/ 48 h 152"/>
                  <a:gd name="T36" fmla="*/ 206 w 225"/>
                  <a:gd name="T37" fmla="*/ 18 h 152"/>
                  <a:gd name="T38" fmla="*/ 176 w 225"/>
                  <a:gd name="T39" fmla="*/ 79 h 152"/>
                  <a:gd name="T40" fmla="*/ 174 w 225"/>
                  <a:gd name="T41" fmla="*/ 92 h 152"/>
                  <a:gd name="T42" fmla="*/ 155 w 225"/>
                  <a:gd name="T43" fmla="*/ 82 h 152"/>
                  <a:gd name="T44" fmla="*/ 138 w 225"/>
                  <a:gd name="T45" fmla="*/ 79 h 152"/>
                  <a:gd name="T46" fmla="*/ 135 w 225"/>
                  <a:gd name="T47" fmla="*/ 92 h 152"/>
                  <a:gd name="T48" fmla="*/ 122 w 225"/>
                  <a:gd name="T49" fmla="*/ 82 h 152"/>
                  <a:gd name="T50" fmla="*/ 105 w 225"/>
                  <a:gd name="T51" fmla="*/ 79 h 152"/>
                  <a:gd name="T52" fmla="*/ 103 w 225"/>
                  <a:gd name="T53" fmla="*/ 92 h 152"/>
                  <a:gd name="T54" fmla="*/ 77 w 225"/>
                  <a:gd name="T55" fmla="*/ 82 h 152"/>
                  <a:gd name="T56" fmla="*/ 60 w 225"/>
                  <a:gd name="T57" fmla="*/ 79 h 152"/>
                  <a:gd name="T58" fmla="*/ 57 w 225"/>
                  <a:gd name="T59" fmla="*/ 92 h 152"/>
                  <a:gd name="T60" fmla="*/ 19 w 225"/>
                  <a:gd name="T61" fmla="*/ 61 h 152"/>
                  <a:gd name="T62" fmla="*/ 37 w 225"/>
                  <a:gd name="T63" fmla="*/ 72 h 152"/>
                  <a:gd name="T64" fmla="*/ 55 w 225"/>
                  <a:gd name="T65" fmla="*/ 74 h 152"/>
                  <a:gd name="T66" fmla="*/ 57 w 225"/>
                  <a:gd name="T67" fmla="*/ 61 h 152"/>
                  <a:gd name="T68" fmla="*/ 76 w 225"/>
                  <a:gd name="T69" fmla="*/ 72 h 152"/>
                  <a:gd name="T70" fmla="*/ 93 w 225"/>
                  <a:gd name="T71" fmla="*/ 74 h 152"/>
                  <a:gd name="T72" fmla="*/ 95 w 225"/>
                  <a:gd name="T73" fmla="*/ 61 h 152"/>
                  <a:gd name="T74" fmla="*/ 149 w 225"/>
                  <a:gd name="T75" fmla="*/ 72 h 152"/>
                  <a:gd name="T76" fmla="*/ 166 w 225"/>
                  <a:gd name="T77" fmla="*/ 74 h 152"/>
                  <a:gd name="T78" fmla="*/ 169 w 225"/>
                  <a:gd name="T79" fmla="*/ 61 h 152"/>
                  <a:gd name="T80" fmla="*/ 174 w 225"/>
                  <a:gd name="T81" fmla="*/ 72 h 152"/>
                  <a:gd name="T82" fmla="*/ 191 w 225"/>
                  <a:gd name="T83" fmla="*/ 74 h 152"/>
                  <a:gd name="T84" fmla="*/ 193 w 225"/>
                  <a:gd name="T85" fmla="*/ 61 h 152"/>
                  <a:gd name="T86" fmla="*/ 206 w 225"/>
                  <a:gd name="T87" fmla="*/ 92 h 152"/>
                  <a:gd name="T88" fmla="*/ 193 w 225"/>
                  <a:gd name="T89" fmla="*/ 82 h 152"/>
                  <a:gd name="T90" fmla="*/ 19 w 225"/>
                  <a:gd name="T91" fmla="*/ 134 h 152"/>
                  <a:gd name="T92" fmla="*/ 57 w 225"/>
                  <a:gd name="T93" fmla="*/ 105 h 152"/>
                  <a:gd name="T94" fmla="*/ 60 w 225"/>
                  <a:gd name="T95" fmla="*/ 118 h 152"/>
                  <a:gd name="T96" fmla="*/ 77 w 225"/>
                  <a:gd name="T97" fmla="*/ 115 h 152"/>
                  <a:gd name="T98" fmla="*/ 103 w 225"/>
                  <a:gd name="T99" fmla="*/ 105 h 152"/>
                  <a:gd name="T100" fmla="*/ 105 w 225"/>
                  <a:gd name="T101" fmla="*/ 118 h 152"/>
                  <a:gd name="T102" fmla="*/ 122 w 225"/>
                  <a:gd name="T103" fmla="*/ 115 h 152"/>
                  <a:gd name="T104" fmla="*/ 135 w 225"/>
                  <a:gd name="T105" fmla="*/ 105 h 152"/>
                  <a:gd name="T106" fmla="*/ 138 w 225"/>
                  <a:gd name="T107" fmla="*/ 118 h 152"/>
                  <a:gd name="T108" fmla="*/ 155 w 225"/>
                  <a:gd name="T109" fmla="*/ 115 h 152"/>
                  <a:gd name="T110" fmla="*/ 174 w 225"/>
                  <a:gd name="T111" fmla="*/ 105 h 152"/>
                  <a:gd name="T112" fmla="*/ 176 w 225"/>
                  <a:gd name="T113" fmla="*/ 118 h 152"/>
                  <a:gd name="T114" fmla="*/ 193 w 225"/>
                  <a:gd name="T115" fmla="*/ 115 h 152"/>
                  <a:gd name="T116" fmla="*/ 206 w 225"/>
                  <a:gd name="T117" fmla="*/ 105 h 152"/>
                  <a:gd name="T118" fmla="*/ 19 w 225"/>
                  <a:gd name="T119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152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  <a:grpFill/>
            </p:grpSpPr>
            <p:sp>
              <p:nvSpPr>
                <p:cNvPr id="65" name="Freeform 124"/>
                <p:cNvSpPr>
                  <a:spLocks noEditPoints="1"/>
                </p:cNvSpPr>
                <p:nvPr/>
              </p:nvSpPr>
              <p:spPr bwMode="auto">
                <a:xfrm>
                  <a:off x="4848730" y="4134717"/>
                  <a:ext cx="322263" cy="769938"/>
                </a:xfrm>
                <a:custGeom>
                  <a:avLst/>
                  <a:gdLst>
                    <a:gd name="T0" fmla="*/ 52 w 86"/>
                    <a:gd name="T1" fmla="*/ 200 h 205"/>
                    <a:gd name="T2" fmla="*/ 43 w 86"/>
                    <a:gd name="T3" fmla="*/ 192 h 205"/>
                    <a:gd name="T4" fmla="*/ 52 w 86"/>
                    <a:gd name="T5" fmla="*/ 184 h 205"/>
                    <a:gd name="T6" fmla="*/ 55 w 86"/>
                    <a:gd name="T7" fmla="*/ 184 h 205"/>
                    <a:gd name="T8" fmla="*/ 61 w 86"/>
                    <a:gd name="T9" fmla="*/ 167 h 205"/>
                    <a:gd name="T10" fmla="*/ 58 w 86"/>
                    <a:gd name="T11" fmla="*/ 168 h 205"/>
                    <a:gd name="T12" fmla="*/ 54 w 86"/>
                    <a:gd name="T13" fmla="*/ 165 h 205"/>
                    <a:gd name="T14" fmla="*/ 58 w 86"/>
                    <a:gd name="T15" fmla="*/ 161 h 205"/>
                    <a:gd name="T16" fmla="*/ 62 w 86"/>
                    <a:gd name="T17" fmla="*/ 164 h 205"/>
                    <a:gd name="T18" fmla="*/ 72 w 86"/>
                    <a:gd name="T19" fmla="*/ 134 h 205"/>
                    <a:gd name="T20" fmla="*/ 72 w 86"/>
                    <a:gd name="T21" fmla="*/ 21 h 205"/>
                    <a:gd name="T22" fmla="*/ 76 w 86"/>
                    <a:gd name="T23" fmla="*/ 21 h 205"/>
                    <a:gd name="T24" fmla="*/ 86 w 86"/>
                    <a:gd name="T25" fmla="*/ 10 h 205"/>
                    <a:gd name="T26" fmla="*/ 76 w 86"/>
                    <a:gd name="T27" fmla="*/ 0 h 205"/>
                    <a:gd name="T28" fmla="*/ 11 w 86"/>
                    <a:gd name="T29" fmla="*/ 0 h 205"/>
                    <a:gd name="T30" fmla="*/ 0 w 86"/>
                    <a:gd name="T31" fmla="*/ 10 h 205"/>
                    <a:gd name="T32" fmla="*/ 11 w 86"/>
                    <a:gd name="T33" fmla="*/ 21 h 205"/>
                    <a:gd name="T34" fmla="*/ 16 w 86"/>
                    <a:gd name="T35" fmla="*/ 21 h 205"/>
                    <a:gd name="T36" fmla="*/ 16 w 86"/>
                    <a:gd name="T37" fmla="*/ 188 h 205"/>
                    <a:gd name="T38" fmla="*/ 33 w 86"/>
                    <a:gd name="T39" fmla="*/ 205 h 205"/>
                    <a:gd name="T40" fmla="*/ 55 w 86"/>
                    <a:gd name="T41" fmla="*/ 205 h 205"/>
                    <a:gd name="T42" fmla="*/ 58 w 86"/>
                    <a:gd name="T43" fmla="*/ 205 h 205"/>
                    <a:gd name="T44" fmla="*/ 55 w 86"/>
                    <a:gd name="T45" fmla="*/ 199 h 205"/>
                    <a:gd name="T46" fmla="*/ 52 w 86"/>
                    <a:gd name="T47" fmla="*/ 200 h 205"/>
                    <a:gd name="T48" fmla="*/ 28 w 86"/>
                    <a:gd name="T49" fmla="*/ 135 h 205"/>
                    <a:gd name="T50" fmla="*/ 28 w 86"/>
                    <a:gd name="T51" fmla="*/ 21 h 205"/>
                    <a:gd name="T52" fmla="*/ 59 w 86"/>
                    <a:gd name="T53" fmla="*/ 21 h 205"/>
                    <a:gd name="T54" fmla="*/ 59 w 86"/>
                    <a:gd name="T55" fmla="*/ 135 h 205"/>
                    <a:gd name="T56" fmla="*/ 28 w 86"/>
                    <a:gd name="T57" fmla="*/ 13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" h="205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25"/>
                <p:cNvSpPr>
                  <a:spLocks noEditPoints="1"/>
                </p:cNvSpPr>
                <p:nvPr/>
              </p:nvSpPr>
              <p:spPr bwMode="auto">
                <a:xfrm>
                  <a:off x="5066218" y="4198217"/>
                  <a:ext cx="577850" cy="725488"/>
                </a:xfrm>
                <a:custGeom>
                  <a:avLst/>
                  <a:gdLst>
                    <a:gd name="T0" fmla="*/ 118 w 154"/>
                    <a:gd name="T1" fmla="*/ 69 h 193"/>
                    <a:gd name="T2" fmla="*/ 118 w 154"/>
                    <a:gd name="T3" fmla="*/ 22 h 193"/>
                    <a:gd name="T4" fmla="*/ 126 w 154"/>
                    <a:gd name="T5" fmla="*/ 11 h 193"/>
                    <a:gd name="T6" fmla="*/ 115 w 154"/>
                    <a:gd name="T7" fmla="*/ 0 h 193"/>
                    <a:gd name="T8" fmla="*/ 39 w 154"/>
                    <a:gd name="T9" fmla="*/ 0 h 193"/>
                    <a:gd name="T10" fmla="*/ 28 w 154"/>
                    <a:gd name="T11" fmla="*/ 11 h 193"/>
                    <a:gd name="T12" fmla="*/ 34 w 154"/>
                    <a:gd name="T13" fmla="*/ 21 h 193"/>
                    <a:gd name="T14" fmla="*/ 34 w 154"/>
                    <a:gd name="T15" fmla="*/ 69 h 193"/>
                    <a:gd name="T16" fmla="*/ 0 w 154"/>
                    <a:gd name="T17" fmla="*/ 174 h 193"/>
                    <a:gd name="T18" fmla="*/ 19 w 154"/>
                    <a:gd name="T19" fmla="*/ 192 h 193"/>
                    <a:gd name="T20" fmla="*/ 19 w 154"/>
                    <a:gd name="T21" fmla="*/ 192 h 193"/>
                    <a:gd name="T22" fmla="*/ 19 w 154"/>
                    <a:gd name="T23" fmla="*/ 192 h 193"/>
                    <a:gd name="T24" fmla="*/ 25 w 154"/>
                    <a:gd name="T25" fmla="*/ 193 h 193"/>
                    <a:gd name="T26" fmla="*/ 129 w 154"/>
                    <a:gd name="T27" fmla="*/ 193 h 193"/>
                    <a:gd name="T28" fmla="*/ 154 w 154"/>
                    <a:gd name="T29" fmla="*/ 174 h 193"/>
                    <a:gd name="T30" fmla="*/ 118 w 154"/>
                    <a:gd name="T31" fmla="*/ 69 h 193"/>
                    <a:gd name="T32" fmla="*/ 49 w 154"/>
                    <a:gd name="T33" fmla="*/ 72 h 193"/>
                    <a:gd name="T34" fmla="*/ 49 w 154"/>
                    <a:gd name="T35" fmla="*/ 26 h 193"/>
                    <a:gd name="T36" fmla="*/ 104 w 154"/>
                    <a:gd name="T37" fmla="*/ 26 h 193"/>
                    <a:gd name="T38" fmla="*/ 104 w 154"/>
                    <a:gd name="T39" fmla="*/ 72 h 193"/>
                    <a:gd name="T40" fmla="*/ 109 w 154"/>
                    <a:gd name="T41" fmla="*/ 87 h 193"/>
                    <a:gd name="T42" fmla="*/ 44 w 154"/>
                    <a:gd name="T43" fmla="*/ 87 h 193"/>
                    <a:gd name="T44" fmla="*/ 49 w 154"/>
                    <a:gd name="T45" fmla="*/ 72 h 193"/>
                    <a:gd name="T46" fmla="*/ 58 w 154"/>
                    <a:gd name="T47" fmla="*/ 138 h 193"/>
                    <a:gd name="T48" fmla="*/ 54 w 154"/>
                    <a:gd name="T49" fmla="*/ 135 h 193"/>
                    <a:gd name="T50" fmla="*/ 58 w 154"/>
                    <a:gd name="T51" fmla="*/ 131 h 193"/>
                    <a:gd name="T52" fmla="*/ 62 w 154"/>
                    <a:gd name="T53" fmla="*/ 135 h 193"/>
                    <a:gd name="T54" fmla="*/ 58 w 154"/>
                    <a:gd name="T55" fmla="*/ 138 h 193"/>
                    <a:gd name="T56" fmla="*/ 80 w 154"/>
                    <a:gd name="T57" fmla="*/ 146 h 193"/>
                    <a:gd name="T58" fmla="*/ 76 w 154"/>
                    <a:gd name="T59" fmla="*/ 142 h 193"/>
                    <a:gd name="T60" fmla="*/ 80 w 154"/>
                    <a:gd name="T61" fmla="*/ 138 h 193"/>
                    <a:gd name="T62" fmla="*/ 84 w 154"/>
                    <a:gd name="T63" fmla="*/ 142 h 193"/>
                    <a:gd name="T64" fmla="*/ 80 w 154"/>
                    <a:gd name="T65" fmla="*/ 146 h 193"/>
                    <a:gd name="T66" fmla="*/ 80 w 154"/>
                    <a:gd name="T67" fmla="*/ 108 h 193"/>
                    <a:gd name="T68" fmla="*/ 84 w 154"/>
                    <a:gd name="T69" fmla="*/ 104 h 193"/>
                    <a:gd name="T70" fmla="*/ 88 w 154"/>
                    <a:gd name="T71" fmla="*/ 108 h 193"/>
                    <a:gd name="T72" fmla="*/ 84 w 154"/>
                    <a:gd name="T73" fmla="*/ 111 h 193"/>
                    <a:gd name="T74" fmla="*/ 80 w 154"/>
                    <a:gd name="T75" fmla="*/ 108 h 193"/>
                    <a:gd name="T76" fmla="*/ 90 w 154"/>
                    <a:gd name="T77" fmla="*/ 173 h 193"/>
                    <a:gd name="T78" fmla="*/ 86 w 154"/>
                    <a:gd name="T79" fmla="*/ 169 h 193"/>
                    <a:gd name="T80" fmla="*/ 90 w 154"/>
                    <a:gd name="T81" fmla="*/ 165 h 193"/>
                    <a:gd name="T82" fmla="*/ 94 w 154"/>
                    <a:gd name="T83" fmla="*/ 169 h 193"/>
                    <a:gd name="T84" fmla="*/ 90 w 154"/>
                    <a:gd name="T85" fmla="*/ 173 h 193"/>
                    <a:gd name="T86" fmla="*/ 104 w 154"/>
                    <a:gd name="T87" fmla="*/ 145 h 193"/>
                    <a:gd name="T88" fmla="*/ 108 w 154"/>
                    <a:gd name="T89" fmla="*/ 141 h 193"/>
                    <a:gd name="T90" fmla="*/ 112 w 154"/>
                    <a:gd name="T91" fmla="*/ 145 h 193"/>
                    <a:gd name="T92" fmla="*/ 108 w 154"/>
                    <a:gd name="T93" fmla="*/ 149 h 193"/>
                    <a:gd name="T94" fmla="*/ 104 w 154"/>
                    <a:gd name="T95" fmla="*/ 145 h 193"/>
                    <a:gd name="T96" fmla="*/ 117 w 154"/>
                    <a:gd name="T97" fmla="*/ 167 h 193"/>
                    <a:gd name="T98" fmla="*/ 109 w 154"/>
                    <a:gd name="T99" fmla="*/ 159 h 193"/>
                    <a:gd name="T100" fmla="*/ 117 w 154"/>
                    <a:gd name="T101" fmla="*/ 151 h 193"/>
                    <a:gd name="T102" fmla="*/ 126 w 154"/>
                    <a:gd name="T103" fmla="*/ 159 h 193"/>
                    <a:gd name="T104" fmla="*/ 117 w 154"/>
                    <a:gd name="T105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193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  <a:grpFill/>
            </p:grpSpPr>
            <p:sp>
              <p:nvSpPr>
                <p:cNvPr id="62" name="Freeform 128"/>
                <p:cNvSpPr/>
                <p:nvPr/>
              </p:nvSpPr>
              <p:spPr bwMode="auto">
                <a:xfrm>
                  <a:off x="3383468" y="4499842"/>
                  <a:ext cx="555625" cy="404813"/>
                </a:xfrm>
                <a:custGeom>
                  <a:avLst/>
                  <a:gdLst>
                    <a:gd name="T0" fmla="*/ 0 w 148"/>
                    <a:gd name="T1" fmla="*/ 0 h 108"/>
                    <a:gd name="T2" fmla="*/ 0 w 148"/>
                    <a:gd name="T3" fmla="*/ 81 h 108"/>
                    <a:gd name="T4" fmla="*/ 74 w 148"/>
                    <a:gd name="T5" fmla="*/ 108 h 108"/>
                    <a:gd name="T6" fmla="*/ 148 w 148"/>
                    <a:gd name="T7" fmla="*/ 81 h 108"/>
                    <a:gd name="T8" fmla="*/ 148 w 148"/>
                    <a:gd name="T9" fmla="*/ 5 h 108"/>
                    <a:gd name="T10" fmla="*/ 79 w 148"/>
                    <a:gd name="T11" fmla="*/ 39 h 108"/>
                    <a:gd name="T12" fmla="*/ 0 w 148"/>
                    <a:gd name="T1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0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29"/>
                <p:cNvSpPr/>
                <p:nvPr/>
              </p:nvSpPr>
              <p:spPr bwMode="auto">
                <a:xfrm>
                  <a:off x="3162805" y="4088679"/>
                  <a:ext cx="1036638" cy="519113"/>
                </a:xfrm>
                <a:custGeom>
                  <a:avLst/>
                  <a:gdLst>
                    <a:gd name="T0" fmla="*/ 653 w 653"/>
                    <a:gd name="T1" fmla="*/ 164 h 327"/>
                    <a:gd name="T2" fmla="*/ 326 w 653"/>
                    <a:gd name="T3" fmla="*/ 0 h 327"/>
                    <a:gd name="T4" fmla="*/ 0 w 653"/>
                    <a:gd name="T5" fmla="*/ 164 h 327"/>
                    <a:gd name="T6" fmla="*/ 326 w 653"/>
                    <a:gd name="T7" fmla="*/ 327 h 327"/>
                    <a:gd name="T8" fmla="*/ 653 w 653"/>
                    <a:gd name="T9" fmla="*/ 16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327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30"/>
                <p:cNvSpPr/>
                <p:nvPr/>
              </p:nvSpPr>
              <p:spPr bwMode="auto">
                <a:xfrm>
                  <a:off x="4007355" y="4423642"/>
                  <a:ext cx="115888" cy="350838"/>
                </a:xfrm>
                <a:custGeom>
                  <a:avLst/>
                  <a:gdLst>
                    <a:gd name="T0" fmla="*/ 24 w 31"/>
                    <a:gd name="T1" fmla="*/ 49 h 93"/>
                    <a:gd name="T2" fmla="*/ 24 w 31"/>
                    <a:gd name="T3" fmla="*/ 0 h 93"/>
                    <a:gd name="T4" fmla="*/ 8 w 31"/>
                    <a:gd name="T5" fmla="*/ 7 h 93"/>
                    <a:gd name="T6" fmla="*/ 8 w 31"/>
                    <a:gd name="T7" fmla="*/ 49 h 93"/>
                    <a:gd name="T8" fmla="*/ 0 w 31"/>
                    <a:gd name="T9" fmla="*/ 63 h 93"/>
                    <a:gd name="T10" fmla="*/ 16 w 31"/>
                    <a:gd name="T11" fmla="*/ 93 h 93"/>
                    <a:gd name="T12" fmla="*/ 31 w 31"/>
                    <a:gd name="T13" fmla="*/ 63 h 93"/>
                    <a:gd name="T14" fmla="*/ 24 w 31"/>
                    <a:gd name="T15" fmla="*/ 4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93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  <a:grpFill/>
            </p:grpSpPr>
            <p:sp>
              <p:nvSpPr>
                <p:cNvPr id="59" name="Freeform 133"/>
                <p:cNvSpPr/>
                <p:nvPr/>
              </p:nvSpPr>
              <p:spPr bwMode="auto">
                <a:xfrm>
                  <a:off x="4964618" y="1736004"/>
                  <a:ext cx="150813" cy="123825"/>
                </a:xfrm>
                <a:custGeom>
                  <a:avLst/>
                  <a:gdLst>
                    <a:gd name="T0" fmla="*/ 32 w 40"/>
                    <a:gd name="T1" fmla="*/ 23 h 33"/>
                    <a:gd name="T2" fmla="*/ 28 w 40"/>
                    <a:gd name="T3" fmla="*/ 23 h 33"/>
                    <a:gd name="T4" fmla="*/ 28 w 40"/>
                    <a:gd name="T5" fmla="*/ 0 h 33"/>
                    <a:gd name="T6" fmla="*/ 22 w 40"/>
                    <a:gd name="T7" fmla="*/ 0 h 33"/>
                    <a:gd name="T8" fmla="*/ 22 w 40"/>
                    <a:gd name="T9" fmla="*/ 23 h 33"/>
                    <a:gd name="T10" fmla="*/ 18 w 40"/>
                    <a:gd name="T11" fmla="*/ 23 h 33"/>
                    <a:gd name="T12" fmla="*/ 18 w 40"/>
                    <a:gd name="T13" fmla="*/ 0 h 33"/>
                    <a:gd name="T14" fmla="*/ 11 w 40"/>
                    <a:gd name="T15" fmla="*/ 0 h 33"/>
                    <a:gd name="T16" fmla="*/ 11 w 40"/>
                    <a:gd name="T17" fmla="*/ 23 h 33"/>
                    <a:gd name="T18" fmla="*/ 7 w 40"/>
                    <a:gd name="T19" fmla="*/ 23 h 33"/>
                    <a:gd name="T20" fmla="*/ 7 w 40"/>
                    <a:gd name="T21" fmla="*/ 0 h 33"/>
                    <a:gd name="T22" fmla="*/ 0 w 40"/>
                    <a:gd name="T23" fmla="*/ 0 h 33"/>
                    <a:gd name="T24" fmla="*/ 0 w 40"/>
                    <a:gd name="T25" fmla="*/ 27 h 33"/>
                    <a:gd name="T26" fmla="*/ 7 w 40"/>
                    <a:gd name="T27" fmla="*/ 33 h 33"/>
                    <a:gd name="T28" fmla="*/ 33 w 40"/>
                    <a:gd name="T29" fmla="*/ 33 h 33"/>
                    <a:gd name="T30" fmla="*/ 40 w 40"/>
                    <a:gd name="T31" fmla="*/ 27 h 33"/>
                    <a:gd name="T32" fmla="*/ 40 w 40"/>
                    <a:gd name="T33" fmla="*/ 0 h 33"/>
                    <a:gd name="T34" fmla="*/ 32 w 40"/>
                    <a:gd name="T35" fmla="*/ 0 h 33"/>
                    <a:gd name="T36" fmla="*/ 32 w 40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134"/>
                <p:cNvSpPr/>
                <p:nvPr/>
              </p:nvSpPr>
              <p:spPr bwMode="auto">
                <a:xfrm>
                  <a:off x="5448805" y="1736004"/>
                  <a:ext cx="147638" cy="123825"/>
                </a:xfrm>
                <a:custGeom>
                  <a:avLst/>
                  <a:gdLst>
                    <a:gd name="T0" fmla="*/ 32 w 39"/>
                    <a:gd name="T1" fmla="*/ 23 h 33"/>
                    <a:gd name="T2" fmla="*/ 28 w 39"/>
                    <a:gd name="T3" fmla="*/ 23 h 33"/>
                    <a:gd name="T4" fmla="*/ 28 w 39"/>
                    <a:gd name="T5" fmla="*/ 0 h 33"/>
                    <a:gd name="T6" fmla="*/ 22 w 39"/>
                    <a:gd name="T7" fmla="*/ 0 h 33"/>
                    <a:gd name="T8" fmla="*/ 22 w 39"/>
                    <a:gd name="T9" fmla="*/ 23 h 33"/>
                    <a:gd name="T10" fmla="*/ 18 w 39"/>
                    <a:gd name="T11" fmla="*/ 23 h 33"/>
                    <a:gd name="T12" fmla="*/ 18 w 39"/>
                    <a:gd name="T13" fmla="*/ 0 h 33"/>
                    <a:gd name="T14" fmla="*/ 11 w 39"/>
                    <a:gd name="T15" fmla="*/ 0 h 33"/>
                    <a:gd name="T16" fmla="*/ 11 w 39"/>
                    <a:gd name="T17" fmla="*/ 23 h 33"/>
                    <a:gd name="T18" fmla="*/ 7 w 39"/>
                    <a:gd name="T19" fmla="*/ 23 h 33"/>
                    <a:gd name="T20" fmla="*/ 7 w 39"/>
                    <a:gd name="T21" fmla="*/ 0 h 33"/>
                    <a:gd name="T22" fmla="*/ 0 w 39"/>
                    <a:gd name="T23" fmla="*/ 0 h 33"/>
                    <a:gd name="T24" fmla="*/ 0 w 39"/>
                    <a:gd name="T25" fmla="*/ 27 h 33"/>
                    <a:gd name="T26" fmla="*/ 7 w 39"/>
                    <a:gd name="T27" fmla="*/ 33 h 33"/>
                    <a:gd name="T28" fmla="*/ 33 w 39"/>
                    <a:gd name="T29" fmla="*/ 33 h 33"/>
                    <a:gd name="T30" fmla="*/ 39 w 39"/>
                    <a:gd name="T31" fmla="*/ 27 h 33"/>
                    <a:gd name="T32" fmla="*/ 39 w 39"/>
                    <a:gd name="T33" fmla="*/ 0 h 33"/>
                    <a:gd name="T34" fmla="*/ 32 w 39"/>
                    <a:gd name="T35" fmla="*/ 0 h 33"/>
                    <a:gd name="T36" fmla="*/ 32 w 39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35"/>
                <p:cNvSpPr>
                  <a:spLocks noEditPoints="1"/>
                </p:cNvSpPr>
                <p:nvPr/>
              </p:nvSpPr>
              <p:spPr bwMode="auto">
                <a:xfrm>
                  <a:off x="4870955" y="881929"/>
                  <a:ext cx="841375" cy="842963"/>
                </a:xfrm>
                <a:custGeom>
                  <a:avLst/>
                  <a:gdLst>
                    <a:gd name="T0" fmla="*/ 202 w 224"/>
                    <a:gd name="T1" fmla="*/ 83 h 224"/>
                    <a:gd name="T2" fmla="*/ 200 w 224"/>
                    <a:gd name="T3" fmla="*/ 94 h 224"/>
                    <a:gd name="T4" fmla="*/ 193 w 224"/>
                    <a:gd name="T5" fmla="*/ 67 h 224"/>
                    <a:gd name="T6" fmla="*/ 111 w 224"/>
                    <a:gd name="T7" fmla="*/ 0 h 224"/>
                    <a:gd name="T8" fmla="*/ 29 w 224"/>
                    <a:gd name="T9" fmla="*/ 67 h 224"/>
                    <a:gd name="T10" fmla="*/ 24 w 224"/>
                    <a:gd name="T11" fmla="*/ 93 h 224"/>
                    <a:gd name="T12" fmla="*/ 22 w 224"/>
                    <a:gd name="T13" fmla="*/ 82 h 224"/>
                    <a:gd name="T14" fmla="*/ 0 w 224"/>
                    <a:gd name="T15" fmla="*/ 84 h 224"/>
                    <a:gd name="T16" fmla="*/ 2 w 224"/>
                    <a:gd name="T17" fmla="*/ 124 h 224"/>
                    <a:gd name="T18" fmla="*/ 24 w 224"/>
                    <a:gd name="T19" fmla="*/ 122 h 224"/>
                    <a:gd name="T20" fmla="*/ 29 w 224"/>
                    <a:gd name="T21" fmla="*/ 104 h 224"/>
                    <a:gd name="T22" fmla="*/ 24 w 224"/>
                    <a:gd name="T23" fmla="*/ 147 h 224"/>
                    <a:gd name="T24" fmla="*/ 11 w 224"/>
                    <a:gd name="T25" fmla="*/ 204 h 224"/>
                    <a:gd name="T26" fmla="*/ 3 w 224"/>
                    <a:gd name="T27" fmla="*/ 224 h 224"/>
                    <a:gd name="T28" fmla="*/ 217 w 224"/>
                    <a:gd name="T29" fmla="*/ 216 h 224"/>
                    <a:gd name="T30" fmla="*/ 211 w 224"/>
                    <a:gd name="T31" fmla="*/ 165 h 224"/>
                    <a:gd name="T32" fmla="*/ 193 w 224"/>
                    <a:gd name="T33" fmla="*/ 147 h 224"/>
                    <a:gd name="T34" fmla="*/ 200 w 224"/>
                    <a:gd name="T35" fmla="*/ 105 h 224"/>
                    <a:gd name="T36" fmla="*/ 202 w 224"/>
                    <a:gd name="T37" fmla="*/ 125 h 224"/>
                    <a:gd name="T38" fmla="*/ 224 w 224"/>
                    <a:gd name="T39" fmla="*/ 123 h 224"/>
                    <a:gd name="T40" fmla="*/ 222 w 224"/>
                    <a:gd name="T41" fmla="*/ 83 h 224"/>
                    <a:gd name="T42" fmla="*/ 188 w 224"/>
                    <a:gd name="T43" fmla="*/ 44 h 224"/>
                    <a:gd name="T44" fmla="*/ 34 w 224"/>
                    <a:gd name="T45" fmla="*/ 61 h 224"/>
                    <a:gd name="T46" fmla="*/ 177 w 224"/>
                    <a:gd name="T47" fmla="*/ 83 h 224"/>
                    <a:gd name="T48" fmla="*/ 45 w 224"/>
                    <a:gd name="T49" fmla="*/ 141 h 224"/>
                    <a:gd name="T50" fmla="*/ 177 w 224"/>
                    <a:gd name="T51" fmla="*/ 83 h 224"/>
                    <a:gd name="T52" fmla="*/ 27 w 224"/>
                    <a:gd name="T53" fmla="*/ 181 h 224"/>
                    <a:gd name="T54" fmla="*/ 64 w 224"/>
                    <a:gd name="T55" fmla="*/ 181 h 224"/>
                    <a:gd name="T56" fmla="*/ 151 w 224"/>
                    <a:gd name="T57" fmla="*/ 203 h 224"/>
                    <a:gd name="T58" fmla="*/ 68 w 224"/>
                    <a:gd name="T59" fmla="*/ 199 h 224"/>
                    <a:gd name="T60" fmla="*/ 146 w 224"/>
                    <a:gd name="T61" fmla="*/ 193 h 224"/>
                    <a:gd name="T62" fmla="*/ 151 w 224"/>
                    <a:gd name="T63" fmla="*/ 203 h 224"/>
                    <a:gd name="T64" fmla="*/ 74 w 224"/>
                    <a:gd name="T65" fmla="*/ 185 h 224"/>
                    <a:gd name="T66" fmla="*/ 74 w 224"/>
                    <a:gd name="T67" fmla="*/ 173 h 224"/>
                    <a:gd name="T68" fmla="*/ 152 w 224"/>
                    <a:gd name="T69" fmla="*/ 179 h 224"/>
                    <a:gd name="T70" fmla="*/ 146 w 224"/>
                    <a:gd name="T71" fmla="*/ 164 h 224"/>
                    <a:gd name="T72" fmla="*/ 68 w 224"/>
                    <a:gd name="T73" fmla="*/ 158 h 224"/>
                    <a:gd name="T74" fmla="*/ 152 w 224"/>
                    <a:gd name="T75" fmla="*/ 157 h 224"/>
                    <a:gd name="T76" fmla="*/ 146 w 224"/>
                    <a:gd name="T77" fmla="*/ 164 h 224"/>
                    <a:gd name="T78" fmla="*/ 155 w 224"/>
                    <a:gd name="T79" fmla="*/ 181 h 224"/>
                    <a:gd name="T80" fmla="*/ 193 w 224"/>
                    <a:gd name="T81" fmla="*/ 18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  <a:grpFill/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93701" y="2254251"/>
                <a:ext cx="323850" cy="779463"/>
              </a:xfrm>
              <a:custGeom>
                <a:avLst/>
                <a:gdLst>
                  <a:gd name="T0" fmla="*/ 76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6 w 86"/>
                  <a:gd name="T9" fmla="*/ 22 h 206"/>
                  <a:gd name="T10" fmla="*/ 16 w 86"/>
                  <a:gd name="T11" fmla="*/ 189 h 206"/>
                  <a:gd name="T12" fmla="*/ 33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6 w 86"/>
                  <a:gd name="T21" fmla="*/ 22 h 206"/>
                  <a:gd name="T22" fmla="*/ 86 w 86"/>
                  <a:gd name="T23" fmla="*/ 11 h 206"/>
                  <a:gd name="T24" fmla="*/ 76 w 86"/>
                  <a:gd name="T25" fmla="*/ 0 h 206"/>
                  <a:gd name="T26" fmla="*/ 28 w 86"/>
                  <a:gd name="T27" fmla="*/ 135 h 206"/>
                  <a:gd name="T28" fmla="*/ 28 w 86"/>
                  <a:gd name="T29" fmla="*/ 22 h 206"/>
                  <a:gd name="T30" fmla="*/ 59 w 86"/>
                  <a:gd name="T31" fmla="*/ 22 h 206"/>
                  <a:gd name="T32" fmla="*/ 59 w 86"/>
                  <a:gd name="T33" fmla="*/ 135 h 206"/>
                  <a:gd name="T34" fmla="*/ 28 w 86"/>
                  <a:gd name="T35" fmla="*/ 135 h 206"/>
                  <a:gd name="T36" fmla="*/ 52 w 86"/>
                  <a:gd name="T37" fmla="*/ 200 h 206"/>
                  <a:gd name="T38" fmla="*/ 43 w 86"/>
                  <a:gd name="T39" fmla="*/ 192 h 206"/>
                  <a:gd name="T40" fmla="*/ 52 w 86"/>
                  <a:gd name="T41" fmla="*/ 184 h 206"/>
                  <a:gd name="T42" fmla="*/ 60 w 86"/>
                  <a:gd name="T43" fmla="*/ 192 h 206"/>
                  <a:gd name="T44" fmla="*/ 52 w 86"/>
                  <a:gd name="T45" fmla="*/ 200 h 206"/>
                  <a:gd name="T46" fmla="*/ 58 w 86"/>
                  <a:gd name="T47" fmla="*/ 169 h 206"/>
                  <a:gd name="T48" fmla="*/ 54 w 86"/>
                  <a:gd name="T49" fmla="*/ 165 h 206"/>
                  <a:gd name="T50" fmla="*/ 58 w 86"/>
                  <a:gd name="T51" fmla="*/ 161 h 206"/>
                  <a:gd name="T52" fmla="*/ 61 w 86"/>
                  <a:gd name="T53" fmla="*/ 165 h 206"/>
                  <a:gd name="T54" fmla="*/ 58 w 86"/>
                  <a:gd name="T55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20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758826" y="2254251"/>
                <a:ext cx="322263" cy="779463"/>
              </a:xfrm>
              <a:custGeom>
                <a:avLst/>
                <a:gdLst>
                  <a:gd name="T0" fmla="*/ 75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5 w 86"/>
                  <a:gd name="T9" fmla="*/ 22 h 206"/>
                  <a:gd name="T10" fmla="*/ 15 w 86"/>
                  <a:gd name="T11" fmla="*/ 189 h 206"/>
                  <a:gd name="T12" fmla="*/ 32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5 w 86"/>
                  <a:gd name="T21" fmla="*/ 22 h 206"/>
                  <a:gd name="T22" fmla="*/ 86 w 86"/>
                  <a:gd name="T23" fmla="*/ 11 h 206"/>
                  <a:gd name="T24" fmla="*/ 75 w 86"/>
                  <a:gd name="T25" fmla="*/ 0 h 206"/>
                  <a:gd name="T26" fmla="*/ 27 w 86"/>
                  <a:gd name="T27" fmla="*/ 183 h 206"/>
                  <a:gd name="T28" fmla="*/ 23 w 86"/>
                  <a:gd name="T29" fmla="*/ 179 h 206"/>
                  <a:gd name="T30" fmla="*/ 27 w 86"/>
                  <a:gd name="T31" fmla="*/ 175 h 206"/>
                  <a:gd name="T32" fmla="*/ 31 w 86"/>
                  <a:gd name="T33" fmla="*/ 179 h 206"/>
                  <a:gd name="T34" fmla="*/ 27 w 86"/>
                  <a:gd name="T35" fmla="*/ 183 h 206"/>
                  <a:gd name="T36" fmla="*/ 28 w 86"/>
                  <a:gd name="T37" fmla="*/ 81 h 206"/>
                  <a:gd name="T38" fmla="*/ 28 w 86"/>
                  <a:gd name="T39" fmla="*/ 22 h 206"/>
                  <a:gd name="T40" fmla="*/ 59 w 86"/>
                  <a:gd name="T41" fmla="*/ 22 h 206"/>
                  <a:gd name="T42" fmla="*/ 59 w 86"/>
                  <a:gd name="T43" fmla="*/ 81 h 206"/>
                  <a:gd name="T44" fmla="*/ 28 w 86"/>
                  <a:gd name="T45" fmla="*/ 81 h 206"/>
                  <a:gd name="T46" fmla="*/ 58 w 86"/>
                  <a:gd name="T47" fmla="*/ 152 h 206"/>
                  <a:gd name="T48" fmla="*/ 54 w 86"/>
                  <a:gd name="T49" fmla="*/ 156 h 206"/>
                  <a:gd name="T50" fmla="*/ 50 w 86"/>
                  <a:gd name="T51" fmla="*/ 152 h 206"/>
                  <a:gd name="T52" fmla="*/ 54 w 86"/>
                  <a:gd name="T53" fmla="*/ 148 h 206"/>
                  <a:gd name="T54" fmla="*/ 58 w 86"/>
                  <a:gd name="T55" fmla="*/ 152 h 206"/>
                  <a:gd name="T56" fmla="*/ 53 w 86"/>
                  <a:gd name="T57" fmla="*/ 187 h 206"/>
                  <a:gd name="T58" fmla="*/ 44 w 86"/>
                  <a:gd name="T59" fmla="*/ 179 h 206"/>
                  <a:gd name="T60" fmla="*/ 53 w 86"/>
                  <a:gd name="T61" fmla="*/ 171 h 206"/>
                  <a:gd name="T62" fmla="*/ 61 w 86"/>
                  <a:gd name="T63" fmla="*/ 179 h 206"/>
                  <a:gd name="T64" fmla="*/ 53 w 86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0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>
                <a:spLocks noEditPoints="1"/>
              </p:cNvSpPr>
              <p:nvPr/>
            </p:nvSpPr>
            <p:spPr bwMode="auto">
              <a:xfrm>
                <a:off x="7983538" y="2046288"/>
                <a:ext cx="720725" cy="1077913"/>
              </a:xfrm>
              <a:custGeom>
                <a:avLst/>
                <a:gdLst>
                  <a:gd name="T0" fmla="*/ 192 w 192"/>
                  <a:gd name="T1" fmla="*/ 209 h 285"/>
                  <a:gd name="T2" fmla="*/ 192 w 192"/>
                  <a:gd name="T3" fmla="*/ 192 h 285"/>
                  <a:gd name="T4" fmla="*/ 182 w 192"/>
                  <a:gd name="T5" fmla="*/ 192 h 285"/>
                  <a:gd name="T6" fmla="*/ 182 w 192"/>
                  <a:gd name="T7" fmla="*/ 0 h 285"/>
                  <a:gd name="T8" fmla="*/ 11 w 192"/>
                  <a:gd name="T9" fmla="*/ 0 h 285"/>
                  <a:gd name="T10" fmla="*/ 11 w 192"/>
                  <a:gd name="T11" fmla="*/ 192 h 285"/>
                  <a:gd name="T12" fmla="*/ 0 w 192"/>
                  <a:gd name="T13" fmla="*/ 192 h 285"/>
                  <a:gd name="T14" fmla="*/ 0 w 192"/>
                  <a:gd name="T15" fmla="*/ 209 h 285"/>
                  <a:gd name="T16" fmla="*/ 85 w 192"/>
                  <a:gd name="T17" fmla="*/ 209 h 285"/>
                  <a:gd name="T18" fmla="*/ 85 w 192"/>
                  <a:gd name="T19" fmla="*/ 265 h 285"/>
                  <a:gd name="T20" fmla="*/ 67 w 192"/>
                  <a:gd name="T21" fmla="*/ 265 h 285"/>
                  <a:gd name="T22" fmla="*/ 60 w 192"/>
                  <a:gd name="T23" fmla="*/ 280 h 285"/>
                  <a:gd name="T24" fmla="*/ 60 w 192"/>
                  <a:gd name="T25" fmla="*/ 285 h 285"/>
                  <a:gd name="T26" fmla="*/ 133 w 192"/>
                  <a:gd name="T27" fmla="*/ 285 h 285"/>
                  <a:gd name="T28" fmla="*/ 133 w 192"/>
                  <a:gd name="T29" fmla="*/ 280 h 285"/>
                  <a:gd name="T30" fmla="*/ 125 w 192"/>
                  <a:gd name="T31" fmla="*/ 265 h 285"/>
                  <a:gd name="T32" fmla="*/ 108 w 192"/>
                  <a:gd name="T33" fmla="*/ 265 h 285"/>
                  <a:gd name="T34" fmla="*/ 108 w 192"/>
                  <a:gd name="T35" fmla="*/ 209 h 285"/>
                  <a:gd name="T36" fmla="*/ 192 w 192"/>
                  <a:gd name="T37" fmla="*/ 209 h 285"/>
                  <a:gd name="T38" fmla="*/ 26 w 192"/>
                  <a:gd name="T39" fmla="*/ 192 h 285"/>
                  <a:gd name="T40" fmla="*/ 26 w 192"/>
                  <a:gd name="T41" fmla="*/ 15 h 285"/>
                  <a:gd name="T42" fmla="*/ 167 w 192"/>
                  <a:gd name="T43" fmla="*/ 15 h 285"/>
                  <a:gd name="T44" fmla="*/ 167 w 192"/>
                  <a:gd name="T45" fmla="*/ 192 h 285"/>
                  <a:gd name="T46" fmla="*/ 26 w 192"/>
                  <a:gd name="T47" fmla="*/ 1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285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8137526" y="221932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8129588" y="2317751"/>
                <a:ext cx="436563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8134351" y="2416176"/>
                <a:ext cx="431800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8129588" y="2514601"/>
                <a:ext cx="4333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3548063" y="2401888"/>
                <a:ext cx="4476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4111626" y="2746376"/>
                <a:ext cx="1588" cy="31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20"/>
              <p:cNvSpPr>
                <a:spLocks noEditPoints="1"/>
              </p:cNvSpPr>
              <p:nvPr/>
            </p:nvSpPr>
            <p:spPr bwMode="auto">
              <a:xfrm>
                <a:off x="3421063" y="2189163"/>
                <a:ext cx="690563" cy="806450"/>
              </a:xfrm>
              <a:custGeom>
                <a:avLst/>
                <a:gdLst>
                  <a:gd name="T0" fmla="*/ 158 w 184"/>
                  <a:gd name="T1" fmla="*/ 186 h 213"/>
                  <a:gd name="T2" fmla="*/ 151 w 184"/>
                  <a:gd name="T3" fmla="*/ 190 h 213"/>
                  <a:gd name="T4" fmla="*/ 122 w 184"/>
                  <a:gd name="T5" fmla="*/ 196 h 213"/>
                  <a:gd name="T6" fmla="*/ 85 w 184"/>
                  <a:gd name="T7" fmla="*/ 184 h 213"/>
                  <a:gd name="T8" fmla="*/ 22 w 184"/>
                  <a:gd name="T9" fmla="*/ 184 h 213"/>
                  <a:gd name="T10" fmla="*/ 18 w 184"/>
                  <a:gd name="T11" fmla="*/ 181 h 213"/>
                  <a:gd name="T12" fmla="*/ 18 w 184"/>
                  <a:gd name="T13" fmla="*/ 21 h 213"/>
                  <a:gd name="T14" fmla="*/ 22 w 184"/>
                  <a:gd name="T15" fmla="*/ 17 h 213"/>
                  <a:gd name="T16" fmla="*/ 163 w 184"/>
                  <a:gd name="T17" fmla="*/ 17 h 213"/>
                  <a:gd name="T18" fmla="*/ 166 w 184"/>
                  <a:gd name="T19" fmla="*/ 21 h 213"/>
                  <a:gd name="T20" fmla="*/ 166 w 184"/>
                  <a:gd name="T21" fmla="*/ 85 h 213"/>
                  <a:gd name="T22" fmla="*/ 179 w 184"/>
                  <a:gd name="T23" fmla="*/ 102 h 213"/>
                  <a:gd name="T24" fmla="*/ 184 w 184"/>
                  <a:gd name="T25" fmla="*/ 116 h 213"/>
                  <a:gd name="T26" fmla="*/ 184 w 184"/>
                  <a:gd name="T27" fmla="*/ 21 h 213"/>
                  <a:gd name="T28" fmla="*/ 163 w 184"/>
                  <a:gd name="T29" fmla="*/ 0 h 213"/>
                  <a:gd name="T30" fmla="*/ 22 w 184"/>
                  <a:gd name="T31" fmla="*/ 0 h 213"/>
                  <a:gd name="T32" fmla="*/ 0 w 184"/>
                  <a:gd name="T33" fmla="*/ 21 h 213"/>
                  <a:gd name="T34" fmla="*/ 0 w 184"/>
                  <a:gd name="T35" fmla="*/ 192 h 213"/>
                  <a:gd name="T36" fmla="*/ 22 w 184"/>
                  <a:gd name="T37" fmla="*/ 213 h 213"/>
                  <a:gd name="T38" fmla="*/ 163 w 184"/>
                  <a:gd name="T39" fmla="*/ 213 h 213"/>
                  <a:gd name="T40" fmla="*/ 181 w 184"/>
                  <a:gd name="T41" fmla="*/ 203 h 213"/>
                  <a:gd name="T42" fmla="*/ 158 w 184"/>
                  <a:gd name="T43" fmla="*/ 186 h 213"/>
                  <a:gd name="T44" fmla="*/ 92 w 184"/>
                  <a:gd name="T45" fmla="*/ 206 h 213"/>
                  <a:gd name="T46" fmla="*/ 84 w 184"/>
                  <a:gd name="T47" fmla="*/ 199 h 213"/>
                  <a:gd name="T48" fmla="*/ 92 w 184"/>
                  <a:gd name="T49" fmla="*/ 191 h 213"/>
                  <a:gd name="T50" fmla="*/ 100 w 184"/>
                  <a:gd name="T51" fmla="*/ 199 h 213"/>
                  <a:gd name="T52" fmla="*/ 92 w 184"/>
                  <a:gd name="T53" fmla="*/ 20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13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3743326" y="2703513"/>
                <a:ext cx="244475" cy="42863"/>
              </a:xfrm>
              <a:custGeom>
                <a:avLst/>
                <a:gdLst>
                  <a:gd name="T0" fmla="*/ 3 w 65"/>
                  <a:gd name="T1" fmla="*/ 10 h 11"/>
                  <a:gd name="T2" fmla="*/ 4 w 65"/>
                  <a:gd name="T3" fmla="*/ 11 h 11"/>
                  <a:gd name="T4" fmla="*/ 65 w 65"/>
                  <a:gd name="T5" fmla="*/ 11 h 11"/>
                  <a:gd name="T6" fmla="*/ 65 w 65"/>
                  <a:gd name="T7" fmla="*/ 0 h 11"/>
                  <a:gd name="T8" fmla="*/ 0 w 65"/>
                  <a:gd name="T9" fmla="*/ 0 h 11"/>
                  <a:gd name="T10" fmla="*/ 3 w 6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3541713" y="2703513"/>
                <a:ext cx="100013" cy="42863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11 h 11"/>
                  <a:gd name="T4" fmla="*/ 27 w 27"/>
                  <a:gd name="T5" fmla="*/ 11 h 11"/>
                  <a:gd name="T6" fmla="*/ 25 w 27"/>
                  <a:gd name="T7" fmla="*/ 0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3"/>
              <p:cNvSpPr/>
              <p:nvPr/>
            </p:nvSpPr>
            <p:spPr bwMode="auto">
              <a:xfrm>
                <a:off x="3743326" y="2601913"/>
                <a:ext cx="247650" cy="46038"/>
              </a:xfrm>
              <a:custGeom>
                <a:avLst/>
                <a:gdLst>
                  <a:gd name="T0" fmla="*/ 5 w 66"/>
                  <a:gd name="T1" fmla="*/ 0 h 12"/>
                  <a:gd name="T2" fmla="*/ 1 w 66"/>
                  <a:gd name="T3" fmla="*/ 9 h 12"/>
                  <a:gd name="T4" fmla="*/ 0 w 66"/>
                  <a:gd name="T5" fmla="*/ 12 h 12"/>
                  <a:gd name="T6" fmla="*/ 66 w 66"/>
                  <a:gd name="T7" fmla="*/ 12 h 12"/>
                  <a:gd name="T8" fmla="*/ 66 w 66"/>
                  <a:gd name="T9" fmla="*/ 5 h 12"/>
                  <a:gd name="T10" fmla="*/ 63 w 66"/>
                  <a:gd name="T11" fmla="*/ 0 h 12"/>
                  <a:gd name="T12" fmla="*/ 5 w 6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/>
              <p:nvPr/>
            </p:nvSpPr>
            <p:spPr bwMode="auto">
              <a:xfrm>
                <a:off x="3544888" y="2601913"/>
                <a:ext cx="96838" cy="46038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2 h 12"/>
                  <a:gd name="T4" fmla="*/ 24 w 26"/>
                  <a:gd name="T5" fmla="*/ 12 h 12"/>
                  <a:gd name="T6" fmla="*/ 26 w 26"/>
                  <a:gd name="T7" fmla="*/ 0 h 12"/>
                  <a:gd name="T8" fmla="*/ 0 w 2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5"/>
              <p:cNvSpPr/>
              <p:nvPr/>
            </p:nvSpPr>
            <p:spPr bwMode="auto">
              <a:xfrm>
                <a:off x="3544888" y="2500313"/>
                <a:ext cx="161925" cy="44450"/>
              </a:xfrm>
              <a:custGeom>
                <a:avLst/>
                <a:gdLst>
                  <a:gd name="T0" fmla="*/ 43 w 43"/>
                  <a:gd name="T1" fmla="*/ 0 h 12"/>
                  <a:gd name="T2" fmla="*/ 0 w 43"/>
                  <a:gd name="T3" fmla="*/ 0 h 12"/>
                  <a:gd name="T4" fmla="*/ 0 w 43"/>
                  <a:gd name="T5" fmla="*/ 12 h 12"/>
                  <a:gd name="T6" fmla="*/ 34 w 43"/>
                  <a:gd name="T7" fmla="*/ 12 h 12"/>
                  <a:gd name="T8" fmla="*/ 43 w 4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6"/>
              <p:cNvSpPr>
                <a:spLocks noEditPoints="1"/>
              </p:cNvSpPr>
              <p:nvPr/>
            </p:nvSpPr>
            <p:spPr bwMode="auto">
              <a:xfrm>
                <a:off x="3619501" y="2420938"/>
                <a:ext cx="720725" cy="627063"/>
              </a:xfrm>
              <a:custGeom>
                <a:avLst/>
                <a:gdLst>
                  <a:gd name="T0" fmla="*/ 184 w 192"/>
                  <a:gd name="T1" fmla="*/ 132 h 166"/>
                  <a:gd name="T2" fmla="*/ 129 w 192"/>
                  <a:gd name="T3" fmla="*/ 92 h 166"/>
                  <a:gd name="T4" fmla="*/ 125 w 192"/>
                  <a:gd name="T5" fmla="*/ 90 h 166"/>
                  <a:gd name="T6" fmla="*/ 121 w 192"/>
                  <a:gd name="T7" fmla="*/ 43 h 166"/>
                  <a:gd name="T8" fmla="*/ 41 w 192"/>
                  <a:gd name="T9" fmla="*/ 15 h 166"/>
                  <a:gd name="T10" fmla="*/ 15 w 192"/>
                  <a:gd name="T11" fmla="*/ 96 h 166"/>
                  <a:gd name="T12" fmla="*/ 95 w 192"/>
                  <a:gd name="T13" fmla="*/ 124 h 166"/>
                  <a:gd name="T14" fmla="*/ 105 w 192"/>
                  <a:gd name="T15" fmla="*/ 118 h 166"/>
                  <a:gd name="T16" fmla="*/ 108 w 192"/>
                  <a:gd name="T17" fmla="*/ 121 h 166"/>
                  <a:gd name="T18" fmla="*/ 163 w 192"/>
                  <a:gd name="T19" fmla="*/ 161 h 166"/>
                  <a:gd name="T20" fmla="*/ 184 w 192"/>
                  <a:gd name="T21" fmla="*/ 157 h 166"/>
                  <a:gd name="T22" fmla="*/ 188 w 192"/>
                  <a:gd name="T23" fmla="*/ 153 h 166"/>
                  <a:gd name="T24" fmla="*/ 184 w 192"/>
                  <a:gd name="T25" fmla="*/ 132 h 166"/>
                  <a:gd name="T26" fmla="*/ 87 w 192"/>
                  <a:gd name="T27" fmla="*/ 107 h 166"/>
                  <a:gd name="T28" fmla="*/ 32 w 192"/>
                  <a:gd name="T29" fmla="*/ 88 h 166"/>
                  <a:gd name="T30" fmla="*/ 49 w 192"/>
                  <a:gd name="T31" fmla="*/ 32 h 166"/>
                  <a:gd name="T32" fmla="*/ 104 w 192"/>
                  <a:gd name="T33" fmla="*/ 52 h 166"/>
                  <a:gd name="T34" fmla="*/ 87 w 192"/>
                  <a:gd name="T3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66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9"/>
              <p:cNvSpPr>
                <a:spLocks noEditPoints="1"/>
              </p:cNvSpPr>
              <p:nvPr/>
            </p:nvSpPr>
            <p:spPr bwMode="auto">
              <a:xfrm>
                <a:off x="1674813" y="2828926"/>
                <a:ext cx="938213" cy="136525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8 w 250"/>
                  <a:gd name="T29" fmla="*/ 21 h 36"/>
                  <a:gd name="T30" fmla="*/ 78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9 w 250"/>
                  <a:gd name="T39" fmla="*/ 21 h 36"/>
                  <a:gd name="T40" fmla="*/ 209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0"/>
              <p:cNvSpPr/>
              <p:nvPr/>
            </p:nvSpPr>
            <p:spPr bwMode="auto">
              <a:xfrm>
                <a:off x="1776413" y="2230438"/>
                <a:ext cx="731838" cy="584200"/>
              </a:xfrm>
              <a:custGeom>
                <a:avLst/>
                <a:gdLst>
                  <a:gd name="T0" fmla="*/ 194 w 195"/>
                  <a:gd name="T1" fmla="*/ 154 h 154"/>
                  <a:gd name="T2" fmla="*/ 195 w 195"/>
                  <a:gd name="T3" fmla="*/ 151 h 154"/>
                  <a:gd name="T4" fmla="*/ 195 w 195"/>
                  <a:gd name="T5" fmla="*/ 138 h 154"/>
                  <a:gd name="T6" fmla="*/ 191 w 195"/>
                  <a:gd name="T7" fmla="*/ 140 h 154"/>
                  <a:gd name="T8" fmla="*/ 163 w 195"/>
                  <a:gd name="T9" fmla="*/ 146 h 154"/>
                  <a:gd name="T10" fmla="*/ 142 w 195"/>
                  <a:gd name="T11" fmla="*/ 143 h 154"/>
                  <a:gd name="T12" fmla="*/ 16 w 195"/>
                  <a:gd name="T13" fmla="*/ 143 h 154"/>
                  <a:gd name="T14" fmla="*/ 16 w 195"/>
                  <a:gd name="T15" fmla="*/ 16 h 154"/>
                  <a:gd name="T16" fmla="*/ 151 w 195"/>
                  <a:gd name="T17" fmla="*/ 16 h 154"/>
                  <a:gd name="T18" fmla="*/ 160 w 195"/>
                  <a:gd name="T19" fmla="*/ 15 h 154"/>
                  <a:gd name="T20" fmla="*/ 169 w 195"/>
                  <a:gd name="T21" fmla="*/ 16 h 154"/>
                  <a:gd name="T22" fmla="*/ 178 w 195"/>
                  <a:gd name="T23" fmla="*/ 16 h 154"/>
                  <a:gd name="T24" fmla="*/ 178 w 195"/>
                  <a:gd name="T25" fmla="*/ 18 h 154"/>
                  <a:gd name="T26" fmla="*/ 195 w 195"/>
                  <a:gd name="T27" fmla="*/ 26 h 154"/>
                  <a:gd name="T28" fmla="*/ 195 w 195"/>
                  <a:gd name="T29" fmla="*/ 15 h 154"/>
                  <a:gd name="T30" fmla="*/ 180 w 195"/>
                  <a:gd name="T31" fmla="*/ 0 h 154"/>
                  <a:gd name="T32" fmla="*/ 15 w 195"/>
                  <a:gd name="T33" fmla="*/ 0 h 154"/>
                  <a:gd name="T34" fmla="*/ 0 w 195"/>
                  <a:gd name="T35" fmla="*/ 15 h 154"/>
                  <a:gd name="T36" fmla="*/ 0 w 195"/>
                  <a:gd name="T37" fmla="*/ 151 h 154"/>
                  <a:gd name="T38" fmla="*/ 1 w 195"/>
                  <a:gd name="T39" fmla="*/ 154 h 154"/>
                  <a:gd name="T40" fmla="*/ 194 w 195"/>
                  <a:gd name="T4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154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31"/>
              <p:cNvSpPr/>
              <p:nvPr/>
            </p:nvSpPr>
            <p:spPr bwMode="auto">
              <a:xfrm>
                <a:off x="1933576" y="2363788"/>
                <a:ext cx="269875" cy="41275"/>
              </a:xfrm>
              <a:custGeom>
                <a:avLst/>
                <a:gdLst>
                  <a:gd name="T0" fmla="*/ 72 w 72"/>
                  <a:gd name="T1" fmla="*/ 0 h 11"/>
                  <a:gd name="T2" fmla="*/ 0 w 72"/>
                  <a:gd name="T3" fmla="*/ 0 h 11"/>
                  <a:gd name="T4" fmla="*/ 0 w 72"/>
                  <a:gd name="T5" fmla="*/ 11 h 11"/>
                  <a:gd name="T6" fmla="*/ 64 w 72"/>
                  <a:gd name="T7" fmla="*/ 11 h 11"/>
                  <a:gd name="T8" fmla="*/ 72 w 7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32"/>
              <p:cNvSpPr/>
              <p:nvPr/>
            </p:nvSpPr>
            <p:spPr bwMode="auto">
              <a:xfrm>
                <a:off x="1930401" y="2457451"/>
                <a:ext cx="217488" cy="42863"/>
              </a:xfrm>
              <a:custGeom>
                <a:avLst/>
                <a:gdLst>
                  <a:gd name="T0" fmla="*/ 0 w 58"/>
                  <a:gd name="T1" fmla="*/ 11 h 11"/>
                  <a:gd name="T2" fmla="*/ 56 w 58"/>
                  <a:gd name="T3" fmla="*/ 11 h 11"/>
                  <a:gd name="T4" fmla="*/ 58 w 58"/>
                  <a:gd name="T5" fmla="*/ 0 h 11"/>
                  <a:gd name="T6" fmla="*/ 0 w 58"/>
                  <a:gd name="T7" fmla="*/ 0 h 11"/>
                  <a:gd name="T8" fmla="*/ 0 w 5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33"/>
              <p:cNvSpPr/>
              <p:nvPr/>
            </p:nvSpPr>
            <p:spPr bwMode="auto">
              <a:xfrm>
                <a:off x="1930401" y="2555876"/>
                <a:ext cx="217488" cy="42863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11 h 11"/>
                  <a:gd name="T4" fmla="*/ 58 w 58"/>
                  <a:gd name="T5" fmla="*/ 11 h 11"/>
                  <a:gd name="T6" fmla="*/ 56 w 58"/>
                  <a:gd name="T7" fmla="*/ 0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4"/>
              <p:cNvSpPr/>
              <p:nvPr/>
            </p:nvSpPr>
            <p:spPr bwMode="auto">
              <a:xfrm>
                <a:off x="1925638" y="2654301"/>
                <a:ext cx="274638" cy="42863"/>
              </a:xfrm>
              <a:custGeom>
                <a:avLst/>
                <a:gdLst>
                  <a:gd name="T0" fmla="*/ 0 w 73"/>
                  <a:gd name="T1" fmla="*/ 11 h 11"/>
                  <a:gd name="T2" fmla="*/ 73 w 73"/>
                  <a:gd name="T3" fmla="*/ 11 h 11"/>
                  <a:gd name="T4" fmla="*/ 65 w 73"/>
                  <a:gd name="T5" fmla="*/ 0 h 11"/>
                  <a:gd name="T6" fmla="*/ 0 w 73"/>
                  <a:gd name="T7" fmla="*/ 0 h 11"/>
                  <a:gd name="T8" fmla="*/ 0 w 7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2125663" y="2276476"/>
                <a:ext cx="723900" cy="623888"/>
              </a:xfrm>
              <a:custGeom>
                <a:avLst/>
                <a:gdLst>
                  <a:gd name="T0" fmla="*/ 184 w 193"/>
                  <a:gd name="T1" fmla="*/ 131 h 165"/>
                  <a:gd name="T2" fmla="*/ 129 w 193"/>
                  <a:gd name="T3" fmla="*/ 91 h 165"/>
                  <a:gd name="T4" fmla="*/ 125 w 193"/>
                  <a:gd name="T5" fmla="*/ 89 h 165"/>
                  <a:gd name="T6" fmla="*/ 121 w 193"/>
                  <a:gd name="T7" fmla="*/ 42 h 165"/>
                  <a:gd name="T8" fmla="*/ 41 w 193"/>
                  <a:gd name="T9" fmla="*/ 14 h 165"/>
                  <a:gd name="T10" fmla="*/ 15 w 193"/>
                  <a:gd name="T11" fmla="*/ 95 h 165"/>
                  <a:gd name="T12" fmla="*/ 95 w 193"/>
                  <a:gd name="T13" fmla="*/ 123 h 165"/>
                  <a:gd name="T14" fmla="*/ 105 w 193"/>
                  <a:gd name="T15" fmla="*/ 117 h 165"/>
                  <a:gd name="T16" fmla="*/ 108 w 193"/>
                  <a:gd name="T17" fmla="*/ 120 h 165"/>
                  <a:gd name="T18" fmla="*/ 163 w 193"/>
                  <a:gd name="T19" fmla="*/ 160 h 165"/>
                  <a:gd name="T20" fmla="*/ 184 w 193"/>
                  <a:gd name="T21" fmla="*/ 157 h 165"/>
                  <a:gd name="T22" fmla="*/ 188 w 193"/>
                  <a:gd name="T23" fmla="*/ 152 h 165"/>
                  <a:gd name="T24" fmla="*/ 184 w 193"/>
                  <a:gd name="T25" fmla="*/ 131 h 165"/>
                  <a:gd name="T26" fmla="*/ 87 w 193"/>
                  <a:gd name="T27" fmla="*/ 106 h 165"/>
                  <a:gd name="T28" fmla="*/ 32 w 193"/>
                  <a:gd name="T29" fmla="*/ 87 h 165"/>
                  <a:gd name="T30" fmla="*/ 49 w 193"/>
                  <a:gd name="T31" fmla="*/ 31 h 165"/>
                  <a:gd name="T32" fmla="*/ 104 w 193"/>
                  <a:gd name="T33" fmla="*/ 51 h 165"/>
                  <a:gd name="T34" fmla="*/ 87 w 193"/>
                  <a:gd name="T3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3" h="165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8"/>
              <p:cNvSpPr>
                <a:spLocks noEditPoints="1"/>
              </p:cNvSpPr>
              <p:nvPr/>
            </p:nvSpPr>
            <p:spPr bwMode="auto">
              <a:xfrm>
                <a:off x="6526213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9"/>
              <p:cNvSpPr>
                <a:spLocks noEditPoints="1"/>
              </p:cNvSpPr>
              <p:nvPr/>
            </p:nvSpPr>
            <p:spPr bwMode="auto">
              <a:xfrm>
                <a:off x="6732588" y="2166938"/>
                <a:ext cx="184150" cy="793750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0"/>
              <p:cNvSpPr>
                <a:spLocks noEditPoints="1"/>
              </p:cNvSpPr>
              <p:nvPr/>
            </p:nvSpPr>
            <p:spPr bwMode="auto">
              <a:xfrm>
                <a:off x="6924676" y="2151063"/>
                <a:ext cx="423863" cy="806450"/>
              </a:xfrm>
              <a:custGeom>
                <a:avLst/>
                <a:gdLst>
                  <a:gd name="T0" fmla="*/ 111 w 113"/>
                  <a:gd name="T1" fmla="*/ 190 h 213"/>
                  <a:gd name="T2" fmla="*/ 48 w 113"/>
                  <a:gd name="T3" fmla="*/ 7 h 213"/>
                  <a:gd name="T4" fmla="*/ 39 w 113"/>
                  <a:gd name="T5" fmla="*/ 1 h 213"/>
                  <a:gd name="T6" fmla="*/ 5 w 113"/>
                  <a:gd name="T7" fmla="*/ 13 h 213"/>
                  <a:gd name="T8" fmla="*/ 2 w 113"/>
                  <a:gd name="T9" fmla="*/ 23 h 213"/>
                  <a:gd name="T10" fmla="*/ 65 w 113"/>
                  <a:gd name="T11" fmla="*/ 206 h 213"/>
                  <a:gd name="T12" fmla="*/ 74 w 113"/>
                  <a:gd name="T13" fmla="*/ 212 h 213"/>
                  <a:gd name="T14" fmla="*/ 108 w 113"/>
                  <a:gd name="T15" fmla="*/ 200 h 213"/>
                  <a:gd name="T16" fmla="*/ 111 w 113"/>
                  <a:gd name="T17" fmla="*/ 190 h 213"/>
                  <a:gd name="T18" fmla="*/ 13 w 113"/>
                  <a:gd name="T19" fmla="*/ 22 h 213"/>
                  <a:gd name="T20" fmla="*/ 38 w 113"/>
                  <a:gd name="T21" fmla="*/ 13 h 213"/>
                  <a:gd name="T22" fmla="*/ 61 w 113"/>
                  <a:gd name="T23" fmla="*/ 79 h 213"/>
                  <a:gd name="T24" fmla="*/ 36 w 113"/>
                  <a:gd name="T25" fmla="*/ 88 h 213"/>
                  <a:gd name="T26" fmla="*/ 13 w 113"/>
                  <a:gd name="T27" fmla="*/ 22 h 213"/>
                  <a:gd name="T28" fmla="*/ 39 w 113"/>
                  <a:gd name="T29" fmla="*/ 97 h 213"/>
                  <a:gd name="T30" fmla="*/ 65 w 113"/>
                  <a:gd name="T31" fmla="*/ 88 h 213"/>
                  <a:gd name="T32" fmla="*/ 69 w 113"/>
                  <a:gd name="T33" fmla="*/ 101 h 213"/>
                  <a:gd name="T34" fmla="*/ 43 w 113"/>
                  <a:gd name="T35" fmla="*/ 110 h 213"/>
                  <a:gd name="T36" fmla="*/ 39 w 113"/>
                  <a:gd name="T37" fmla="*/ 97 h 213"/>
                  <a:gd name="T38" fmla="*/ 51 w 113"/>
                  <a:gd name="T39" fmla="*/ 133 h 213"/>
                  <a:gd name="T40" fmla="*/ 47 w 113"/>
                  <a:gd name="T41" fmla="*/ 120 h 213"/>
                  <a:gd name="T42" fmla="*/ 73 w 113"/>
                  <a:gd name="T43" fmla="*/ 111 h 213"/>
                  <a:gd name="T44" fmla="*/ 77 w 113"/>
                  <a:gd name="T45" fmla="*/ 124 h 213"/>
                  <a:gd name="T46" fmla="*/ 51 w 113"/>
                  <a:gd name="T47" fmla="*/ 133 h 213"/>
                  <a:gd name="T48" fmla="*/ 74 w 113"/>
                  <a:gd name="T49" fmla="*/ 199 h 213"/>
                  <a:gd name="T50" fmla="*/ 70 w 113"/>
                  <a:gd name="T51" fmla="*/ 187 h 213"/>
                  <a:gd name="T52" fmla="*/ 96 w 113"/>
                  <a:gd name="T53" fmla="*/ 178 h 213"/>
                  <a:gd name="T54" fmla="*/ 100 w 113"/>
                  <a:gd name="T55" fmla="*/ 190 h 213"/>
                  <a:gd name="T56" fmla="*/ 74 w 113"/>
                  <a:gd name="T57" fmla="*/ 19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2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4856163" y="2014538"/>
                <a:ext cx="412750" cy="557213"/>
              </a:xfrm>
              <a:custGeom>
                <a:avLst/>
                <a:gdLst>
                  <a:gd name="T0" fmla="*/ 8 w 110"/>
                  <a:gd name="T1" fmla="*/ 92 h 147"/>
                  <a:gd name="T2" fmla="*/ 17 w 110"/>
                  <a:gd name="T3" fmla="*/ 105 h 147"/>
                  <a:gd name="T4" fmla="*/ 57 w 110"/>
                  <a:gd name="T5" fmla="*/ 147 h 147"/>
                  <a:gd name="T6" fmla="*/ 96 w 110"/>
                  <a:gd name="T7" fmla="*/ 105 h 147"/>
                  <a:gd name="T8" fmla="*/ 97 w 110"/>
                  <a:gd name="T9" fmla="*/ 105 h 147"/>
                  <a:gd name="T10" fmla="*/ 107 w 110"/>
                  <a:gd name="T11" fmla="*/ 92 h 147"/>
                  <a:gd name="T12" fmla="*/ 99 w 110"/>
                  <a:gd name="T13" fmla="*/ 80 h 147"/>
                  <a:gd name="T14" fmla="*/ 87 w 110"/>
                  <a:gd name="T15" fmla="*/ 32 h 147"/>
                  <a:gd name="T16" fmla="*/ 28 w 110"/>
                  <a:gd name="T17" fmla="*/ 25 h 147"/>
                  <a:gd name="T18" fmla="*/ 13 w 110"/>
                  <a:gd name="T19" fmla="*/ 81 h 147"/>
                  <a:gd name="T20" fmla="*/ 13 w 110"/>
                  <a:gd name="T21" fmla="*/ 81 h 147"/>
                  <a:gd name="T22" fmla="*/ 8 w 110"/>
                  <a:gd name="T23" fmla="*/ 92 h 147"/>
                  <a:gd name="T24" fmla="*/ 18 w 110"/>
                  <a:gd name="T25" fmla="*/ 82 h 147"/>
                  <a:gd name="T26" fmla="*/ 18 w 110"/>
                  <a:gd name="T27" fmla="*/ 82 h 147"/>
                  <a:gd name="T28" fmla="*/ 19 w 110"/>
                  <a:gd name="T29" fmla="*/ 82 h 147"/>
                  <a:gd name="T30" fmla="*/ 19 w 110"/>
                  <a:gd name="T31" fmla="*/ 79 h 147"/>
                  <a:gd name="T32" fmla="*/ 22 w 110"/>
                  <a:gd name="T33" fmla="*/ 62 h 147"/>
                  <a:gd name="T34" fmla="*/ 26 w 110"/>
                  <a:gd name="T35" fmla="*/ 57 h 147"/>
                  <a:gd name="T36" fmla="*/ 71 w 110"/>
                  <a:gd name="T37" fmla="*/ 46 h 147"/>
                  <a:gd name="T38" fmla="*/ 93 w 110"/>
                  <a:gd name="T39" fmla="*/ 83 h 147"/>
                  <a:gd name="T40" fmla="*/ 94 w 110"/>
                  <a:gd name="T41" fmla="*/ 83 h 147"/>
                  <a:gd name="T42" fmla="*/ 96 w 110"/>
                  <a:gd name="T43" fmla="*/ 82 h 147"/>
                  <a:gd name="T44" fmla="*/ 97 w 110"/>
                  <a:gd name="T45" fmla="*/ 82 h 147"/>
                  <a:gd name="T46" fmla="*/ 102 w 110"/>
                  <a:gd name="T47" fmla="*/ 85 h 147"/>
                  <a:gd name="T48" fmla="*/ 105 w 110"/>
                  <a:gd name="T49" fmla="*/ 92 h 147"/>
                  <a:gd name="T50" fmla="*/ 102 w 110"/>
                  <a:gd name="T51" fmla="*/ 100 h 147"/>
                  <a:gd name="T52" fmla="*/ 97 w 110"/>
                  <a:gd name="T53" fmla="*/ 102 h 147"/>
                  <a:gd name="T54" fmla="*/ 97 w 110"/>
                  <a:gd name="T55" fmla="*/ 102 h 147"/>
                  <a:gd name="T56" fmla="*/ 94 w 110"/>
                  <a:gd name="T57" fmla="*/ 102 h 147"/>
                  <a:gd name="T58" fmla="*/ 94 w 110"/>
                  <a:gd name="T59" fmla="*/ 105 h 147"/>
                  <a:gd name="T60" fmla="*/ 81 w 110"/>
                  <a:gd name="T61" fmla="*/ 133 h 147"/>
                  <a:gd name="T62" fmla="*/ 70 w 110"/>
                  <a:gd name="T63" fmla="*/ 141 h 147"/>
                  <a:gd name="T64" fmla="*/ 57 w 110"/>
                  <a:gd name="T65" fmla="*/ 144 h 147"/>
                  <a:gd name="T66" fmla="*/ 44 w 110"/>
                  <a:gd name="T67" fmla="*/ 141 h 147"/>
                  <a:gd name="T68" fmla="*/ 33 w 110"/>
                  <a:gd name="T69" fmla="*/ 133 h 147"/>
                  <a:gd name="T70" fmla="*/ 20 w 110"/>
                  <a:gd name="T71" fmla="*/ 105 h 147"/>
                  <a:gd name="T72" fmla="*/ 20 w 110"/>
                  <a:gd name="T73" fmla="*/ 103 h 147"/>
                  <a:gd name="T74" fmla="*/ 17 w 110"/>
                  <a:gd name="T75" fmla="*/ 102 h 147"/>
                  <a:gd name="T76" fmla="*/ 10 w 110"/>
                  <a:gd name="T77" fmla="*/ 92 h 147"/>
                  <a:gd name="T78" fmla="*/ 13 w 110"/>
                  <a:gd name="T79" fmla="*/ 85 h 147"/>
                  <a:gd name="T80" fmla="*/ 18 w 110"/>
                  <a:gd name="T81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47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4945063" y="2292351"/>
                <a:ext cx="244475" cy="85725"/>
              </a:xfrm>
              <a:custGeom>
                <a:avLst/>
                <a:gdLst>
                  <a:gd name="T0" fmla="*/ 6 w 65"/>
                  <a:gd name="T1" fmla="*/ 23 h 23"/>
                  <a:gd name="T2" fmla="*/ 23 w 65"/>
                  <a:gd name="T3" fmla="*/ 23 h 23"/>
                  <a:gd name="T4" fmla="*/ 29 w 65"/>
                  <a:gd name="T5" fmla="*/ 17 h 23"/>
                  <a:gd name="T6" fmla="*/ 29 w 65"/>
                  <a:gd name="T7" fmla="*/ 11 h 23"/>
                  <a:gd name="T8" fmla="*/ 35 w 65"/>
                  <a:gd name="T9" fmla="*/ 11 h 23"/>
                  <a:gd name="T10" fmla="*/ 35 w 65"/>
                  <a:gd name="T11" fmla="*/ 17 h 23"/>
                  <a:gd name="T12" fmla="*/ 41 w 65"/>
                  <a:gd name="T13" fmla="*/ 23 h 23"/>
                  <a:gd name="T14" fmla="*/ 59 w 65"/>
                  <a:gd name="T15" fmla="*/ 23 h 23"/>
                  <a:gd name="T16" fmla="*/ 65 w 65"/>
                  <a:gd name="T17" fmla="*/ 17 h 23"/>
                  <a:gd name="T18" fmla="*/ 65 w 65"/>
                  <a:gd name="T19" fmla="*/ 6 h 23"/>
                  <a:gd name="T20" fmla="*/ 59 w 65"/>
                  <a:gd name="T21" fmla="*/ 0 h 23"/>
                  <a:gd name="T22" fmla="*/ 41 w 65"/>
                  <a:gd name="T23" fmla="*/ 0 h 23"/>
                  <a:gd name="T24" fmla="*/ 35 w 65"/>
                  <a:gd name="T25" fmla="*/ 6 h 23"/>
                  <a:gd name="T26" fmla="*/ 35 w 65"/>
                  <a:gd name="T27" fmla="*/ 10 h 23"/>
                  <a:gd name="T28" fmla="*/ 29 w 65"/>
                  <a:gd name="T29" fmla="*/ 10 h 23"/>
                  <a:gd name="T30" fmla="*/ 29 w 65"/>
                  <a:gd name="T31" fmla="*/ 6 h 23"/>
                  <a:gd name="T32" fmla="*/ 23 w 65"/>
                  <a:gd name="T33" fmla="*/ 0 h 23"/>
                  <a:gd name="T34" fmla="*/ 6 w 65"/>
                  <a:gd name="T35" fmla="*/ 0 h 23"/>
                  <a:gd name="T36" fmla="*/ 0 w 65"/>
                  <a:gd name="T37" fmla="*/ 6 h 23"/>
                  <a:gd name="T38" fmla="*/ 0 w 65"/>
                  <a:gd name="T39" fmla="*/ 17 h 23"/>
                  <a:gd name="T40" fmla="*/ 6 w 65"/>
                  <a:gd name="T41" fmla="*/ 23 h 23"/>
                  <a:gd name="T42" fmla="*/ 37 w 65"/>
                  <a:gd name="T43" fmla="*/ 6 h 23"/>
                  <a:gd name="T44" fmla="*/ 41 w 65"/>
                  <a:gd name="T45" fmla="*/ 1 h 23"/>
                  <a:gd name="T46" fmla="*/ 59 w 65"/>
                  <a:gd name="T47" fmla="*/ 1 h 23"/>
                  <a:gd name="T48" fmla="*/ 63 w 65"/>
                  <a:gd name="T49" fmla="*/ 6 h 23"/>
                  <a:gd name="T50" fmla="*/ 63 w 65"/>
                  <a:gd name="T51" fmla="*/ 17 h 23"/>
                  <a:gd name="T52" fmla="*/ 59 w 65"/>
                  <a:gd name="T53" fmla="*/ 21 h 23"/>
                  <a:gd name="T54" fmla="*/ 41 w 65"/>
                  <a:gd name="T55" fmla="*/ 21 h 23"/>
                  <a:gd name="T56" fmla="*/ 37 w 65"/>
                  <a:gd name="T57" fmla="*/ 17 h 23"/>
                  <a:gd name="T58" fmla="*/ 37 w 65"/>
                  <a:gd name="T59" fmla="*/ 6 h 23"/>
                  <a:gd name="T60" fmla="*/ 1 w 65"/>
                  <a:gd name="T61" fmla="*/ 6 h 23"/>
                  <a:gd name="T62" fmla="*/ 6 w 65"/>
                  <a:gd name="T63" fmla="*/ 1 h 23"/>
                  <a:gd name="T64" fmla="*/ 23 w 65"/>
                  <a:gd name="T65" fmla="*/ 1 h 23"/>
                  <a:gd name="T66" fmla="*/ 28 w 65"/>
                  <a:gd name="T67" fmla="*/ 6 h 23"/>
                  <a:gd name="T68" fmla="*/ 28 w 65"/>
                  <a:gd name="T69" fmla="*/ 10 h 23"/>
                  <a:gd name="T70" fmla="*/ 28 w 65"/>
                  <a:gd name="T71" fmla="*/ 11 h 23"/>
                  <a:gd name="T72" fmla="*/ 28 w 65"/>
                  <a:gd name="T73" fmla="*/ 17 h 23"/>
                  <a:gd name="T74" fmla="*/ 23 w 65"/>
                  <a:gd name="T75" fmla="*/ 21 h 23"/>
                  <a:gd name="T76" fmla="*/ 6 w 65"/>
                  <a:gd name="T77" fmla="*/ 21 h 23"/>
                  <a:gd name="T78" fmla="*/ 1 w 65"/>
                  <a:gd name="T79" fmla="*/ 17 h 23"/>
                  <a:gd name="T80" fmla="*/ 1 w 65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/>
              <p:nvPr/>
            </p:nvSpPr>
            <p:spPr bwMode="auto">
              <a:xfrm>
                <a:off x="5249863" y="2260601"/>
                <a:ext cx="646113" cy="754063"/>
              </a:xfrm>
              <a:custGeom>
                <a:avLst/>
                <a:gdLst>
                  <a:gd name="T0" fmla="*/ 143 w 172"/>
                  <a:gd name="T1" fmla="*/ 165 h 199"/>
                  <a:gd name="T2" fmla="*/ 143 w 172"/>
                  <a:gd name="T3" fmla="*/ 0 h 199"/>
                  <a:gd name="T4" fmla="*/ 2 w 172"/>
                  <a:gd name="T5" fmla="*/ 0 h 199"/>
                  <a:gd name="T6" fmla="*/ 0 w 172"/>
                  <a:gd name="T7" fmla="*/ 12 h 199"/>
                  <a:gd name="T8" fmla="*/ 5 w 172"/>
                  <a:gd name="T9" fmla="*/ 17 h 199"/>
                  <a:gd name="T10" fmla="*/ 126 w 172"/>
                  <a:gd name="T11" fmla="*/ 17 h 199"/>
                  <a:gd name="T12" fmla="*/ 126 w 172"/>
                  <a:gd name="T13" fmla="*/ 165 h 199"/>
                  <a:gd name="T14" fmla="*/ 39 w 172"/>
                  <a:gd name="T15" fmla="*/ 165 h 199"/>
                  <a:gd name="T16" fmla="*/ 39 w 172"/>
                  <a:gd name="T17" fmla="*/ 176 h 199"/>
                  <a:gd name="T18" fmla="*/ 39 w 172"/>
                  <a:gd name="T19" fmla="*/ 176 h 199"/>
                  <a:gd name="T20" fmla="*/ 10 w 172"/>
                  <a:gd name="T21" fmla="*/ 199 h 199"/>
                  <a:gd name="T22" fmla="*/ 172 w 172"/>
                  <a:gd name="T23" fmla="*/ 199 h 199"/>
                  <a:gd name="T24" fmla="*/ 172 w 172"/>
                  <a:gd name="T25" fmla="*/ 165 h 199"/>
                  <a:gd name="T26" fmla="*/ 143 w 172"/>
                  <a:gd name="T27" fmla="*/ 16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99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4765676" y="2568576"/>
                <a:ext cx="611188" cy="460375"/>
              </a:xfrm>
              <a:custGeom>
                <a:avLst/>
                <a:gdLst>
                  <a:gd name="T0" fmla="*/ 163 w 163"/>
                  <a:gd name="T1" fmla="*/ 91 h 122"/>
                  <a:gd name="T2" fmla="*/ 163 w 163"/>
                  <a:gd name="T3" fmla="*/ 90 h 122"/>
                  <a:gd name="T4" fmla="*/ 163 w 163"/>
                  <a:gd name="T5" fmla="*/ 90 h 122"/>
                  <a:gd name="T6" fmla="*/ 163 w 163"/>
                  <a:gd name="T7" fmla="*/ 39 h 122"/>
                  <a:gd name="T8" fmla="*/ 163 w 163"/>
                  <a:gd name="T9" fmla="*/ 39 h 122"/>
                  <a:gd name="T10" fmla="*/ 126 w 163"/>
                  <a:gd name="T11" fmla="*/ 0 h 122"/>
                  <a:gd name="T12" fmla="*/ 91 w 163"/>
                  <a:gd name="T13" fmla="*/ 59 h 122"/>
                  <a:gd name="T14" fmla="*/ 87 w 163"/>
                  <a:gd name="T15" fmla="*/ 33 h 122"/>
                  <a:gd name="T16" fmla="*/ 91 w 163"/>
                  <a:gd name="T17" fmla="*/ 24 h 122"/>
                  <a:gd name="T18" fmla="*/ 81 w 163"/>
                  <a:gd name="T19" fmla="*/ 14 h 122"/>
                  <a:gd name="T20" fmla="*/ 71 w 163"/>
                  <a:gd name="T21" fmla="*/ 24 h 122"/>
                  <a:gd name="T22" fmla="*/ 76 w 163"/>
                  <a:gd name="T23" fmla="*/ 33 h 122"/>
                  <a:gd name="T24" fmla="*/ 72 w 163"/>
                  <a:gd name="T25" fmla="*/ 59 h 122"/>
                  <a:gd name="T26" fmla="*/ 37 w 163"/>
                  <a:gd name="T27" fmla="*/ 0 h 122"/>
                  <a:gd name="T28" fmla="*/ 0 w 163"/>
                  <a:gd name="T29" fmla="*/ 39 h 122"/>
                  <a:gd name="T30" fmla="*/ 0 w 163"/>
                  <a:gd name="T31" fmla="*/ 39 h 122"/>
                  <a:gd name="T32" fmla="*/ 0 w 163"/>
                  <a:gd name="T33" fmla="*/ 90 h 122"/>
                  <a:gd name="T34" fmla="*/ 0 w 163"/>
                  <a:gd name="T35" fmla="*/ 90 h 122"/>
                  <a:gd name="T36" fmla="*/ 0 w 163"/>
                  <a:gd name="T37" fmla="*/ 91 h 122"/>
                  <a:gd name="T38" fmla="*/ 81 w 163"/>
                  <a:gd name="T39" fmla="*/ 122 h 122"/>
                  <a:gd name="T40" fmla="*/ 163 w 163"/>
                  <a:gd name="T41" fmla="*/ 9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22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5332413" y="2413001"/>
                <a:ext cx="33813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>
                <a:off x="5332413" y="2500313"/>
                <a:ext cx="338138" cy="365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auto">
              <a:xfrm>
                <a:off x="5426076" y="2586038"/>
                <a:ext cx="244475" cy="428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auto">
              <a:xfrm>
                <a:off x="5426076" y="2673351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auto">
              <a:xfrm>
                <a:off x="5426076" y="2760663"/>
                <a:ext cx="244475" cy="381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83" name="文本框 182"/>
          <p:cNvSpPr txBox="1"/>
          <p:nvPr/>
        </p:nvSpPr>
        <p:spPr>
          <a:xfrm>
            <a:off x="1577949" y="517435"/>
            <a:ext cx="599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45</a:t>
            </a:r>
            <a:r>
              <a:rPr lang="zh-CN" altLang="en-US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个答辩必备学术</a:t>
            </a:r>
            <a:r>
              <a:rPr lang="en-US" altLang="zh-CN" sz="3600" dirty="0" smtClean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ICON</a:t>
            </a:r>
            <a:endParaRPr lang="zh-CN" altLang="en-US" sz="36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5862" y="238974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0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绪论</a:t>
            </a:r>
            <a:endParaRPr lang="zh-CN" altLang="zh-CN" sz="60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40805" y="3537029"/>
            <a:ext cx="185704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选题背景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研究意义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国内相关研究综述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59443" y="3537029"/>
            <a:ext cx="1857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国外相关研究综述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主要贡献与创新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944178" y="3397745"/>
            <a:ext cx="3186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3209" y="2644490"/>
            <a:ext cx="1959186" cy="1871476"/>
            <a:chOff x="3065829" y="2668267"/>
            <a:chExt cx="1872107" cy="1761728"/>
          </a:xfrm>
        </p:grpSpPr>
        <p:sp>
          <p:nvSpPr>
            <p:cNvPr id="3" name="椭圆 2"/>
            <p:cNvSpPr/>
            <p:nvPr/>
          </p:nvSpPr>
          <p:spPr>
            <a:xfrm>
              <a:off x="3115072" y="2668267"/>
              <a:ext cx="1761728" cy="176172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442509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39209" y="276113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0658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818429" y="349265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442509" y="422417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439209" y="4201315"/>
              <a:ext cx="119507" cy="11950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269293" y="2943616"/>
              <a:ext cx="1465545" cy="1202499"/>
              <a:chOff x="3269293" y="2943616"/>
              <a:chExt cx="1465545" cy="1202499"/>
            </a:xfrm>
          </p:grpSpPr>
          <p:sp>
            <p:nvSpPr>
              <p:cNvPr id="11" name="任意多边形 10"/>
              <p:cNvSpPr/>
              <p:nvPr/>
            </p:nvSpPr>
            <p:spPr>
              <a:xfrm>
                <a:off x="4008329" y="2956142"/>
                <a:ext cx="425885" cy="588724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3995803" y="3544866"/>
                <a:ext cx="739035" cy="0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3594970" y="2943616"/>
                <a:ext cx="413359" cy="588724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269293" y="3557392"/>
                <a:ext cx="726510" cy="0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3582444" y="3569918"/>
                <a:ext cx="425885" cy="576197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020855" y="3569918"/>
                <a:ext cx="388307" cy="576197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accent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836753" y="928264"/>
            <a:ext cx="7495412" cy="1731444"/>
            <a:chOff x="2963100" y="1273889"/>
            <a:chExt cx="7162269" cy="1629910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2963100" y="1542680"/>
              <a:ext cx="7162269" cy="136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63100" y="1273889"/>
              <a:ext cx="1613966" cy="318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选题背景</a:t>
              </a:r>
              <a:endPara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96755" y="3083018"/>
            <a:ext cx="979646" cy="994420"/>
            <a:chOff x="3254772" y="2872916"/>
            <a:chExt cx="936104" cy="936104"/>
          </a:xfrm>
        </p:grpSpPr>
        <p:sp>
          <p:nvSpPr>
            <p:cNvPr id="21" name="椭圆 20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469765" y="3187079"/>
              <a:ext cx="599223" cy="3042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479048" y="3070843"/>
            <a:ext cx="2078325" cy="1213727"/>
            <a:chOff x="789157" y="3505487"/>
            <a:chExt cx="1985951" cy="1142552"/>
          </a:xfrm>
        </p:grpSpPr>
        <p:sp>
          <p:nvSpPr>
            <p:cNvPr id="24" name="TextBox 23"/>
            <p:cNvSpPr txBox="1"/>
            <p:nvPr/>
          </p:nvSpPr>
          <p:spPr>
            <a:xfrm>
              <a:off x="789157" y="3505487"/>
              <a:ext cx="838176" cy="28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4769" y="3080921"/>
            <a:ext cx="2053900" cy="1209978"/>
            <a:chOff x="812496" y="3514973"/>
            <a:chExt cx="1962612" cy="1139022"/>
          </a:xfrm>
        </p:grpSpPr>
        <p:sp>
          <p:nvSpPr>
            <p:cNvPr id="27" name="TextBox 26"/>
            <p:cNvSpPr txBox="1"/>
            <p:nvPr/>
          </p:nvSpPr>
          <p:spPr>
            <a:xfrm>
              <a:off x="864408" y="3514973"/>
              <a:ext cx="838176" cy="28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2496" y="3800585"/>
              <a:ext cx="1962612" cy="853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105"/>
                </a:lnSpc>
              </a:pPr>
              <a:r>
                <a:rPr lang="zh-CN" altLang="en-US" sz="1200" dirty="0">
                  <a:solidFill>
                    <a:sysClr val="windowText" lastClr="0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272144" y="266369"/>
            <a:ext cx="468000" cy="468000"/>
            <a:chOff x="2558424" y="1401428"/>
            <a:chExt cx="1318727" cy="1318727"/>
          </a:xfrm>
        </p:grpSpPr>
        <p:sp>
          <p:nvSpPr>
            <p:cNvPr id="34" name="椭圆 33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1874" y="288888"/>
            <a:ext cx="172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选题背景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73148" y="1379560"/>
            <a:ext cx="2152196" cy="2252462"/>
            <a:chOff x="973148" y="1379560"/>
            <a:chExt cx="2152196" cy="2252462"/>
          </a:xfrm>
        </p:grpSpPr>
        <p:sp>
          <p:nvSpPr>
            <p:cNvPr id="6" name="MH_Other_1"/>
            <p:cNvSpPr/>
            <p:nvPr>
              <p:custDataLst>
                <p:tags r:id="rId7"/>
              </p:custDataLst>
            </p:nvPr>
          </p:nvSpPr>
          <p:spPr>
            <a:xfrm>
              <a:off x="1052231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8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8" name="MH_Other_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51"/>
            <p:cNvSpPr txBox="1"/>
            <p:nvPr/>
          </p:nvSpPr>
          <p:spPr bwMode="auto">
            <a:xfrm rot="20417445">
              <a:off x="1401657" y="185796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7325" y="1379560"/>
            <a:ext cx="2152196" cy="2252462"/>
            <a:chOff x="3447325" y="1379560"/>
            <a:chExt cx="2152196" cy="2252462"/>
          </a:xfrm>
        </p:grpSpPr>
        <p:sp>
          <p:nvSpPr>
            <p:cNvPr id="11" name="MH_Other_2"/>
            <p:cNvSpPr/>
            <p:nvPr>
              <p:custDataLst>
                <p:tags r:id="rId4"/>
              </p:custDataLst>
            </p:nvPr>
          </p:nvSpPr>
          <p:spPr>
            <a:xfrm>
              <a:off x="3526409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2" name="MH_SubTitle_2"/>
            <p:cNvSpPr/>
            <p:nvPr>
              <p:custDataLst>
                <p:tags r:id="rId5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pic>
          <p:nvPicPr>
            <p:cNvPr id="13" name="MH_Other_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19615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51"/>
            <p:cNvSpPr txBox="1"/>
            <p:nvPr/>
          </p:nvSpPr>
          <p:spPr bwMode="auto">
            <a:xfrm rot="20417445">
              <a:off x="3859184" y="1878742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21503" y="1379560"/>
            <a:ext cx="2152196" cy="2252462"/>
            <a:chOff x="5921503" y="1379560"/>
            <a:chExt cx="2152196" cy="2252462"/>
          </a:xfrm>
        </p:grpSpPr>
        <p:sp>
          <p:nvSpPr>
            <p:cNvPr id="16" name="MH_Other_3"/>
            <p:cNvSpPr/>
            <p:nvPr>
              <p:custDataLst>
                <p:tags r:id="rId1"/>
              </p:custDataLst>
            </p:nvPr>
          </p:nvSpPr>
          <p:spPr>
            <a:xfrm>
              <a:off x="6000586" y="1561734"/>
              <a:ext cx="1967197" cy="1972846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tx1"/>
                </a:solidFill>
              </a:endParaRPr>
            </a:p>
          </p:txBody>
        </p:sp>
        <p:sp>
          <p:nvSpPr>
            <p:cNvPr id="17" name="MH_SubTitle_3"/>
            <p:cNvSpPr/>
            <p:nvPr>
              <p:custDataLst>
                <p:tags r:id="rId2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pic>
          <p:nvPicPr>
            <p:cNvPr id="18" name="MH_Other_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3792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51"/>
            <p:cNvSpPr txBox="1"/>
            <p:nvPr/>
          </p:nvSpPr>
          <p:spPr bwMode="auto">
            <a:xfrm rot="20417445">
              <a:off x="6333362" y="1878741"/>
              <a:ext cx="1451171" cy="1338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后在此</a:t>
              </a:r>
              <a:r>
                <a:rPr lang="zh-CN" altLang="en-US" sz="900" dirty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框中选择粘贴，并选择只保留文字，您的内容打在这里或者粘贴，您的内容打在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 Light" panose="020B0502040204020203" pitchFamily="34" charset="-122"/>
                </a:rPr>
                <a:t>这里</a:t>
              </a:r>
              <a:endParaRPr lang="en-US" altLang="zh-CN" sz="9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TextBox 36"/>
          <p:cNvSpPr txBox="1"/>
          <p:nvPr/>
        </p:nvSpPr>
        <p:spPr>
          <a:xfrm>
            <a:off x="1145438" y="4156065"/>
            <a:ext cx="717073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900" dirty="0">
                <a:latin typeface="微软雅黑 Light" panose="020B0502040204020203" pitchFamily="34" charset="-122"/>
              </a:rPr>
              <a:t>这里，或者通过复制您的文本后</a:t>
            </a:r>
            <a:endParaRPr lang="zh-CN" altLang="en-US" sz="900" dirty="0"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272144" y="266369"/>
            <a:ext cx="468000" cy="468000"/>
            <a:chOff x="2558424" y="1401428"/>
            <a:chExt cx="1318727" cy="1318727"/>
          </a:xfrm>
        </p:grpSpPr>
        <p:sp>
          <p:nvSpPr>
            <p:cNvPr id="22" name="椭圆 21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676010" y="1814946"/>
              <a:ext cx="1083553" cy="597017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1874" y="288888"/>
            <a:ext cx="172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研究意义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>
            <a:off x="7938" y="7939"/>
            <a:ext cx="9136063" cy="1729582"/>
          </a:xfrm>
          <a:custGeom>
            <a:avLst/>
            <a:gdLst>
              <a:gd name="T0" fmla="*/ 0 w 1259"/>
              <a:gd name="T1" fmla="*/ 0 h 291"/>
              <a:gd name="T2" fmla="*/ 28 w 1259"/>
              <a:gd name="T3" fmla="*/ 129 h 291"/>
              <a:gd name="T4" fmla="*/ 98 w 1259"/>
              <a:gd name="T5" fmla="*/ 183 h 291"/>
              <a:gd name="T6" fmla="*/ 570 w 1259"/>
              <a:gd name="T7" fmla="*/ 278 h 291"/>
              <a:gd name="T8" fmla="*/ 685 w 1259"/>
              <a:gd name="T9" fmla="*/ 278 h 291"/>
              <a:gd name="T10" fmla="*/ 1018 w 1259"/>
              <a:gd name="T11" fmla="*/ 211 h 291"/>
              <a:gd name="T12" fmla="*/ 1161 w 1259"/>
              <a:gd name="T13" fmla="*/ 182 h 291"/>
              <a:gd name="T14" fmla="*/ 1236 w 1259"/>
              <a:gd name="T15" fmla="*/ 119 h 291"/>
              <a:gd name="T16" fmla="*/ 1259 w 1259"/>
              <a:gd name="T17" fmla="*/ 0 h 291"/>
              <a:gd name="T18" fmla="*/ 0 w 1259"/>
              <a:gd name="T19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9" h="291">
                <a:moveTo>
                  <a:pt x="0" y="0"/>
                </a:move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42" y="172"/>
                  <a:pt x="98" y="183"/>
                </a:cubicBezTo>
                <a:cubicBezTo>
                  <a:pt x="570" y="278"/>
                  <a:pt x="570" y="278"/>
                  <a:pt x="570" y="278"/>
                </a:cubicBezTo>
                <a:cubicBezTo>
                  <a:pt x="570" y="278"/>
                  <a:pt x="623" y="291"/>
                  <a:pt x="685" y="278"/>
                </a:cubicBezTo>
                <a:cubicBezTo>
                  <a:pt x="1018" y="211"/>
                  <a:pt x="1018" y="211"/>
                  <a:pt x="1018" y="211"/>
                </a:cubicBezTo>
                <a:cubicBezTo>
                  <a:pt x="1161" y="182"/>
                  <a:pt x="1161" y="182"/>
                  <a:pt x="1161" y="182"/>
                </a:cubicBezTo>
                <a:cubicBezTo>
                  <a:pt x="1161" y="182"/>
                  <a:pt x="1227" y="167"/>
                  <a:pt x="1236" y="119"/>
                </a:cubicBezTo>
                <a:cubicBezTo>
                  <a:pt x="1259" y="0"/>
                  <a:pt x="1259" y="0"/>
                  <a:pt x="125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79A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066910" y="996250"/>
            <a:ext cx="1261872" cy="1261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7" name="文本框 6"/>
          <p:cNvSpPr txBox="1"/>
          <p:nvPr/>
        </p:nvSpPr>
        <p:spPr>
          <a:xfrm>
            <a:off x="4135490" y="1142473"/>
            <a:ext cx="112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01304" y="2511922"/>
            <a:ext cx="494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  <a:cs typeface="Times New Roman" panose="02020603050405020304" pitchFamily="18" charset="0"/>
              </a:rPr>
              <a:t>研究方法与思路</a:t>
            </a:r>
            <a:endParaRPr lang="zh-CN" altLang="zh-CN" sz="4800" kern="1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4347" y="3580535"/>
            <a:ext cx="1806998" cy="102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研究思路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研究方案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研究可行性分析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76000" y="3342919"/>
            <a:ext cx="439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9378" y="963628"/>
            <a:ext cx="4666431" cy="3906463"/>
            <a:chOff x="555625" y="293801"/>
            <a:chExt cx="7936025" cy="6643573"/>
          </a:xfrm>
          <a:solidFill>
            <a:schemeClr val="bg1">
              <a:lumMod val="95000"/>
            </a:schemeClr>
          </a:solidFill>
        </p:grpSpPr>
        <p:sp>
          <p:nvSpPr>
            <p:cNvPr id="3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Freeform 8"/>
            <p:cNvSpPr/>
            <p:nvPr/>
          </p:nvSpPr>
          <p:spPr bwMode="auto">
            <a:xfrm>
              <a:off x="5483225" y="6616699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7366000" y="5353841"/>
              <a:ext cx="247650" cy="619124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2622549" y="2911475"/>
              <a:ext cx="1962150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65000"/>
                </a:schemeClr>
              </a:solidFill>
              <a:round/>
            </a:ln>
          </p:spPr>
          <p:txBody>
            <a:bodyPr/>
            <a:lstStyle/>
            <a:p>
              <a:endParaRPr lang="zh-CN" altLang="en-US" sz="1015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9" name="Freeform 19"/>
          <p:cNvSpPr/>
          <p:nvPr/>
        </p:nvSpPr>
        <p:spPr bwMode="auto">
          <a:xfrm>
            <a:off x="5545416" y="3701399"/>
            <a:ext cx="721612" cy="709734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1015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Freeform 10"/>
          <p:cNvSpPr/>
          <p:nvPr/>
        </p:nvSpPr>
        <p:spPr bwMode="auto">
          <a:xfrm>
            <a:off x="5465837" y="2814570"/>
            <a:ext cx="731832" cy="561943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endParaRPr lang="zh-CN" altLang="en-US" sz="1015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545416" y="1067783"/>
            <a:ext cx="3437717" cy="1235206"/>
            <a:chOff x="5545416" y="1067783"/>
            <a:chExt cx="3437717" cy="1235206"/>
          </a:xfrm>
        </p:grpSpPr>
        <p:sp>
          <p:nvSpPr>
            <p:cNvPr id="42" name="文本框 41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aseline="-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添加标题</a:t>
              </a:r>
              <a:endParaRPr lang="zh-CN" altLang="en-US" sz="2000" baseline="-3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545416" y="1305793"/>
              <a:ext cx="3437717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3895">
                <a:lnSpc>
                  <a:spcPct val="1400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6405303" y="2812118"/>
            <a:ext cx="232785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中选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05303" y="3701399"/>
            <a:ext cx="232785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3895">
              <a:lnSpc>
                <a:spcPct val="14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</a:t>
            </a: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中选</a:t>
            </a: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47" name="椭圆 46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81874" y="288888"/>
            <a:ext cx="209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国内研究综述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"/>
          <p:cNvGrpSpPr/>
          <p:nvPr/>
        </p:nvGrpSpPr>
        <p:grpSpPr>
          <a:xfrm>
            <a:off x="1102492" y="1099069"/>
            <a:ext cx="6329496" cy="3448049"/>
            <a:chOff x="815256" y="742950"/>
            <a:chExt cx="6726508" cy="3688771"/>
          </a:xfrm>
          <a:solidFill>
            <a:schemeClr val="bg1">
              <a:lumMod val="75000"/>
              <a:alpha val="80000"/>
            </a:schemeClr>
          </a:solidFill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1287450" y="2365392"/>
              <a:ext cx="99071" cy="75912"/>
            </a:xfrm>
            <a:custGeom>
              <a:avLst/>
              <a:gdLst>
                <a:gd name="T0" fmla="*/ 0 w 77"/>
                <a:gd name="T1" fmla="*/ 7 h 59"/>
                <a:gd name="T2" fmla="*/ 3 w 77"/>
                <a:gd name="T3" fmla="*/ 3 h 59"/>
                <a:gd name="T4" fmla="*/ 0 w 77"/>
                <a:gd name="T5" fmla="*/ 3 h 59"/>
                <a:gd name="T6" fmla="*/ 0 w 77"/>
                <a:gd name="T7" fmla="*/ 7 h 59"/>
                <a:gd name="T8" fmla="*/ 0 w 77"/>
                <a:gd name="T9" fmla="*/ 7 h 59"/>
                <a:gd name="T10" fmla="*/ 0 w 77"/>
                <a:gd name="T11" fmla="*/ 7 h 59"/>
                <a:gd name="T12" fmla="*/ 14 w 77"/>
                <a:gd name="T13" fmla="*/ 3 h 59"/>
                <a:gd name="T14" fmla="*/ 14 w 77"/>
                <a:gd name="T15" fmla="*/ 0 h 59"/>
                <a:gd name="T16" fmla="*/ 14 w 77"/>
                <a:gd name="T17" fmla="*/ 0 h 59"/>
                <a:gd name="T18" fmla="*/ 11 w 77"/>
                <a:gd name="T19" fmla="*/ 0 h 59"/>
                <a:gd name="T20" fmla="*/ 11 w 77"/>
                <a:gd name="T21" fmla="*/ 3 h 59"/>
                <a:gd name="T22" fmla="*/ 11 w 77"/>
                <a:gd name="T23" fmla="*/ 3 h 59"/>
                <a:gd name="T24" fmla="*/ 14 w 77"/>
                <a:gd name="T25" fmla="*/ 3 h 59"/>
                <a:gd name="T26" fmla="*/ 14 w 77"/>
                <a:gd name="T27" fmla="*/ 3 h 59"/>
                <a:gd name="T28" fmla="*/ 37 w 77"/>
                <a:gd name="T29" fmla="*/ 15 h 59"/>
                <a:gd name="T30" fmla="*/ 37 w 77"/>
                <a:gd name="T31" fmla="*/ 15 h 59"/>
                <a:gd name="T32" fmla="*/ 33 w 77"/>
                <a:gd name="T33" fmla="*/ 11 h 59"/>
                <a:gd name="T34" fmla="*/ 33 w 77"/>
                <a:gd name="T35" fmla="*/ 11 h 59"/>
                <a:gd name="T36" fmla="*/ 29 w 77"/>
                <a:gd name="T37" fmla="*/ 11 h 59"/>
                <a:gd name="T38" fmla="*/ 33 w 77"/>
                <a:gd name="T39" fmla="*/ 15 h 59"/>
                <a:gd name="T40" fmla="*/ 37 w 77"/>
                <a:gd name="T41" fmla="*/ 15 h 59"/>
                <a:gd name="T42" fmla="*/ 37 w 77"/>
                <a:gd name="T43" fmla="*/ 15 h 59"/>
                <a:gd name="T44" fmla="*/ 37 w 77"/>
                <a:gd name="T45" fmla="*/ 15 h 59"/>
                <a:gd name="T46" fmla="*/ 51 w 77"/>
                <a:gd name="T47" fmla="*/ 18 h 59"/>
                <a:gd name="T48" fmla="*/ 48 w 77"/>
                <a:gd name="T49" fmla="*/ 18 h 59"/>
                <a:gd name="T50" fmla="*/ 48 w 77"/>
                <a:gd name="T51" fmla="*/ 18 h 59"/>
                <a:gd name="T52" fmla="*/ 44 w 77"/>
                <a:gd name="T53" fmla="*/ 18 h 59"/>
                <a:gd name="T54" fmla="*/ 48 w 77"/>
                <a:gd name="T55" fmla="*/ 18 h 59"/>
                <a:gd name="T56" fmla="*/ 51 w 77"/>
                <a:gd name="T57" fmla="*/ 18 h 59"/>
                <a:gd name="T58" fmla="*/ 51 w 77"/>
                <a:gd name="T59" fmla="*/ 18 h 59"/>
                <a:gd name="T60" fmla="*/ 51 w 77"/>
                <a:gd name="T61" fmla="*/ 18 h 59"/>
                <a:gd name="T62" fmla="*/ 55 w 77"/>
                <a:gd name="T63" fmla="*/ 26 h 59"/>
                <a:gd name="T64" fmla="*/ 55 w 77"/>
                <a:gd name="T65" fmla="*/ 26 h 59"/>
                <a:gd name="T66" fmla="*/ 51 w 77"/>
                <a:gd name="T67" fmla="*/ 22 h 59"/>
                <a:gd name="T68" fmla="*/ 51 w 77"/>
                <a:gd name="T69" fmla="*/ 22 h 59"/>
                <a:gd name="T70" fmla="*/ 51 w 77"/>
                <a:gd name="T71" fmla="*/ 22 h 59"/>
                <a:gd name="T72" fmla="*/ 55 w 77"/>
                <a:gd name="T73" fmla="*/ 22 h 59"/>
                <a:gd name="T74" fmla="*/ 59 w 77"/>
                <a:gd name="T75" fmla="*/ 22 h 59"/>
                <a:gd name="T76" fmla="*/ 63 w 77"/>
                <a:gd name="T77" fmla="*/ 26 h 59"/>
                <a:gd name="T78" fmla="*/ 59 w 77"/>
                <a:gd name="T79" fmla="*/ 26 h 59"/>
                <a:gd name="T80" fmla="*/ 55 w 77"/>
                <a:gd name="T81" fmla="*/ 26 h 59"/>
                <a:gd name="T82" fmla="*/ 55 w 77"/>
                <a:gd name="T83" fmla="*/ 26 h 59"/>
                <a:gd name="T84" fmla="*/ 59 w 77"/>
                <a:gd name="T85" fmla="*/ 44 h 59"/>
                <a:gd name="T86" fmla="*/ 63 w 77"/>
                <a:gd name="T87" fmla="*/ 48 h 59"/>
                <a:gd name="T88" fmla="*/ 63 w 77"/>
                <a:gd name="T89" fmla="*/ 55 h 59"/>
                <a:gd name="T90" fmla="*/ 66 w 77"/>
                <a:gd name="T91" fmla="*/ 59 h 59"/>
                <a:gd name="T92" fmla="*/ 70 w 77"/>
                <a:gd name="T93" fmla="*/ 52 h 59"/>
                <a:gd name="T94" fmla="*/ 77 w 77"/>
                <a:gd name="T95" fmla="*/ 48 h 59"/>
                <a:gd name="T96" fmla="*/ 77 w 77"/>
                <a:gd name="T97" fmla="*/ 48 h 59"/>
                <a:gd name="T98" fmla="*/ 74 w 77"/>
                <a:gd name="T99" fmla="*/ 44 h 59"/>
                <a:gd name="T100" fmla="*/ 74 w 77"/>
                <a:gd name="T101" fmla="*/ 44 h 59"/>
                <a:gd name="T102" fmla="*/ 74 w 77"/>
                <a:gd name="T103" fmla="*/ 41 h 59"/>
                <a:gd name="T104" fmla="*/ 74 w 77"/>
                <a:gd name="T105" fmla="*/ 41 h 59"/>
                <a:gd name="T106" fmla="*/ 70 w 77"/>
                <a:gd name="T107" fmla="*/ 41 h 59"/>
                <a:gd name="T108" fmla="*/ 66 w 77"/>
                <a:gd name="T109" fmla="*/ 37 h 59"/>
                <a:gd name="T110" fmla="*/ 63 w 77"/>
                <a:gd name="T111" fmla="*/ 33 h 59"/>
                <a:gd name="T112" fmla="*/ 63 w 77"/>
                <a:gd name="T113" fmla="*/ 37 h 59"/>
                <a:gd name="T114" fmla="*/ 63 w 77"/>
                <a:gd name="T115" fmla="*/ 37 h 59"/>
                <a:gd name="T116" fmla="*/ 63 w 77"/>
                <a:gd name="T117" fmla="*/ 41 h 59"/>
                <a:gd name="T118" fmla="*/ 59 w 77"/>
                <a:gd name="T119" fmla="*/ 44 h 59"/>
                <a:gd name="T120" fmla="*/ 59 w 77"/>
                <a:gd name="T121" fmla="*/ 4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" h="59">
                  <a:moveTo>
                    <a:pt x="0" y="7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14" y="3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37" y="15"/>
                  </a:moveTo>
                  <a:lnTo>
                    <a:pt x="37" y="15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close/>
                  <a:moveTo>
                    <a:pt x="51" y="18"/>
                  </a:move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close/>
                  <a:moveTo>
                    <a:pt x="55" y="26"/>
                  </a:moveTo>
                  <a:lnTo>
                    <a:pt x="55" y="2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5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close/>
                  <a:moveTo>
                    <a:pt x="59" y="44"/>
                  </a:moveTo>
                  <a:lnTo>
                    <a:pt x="63" y="48"/>
                  </a:lnTo>
                  <a:lnTo>
                    <a:pt x="63" y="55"/>
                  </a:lnTo>
                  <a:lnTo>
                    <a:pt x="66" y="59"/>
                  </a:lnTo>
                  <a:lnTo>
                    <a:pt x="70" y="52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6" y="37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59" y="44"/>
                  </a:ln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6"/>
            <p:cNvSpPr/>
            <p:nvPr/>
          </p:nvSpPr>
          <p:spPr bwMode="auto">
            <a:xfrm>
              <a:off x="5241266" y="3424288"/>
              <a:ext cx="5147" cy="10293"/>
            </a:xfrm>
            <a:custGeom>
              <a:avLst/>
              <a:gdLst>
                <a:gd name="T0" fmla="*/ 0 w 4"/>
                <a:gd name="T1" fmla="*/ 4 h 8"/>
                <a:gd name="T2" fmla="*/ 0 w 4"/>
                <a:gd name="T3" fmla="*/ 0 h 8"/>
                <a:gd name="T4" fmla="*/ 0 w 4"/>
                <a:gd name="T5" fmla="*/ 0 h 8"/>
                <a:gd name="T6" fmla="*/ 4 w 4"/>
                <a:gd name="T7" fmla="*/ 0 h 8"/>
                <a:gd name="T8" fmla="*/ 4 w 4"/>
                <a:gd name="T9" fmla="*/ 0 h 8"/>
                <a:gd name="T10" fmla="*/ 4 w 4"/>
                <a:gd name="T11" fmla="*/ 8 h 8"/>
                <a:gd name="T12" fmla="*/ 0 w 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5202669" y="3395983"/>
              <a:ext cx="28306" cy="24446"/>
            </a:xfrm>
            <a:custGeom>
              <a:avLst/>
              <a:gdLst>
                <a:gd name="T0" fmla="*/ 4 w 22"/>
                <a:gd name="T1" fmla="*/ 11 h 19"/>
                <a:gd name="T2" fmla="*/ 4 w 22"/>
                <a:gd name="T3" fmla="*/ 7 h 19"/>
                <a:gd name="T4" fmla="*/ 4 w 22"/>
                <a:gd name="T5" fmla="*/ 4 h 19"/>
                <a:gd name="T6" fmla="*/ 4 w 22"/>
                <a:gd name="T7" fmla="*/ 4 h 19"/>
                <a:gd name="T8" fmla="*/ 4 w 22"/>
                <a:gd name="T9" fmla="*/ 0 h 19"/>
                <a:gd name="T10" fmla="*/ 0 w 22"/>
                <a:gd name="T11" fmla="*/ 0 h 19"/>
                <a:gd name="T12" fmla="*/ 0 w 22"/>
                <a:gd name="T13" fmla="*/ 4 h 19"/>
                <a:gd name="T14" fmla="*/ 0 w 22"/>
                <a:gd name="T15" fmla="*/ 7 h 19"/>
                <a:gd name="T16" fmla="*/ 0 w 22"/>
                <a:gd name="T17" fmla="*/ 7 h 19"/>
                <a:gd name="T18" fmla="*/ 0 w 22"/>
                <a:gd name="T19" fmla="*/ 11 h 19"/>
                <a:gd name="T20" fmla="*/ 4 w 22"/>
                <a:gd name="T21" fmla="*/ 11 h 19"/>
                <a:gd name="T22" fmla="*/ 4 w 22"/>
                <a:gd name="T23" fmla="*/ 11 h 19"/>
                <a:gd name="T24" fmla="*/ 4 w 22"/>
                <a:gd name="T25" fmla="*/ 15 h 19"/>
                <a:gd name="T26" fmla="*/ 8 w 22"/>
                <a:gd name="T27" fmla="*/ 15 h 19"/>
                <a:gd name="T28" fmla="*/ 8 w 22"/>
                <a:gd name="T29" fmla="*/ 19 h 19"/>
                <a:gd name="T30" fmla="*/ 4 w 22"/>
                <a:gd name="T31" fmla="*/ 19 h 19"/>
                <a:gd name="T32" fmla="*/ 4 w 22"/>
                <a:gd name="T33" fmla="*/ 15 h 19"/>
                <a:gd name="T34" fmla="*/ 4 w 22"/>
                <a:gd name="T35" fmla="*/ 15 h 19"/>
                <a:gd name="T36" fmla="*/ 4 w 22"/>
                <a:gd name="T37" fmla="*/ 15 h 19"/>
                <a:gd name="T38" fmla="*/ 22 w 22"/>
                <a:gd name="T39" fmla="*/ 19 h 19"/>
                <a:gd name="T40" fmla="*/ 22 w 22"/>
                <a:gd name="T41" fmla="*/ 15 h 19"/>
                <a:gd name="T42" fmla="*/ 22 w 22"/>
                <a:gd name="T43" fmla="*/ 11 h 19"/>
                <a:gd name="T44" fmla="*/ 22 w 22"/>
                <a:gd name="T45" fmla="*/ 15 h 19"/>
                <a:gd name="T46" fmla="*/ 19 w 22"/>
                <a:gd name="T47" fmla="*/ 15 h 19"/>
                <a:gd name="T48" fmla="*/ 19 w 22"/>
                <a:gd name="T49" fmla="*/ 15 h 19"/>
                <a:gd name="T50" fmla="*/ 22 w 22"/>
                <a:gd name="T5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9">
                  <a:moveTo>
                    <a:pt x="4" y="11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4" y="15"/>
                  </a:moveTo>
                  <a:lnTo>
                    <a:pt x="8" y="15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22" y="19"/>
                  </a:moveTo>
                  <a:lnTo>
                    <a:pt x="22" y="15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2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69572" y="3267319"/>
              <a:ext cx="200714" cy="100357"/>
            </a:xfrm>
            <a:custGeom>
              <a:avLst/>
              <a:gdLst>
                <a:gd name="T0" fmla="*/ 152 w 156"/>
                <a:gd name="T1" fmla="*/ 4 h 78"/>
                <a:gd name="T2" fmla="*/ 156 w 156"/>
                <a:gd name="T3" fmla="*/ 4 h 78"/>
                <a:gd name="T4" fmla="*/ 156 w 156"/>
                <a:gd name="T5" fmla="*/ 4 h 78"/>
                <a:gd name="T6" fmla="*/ 152 w 156"/>
                <a:gd name="T7" fmla="*/ 0 h 78"/>
                <a:gd name="T8" fmla="*/ 152 w 156"/>
                <a:gd name="T9" fmla="*/ 4 h 78"/>
                <a:gd name="T10" fmla="*/ 152 w 156"/>
                <a:gd name="T11" fmla="*/ 4 h 78"/>
                <a:gd name="T12" fmla="*/ 152 w 156"/>
                <a:gd name="T13" fmla="*/ 4 h 78"/>
                <a:gd name="T14" fmla="*/ 4 w 156"/>
                <a:gd name="T15" fmla="*/ 78 h 78"/>
                <a:gd name="T16" fmla="*/ 7 w 156"/>
                <a:gd name="T17" fmla="*/ 78 h 78"/>
                <a:gd name="T18" fmla="*/ 4 w 156"/>
                <a:gd name="T19" fmla="*/ 78 h 78"/>
                <a:gd name="T20" fmla="*/ 4 w 156"/>
                <a:gd name="T21" fmla="*/ 78 h 78"/>
                <a:gd name="T22" fmla="*/ 4 w 156"/>
                <a:gd name="T23" fmla="*/ 78 h 78"/>
                <a:gd name="T24" fmla="*/ 0 w 156"/>
                <a:gd name="T25" fmla="*/ 70 h 78"/>
                <a:gd name="T26" fmla="*/ 4 w 156"/>
                <a:gd name="T27" fmla="*/ 70 h 78"/>
                <a:gd name="T28" fmla="*/ 4 w 156"/>
                <a:gd name="T29" fmla="*/ 70 h 78"/>
                <a:gd name="T30" fmla="*/ 7 w 156"/>
                <a:gd name="T31" fmla="*/ 70 h 78"/>
                <a:gd name="T32" fmla="*/ 4 w 156"/>
                <a:gd name="T33" fmla="*/ 70 h 78"/>
                <a:gd name="T34" fmla="*/ 4 w 156"/>
                <a:gd name="T35" fmla="*/ 74 h 78"/>
                <a:gd name="T36" fmla="*/ 0 w 156"/>
                <a:gd name="T3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78">
                  <a:moveTo>
                    <a:pt x="152" y="4"/>
                  </a:moveTo>
                  <a:lnTo>
                    <a:pt x="156" y="4"/>
                  </a:lnTo>
                  <a:lnTo>
                    <a:pt x="156" y="4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2" y="4"/>
                  </a:lnTo>
                  <a:close/>
                  <a:moveTo>
                    <a:pt x="4" y="78"/>
                  </a:moveTo>
                  <a:lnTo>
                    <a:pt x="7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0" y="70"/>
                  </a:moveTo>
                  <a:lnTo>
                    <a:pt x="4" y="70"/>
                  </a:lnTo>
                  <a:lnTo>
                    <a:pt x="4" y="70"/>
                  </a:lnTo>
                  <a:lnTo>
                    <a:pt x="7" y="70"/>
                  </a:lnTo>
                  <a:lnTo>
                    <a:pt x="4" y="70"/>
                  </a:lnTo>
                  <a:lnTo>
                    <a:pt x="4" y="74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6240979" y="2909636"/>
              <a:ext cx="47606" cy="137670"/>
            </a:xfrm>
            <a:custGeom>
              <a:avLst/>
              <a:gdLst>
                <a:gd name="T0" fmla="*/ 4 w 10"/>
                <a:gd name="T1" fmla="*/ 5 h 29"/>
                <a:gd name="T2" fmla="*/ 4 w 10"/>
                <a:gd name="T3" fmla="*/ 3 h 29"/>
                <a:gd name="T4" fmla="*/ 4 w 10"/>
                <a:gd name="T5" fmla="*/ 1 h 29"/>
                <a:gd name="T6" fmla="*/ 4 w 10"/>
                <a:gd name="T7" fmla="*/ 0 h 29"/>
                <a:gd name="T8" fmla="*/ 3 w 10"/>
                <a:gd name="T9" fmla="*/ 1 h 29"/>
                <a:gd name="T10" fmla="*/ 3 w 10"/>
                <a:gd name="T11" fmla="*/ 3 h 29"/>
                <a:gd name="T12" fmla="*/ 3 w 10"/>
                <a:gd name="T13" fmla="*/ 5 h 29"/>
                <a:gd name="T14" fmla="*/ 3 w 10"/>
                <a:gd name="T15" fmla="*/ 10 h 29"/>
                <a:gd name="T16" fmla="*/ 3 w 10"/>
                <a:gd name="T17" fmla="*/ 8 h 29"/>
                <a:gd name="T18" fmla="*/ 3 w 10"/>
                <a:gd name="T19" fmla="*/ 7 h 29"/>
                <a:gd name="T20" fmla="*/ 4 w 10"/>
                <a:gd name="T21" fmla="*/ 6 h 29"/>
                <a:gd name="T22" fmla="*/ 3 w 10"/>
                <a:gd name="T23" fmla="*/ 7 h 29"/>
                <a:gd name="T24" fmla="*/ 3 w 10"/>
                <a:gd name="T25" fmla="*/ 9 h 29"/>
                <a:gd name="T26" fmla="*/ 3 w 10"/>
                <a:gd name="T27" fmla="*/ 10 h 29"/>
                <a:gd name="T28" fmla="*/ 1 w 10"/>
                <a:gd name="T29" fmla="*/ 9 h 29"/>
                <a:gd name="T30" fmla="*/ 0 w 10"/>
                <a:gd name="T31" fmla="*/ 9 h 29"/>
                <a:gd name="T32" fmla="*/ 3 w 10"/>
                <a:gd name="T33" fmla="*/ 14 h 29"/>
                <a:gd name="T34" fmla="*/ 3 w 10"/>
                <a:gd name="T35" fmla="*/ 12 h 29"/>
                <a:gd name="T36" fmla="*/ 2 w 10"/>
                <a:gd name="T37" fmla="*/ 13 h 29"/>
                <a:gd name="T38" fmla="*/ 5 w 10"/>
                <a:gd name="T39" fmla="*/ 19 h 29"/>
                <a:gd name="T40" fmla="*/ 4 w 10"/>
                <a:gd name="T41" fmla="*/ 19 h 29"/>
                <a:gd name="T42" fmla="*/ 6 w 10"/>
                <a:gd name="T43" fmla="*/ 22 h 29"/>
                <a:gd name="T44" fmla="*/ 7 w 10"/>
                <a:gd name="T45" fmla="*/ 23 h 29"/>
                <a:gd name="T46" fmla="*/ 6 w 10"/>
                <a:gd name="T47" fmla="*/ 22 h 29"/>
                <a:gd name="T48" fmla="*/ 8 w 10"/>
                <a:gd name="T49" fmla="*/ 23 h 29"/>
                <a:gd name="T50" fmla="*/ 8 w 10"/>
                <a:gd name="T51" fmla="*/ 23 h 29"/>
                <a:gd name="T52" fmla="*/ 8 w 10"/>
                <a:gd name="T53" fmla="*/ 22 h 29"/>
                <a:gd name="T54" fmla="*/ 7 w 10"/>
                <a:gd name="T55" fmla="*/ 25 h 29"/>
                <a:gd name="T56" fmla="*/ 7 w 10"/>
                <a:gd name="T57" fmla="*/ 24 h 29"/>
                <a:gd name="T58" fmla="*/ 7 w 10"/>
                <a:gd name="T59" fmla="*/ 24 h 29"/>
                <a:gd name="T60" fmla="*/ 9 w 10"/>
                <a:gd name="T61" fmla="*/ 26 h 29"/>
                <a:gd name="T62" fmla="*/ 8 w 10"/>
                <a:gd name="T63" fmla="*/ 26 h 29"/>
                <a:gd name="T64" fmla="*/ 9 w 10"/>
                <a:gd name="T65" fmla="*/ 27 h 29"/>
                <a:gd name="T66" fmla="*/ 9 w 10"/>
                <a:gd name="T67" fmla="*/ 28 h 29"/>
                <a:gd name="T68" fmla="*/ 9 w 10"/>
                <a:gd name="T69" fmla="*/ 29 h 29"/>
                <a:gd name="T70" fmla="*/ 10 w 10"/>
                <a:gd name="T71" fmla="*/ 28 h 29"/>
                <a:gd name="T72" fmla="*/ 9 w 10"/>
                <a:gd name="T7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29">
                  <a:moveTo>
                    <a:pt x="3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  <a:moveTo>
                    <a:pt x="3" y="10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lose/>
                  <a:moveTo>
                    <a:pt x="2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lose/>
                  <a:moveTo>
                    <a:pt x="5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2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7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8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  <a:moveTo>
                    <a:pt x="9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lnTo>
                    <a:pt x="9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4760068" y="808568"/>
              <a:ext cx="2781696" cy="1523371"/>
            </a:xfrm>
            <a:custGeom>
              <a:avLst/>
              <a:gdLst>
                <a:gd name="T0" fmla="*/ 447 w 584"/>
                <a:gd name="T1" fmla="*/ 261 h 319"/>
                <a:gd name="T2" fmla="*/ 408 w 584"/>
                <a:gd name="T3" fmla="*/ 228 h 319"/>
                <a:gd name="T4" fmla="*/ 364 w 584"/>
                <a:gd name="T5" fmla="*/ 257 h 319"/>
                <a:gd name="T6" fmla="*/ 283 w 584"/>
                <a:gd name="T7" fmla="*/ 258 h 319"/>
                <a:gd name="T8" fmla="*/ 199 w 584"/>
                <a:gd name="T9" fmla="*/ 245 h 319"/>
                <a:gd name="T10" fmla="*/ 147 w 584"/>
                <a:gd name="T11" fmla="*/ 252 h 319"/>
                <a:gd name="T12" fmla="*/ 99 w 584"/>
                <a:gd name="T13" fmla="*/ 272 h 319"/>
                <a:gd name="T14" fmla="*/ 84 w 584"/>
                <a:gd name="T15" fmla="*/ 318 h 319"/>
                <a:gd name="T16" fmla="*/ 49 w 584"/>
                <a:gd name="T17" fmla="*/ 272 h 319"/>
                <a:gd name="T18" fmla="*/ 8 w 584"/>
                <a:gd name="T19" fmla="*/ 214 h 319"/>
                <a:gd name="T20" fmla="*/ 16 w 584"/>
                <a:gd name="T21" fmla="*/ 152 h 319"/>
                <a:gd name="T22" fmla="*/ 21 w 584"/>
                <a:gd name="T23" fmla="*/ 173 h 319"/>
                <a:gd name="T24" fmla="*/ 59 w 584"/>
                <a:gd name="T25" fmla="*/ 168 h 319"/>
                <a:gd name="T26" fmla="*/ 91 w 584"/>
                <a:gd name="T27" fmla="*/ 153 h 319"/>
                <a:gd name="T28" fmla="*/ 144 w 584"/>
                <a:gd name="T29" fmla="*/ 144 h 319"/>
                <a:gd name="T30" fmla="*/ 160 w 584"/>
                <a:gd name="T31" fmla="*/ 145 h 319"/>
                <a:gd name="T32" fmla="*/ 174 w 584"/>
                <a:gd name="T33" fmla="*/ 141 h 319"/>
                <a:gd name="T34" fmla="*/ 168 w 584"/>
                <a:gd name="T35" fmla="*/ 110 h 319"/>
                <a:gd name="T36" fmla="*/ 175 w 584"/>
                <a:gd name="T37" fmla="*/ 92 h 319"/>
                <a:gd name="T38" fmla="*/ 193 w 584"/>
                <a:gd name="T39" fmla="*/ 62 h 319"/>
                <a:gd name="T40" fmla="*/ 220 w 584"/>
                <a:gd name="T41" fmla="*/ 42 h 319"/>
                <a:gd name="T42" fmla="*/ 257 w 584"/>
                <a:gd name="T43" fmla="*/ 61 h 319"/>
                <a:gd name="T44" fmla="*/ 272 w 584"/>
                <a:gd name="T45" fmla="*/ 73 h 319"/>
                <a:gd name="T46" fmla="*/ 329 w 584"/>
                <a:gd name="T47" fmla="*/ 70 h 319"/>
                <a:gd name="T48" fmla="*/ 371 w 584"/>
                <a:gd name="T49" fmla="*/ 66 h 319"/>
                <a:gd name="T50" fmla="*/ 410 w 584"/>
                <a:gd name="T51" fmla="*/ 59 h 319"/>
                <a:gd name="T52" fmla="*/ 497 w 584"/>
                <a:gd name="T53" fmla="*/ 60 h 319"/>
                <a:gd name="T54" fmla="*/ 553 w 584"/>
                <a:gd name="T55" fmla="*/ 50 h 319"/>
                <a:gd name="T56" fmla="*/ 578 w 584"/>
                <a:gd name="T57" fmla="*/ 63 h 319"/>
                <a:gd name="T58" fmla="*/ 562 w 584"/>
                <a:gd name="T59" fmla="*/ 84 h 319"/>
                <a:gd name="T60" fmla="*/ 565 w 584"/>
                <a:gd name="T61" fmla="*/ 120 h 319"/>
                <a:gd name="T62" fmla="*/ 535 w 584"/>
                <a:gd name="T63" fmla="*/ 159 h 319"/>
                <a:gd name="T64" fmla="*/ 545 w 584"/>
                <a:gd name="T65" fmla="*/ 217 h 319"/>
                <a:gd name="T66" fmla="*/ 523 w 584"/>
                <a:gd name="T67" fmla="*/ 132 h 319"/>
                <a:gd name="T68" fmla="*/ 498 w 584"/>
                <a:gd name="T69" fmla="*/ 147 h 319"/>
                <a:gd name="T70" fmla="*/ 467 w 584"/>
                <a:gd name="T71" fmla="*/ 169 h 319"/>
                <a:gd name="T72" fmla="*/ 460 w 584"/>
                <a:gd name="T73" fmla="*/ 213 h 319"/>
                <a:gd name="T74" fmla="*/ 463 w 584"/>
                <a:gd name="T75" fmla="*/ 290 h 319"/>
                <a:gd name="T76" fmla="*/ 39 w 584"/>
                <a:gd name="T77" fmla="*/ 33 h 319"/>
                <a:gd name="T78" fmla="*/ 54 w 584"/>
                <a:gd name="T79" fmla="*/ 20 h 319"/>
                <a:gd name="T80" fmla="*/ 50 w 584"/>
                <a:gd name="T81" fmla="*/ 33 h 319"/>
                <a:gd name="T82" fmla="*/ 52 w 584"/>
                <a:gd name="T83" fmla="*/ 34 h 319"/>
                <a:gd name="T84" fmla="*/ 65 w 584"/>
                <a:gd name="T85" fmla="*/ 29 h 319"/>
                <a:gd name="T86" fmla="*/ 84 w 584"/>
                <a:gd name="T87" fmla="*/ 110 h 319"/>
                <a:gd name="T88" fmla="*/ 102 w 584"/>
                <a:gd name="T89" fmla="*/ 72 h 319"/>
                <a:gd name="T90" fmla="*/ 80 w 584"/>
                <a:gd name="T91" fmla="*/ 102 h 319"/>
                <a:gd name="T92" fmla="*/ 76 w 584"/>
                <a:gd name="T93" fmla="*/ 115 h 319"/>
                <a:gd name="T94" fmla="*/ 96 w 584"/>
                <a:gd name="T95" fmla="*/ 135 h 319"/>
                <a:gd name="T96" fmla="*/ 187 w 584"/>
                <a:gd name="T97" fmla="*/ 122 h 319"/>
                <a:gd name="T98" fmla="*/ 146 w 584"/>
                <a:gd name="T99" fmla="*/ 106 h 319"/>
                <a:gd name="T100" fmla="*/ 158 w 584"/>
                <a:gd name="T101" fmla="*/ 70 h 319"/>
                <a:gd name="T102" fmla="*/ 190 w 584"/>
                <a:gd name="T103" fmla="*/ 51 h 319"/>
                <a:gd name="T104" fmla="*/ 145 w 584"/>
                <a:gd name="T105" fmla="*/ 6 h 319"/>
                <a:gd name="T106" fmla="*/ 166 w 584"/>
                <a:gd name="T107" fmla="*/ 25 h 319"/>
                <a:gd name="T108" fmla="*/ 360 w 584"/>
                <a:gd name="T109" fmla="*/ 17 h 319"/>
                <a:gd name="T110" fmla="*/ 326 w 584"/>
                <a:gd name="T111" fmla="*/ 25 h 319"/>
                <a:gd name="T112" fmla="*/ 195 w 584"/>
                <a:gd name="T113" fmla="*/ 19 h 319"/>
                <a:gd name="T114" fmla="*/ 265 w 584"/>
                <a:gd name="T115" fmla="*/ 66 h 319"/>
                <a:gd name="T116" fmla="*/ 461 w 584"/>
                <a:gd name="T117" fmla="*/ 63 h 319"/>
                <a:gd name="T118" fmla="*/ 494 w 584"/>
                <a:gd name="T119" fmla="*/ 243 h 319"/>
                <a:gd name="T120" fmla="*/ 490 w 584"/>
                <a:gd name="T121" fmla="*/ 257 h 319"/>
                <a:gd name="T122" fmla="*/ 540 w 584"/>
                <a:gd name="T123" fmla="*/ 162 h 319"/>
                <a:gd name="T124" fmla="*/ 537 w 584"/>
                <a:gd name="T125" fmla="*/ 24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319">
                  <a:moveTo>
                    <a:pt x="453" y="293"/>
                  </a:moveTo>
                  <a:cubicBezTo>
                    <a:pt x="453" y="293"/>
                    <a:pt x="453" y="293"/>
                    <a:pt x="453" y="293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2"/>
                    <a:pt x="452" y="292"/>
                    <a:pt x="452" y="292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1"/>
                    <a:pt x="452" y="291"/>
                    <a:pt x="452" y="291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2" y="290"/>
                    <a:pt x="452" y="290"/>
                    <a:pt x="452" y="290"/>
                  </a:cubicBezTo>
                  <a:cubicBezTo>
                    <a:pt x="453" y="290"/>
                    <a:pt x="453" y="290"/>
                    <a:pt x="453" y="290"/>
                  </a:cubicBezTo>
                  <a:cubicBezTo>
                    <a:pt x="454" y="290"/>
                    <a:pt x="454" y="290"/>
                    <a:pt x="454" y="290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9"/>
                    <a:pt x="454" y="289"/>
                    <a:pt x="454" y="289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54" y="287"/>
                    <a:pt x="454" y="287"/>
                    <a:pt x="454" y="287"/>
                  </a:cubicBezTo>
                  <a:cubicBezTo>
                    <a:pt x="454" y="286"/>
                    <a:pt x="454" y="286"/>
                    <a:pt x="454" y="286"/>
                  </a:cubicBezTo>
                  <a:cubicBezTo>
                    <a:pt x="453" y="286"/>
                    <a:pt x="453" y="286"/>
                    <a:pt x="453" y="286"/>
                  </a:cubicBezTo>
                  <a:cubicBezTo>
                    <a:pt x="453" y="285"/>
                    <a:pt x="453" y="285"/>
                    <a:pt x="453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3" y="283"/>
                    <a:pt x="453" y="283"/>
                    <a:pt x="453" y="283"/>
                  </a:cubicBezTo>
                  <a:cubicBezTo>
                    <a:pt x="453" y="282"/>
                    <a:pt x="453" y="282"/>
                    <a:pt x="453" y="282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2" y="281"/>
                    <a:pt x="452" y="281"/>
                    <a:pt x="452" y="281"/>
                  </a:cubicBezTo>
                  <a:cubicBezTo>
                    <a:pt x="452" y="280"/>
                    <a:pt x="452" y="280"/>
                    <a:pt x="452" y="280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52" y="278"/>
                    <a:pt x="452" y="278"/>
                    <a:pt x="452" y="278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2" y="277"/>
                    <a:pt x="452" y="277"/>
                    <a:pt x="452" y="277"/>
                  </a:cubicBezTo>
                  <a:cubicBezTo>
                    <a:pt x="453" y="275"/>
                    <a:pt x="453" y="275"/>
                    <a:pt x="453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4" y="275"/>
                    <a:pt x="454" y="275"/>
                    <a:pt x="454" y="275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8" y="276"/>
                    <a:pt x="458" y="276"/>
                    <a:pt x="458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6"/>
                    <a:pt x="459" y="276"/>
                    <a:pt x="459" y="276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5"/>
                    <a:pt x="459" y="275"/>
                    <a:pt x="459" y="275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9" y="274"/>
                    <a:pt x="459" y="274"/>
                    <a:pt x="459" y="274"/>
                  </a:cubicBezTo>
                  <a:cubicBezTo>
                    <a:pt x="458" y="273"/>
                    <a:pt x="458" y="273"/>
                    <a:pt x="458" y="273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2"/>
                    <a:pt x="459" y="272"/>
                    <a:pt x="459" y="272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1"/>
                    <a:pt x="459" y="271"/>
                    <a:pt x="459" y="271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70"/>
                    <a:pt x="459" y="270"/>
                    <a:pt x="459" y="270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9"/>
                    <a:pt x="459" y="269"/>
                    <a:pt x="459" y="26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459" y="267"/>
                    <a:pt x="459" y="267"/>
                    <a:pt x="459" y="267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6"/>
                    <a:pt x="459" y="266"/>
                    <a:pt x="459" y="266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5"/>
                    <a:pt x="459" y="265"/>
                    <a:pt x="459" y="265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8" y="264"/>
                    <a:pt x="458" y="264"/>
                    <a:pt x="458" y="264"/>
                  </a:cubicBezTo>
                  <a:cubicBezTo>
                    <a:pt x="459" y="264"/>
                    <a:pt x="459" y="264"/>
                    <a:pt x="459" y="264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9" y="263"/>
                    <a:pt x="459" y="263"/>
                    <a:pt x="459" y="263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8" y="262"/>
                    <a:pt x="458" y="262"/>
                    <a:pt x="458" y="262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59" y="261"/>
                    <a:pt x="459" y="261"/>
                    <a:pt x="459" y="261"/>
                  </a:cubicBezTo>
                  <a:cubicBezTo>
                    <a:pt x="460" y="261"/>
                    <a:pt x="460" y="261"/>
                    <a:pt x="460" y="261"/>
                  </a:cubicBezTo>
                  <a:cubicBezTo>
                    <a:pt x="460" y="260"/>
                    <a:pt x="460" y="260"/>
                    <a:pt x="460" y="260"/>
                  </a:cubicBezTo>
                  <a:cubicBezTo>
                    <a:pt x="460" y="259"/>
                    <a:pt x="460" y="259"/>
                    <a:pt x="460" y="259"/>
                  </a:cubicBezTo>
                  <a:cubicBezTo>
                    <a:pt x="459" y="259"/>
                    <a:pt x="459" y="259"/>
                    <a:pt x="459" y="259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7"/>
                    <a:pt x="458" y="257"/>
                    <a:pt x="458" y="257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6"/>
                    <a:pt x="458" y="256"/>
                    <a:pt x="458" y="256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7" y="255"/>
                    <a:pt x="457" y="255"/>
                    <a:pt x="457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6" y="255"/>
                    <a:pt x="456" y="255"/>
                    <a:pt x="456" y="255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5"/>
                    <a:pt x="454" y="255"/>
                    <a:pt x="454" y="255"/>
                  </a:cubicBezTo>
                  <a:cubicBezTo>
                    <a:pt x="454" y="256"/>
                    <a:pt x="454" y="256"/>
                    <a:pt x="454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6"/>
                    <a:pt x="453" y="256"/>
                    <a:pt x="453" y="256"/>
                  </a:cubicBezTo>
                  <a:cubicBezTo>
                    <a:pt x="453" y="257"/>
                    <a:pt x="453" y="257"/>
                    <a:pt x="453" y="257"/>
                  </a:cubicBezTo>
                  <a:cubicBezTo>
                    <a:pt x="452" y="257"/>
                    <a:pt x="452" y="257"/>
                    <a:pt x="452" y="257"/>
                  </a:cubicBezTo>
                  <a:cubicBezTo>
                    <a:pt x="451" y="257"/>
                    <a:pt x="451" y="257"/>
                    <a:pt x="451" y="257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1" y="258"/>
                    <a:pt x="451" y="258"/>
                    <a:pt x="451" y="258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59"/>
                    <a:pt x="450" y="259"/>
                    <a:pt x="450" y="259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50" y="260"/>
                    <a:pt x="450" y="260"/>
                    <a:pt x="450" y="260"/>
                  </a:cubicBezTo>
                  <a:cubicBezTo>
                    <a:pt x="449" y="260"/>
                    <a:pt x="449" y="260"/>
                    <a:pt x="449" y="260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8" y="261"/>
                    <a:pt x="448" y="261"/>
                    <a:pt x="448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7" y="261"/>
                    <a:pt x="447" y="261"/>
                    <a:pt x="447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6" y="261"/>
                    <a:pt x="446" y="261"/>
                    <a:pt x="446" y="261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5" y="260"/>
                    <a:pt x="445" y="260"/>
                    <a:pt x="445" y="260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43" y="261"/>
                    <a:pt x="443" y="261"/>
                    <a:pt x="443" y="261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3" y="260"/>
                    <a:pt x="443" y="260"/>
                    <a:pt x="443" y="260"/>
                  </a:cubicBezTo>
                  <a:cubicBezTo>
                    <a:pt x="442" y="259"/>
                    <a:pt x="442" y="259"/>
                    <a:pt x="442" y="259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1" y="258"/>
                    <a:pt x="441" y="258"/>
                    <a:pt x="441" y="258"/>
                  </a:cubicBezTo>
                  <a:cubicBezTo>
                    <a:pt x="442" y="258"/>
                    <a:pt x="442" y="258"/>
                    <a:pt x="442" y="258"/>
                  </a:cubicBezTo>
                  <a:cubicBezTo>
                    <a:pt x="442" y="257"/>
                    <a:pt x="442" y="257"/>
                    <a:pt x="442" y="257"/>
                  </a:cubicBezTo>
                  <a:cubicBezTo>
                    <a:pt x="441" y="256"/>
                    <a:pt x="441" y="256"/>
                    <a:pt x="441" y="256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1" y="255"/>
                    <a:pt x="441" y="255"/>
                    <a:pt x="441" y="255"/>
                  </a:cubicBezTo>
                  <a:cubicBezTo>
                    <a:pt x="440" y="255"/>
                    <a:pt x="440" y="255"/>
                    <a:pt x="440" y="255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41" y="254"/>
                    <a:pt x="441" y="254"/>
                    <a:pt x="441" y="254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40" y="253"/>
                    <a:pt x="440" y="253"/>
                    <a:pt x="440" y="253"/>
                  </a:cubicBezTo>
                  <a:cubicBezTo>
                    <a:pt x="440" y="254"/>
                    <a:pt x="440" y="254"/>
                    <a:pt x="440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38" y="254"/>
                    <a:pt x="438" y="254"/>
                    <a:pt x="438" y="254"/>
                  </a:cubicBezTo>
                  <a:cubicBezTo>
                    <a:pt x="438" y="253"/>
                    <a:pt x="438" y="253"/>
                    <a:pt x="438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7" y="253"/>
                    <a:pt x="437" y="253"/>
                    <a:pt x="437" y="253"/>
                  </a:cubicBezTo>
                  <a:cubicBezTo>
                    <a:pt x="436" y="253"/>
                    <a:pt x="436" y="253"/>
                    <a:pt x="436" y="253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6" y="252"/>
                    <a:pt x="436" y="252"/>
                    <a:pt x="436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2"/>
                    <a:pt x="435" y="252"/>
                    <a:pt x="435" y="252"/>
                  </a:cubicBezTo>
                  <a:cubicBezTo>
                    <a:pt x="435" y="251"/>
                    <a:pt x="435" y="251"/>
                    <a:pt x="435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1"/>
                    <a:pt x="434" y="251"/>
                    <a:pt x="434" y="251"/>
                  </a:cubicBezTo>
                  <a:cubicBezTo>
                    <a:pt x="434" y="250"/>
                    <a:pt x="434" y="250"/>
                    <a:pt x="434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0"/>
                    <a:pt x="433" y="250"/>
                    <a:pt x="433" y="250"/>
                  </a:cubicBezTo>
                  <a:cubicBezTo>
                    <a:pt x="433" y="251"/>
                    <a:pt x="433" y="251"/>
                    <a:pt x="433" y="251"/>
                  </a:cubicBezTo>
                  <a:cubicBezTo>
                    <a:pt x="432" y="250"/>
                    <a:pt x="432" y="250"/>
                    <a:pt x="432" y="250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2" y="251"/>
                    <a:pt x="432" y="251"/>
                    <a:pt x="432" y="251"/>
                  </a:cubicBezTo>
                  <a:cubicBezTo>
                    <a:pt x="431" y="251"/>
                    <a:pt x="431" y="251"/>
                    <a:pt x="431" y="251"/>
                  </a:cubicBezTo>
                  <a:cubicBezTo>
                    <a:pt x="431" y="250"/>
                    <a:pt x="431" y="250"/>
                    <a:pt x="431" y="250"/>
                  </a:cubicBezTo>
                  <a:cubicBezTo>
                    <a:pt x="430" y="250"/>
                    <a:pt x="430" y="250"/>
                    <a:pt x="430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50"/>
                    <a:pt x="429" y="250"/>
                    <a:pt x="429" y="250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9" y="249"/>
                    <a:pt x="429" y="249"/>
                    <a:pt x="429" y="249"/>
                  </a:cubicBezTo>
                  <a:cubicBezTo>
                    <a:pt x="428" y="250"/>
                    <a:pt x="428" y="250"/>
                    <a:pt x="428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7" y="250"/>
                    <a:pt x="427" y="250"/>
                    <a:pt x="427" y="250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26" y="250"/>
                    <a:pt x="426" y="250"/>
                    <a:pt x="426" y="250"/>
                  </a:cubicBezTo>
                  <a:cubicBezTo>
                    <a:pt x="426" y="249"/>
                    <a:pt x="426" y="249"/>
                    <a:pt x="426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5" y="249"/>
                    <a:pt x="425" y="249"/>
                    <a:pt x="425" y="249"/>
                  </a:cubicBezTo>
                  <a:cubicBezTo>
                    <a:pt x="424" y="248"/>
                    <a:pt x="424" y="248"/>
                    <a:pt x="424" y="248"/>
                  </a:cubicBezTo>
                  <a:cubicBezTo>
                    <a:pt x="423" y="247"/>
                    <a:pt x="423" y="247"/>
                    <a:pt x="423" y="247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3" y="246"/>
                    <a:pt x="423" y="246"/>
                    <a:pt x="423" y="246"/>
                  </a:cubicBezTo>
                  <a:cubicBezTo>
                    <a:pt x="422" y="246"/>
                    <a:pt x="422" y="246"/>
                    <a:pt x="422" y="246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5"/>
                    <a:pt x="422" y="245"/>
                    <a:pt x="422" y="245"/>
                  </a:cubicBezTo>
                  <a:cubicBezTo>
                    <a:pt x="422" y="244"/>
                    <a:pt x="422" y="244"/>
                    <a:pt x="422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21" y="243"/>
                    <a:pt x="421" y="243"/>
                    <a:pt x="421" y="243"/>
                  </a:cubicBezTo>
                  <a:cubicBezTo>
                    <a:pt x="420" y="242"/>
                    <a:pt x="420" y="242"/>
                    <a:pt x="420" y="242"/>
                  </a:cubicBezTo>
                  <a:cubicBezTo>
                    <a:pt x="419" y="241"/>
                    <a:pt x="419" y="241"/>
                    <a:pt x="419" y="241"/>
                  </a:cubicBezTo>
                  <a:cubicBezTo>
                    <a:pt x="419" y="240"/>
                    <a:pt x="419" y="240"/>
                    <a:pt x="419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8" y="240"/>
                    <a:pt x="418" y="240"/>
                    <a:pt x="418" y="240"/>
                  </a:cubicBezTo>
                  <a:cubicBezTo>
                    <a:pt x="417" y="240"/>
                    <a:pt x="417" y="240"/>
                    <a:pt x="417" y="240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8" y="239"/>
                    <a:pt x="418" y="239"/>
                    <a:pt x="418" y="239"/>
                  </a:cubicBezTo>
                  <a:cubicBezTo>
                    <a:pt x="417" y="239"/>
                    <a:pt x="417" y="239"/>
                    <a:pt x="417" y="239"/>
                  </a:cubicBezTo>
                  <a:cubicBezTo>
                    <a:pt x="417" y="238"/>
                    <a:pt x="417" y="238"/>
                    <a:pt x="417" y="238"/>
                  </a:cubicBezTo>
                  <a:cubicBezTo>
                    <a:pt x="416" y="238"/>
                    <a:pt x="416" y="238"/>
                    <a:pt x="416" y="238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6" y="237"/>
                    <a:pt x="416" y="237"/>
                    <a:pt x="416" y="237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5"/>
                    <a:pt x="414" y="235"/>
                    <a:pt x="414" y="235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4" y="234"/>
                    <a:pt x="414" y="234"/>
                    <a:pt x="414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4"/>
                    <a:pt x="413" y="234"/>
                    <a:pt x="413" y="234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3"/>
                    <a:pt x="413" y="233"/>
                    <a:pt x="413" y="233"/>
                  </a:cubicBezTo>
                  <a:cubicBezTo>
                    <a:pt x="413" y="232"/>
                    <a:pt x="413" y="232"/>
                    <a:pt x="413" y="232"/>
                  </a:cubicBezTo>
                  <a:cubicBezTo>
                    <a:pt x="412" y="232"/>
                    <a:pt x="412" y="232"/>
                    <a:pt x="412" y="232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1" y="231"/>
                    <a:pt x="411" y="231"/>
                  </a:cubicBezTo>
                  <a:cubicBezTo>
                    <a:pt x="410" y="231"/>
                    <a:pt x="410" y="231"/>
                    <a:pt x="410" y="231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0" y="229"/>
                    <a:pt x="410" y="229"/>
                    <a:pt x="410" y="229"/>
                  </a:cubicBezTo>
                  <a:cubicBezTo>
                    <a:pt x="409" y="230"/>
                    <a:pt x="409" y="230"/>
                    <a:pt x="409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9"/>
                    <a:pt x="408" y="229"/>
                    <a:pt x="408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8" y="228"/>
                    <a:pt x="408" y="228"/>
                    <a:pt x="408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7" y="228"/>
                    <a:pt x="407" y="228"/>
                    <a:pt x="407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6" y="228"/>
                    <a:pt x="406" y="228"/>
                    <a:pt x="406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8"/>
                    <a:pt x="405" y="228"/>
                    <a:pt x="405" y="228"/>
                  </a:cubicBezTo>
                  <a:cubicBezTo>
                    <a:pt x="405" y="229"/>
                    <a:pt x="405" y="229"/>
                    <a:pt x="405" y="229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4" y="228"/>
                    <a:pt x="404" y="228"/>
                    <a:pt x="404" y="228"/>
                  </a:cubicBezTo>
                  <a:cubicBezTo>
                    <a:pt x="403" y="228"/>
                    <a:pt x="403" y="228"/>
                    <a:pt x="403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2" y="228"/>
                    <a:pt x="402" y="228"/>
                    <a:pt x="402" y="228"/>
                  </a:cubicBezTo>
                  <a:cubicBezTo>
                    <a:pt x="401" y="227"/>
                    <a:pt x="401" y="227"/>
                    <a:pt x="401" y="227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9" y="227"/>
                    <a:pt x="399" y="227"/>
                    <a:pt x="399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8" y="227"/>
                    <a:pt x="398" y="227"/>
                    <a:pt x="398" y="227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7"/>
                    <a:pt x="396" y="227"/>
                    <a:pt x="396" y="227"/>
                  </a:cubicBezTo>
                  <a:cubicBezTo>
                    <a:pt x="396" y="228"/>
                    <a:pt x="396" y="228"/>
                    <a:pt x="396" y="228"/>
                  </a:cubicBezTo>
                  <a:cubicBezTo>
                    <a:pt x="395" y="228"/>
                    <a:pt x="395" y="228"/>
                    <a:pt x="395" y="228"/>
                  </a:cubicBezTo>
                  <a:cubicBezTo>
                    <a:pt x="394" y="228"/>
                    <a:pt x="394" y="228"/>
                    <a:pt x="394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3" y="228"/>
                    <a:pt x="393" y="228"/>
                    <a:pt x="393" y="228"/>
                  </a:cubicBezTo>
                  <a:cubicBezTo>
                    <a:pt x="392" y="228"/>
                    <a:pt x="392" y="228"/>
                    <a:pt x="392" y="228"/>
                  </a:cubicBezTo>
                  <a:cubicBezTo>
                    <a:pt x="392" y="229"/>
                    <a:pt x="392" y="229"/>
                    <a:pt x="392" y="229"/>
                  </a:cubicBezTo>
                  <a:cubicBezTo>
                    <a:pt x="391" y="229"/>
                    <a:pt x="391" y="229"/>
                    <a:pt x="391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90" y="229"/>
                    <a:pt x="390" y="229"/>
                    <a:pt x="390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8" y="230"/>
                    <a:pt x="388" y="230"/>
                    <a:pt x="388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0"/>
                    <a:pt x="387" y="230"/>
                    <a:pt x="387" y="230"/>
                  </a:cubicBezTo>
                  <a:cubicBezTo>
                    <a:pt x="387" y="231"/>
                    <a:pt x="387" y="231"/>
                    <a:pt x="387" y="231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2"/>
                    <a:pt x="386" y="232"/>
                    <a:pt x="386" y="232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6" y="234"/>
                    <a:pt x="386" y="234"/>
                    <a:pt x="386" y="234"/>
                  </a:cubicBezTo>
                  <a:cubicBezTo>
                    <a:pt x="387" y="234"/>
                    <a:pt x="387" y="234"/>
                    <a:pt x="387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389" y="234"/>
                    <a:pt x="389" y="234"/>
                    <a:pt x="389" y="234"/>
                  </a:cubicBezTo>
                  <a:cubicBezTo>
                    <a:pt x="389" y="235"/>
                    <a:pt x="389" y="235"/>
                    <a:pt x="389" y="235"/>
                  </a:cubicBezTo>
                  <a:cubicBezTo>
                    <a:pt x="390" y="235"/>
                    <a:pt x="390" y="235"/>
                    <a:pt x="390" y="235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1" y="237"/>
                    <a:pt x="391" y="237"/>
                    <a:pt x="391" y="237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90" y="238"/>
                    <a:pt x="390" y="238"/>
                    <a:pt x="390" y="238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9" y="240"/>
                    <a:pt x="389" y="240"/>
                    <a:pt x="389" y="240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2"/>
                    <a:pt x="388" y="242"/>
                    <a:pt x="388" y="242"/>
                  </a:cubicBezTo>
                  <a:cubicBezTo>
                    <a:pt x="388" y="243"/>
                    <a:pt x="388" y="243"/>
                    <a:pt x="388" y="243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89" y="244"/>
                    <a:pt x="389" y="244"/>
                    <a:pt x="389" y="244"/>
                  </a:cubicBezTo>
                  <a:cubicBezTo>
                    <a:pt x="389" y="245"/>
                    <a:pt x="389" y="245"/>
                    <a:pt x="389" y="245"/>
                  </a:cubicBezTo>
                  <a:cubicBezTo>
                    <a:pt x="388" y="245"/>
                    <a:pt x="388" y="245"/>
                    <a:pt x="388" y="245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89" y="248"/>
                    <a:pt x="389" y="248"/>
                    <a:pt x="389" y="248"/>
                  </a:cubicBezTo>
                  <a:cubicBezTo>
                    <a:pt x="388" y="248"/>
                    <a:pt x="388" y="248"/>
                    <a:pt x="388" y="248"/>
                  </a:cubicBezTo>
                  <a:cubicBezTo>
                    <a:pt x="388" y="249"/>
                    <a:pt x="388" y="249"/>
                    <a:pt x="388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89" y="249"/>
                    <a:pt x="389" y="249"/>
                    <a:pt x="389" y="249"/>
                  </a:cubicBezTo>
                  <a:cubicBezTo>
                    <a:pt x="390" y="249"/>
                    <a:pt x="390" y="249"/>
                    <a:pt x="390" y="249"/>
                  </a:cubicBezTo>
                  <a:cubicBezTo>
                    <a:pt x="390" y="250"/>
                    <a:pt x="390" y="250"/>
                    <a:pt x="390" y="250"/>
                  </a:cubicBezTo>
                  <a:cubicBezTo>
                    <a:pt x="390" y="251"/>
                    <a:pt x="390" y="251"/>
                    <a:pt x="390" y="251"/>
                  </a:cubicBezTo>
                  <a:cubicBezTo>
                    <a:pt x="389" y="252"/>
                    <a:pt x="389" y="252"/>
                    <a:pt x="389" y="252"/>
                  </a:cubicBezTo>
                  <a:cubicBezTo>
                    <a:pt x="387" y="252"/>
                    <a:pt x="387" y="252"/>
                    <a:pt x="387" y="252"/>
                  </a:cubicBezTo>
                  <a:cubicBezTo>
                    <a:pt x="386" y="252"/>
                    <a:pt x="386" y="252"/>
                    <a:pt x="386" y="252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4" y="254"/>
                    <a:pt x="384" y="254"/>
                    <a:pt x="384" y="254"/>
                  </a:cubicBezTo>
                  <a:cubicBezTo>
                    <a:pt x="383" y="254"/>
                    <a:pt x="383" y="254"/>
                    <a:pt x="383" y="254"/>
                  </a:cubicBezTo>
                  <a:cubicBezTo>
                    <a:pt x="382" y="254"/>
                    <a:pt x="382" y="254"/>
                    <a:pt x="382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1" y="254"/>
                    <a:pt x="381" y="254"/>
                    <a:pt x="381" y="254"/>
                  </a:cubicBezTo>
                  <a:cubicBezTo>
                    <a:pt x="380" y="253"/>
                    <a:pt x="380" y="253"/>
                    <a:pt x="380" y="253"/>
                  </a:cubicBezTo>
                  <a:cubicBezTo>
                    <a:pt x="380" y="254"/>
                    <a:pt x="380" y="254"/>
                    <a:pt x="380" y="254"/>
                  </a:cubicBezTo>
                  <a:cubicBezTo>
                    <a:pt x="379" y="253"/>
                    <a:pt x="379" y="253"/>
                    <a:pt x="379" y="253"/>
                  </a:cubicBezTo>
                  <a:cubicBezTo>
                    <a:pt x="378" y="253"/>
                    <a:pt x="378" y="253"/>
                    <a:pt x="378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6" y="253"/>
                    <a:pt x="376" y="253"/>
                    <a:pt x="376" y="253"/>
                  </a:cubicBezTo>
                  <a:cubicBezTo>
                    <a:pt x="375" y="254"/>
                    <a:pt x="375" y="254"/>
                    <a:pt x="375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4" y="254"/>
                    <a:pt x="374" y="254"/>
                    <a:pt x="374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3" y="254"/>
                    <a:pt x="373" y="254"/>
                    <a:pt x="373" y="254"/>
                  </a:cubicBezTo>
                  <a:cubicBezTo>
                    <a:pt x="372" y="253"/>
                    <a:pt x="372" y="253"/>
                    <a:pt x="372" y="253"/>
                  </a:cubicBezTo>
                  <a:cubicBezTo>
                    <a:pt x="371" y="252"/>
                    <a:pt x="371" y="252"/>
                    <a:pt x="371" y="252"/>
                  </a:cubicBezTo>
                  <a:cubicBezTo>
                    <a:pt x="370" y="252"/>
                    <a:pt x="370" y="252"/>
                    <a:pt x="370" y="252"/>
                  </a:cubicBezTo>
                  <a:cubicBezTo>
                    <a:pt x="369" y="253"/>
                    <a:pt x="369" y="253"/>
                    <a:pt x="369" y="253"/>
                  </a:cubicBezTo>
                  <a:cubicBezTo>
                    <a:pt x="369" y="252"/>
                    <a:pt x="369" y="252"/>
                    <a:pt x="369" y="252"/>
                  </a:cubicBezTo>
                  <a:cubicBezTo>
                    <a:pt x="368" y="252"/>
                    <a:pt x="368" y="252"/>
                    <a:pt x="368" y="252"/>
                  </a:cubicBezTo>
                  <a:cubicBezTo>
                    <a:pt x="367" y="253"/>
                    <a:pt x="367" y="253"/>
                    <a:pt x="367" y="253"/>
                  </a:cubicBezTo>
                  <a:cubicBezTo>
                    <a:pt x="367" y="254"/>
                    <a:pt x="367" y="254"/>
                    <a:pt x="367" y="254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5"/>
                    <a:pt x="365" y="255"/>
                    <a:pt x="365" y="255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5" y="256"/>
                    <a:pt x="365" y="256"/>
                    <a:pt x="365" y="256"/>
                  </a:cubicBezTo>
                  <a:cubicBezTo>
                    <a:pt x="364" y="257"/>
                    <a:pt x="364" y="257"/>
                    <a:pt x="364" y="257"/>
                  </a:cubicBezTo>
                  <a:cubicBezTo>
                    <a:pt x="363" y="257"/>
                    <a:pt x="363" y="257"/>
                    <a:pt x="363" y="257"/>
                  </a:cubicBezTo>
                  <a:cubicBezTo>
                    <a:pt x="361" y="257"/>
                    <a:pt x="361" y="257"/>
                    <a:pt x="361" y="257"/>
                  </a:cubicBezTo>
                  <a:cubicBezTo>
                    <a:pt x="361" y="258"/>
                    <a:pt x="361" y="258"/>
                    <a:pt x="361" y="258"/>
                  </a:cubicBezTo>
                  <a:cubicBezTo>
                    <a:pt x="360" y="258"/>
                    <a:pt x="360" y="258"/>
                    <a:pt x="360" y="258"/>
                  </a:cubicBezTo>
                  <a:cubicBezTo>
                    <a:pt x="359" y="258"/>
                    <a:pt x="359" y="258"/>
                    <a:pt x="359" y="258"/>
                  </a:cubicBezTo>
                  <a:cubicBezTo>
                    <a:pt x="357" y="259"/>
                    <a:pt x="357" y="259"/>
                    <a:pt x="357" y="259"/>
                  </a:cubicBezTo>
                  <a:cubicBezTo>
                    <a:pt x="357" y="260"/>
                    <a:pt x="357" y="260"/>
                    <a:pt x="357" y="260"/>
                  </a:cubicBezTo>
                  <a:cubicBezTo>
                    <a:pt x="356" y="260"/>
                    <a:pt x="356" y="260"/>
                    <a:pt x="356" y="260"/>
                  </a:cubicBezTo>
                  <a:cubicBezTo>
                    <a:pt x="355" y="260"/>
                    <a:pt x="355" y="260"/>
                    <a:pt x="355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4" y="260"/>
                    <a:pt x="354" y="260"/>
                    <a:pt x="354" y="260"/>
                  </a:cubicBezTo>
                  <a:cubicBezTo>
                    <a:pt x="353" y="260"/>
                    <a:pt x="353" y="260"/>
                    <a:pt x="353" y="260"/>
                  </a:cubicBezTo>
                  <a:cubicBezTo>
                    <a:pt x="350" y="260"/>
                    <a:pt x="350" y="260"/>
                    <a:pt x="350" y="260"/>
                  </a:cubicBezTo>
                  <a:cubicBezTo>
                    <a:pt x="348" y="260"/>
                    <a:pt x="348" y="260"/>
                    <a:pt x="348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6" y="260"/>
                    <a:pt x="346" y="260"/>
                    <a:pt x="346" y="260"/>
                  </a:cubicBezTo>
                  <a:cubicBezTo>
                    <a:pt x="345" y="259"/>
                    <a:pt x="345" y="259"/>
                    <a:pt x="345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1" y="257"/>
                    <a:pt x="341" y="257"/>
                    <a:pt x="341" y="257"/>
                  </a:cubicBezTo>
                  <a:cubicBezTo>
                    <a:pt x="340" y="257"/>
                    <a:pt x="340" y="257"/>
                    <a:pt x="340" y="257"/>
                  </a:cubicBezTo>
                  <a:cubicBezTo>
                    <a:pt x="338" y="256"/>
                    <a:pt x="338" y="256"/>
                    <a:pt x="338" y="256"/>
                  </a:cubicBezTo>
                  <a:cubicBezTo>
                    <a:pt x="337" y="255"/>
                    <a:pt x="337" y="255"/>
                    <a:pt x="337" y="255"/>
                  </a:cubicBezTo>
                  <a:cubicBezTo>
                    <a:pt x="336" y="255"/>
                    <a:pt x="336" y="255"/>
                    <a:pt x="336" y="255"/>
                  </a:cubicBezTo>
                  <a:cubicBezTo>
                    <a:pt x="334" y="255"/>
                    <a:pt x="334" y="255"/>
                    <a:pt x="334" y="255"/>
                  </a:cubicBezTo>
                  <a:cubicBezTo>
                    <a:pt x="333" y="255"/>
                    <a:pt x="333" y="255"/>
                    <a:pt x="333" y="255"/>
                  </a:cubicBezTo>
                  <a:cubicBezTo>
                    <a:pt x="332" y="255"/>
                    <a:pt x="332" y="255"/>
                    <a:pt x="332" y="255"/>
                  </a:cubicBezTo>
                  <a:cubicBezTo>
                    <a:pt x="331" y="255"/>
                    <a:pt x="331" y="255"/>
                    <a:pt x="331" y="255"/>
                  </a:cubicBezTo>
                  <a:cubicBezTo>
                    <a:pt x="330" y="255"/>
                    <a:pt x="330" y="255"/>
                    <a:pt x="330" y="255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27" y="256"/>
                    <a:pt x="327" y="256"/>
                    <a:pt x="327" y="256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6" y="257"/>
                    <a:pt x="326" y="257"/>
                    <a:pt x="326" y="257"/>
                  </a:cubicBezTo>
                  <a:cubicBezTo>
                    <a:pt x="325" y="257"/>
                    <a:pt x="325" y="257"/>
                    <a:pt x="325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4" y="257"/>
                    <a:pt x="324" y="257"/>
                    <a:pt x="324" y="257"/>
                  </a:cubicBezTo>
                  <a:cubicBezTo>
                    <a:pt x="323" y="257"/>
                    <a:pt x="323" y="257"/>
                    <a:pt x="323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2" y="257"/>
                    <a:pt x="322" y="257"/>
                    <a:pt x="322" y="257"/>
                  </a:cubicBezTo>
                  <a:cubicBezTo>
                    <a:pt x="320" y="256"/>
                    <a:pt x="320" y="256"/>
                    <a:pt x="320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9" y="256"/>
                    <a:pt x="319" y="256"/>
                    <a:pt x="319" y="256"/>
                  </a:cubicBezTo>
                  <a:cubicBezTo>
                    <a:pt x="318" y="255"/>
                    <a:pt x="318" y="255"/>
                    <a:pt x="318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5"/>
                    <a:pt x="317" y="255"/>
                    <a:pt x="317" y="255"/>
                  </a:cubicBezTo>
                  <a:cubicBezTo>
                    <a:pt x="317" y="254"/>
                    <a:pt x="317" y="254"/>
                    <a:pt x="317" y="254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3"/>
                    <a:pt x="316" y="253"/>
                    <a:pt x="316" y="253"/>
                  </a:cubicBezTo>
                  <a:cubicBezTo>
                    <a:pt x="316" y="252"/>
                    <a:pt x="316" y="252"/>
                    <a:pt x="316" y="252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1"/>
                    <a:pt x="315" y="251"/>
                    <a:pt x="315" y="251"/>
                  </a:cubicBezTo>
                  <a:cubicBezTo>
                    <a:pt x="315" y="250"/>
                    <a:pt x="315" y="250"/>
                    <a:pt x="315" y="250"/>
                  </a:cubicBezTo>
                  <a:cubicBezTo>
                    <a:pt x="314" y="250"/>
                    <a:pt x="314" y="250"/>
                    <a:pt x="314" y="250"/>
                  </a:cubicBezTo>
                  <a:cubicBezTo>
                    <a:pt x="313" y="250"/>
                    <a:pt x="313" y="250"/>
                    <a:pt x="313" y="250"/>
                  </a:cubicBezTo>
                  <a:cubicBezTo>
                    <a:pt x="312" y="250"/>
                    <a:pt x="312" y="250"/>
                    <a:pt x="312" y="250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0" y="250"/>
                    <a:pt x="310" y="250"/>
                    <a:pt x="310" y="250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07" y="249"/>
                    <a:pt x="307" y="249"/>
                    <a:pt x="307" y="249"/>
                  </a:cubicBezTo>
                  <a:cubicBezTo>
                    <a:pt x="306" y="249"/>
                    <a:pt x="306" y="249"/>
                    <a:pt x="306" y="24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304" y="248"/>
                    <a:pt x="304" y="248"/>
                    <a:pt x="304" y="248"/>
                  </a:cubicBezTo>
                  <a:cubicBezTo>
                    <a:pt x="303" y="247"/>
                    <a:pt x="303" y="247"/>
                    <a:pt x="303" y="247"/>
                  </a:cubicBezTo>
                  <a:cubicBezTo>
                    <a:pt x="302" y="247"/>
                    <a:pt x="302" y="247"/>
                    <a:pt x="302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50"/>
                    <a:pt x="299" y="250"/>
                    <a:pt x="299" y="250"/>
                  </a:cubicBezTo>
                  <a:cubicBezTo>
                    <a:pt x="299" y="251"/>
                    <a:pt x="299" y="251"/>
                    <a:pt x="299" y="251"/>
                  </a:cubicBezTo>
                  <a:cubicBezTo>
                    <a:pt x="298" y="252"/>
                    <a:pt x="298" y="252"/>
                    <a:pt x="298" y="252"/>
                  </a:cubicBezTo>
                  <a:cubicBezTo>
                    <a:pt x="298" y="254"/>
                    <a:pt x="298" y="254"/>
                    <a:pt x="298" y="254"/>
                  </a:cubicBezTo>
                  <a:cubicBezTo>
                    <a:pt x="298" y="255"/>
                    <a:pt x="298" y="255"/>
                    <a:pt x="298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0" y="255"/>
                    <a:pt x="300" y="255"/>
                    <a:pt x="300" y="255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1" y="259"/>
                    <a:pt x="301" y="259"/>
                    <a:pt x="301" y="259"/>
                  </a:cubicBezTo>
                  <a:cubicBezTo>
                    <a:pt x="302" y="259"/>
                    <a:pt x="302" y="259"/>
                    <a:pt x="302" y="259"/>
                  </a:cubicBezTo>
                  <a:cubicBezTo>
                    <a:pt x="302" y="260"/>
                    <a:pt x="302" y="260"/>
                    <a:pt x="302" y="260"/>
                  </a:cubicBezTo>
                  <a:cubicBezTo>
                    <a:pt x="301" y="261"/>
                    <a:pt x="301" y="261"/>
                    <a:pt x="301" y="261"/>
                  </a:cubicBezTo>
                  <a:cubicBezTo>
                    <a:pt x="300" y="261"/>
                    <a:pt x="300" y="261"/>
                    <a:pt x="300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98" y="261"/>
                    <a:pt x="298" y="261"/>
                    <a:pt x="298" y="261"/>
                  </a:cubicBezTo>
                  <a:cubicBezTo>
                    <a:pt x="297" y="261"/>
                    <a:pt x="297" y="261"/>
                    <a:pt x="297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293" y="261"/>
                    <a:pt x="293" y="261"/>
                    <a:pt x="293" y="261"/>
                  </a:cubicBezTo>
                  <a:cubicBezTo>
                    <a:pt x="292" y="261"/>
                    <a:pt x="292" y="261"/>
                    <a:pt x="292" y="261"/>
                  </a:cubicBezTo>
                  <a:cubicBezTo>
                    <a:pt x="291" y="261"/>
                    <a:pt x="291" y="261"/>
                    <a:pt x="291" y="261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8" y="261"/>
                    <a:pt x="288" y="261"/>
                    <a:pt x="288" y="261"/>
                  </a:cubicBezTo>
                  <a:cubicBezTo>
                    <a:pt x="287" y="261"/>
                    <a:pt x="287" y="261"/>
                    <a:pt x="287" y="261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5" y="258"/>
                    <a:pt x="285" y="258"/>
                    <a:pt x="285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3" y="258"/>
                    <a:pt x="283" y="258"/>
                    <a:pt x="283" y="258"/>
                  </a:cubicBezTo>
                  <a:cubicBezTo>
                    <a:pt x="282" y="258"/>
                    <a:pt x="282" y="258"/>
                    <a:pt x="282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8"/>
                    <a:pt x="280" y="258"/>
                    <a:pt x="280" y="258"/>
                  </a:cubicBezTo>
                  <a:cubicBezTo>
                    <a:pt x="280" y="257"/>
                    <a:pt x="280" y="257"/>
                    <a:pt x="280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9" y="257"/>
                    <a:pt x="279" y="257"/>
                    <a:pt x="279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8"/>
                    <a:pt x="273" y="258"/>
                    <a:pt x="273" y="258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59"/>
                    <a:pt x="271" y="259"/>
                    <a:pt x="271" y="259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1" y="260"/>
                    <a:pt x="271" y="260"/>
                    <a:pt x="271" y="260"/>
                  </a:cubicBezTo>
                  <a:cubicBezTo>
                    <a:pt x="270" y="261"/>
                    <a:pt x="270" y="261"/>
                    <a:pt x="270" y="261"/>
                  </a:cubicBezTo>
                  <a:cubicBezTo>
                    <a:pt x="269" y="261"/>
                    <a:pt x="269" y="261"/>
                    <a:pt x="269" y="261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9" y="262"/>
                    <a:pt x="269" y="262"/>
                    <a:pt x="269" y="262"/>
                  </a:cubicBezTo>
                  <a:cubicBezTo>
                    <a:pt x="267" y="263"/>
                    <a:pt x="267" y="263"/>
                    <a:pt x="267" y="263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7" y="264"/>
                    <a:pt x="267" y="264"/>
                    <a:pt x="267" y="264"/>
                  </a:cubicBezTo>
                  <a:cubicBezTo>
                    <a:pt x="266" y="265"/>
                    <a:pt x="266" y="265"/>
                    <a:pt x="266" y="265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5" y="266"/>
                    <a:pt x="265" y="266"/>
                    <a:pt x="265" y="266"/>
                  </a:cubicBezTo>
                  <a:cubicBezTo>
                    <a:pt x="263" y="266"/>
                    <a:pt x="263" y="266"/>
                    <a:pt x="263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9" y="267"/>
                    <a:pt x="259" y="267"/>
                    <a:pt x="259" y="267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6" y="264"/>
                    <a:pt x="256" y="264"/>
                    <a:pt x="256" y="264"/>
                  </a:cubicBezTo>
                  <a:cubicBezTo>
                    <a:pt x="255" y="265"/>
                    <a:pt x="255" y="265"/>
                    <a:pt x="255" y="265"/>
                  </a:cubicBezTo>
                  <a:cubicBezTo>
                    <a:pt x="254" y="265"/>
                    <a:pt x="254" y="265"/>
                    <a:pt x="254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49" y="266"/>
                    <a:pt x="249" y="266"/>
                    <a:pt x="249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4"/>
                    <a:pt x="248" y="264"/>
                    <a:pt x="248" y="264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43" y="260"/>
                    <a:pt x="243" y="260"/>
                    <a:pt x="243" y="260"/>
                  </a:cubicBezTo>
                  <a:cubicBezTo>
                    <a:pt x="242" y="259"/>
                    <a:pt x="242" y="259"/>
                    <a:pt x="242" y="259"/>
                  </a:cubicBezTo>
                  <a:cubicBezTo>
                    <a:pt x="240" y="259"/>
                    <a:pt x="240" y="259"/>
                    <a:pt x="240" y="259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7" y="259"/>
                    <a:pt x="237" y="259"/>
                    <a:pt x="237" y="259"/>
                  </a:cubicBezTo>
                  <a:cubicBezTo>
                    <a:pt x="238" y="260"/>
                    <a:pt x="238" y="260"/>
                    <a:pt x="238" y="260"/>
                  </a:cubicBezTo>
                  <a:cubicBezTo>
                    <a:pt x="237" y="260"/>
                    <a:pt x="237" y="260"/>
                    <a:pt x="237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6" y="260"/>
                    <a:pt x="236" y="260"/>
                    <a:pt x="236" y="260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4" y="260"/>
                    <a:pt x="234" y="260"/>
                    <a:pt x="234" y="260"/>
                  </a:cubicBezTo>
                  <a:cubicBezTo>
                    <a:pt x="233" y="260"/>
                    <a:pt x="233" y="260"/>
                    <a:pt x="233" y="260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2" y="261"/>
                    <a:pt x="232" y="261"/>
                    <a:pt x="232" y="261"/>
                  </a:cubicBezTo>
                  <a:cubicBezTo>
                    <a:pt x="231" y="260"/>
                    <a:pt x="231" y="260"/>
                    <a:pt x="231" y="260"/>
                  </a:cubicBezTo>
                  <a:cubicBezTo>
                    <a:pt x="230" y="260"/>
                    <a:pt x="230" y="260"/>
                    <a:pt x="230" y="260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29" y="258"/>
                    <a:pt x="229" y="258"/>
                    <a:pt x="229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59"/>
                    <a:pt x="228" y="259"/>
                    <a:pt x="228" y="259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6" y="260"/>
                    <a:pt x="226" y="260"/>
                    <a:pt x="226" y="260"/>
                  </a:cubicBezTo>
                  <a:cubicBezTo>
                    <a:pt x="215" y="248"/>
                    <a:pt x="215" y="248"/>
                    <a:pt x="215" y="248"/>
                  </a:cubicBezTo>
                  <a:cubicBezTo>
                    <a:pt x="207" y="243"/>
                    <a:pt x="207" y="243"/>
                    <a:pt x="207" y="243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8" y="242"/>
                    <a:pt x="208" y="242"/>
                    <a:pt x="208" y="242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8" y="240"/>
                    <a:pt x="208" y="240"/>
                    <a:pt x="208" y="240"/>
                  </a:cubicBezTo>
                  <a:cubicBezTo>
                    <a:pt x="207" y="241"/>
                    <a:pt x="207" y="241"/>
                    <a:pt x="207" y="241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42"/>
                    <a:pt x="205" y="242"/>
                    <a:pt x="205" y="242"/>
                  </a:cubicBezTo>
                  <a:cubicBezTo>
                    <a:pt x="204" y="243"/>
                    <a:pt x="204" y="243"/>
                    <a:pt x="204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202" y="244"/>
                    <a:pt x="202" y="244"/>
                    <a:pt x="202" y="244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0" y="245"/>
                    <a:pt x="200" y="245"/>
                    <a:pt x="200" y="245"/>
                  </a:cubicBezTo>
                  <a:cubicBezTo>
                    <a:pt x="199" y="245"/>
                    <a:pt x="199" y="245"/>
                    <a:pt x="199" y="245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5" y="247"/>
                    <a:pt x="195" y="247"/>
                    <a:pt x="195" y="247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4" y="245"/>
                    <a:pt x="194" y="245"/>
                    <a:pt x="194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5" y="244"/>
                    <a:pt x="195" y="244"/>
                    <a:pt x="195" y="244"/>
                  </a:cubicBezTo>
                  <a:cubicBezTo>
                    <a:pt x="194" y="244"/>
                    <a:pt x="194" y="244"/>
                    <a:pt x="194" y="244"/>
                  </a:cubicBezTo>
                  <a:cubicBezTo>
                    <a:pt x="193" y="244"/>
                    <a:pt x="193" y="244"/>
                    <a:pt x="193" y="244"/>
                  </a:cubicBezTo>
                  <a:cubicBezTo>
                    <a:pt x="192" y="243"/>
                    <a:pt x="192" y="243"/>
                    <a:pt x="192" y="243"/>
                  </a:cubicBezTo>
                  <a:cubicBezTo>
                    <a:pt x="191" y="243"/>
                    <a:pt x="191" y="243"/>
                    <a:pt x="191" y="243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91" y="245"/>
                    <a:pt x="191" y="245"/>
                    <a:pt x="191" y="245"/>
                  </a:cubicBezTo>
                  <a:cubicBezTo>
                    <a:pt x="190" y="245"/>
                    <a:pt x="190" y="245"/>
                    <a:pt x="190" y="245"/>
                  </a:cubicBezTo>
                  <a:cubicBezTo>
                    <a:pt x="190" y="244"/>
                    <a:pt x="190" y="244"/>
                    <a:pt x="190" y="244"/>
                  </a:cubicBezTo>
                  <a:cubicBezTo>
                    <a:pt x="190" y="243"/>
                    <a:pt x="190" y="243"/>
                    <a:pt x="190" y="243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7" y="242"/>
                    <a:pt x="187" y="242"/>
                    <a:pt x="187" y="242"/>
                  </a:cubicBezTo>
                  <a:cubicBezTo>
                    <a:pt x="187" y="243"/>
                    <a:pt x="187" y="243"/>
                    <a:pt x="187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4" y="243"/>
                    <a:pt x="184" y="243"/>
                    <a:pt x="184" y="243"/>
                  </a:cubicBezTo>
                  <a:cubicBezTo>
                    <a:pt x="183" y="242"/>
                    <a:pt x="183" y="242"/>
                    <a:pt x="183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2"/>
                    <a:pt x="184" y="242"/>
                    <a:pt x="184" y="242"/>
                  </a:cubicBezTo>
                  <a:cubicBezTo>
                    <a:pt x="184" y="241"/>
                    <a:pt x="184" y="241"/>
                    <a:pt x="184" y="241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4" y="240"/>
                    <a:pt x="184" y="240"/>
                    <a:pt x="184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8"/>
                    <a:pt x="182" y="238"/>
                    <a:pt x="182" y="238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37"/>
                    <a:pt x="181" y="237"/>
                    <a:pt x="181" y="237"/>
                  </a:cubicBezTo>
                  <a:cubicBezTo>
                    <a:pt x="180" y="237"/>
                    <a:pt x="180" y="237"/>
                    <a:pt x="180" y="237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8" y="240"/>
                    <a:pt x="168" y="240"/>
                    <a:pt x="168" y="240"/>
                  </a:cubicBezTo>
                  <a:cubicBezTo>
                    <a:pt x="166" y="242"/>
                    <a:pt x="166" y="242"/>
                    <a:pt x="166" y="242"/>
                  </a:cubicBezTo>
                  <a:cubicBezTo>
                    <a:pt x="165" y="242"/>
                    <a:pt x="165" y="242"/>
                    <a:pt x="165" y="242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3" y="242"/>
                    <a:pt x="163" y="242"/>
                    <a:pt x="163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43"/>
                    <a:pt x="162" y="243"/>
                    <a:pt x="162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9" y="244"/>
                    <a:pt x="159" y="244"/>
                    <a:pt x="159" y="244"/>
                  </a:cubicBezTo>
                  <a:cubicBezTo>
                    <a:pt x="158" y="244"/>
                    <a:pt x="158" y="244"/>
                    <a:pt x="158" y="244"/>
                  </a:cubicBezTo>
                  <a:cubicBezTo>
                    <a:pt x="157" y="245"/>
                    <a:pt x="157" y="245"/>
                    <a:pt x="157" y="245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6" y="246"/>
                    <a:pt x="156" y="246"/>
                    <a:pt x="156" y="246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7"/>
                    <a:pt x="151" y="247"/>
                    <a:pt x="151" y="247"/>
                  </a:cubicBezTo>
                  <a:cubicBezTo>
                    <a:pt x="151" y="248"/>
                    <a:pt x="151" y="248"/>
                    <a:pt x="151" y="248"/>
                  </a:cubicBezTo>
                  <a:cubicBezTo>
                    <a:pt x="150" y="247"/>
                    <a:pt x="150" y="247"/>
                    <a:pt x="150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49" y="248"/>
                    <a:pt x="149" y="248"/>
                    <a:pt x="149" y="248"/>
                  </a:cubicBezTo>
                  <a:cubicBezTo>
                    <a:pt x="148" y="248"/>
                    <a:pt x="148" y="248"/>
                    <a:pt x="148" y="248"/>
                  </a:cubicBezTo>
                  <a:cubicBezTo>
                    <a:pt x="147" y="248"/>
                    <a:pt x="147" y="248"/>
                    <a:pt x="147" y="248"/>
                  </a:cubicBezTo>
                  <a:cubicBezTo>
                    <a:pt x="146" y="248"/>
                    <a:pt x="146" y="248"/>
                    <a:pt x="146" y="248"/>
                  </a:cubicBezTo>
                  <a:cubicBezTo>
                    <a:pt x="146" y="247"/>
                    <a:pt x="146" y="247"/>
                    <a:pt x="146" y="247"/>
                  </a:cubicBezTo>
                  <a:cubicBezTo>
                    <a:pt x="145" y="247"/>
                    <a:pt x="145" y="247"/>
                    <a:pt x="145" y="247"/>
                  </a:cubicBezTo>
                  <a:cubicBezTo>
                    <a:pt x="145" y="248"/>
                    <a:pt x="145" y="248"/>
                    <a:pt x="145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44" y="250"/>
                    <a:pt x="144" y="250"/>
                    <a:pt x="144" y="250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46" y="251"/>
                    <a:pt x="146" y="251"/>
                    <a:pt x="146" y="251"/>
                  </a:cubicBezTo>
                  <a:cubicBezTo>
                    <a:pt x="147" y="252"/>
                    <a:pt x="147" y="252"/>
                    <a:pt x="147" y="252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4" y="259"/>
                    <a:pt x="144" y="259"/>
                    <a:pt x="144" y="259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4" y="260"/>
                    <a:pt x="144" y="260"/>
                    <a:pt x="144" y="260"/>
                  </a:cubicBezTo>
                  <a:cubicBezTo>
                    <a:pt x="145" y="260"/>
                    <a:pt x="145" y="260"/>
                    <a:pt x="145" y="260"/>
                  </a:cubicBezTo>
                  <a:cubicBezTo>
                    <a:pt x="145" y="261"/>
                    <a:pt x="145" y="261"/>
                    <a:pt x="145" y="261"/>
                  </a:cubicBezTo>
                  <a:cubicBezTo>
                    <a:pt x="146" y="261"/>
                    <a:pt x="146" y="261"/>
                    <a:pt x="146" y="261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9" y="266"/>
                    <a:pt x="149" y="266"/>
                    <a:pt x="149" y="266"/>
                  </a:cubicBezTo>
                  <a:cubicBezTo>
                    <a:pt x="147" y="267"/>
                    <a:pt x="147" y="267"/>
                    <a:pt x="147" y="267"/>
                  </a:cubicBezTo>
                  <a:cubicBezTo>
                    <a:pt x="146" y="267"/>
                    <a:pt x="146" y="267"/>
                    <a:pt x="146" y="267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8"/>
                    <a:pt x="144" y="268"/>
                    <a:pt x="144" y="268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8" y="267"/>
                    <a:pt x="138" y="267"/>
                    <a:pt x="138" y="267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8" y="266"/>
                    <a:pt x="138" y="266"/>
                    <a:pt x="138" y="266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5" y="265"/>
                    <a:pt x="135" y="265"/>
                    <a:pt x="135" y="265"/>
                  </a:cubicBezTo>
                  <a:cubicBezTo>
                    <a:pt x="134" y="265"/>
                    <a:pt x="134" y="265"/>
                    <a:pt x="134" y="265"/>
                  </a:cubicBezTo>
                  <a:cubicBezTo>
                    <a:pt x="135" y="266"/>
                    <a:pt x="135" y="266"/>
                    <a:pt x="135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29" y="266"/>
                    <a:pt x="129" y="266"/>
                    <a:pt x="129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7" y="268"/>
                    <a:pt x="127" y="268"/>
                    <a:pt x="127" y="268"/>
                  </a:cubicBezTo>
                  <a:cubicBezTo>
                    <a:pt x="126" y="268"/>
                    <a:pt x="126" y="268"/>
                    <a:pt x="126" y="268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4" y="267"/>
                    <a:pt x="124" y="267"/>
                    <a:pt x="124" y="267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3" y="267"/>
                    <a:pt x="123" y="267"/>
                    <a:pt x="123" y="267"/>
                  </a:cubicBezTo>
                  <a:cubicBezTo>
                    <a:pt x="123" y="268"/>
                    <a:pt x="123" y="268"/>
                    <a:pt x="123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8"/>
                    <a:pt x="122" y="268"/>
                    <a:pt x="122" y="268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21" y="267"/>
                    <a:pt x="121" y="267"/>
                    <a:pt x="121" y="267"/>
                  </a:cubicBezTo>
                  <a:cubicBezTo>
                    <a:pt x="119" y="266"/>
                    <a:pt x="119" y="266"/>
                    <a:pt x="119" y="266"/>
                  </a:cubicBezTo>
                  <a:cubicBezTo>
                    <a:pt x="119" y="265"/>
                    <a:pt x="119" y="265"/>
                    <a:pt x="119" y="265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7" y="264"/>
                    <a:pt x="117" y="264"/>
                    <a:pt x="117" y="264"/>
                  </a:cubicBezTo>
                  <a:cubicBezTo>
                    <a:pt x="116" y="264"/>
                    <a:pt x="116" y="264"/>
                    <a:pt x="116" y="264"/>
                  </a:cubicBezTo>
                  <a:cubicBezTo>
                    <a:pt x="116" y="263"/>
                    <a:pt x="116" y="263"/>
                    <a:pt x="116" y="263"/>
                  </a:cubicBezTo>
                  <a:cubicBezTo>
                    <a:pt x="115" y="263"/>
                    <a:pt x="115" y="263"/>
                    <a:pt x="115" y="263"/>
                  </a:cubicBezTo>
                  <a:cubicBezTo>
                    <a:pt x="113" y="264"/>
                    <a:pt x="113" y="264"/>
                    <a:pt x="113" y="264"/>
                  </a:cubicBezTo>
                  <a:cubicBezTo>
                    <a:pt x="112" y="263"/>
                    <a:pt x="112" y="263"/>
                    <a:pt x="112" y="263"/>
                  </a:cubicBezTo>
                  <a:cubicBezTo>
                    <a:pt x="112" y="262"/>
                    <a:pt x="112" y="262"/>
                    <a:pt x="112" y="262"/>
                  </a:cubicBezTo>
                  <a:cubicBezTo>
                    <a:pt x="111" y="262"/>
                    <a:pt x="111" y="262"/>
                    <a:pt x="111" y="262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9" y="264"/>
                    <a:pt x="109" y="264"/>
                    <a:pt x="109" y="264"/>
                  </a:cubicBezTo>
                  <a:cubicBezTo>
                    <a:pt x="109" y="263"/>
                    <a:pt x="109" y="263"/>
                    <a:pt x="109" y="263"/>
                  </a:cubicBezTo>
                  <a:cubicBezTo>
                    <a:pt x="108" y="263"/>
                    <a:pt x="108" y="263"/>
                    <a:pt x="108" y="263"/>
                  </a:cubicBezTo>
                  <a:cubicBezTo>
                    <a:pt x="108" y="264"/>
                    <a:pt x="108" y="264"/>
                    <a:pt x="108" y="264"/>
                  </a:cubicBezTo>
                  <a:cubicBezTo>
                    <a:pt x="107" y="265"/>
                    <a:pt x="107" y="265"/>
                    <a:pt x="107" y="265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7" y="263"/>
                    <a:pt x="107" y="263"/>
                    <a:pt x="107" y="263"/>
                  </a:cubicBezTo>
                  <a:cubicBezTo>
                    <a:pt x="106" y="263"/>
                    <a:pt x="106" y="263"/>
                    <a:pt x="106" y="263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5" y="263"/>
                    <a:pt x="105" y="263"/>
                    <a:pt x="105" y="263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3" y="264"/>
                    <a:pt x="103" y="264"/>
                    <a:pt x="103" y="264"/>
                  </a:cubicBezTo>
                  <a:cubicBezTo>
                    <a:pt x="103" y="265"/>
                    <a:pt x="103" y="265"/>
                    <a:pt x="103" y="265"/>
                  </a:cubicBezTo>
                  <a:cubicBezTo>
                    <a:pt x="102" y="265"/>
                    <a:pt x="102" y="265"/>
                    <a:pt x="102" y="265"/>
                  </a:cubicBezTo>
                  <a:cubicBezTo>
                    <a:pt x="101" y="266"/>
                    <a:pt x="101" y="266"/>
                    <a:pt x="101" y="266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0" y="268"/>
                    <a:pt x="100" y="268"/>
                    <a:pt x="100" y="268"/>
                  </a:cubicBezTo>
                  <a:cubicBezTo>
                    <a:pt x="98" y="269"/>
                    <a:pt x="98" y="269"/>
                    <a:pt x="98" y="269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2"/>
                    <a:pt x="99" y="272"/>
                    <a:pt x="99" y="272"/>
                  </a:cubicBezTo>
                  <a:cubicBezTo>
                    <a:pt x="99" y="273"/>
                    <a:pt x="99" y="273"/>
                    <a:pt x="99" y="273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6" y="273"/>
                    <a:pt x="96" y="273"/>
                    <a:pt x="96" y="273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4" y="270"/>
                    <a:pt x="94" y="270"/>
                    <a:pt x="94" y="270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93" y="272"/>
                    <a:pt x="93" y="272"/>
                    <a:pt x="93" y="272"/>
                  </a:cubicBezTo>
                  <a:cubicBezTo>
                    <a:pt x="92" y="273"/>
                    <a:pt x="92" y="273"/>
                    <a:pt x="92" y="273"/>
                  </a:cubicBezTo>
                  <a:cubicBezTo>
                    <a:pt x="91" y="274"/>
                    <a:pt x="91" y="274"/>
                    <a:pt x="91" y="274"/>
                  </a:cubicBezTo>
                  <a:cubicBezTo>
                    <a:pt x="91" y="276"/>
                    <a:pt x="91" y="276"/>
                    <a:pt x="91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80"/>
                    <a:pt x="91" y="280"/>
                    <a:pt x="91" y="280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3" y="282"/>
                    <a:pt x="93" y="282"/>
                    <a:pt x="93" y="28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83"/>
                    <a:pt x="95" y="283"/>
                    <a:pt x="95" y="28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2" y="288"/>
                    <a:pt x="102" y="288"/>
                    <a:pt x="102" y="288"/>
                  </a:cubicBezTo>
                  <a:cubicBezTo>
                    <a:pt x="100" y="288"/>
                    <a:pt x="100" y="288"/>
                    <a:pt x="100" y="288"/>
                  </a:cubicBezTo>
                  <a:cubicBezTo>
                    <a:pt x="100" y="289"/>
                    <a:pt x="100" y="289"/>
                    <a:pt x="100" y="289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3" y="289"/>
                    <a:pt x="103" y="289"/>
                    <a:pt x="103" y="289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0"/>
                    <a:pt x="104" y="290"/>
                    <a:pt x="104" y="290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1"/>
                    <a:pt x="103" y="291"/>
                    <a:pt x="103" y="291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3" y="292"/>
                    <a:pt x="103" y="292"/>
                    <a:pt x="103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1" y="292"/>
                    <a:pt x="101" y="292"/>
                    <a:pt x="101" y="292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4"/>
                    <a:pt x="102" y="294"/>
                    <a:pt x="102" y="294"/>
                  </a:cubicBezTo>
                  <a:cubicBezTo>
                    <a:pt x="102" y="293"/>
                    <a:pt x="102" y="293"/>
                    <a:pt x="102" y="293"/>
                  </a:cubicBezTo>
                  <a:cubicBezTo>
                    <a:pt x="102" y="293"/>
                    <a:pt x="101" y="293"/>
                    <a:pt x="101" y="293"/>
                  </a:cubicBezTo>
                  <a:cubicBezTo>
                    <a:pt x="101" y="293"/>
                    <a:pt x="100" y="293"/>
                    <a:pt x="100" y="293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9" y="294"/>
                    <a:pt x="99" y="294"/>
                    <a:pt x="99" y="294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8" y="295"/>
                    <a:pt x="98" y="295"/>
                    <a:pt x="98" y="295"/>
                  </a:cubicBezTo>
                  <a:cubicBezTo>
                    <a:pt x="97" y="294"/>
                    <a:pt x="97" y="294"/>
                    <a:pt x="97" y="294"/>
                  </a:cubicBezTo>
                  <a:cubicBezTo>
                    <a:pt x="97" y="295"/>
                    <a:pt x="97" y="295"/>
                    <a:pt x="97" y="295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7" y="296"/>
                    <a:pt x="97" y="296"/>
                    <a:pt x="97" y="296"/>
                  </a:cubicBezTo>
                  <a:cubicBezTo>
                    <a:pt x="96" y="297"/>
                    <a:pt x="96" y="297"/>
                    <a:pt x="96" y="297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298"/>
                    <a:pt x="96" y="298"/>
                    <a:pt x="96" y="298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302"/>
                    <a:pt x="96" y="302"/>
                    <a:pt x="96" y="302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3"/>
                    <a:pt x="98" y="303"/>
                    <a:pt x="98" y="303"/>
                  </a:cubicBezTo>
                  <a:cubicBezTo>
                    <a:pt x="98" y="304"/>
                    <a:pt x="98" y="304"/>
                    <a:pt x="98" y="304"/>
                  </a:cubicBezTo>
                  <a:cubicBezTo>
                    <a:pt x="99" y="305"/>
                    <a:pt x="99" y="305"/>
                    <a:pt x="99" y="305"/>
                  </a:cubicBezTo>
                  <a:cubicBezTo>
                    <a:pt x="99" y="304"/>
                    <a:pt x="99" y="304"/>
                    <a:pt x="99" y="304"/>
                  </a:cubicBezTo>
                  <a:cubicBezTo>
                    <a:pt x="100" y="304"/>
                    <a:pt x="100" y="304"/>
                    <a:pt x="100" y="304"/>
                  </a:cubicBezTo>
                  <a:cubicBezTo>
                    <a:pt x="100" y="305"/>
                    <a:pt x="100" y="305"/>
                    <a:pt x="100" y="305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99" y="306"/>
                    <a:pt x="99" y="306"/>
                    <a:pt x="99" y="306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7"/>
                    <a:pt x="100" y="307"/>
                    <a:pt x="100" y="307"/>
                  </a:cubicBezTo>
                  <a:cubicBezTo>
                    <a:pt x="100" y="308"/>
                    <a:pt x="100" y="308"/>
                    <a:pt x="100" y="308"/>
                  </a:cubicBezTo>
                  <a:cubicBezTo>
                    <a:pt x="101" y="309"/>
                    <a:pt x="101" y="309"/>
                    <a:pt x="101" y="309"/>
                  </a:cubicBezTo>
                  <a:cubicBezTo>
                    <a:pt x="101" y="310"/>
                    <a:pt x="101" y="310"/>
                    <a:pt x="101" y="310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2" y="316"/>
                    <a:pt x="102" y="316"/>
                    <a:pt x="102" y="316"/>
                  </a:cubicBezTo>
                  <a:cubicBezTo>
                    <a:pt x="102" y="317"/>
                    <a:pt x="102" y="317"/>
                    <a:pt x="102" y="317"/>
                  </a:cubicBezTo>
                  <a:cubicBezTo>
                    <a:pt x="100" y="317"/>
                    <a:pt x="100" y="317"/>
                    <a:pt x="100" y="317"/>
                  </a:cubicBezTo>
                  <a:cubicBezTo>
                    <a:pt x="99" y="316"/>
                    <a:pt x="99" y="316"/>
                    <a:pt x="99" y="316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96" y="316"/>
                    <a:pt x="96" y="316"/>
                    <a:pt x="96" y="316"/>
                  </a:cubicBezTo>
                  <a:cubicBezTo>
                    <a:pt x="97" y="316"/>
                    <a:pt x="97" y="316"/>
                    <a:pt x="97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94" y="318"/>
                    <a:pt x="94" y="318"/>
                    <a:pt x="94" y="318"/>
                  </a:cubicBezTo>
                  <a:cubicBezTo>
                    <a:pt x="91" y="317"/>
                    <a:pt x="91" y="317"/>
                    <a:pt x="91" y="317"/>
                  </a:cubicBezTo>
                  <a:cubicBezTo>
                    <a:pt x="90" y="317"/>
                    <a:pt x="90" y="317"/>
                    <a:pt x="90" y="317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8"/>
                    <a:pt x="90" y="318"/>
                    <a:pt x="90" y="318"/>
                  </a:cubicBezTo>
                  <a:cubicBezTo>
                    <a:pt x="87" y="318"/>
                    <a:pt x="87" y="318"/>
                    <a:pt x="87" y="318"/>
                  </a:cubicBezTo>
                  <a:cubicBezTo>
                    <a:pt x="86" y="318"/>
                    <a:pt x="86" y="318"/>
                    <a:pt x="86" y="318"/>
                  </a:cubicBezTo>
                  <a:cubicBezTo>
                    <a:pt x="84" y="318"/>
                    <a:pt x="84" y="318"/>
                    <a:pt x="84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3" y="318"/>
                    <a:pt x="83" y="318"/>
                    <a:pt x="83" y="318"/>
                  </a:cubicBezTo>
                  <a:cubicBezTo>
                    <a:pt x="82" y="318"/>
                    <a:pt x="82" y="318"/>
                    <a:pt x="82" y="318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80" y="317"/>
                    <a:pt x="80" y="317"/>
                    <a:pt x="80" y="317"/>
                  </a:cubicBezTo>
                  <a:cubicBezTo>
                    <a:pt x="79" y="317"/>
                    <a:pt x="79" y="317"/>
                    <a:pt x="79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7" y="317"/>
                    <a:pt x="77" y="317"/>
                    <a:pt x="77" y="317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14"/>
                    <a:pt x="75" y="314"/>
                    <a:pt x="75" y="314"/>
                  </a:cubicBezTo>
                  <a:cubicBezTo>
                    <a:pt x="75" y="312"/>
                    <a:pt x="75" y="312"/>
                    <a:pt x="75" y="312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3" y="310"/>
                    <a:pt x="73" y="310"/>
                    <a:pt x="73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0" y="309"/>
                    <a:pt x="70" y="309"/>
                    <a:pt x="70" y="309"/>
                  </a:cubicBezTo>
                  <a:cubicBezTo>
                    <a:pt x="69" y="309"/>
                    <a:pt x="69" y="309"/>
                    <a:pt x="69" y="309"/>
                  </a:cubicBezTo>
                  <a:cubicBezTo>
                    <a:pt x="69" y="308"/>
                    <a:pt x="69" y="308"/>
                    <a:pt x="69" y="308"/>
                  </a:cubicBezTo>
                  <a:cubicBezTo>
                    <a:pt x="68" y="308"/>
                    <a:pt x="68" y="308"/>
                    <a:pt x="68" y="308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7" y="307"/>
                    <a:pt x="67" y="307"/>
                    <a:pt x="67" y="307"/>
                  </a:cubicBezTo>
                  <a:cubicBezTo>
                    <a:pt x="66" y="307"/>
                    <a:pt x="66" y="307"/>
                    <a:pt x="66" y="307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1" y="303"/>
                    <a:pt x="61" y="303"/>
                    <a:pt x="61" y="303"/>
                  </a:cubicBezTo>
                  <a:cubicBezTo>
                    <a:pt x="60" y="302"/>
                    <a:pt x="60" y="302"/>
                    <a:pt x="60" y="302"/>
                  </a:cubicBezTo>
                  <a:cubicBezTo>
                    <a:pt x="58" y="301"/>
                    <a:pt x="58" y="301"/>
                    <a:pt x="58" y="301"/>
                  </a:cubicBezTo>
                  <a:cubicBezTo>
                    <a:pt x="57" y="302"/>
                    <a:pt x="57" y="302"/>
                    <a:pt x="57" y="302"/>
                  </a:cubicBezTo>
                  <a:cubicBezTo>
                    <a:pt x="56" y="301"/>
                    <a:pt x="56" y="301"/>
                    <a:pt x="56" y="301"/>
                  </a:cubicBezTo>
                  <a:cubicBezTo>
                    <a:pt x="56" y="300"/>
                    <a:pt x="56" y="300"/>
                    <a:pt x="56" y="300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4" y="299"/>
                    <a:pt x="54" y="299"/>
                    <a:pt x="54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3" y="299"/>
                    <a:pt x="53" y="299"/>
                    <a:pt x="53" y="299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8"/>
                    <a:pt x="54" y="298"/>
                    <a:pt x="54" y="298"/>
                  </a:cubicBezTo>
                  <a:cubicBezTo>
                    <a:pt x="54" y="297"/>
                    <a:pt x="54" y="297"/>
                    <a:pt x="54" y="297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5" y="298"/>
                    <a:pt x="55" y="298"/>
                    <a:pt x="55" y="298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8"/>
                    <a:pt x="57" y="298"/>
                    <a:pt x="57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6" y="297"/>
                    <a:pt x="56" y="297"/>
                    <a:pt x="56" y="297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7" y="295"/>
                    <a:pt x="57" y="295"/>
                    <a:pt x="57" y="295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8" y="293"/>
                    <a:pt x="58" y="293"/>
                    <a:pt x="58" y="293"/>
                  </a:cubicBezTo>
                  <a:cubicBezTo>
                    <a:pt x="57" y="293"/>
                    <a:pt x="57" y="293"/>
                    <a:pt x="57" y="293"/>
                  </a:cubicBezTo>
                  <a:cubicBezTo>
                    <a:pt x="56" y="291"/>
                    <a:pt x="56" y="291"/>
                    <a:pt x="56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2" y="288"/>
                    <a:pt x="62" y="288"/>
                    <a:pt x="62" y="288"/>
                  </a:cubicBezTo>
                  <a:cubicBezTo>
                    <a:pt x="61" y="288"/>
                    <a:pt x="61" y="288"/>
                    <a:pt x="61" y="288"/>
                  </a:cubicBezTo>
                  <a:cubicBezTo>
                    <a:pt x="60" y="288"/>
                    <a:pt x="60" y="288"/>
                    <a:pt x="60" y="288"/>
                  </a:cubicBezTo>
                  <a:cubicBezTo>
                    <a:pt x="59" y="288"/>
                    <a:pt x="59" y="288"/>
                    <a:pt x="59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8" y="288"/>
                    <a:pt x="58" y="288"/>
                    <a:pt x="58" y="288"/>
                  </a:cubicBezTo>
                  <a:cubicBezTo>
                    <a:pt x="59" y="287"/>
                    <a:pt x="59" y="287"/>
                    <a:pt x="59" y="287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60" y="285"/>
                    <a:pt x="60" y="285"/>
                    <a:pt x="60" y="285"/>
                  </a:cubicBezTo>
                  <a:cubicBezTo>
                    <a:pt x="62" y="285"/>
                    <a:pt x="62" y="285"/>
                    <a:pt x="62" y="285"/>
                  </a:cubicBezTo>
                  <a:cubicBezTo>
                    <a:pt x="63" y="284"/>
                    <a:pt x="63" y="284"/>
                    <a:pt x="63" y="284"/>
                  </a:cubicBezTo>
                  <a:cubicBezTo>
                    <a:pt x="63" y="283"/>
                    <a:pt x="63" y="283"/>
                    <a:pt x="63" y="283"/>
                  </a:cubicBezTo>
                  <a:cubicBezTo>
                    <a:pt x="64" y="282"/>
                    <a:pt x="64" y="282"/>
                    <a:pt x="64" y="282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63" y="278"/>
                    <a:pt x="63" y="278"/>
                    <a:pt x="63" y="278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64" y="276"/>
                    <a:pt x="64" y="276"/>
                    <a:pt x="64" y="276"/>
                  </a:cubicBezTo>
                  <a:cubicBezTo>
                    <a:pt x="63" y="276"/>
                    <a:pt x="63" y="276"/>
                    <a:pt x="63" y="276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61" y="275"/>
                    <a:pt x="61" y="275"/>
                    <a:pt x="61" y="275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5" y="274"/>
                    <a:pt x="55" y="274"/>
                    <a:pt x="55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53" y="273"/>
                    <a:pt x="53" y="273"/>
                    <a:pt x="53" y="273"/>
                  </a:cubicBezTo>
                  <a:cubicBezTo>
                    <a:pt x="52" y="271"/>
                    <a:pt x="52" y="271"/>
                    <a:pt x="52" y="271"/>
                  </a:cubicBezTo>
                  <a:cubicBezTo>
                    <a:pt x="51" y="271"/>
                    <a:pt x="51" y="271"/>
                    <a:pt x="51" y="271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8" y="272"/>
                    <a:pt x="48" y="272"/>
                    <a:pt x="48" y="272"/>
                  </a:cubicBezTo>
                  <a:cubicBezTo>
                    <a:pt x="46" y="271"/>
                    <a:pt x="46" y="271"/>
                    <a:pt x="46" y="271"/>
                  </a:cubicBezTo>
                  <a:cubicBezTo>
                    <a:pt x="46" y="272"/>
                    <a:pt x="46" y="272"/>
                    <a:pt x="46" y="272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2" y="268"/>
                    <a:pt x="42" y="268"/>
                    <a:pt x="42" y="268"/>
                  </a:cubicBezTo>
                  <a:cubicBezTo>
                    <a:pt x="42" y="267"/>
                    <a:pt x="42" y="267"/>
                    <a:pt x="42" y="267"/>
                  </a:cubicBezTo>
                  <a:cubicBezTo>
                    <a:pt x="41" y="266"/>
                    <a:pt x="41" y="266"/>
                    <a:pt x="41" y="266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5"/>
                    <a:pt x="38" y="265"/>
                    <a:pt x="38" y="265"/>
                  </a:cubicBezTo>
                  <a:cubicBezTo>
                    <a:pt x="38" y="264"/>
                    <a:pt x="38" y="264"/>
                    <a:pt x="38" y="264"/>
                  </a:cubicBezTo>
                  <a:cubicBezTo>
                    <a:pt x="37" y="264"/>
                    <a:pt x="37" y="264"/>
                    <a:pt x="37" y="264"/>
                  </a:cubicBezTo>
                  <a:cubicBezTo>
                    <a:pt x="37" y="262"/>
                    <a:pt x="37" y="262"/>
                    <a:pt x="37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9" y="262"/>
                    <a:pt x="29" y="262"/>
                    <a:pt x="29" y="262"/>
                  </a:cubicBezTo>
                  <a:cubicBezTo>
                    <a:pt x="29" y="263"/>
                    <a:pt x="29" y="263"/>
                    <a:pt x="29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3"/>
                    <a:pt x="28" y="263"/>
                    <a:pt x="28" y="263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0"/>
                    <a:pt x="27" y="260"/>
                    <a:pt x="27" y="260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30" y="256"/>
                    <a:pt x="30" y="256"/>
                    <a:pt x="30" y="256"/>
                  </a:cubicBezTo>
                  <a:cubicBezTo>
                    <a:pt x="31" y="256"/>
                    <a:pt x="31" y="256"/>
                    <a:pt x="31" y="25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28" y="253"/>
                    <a:pt x="28" y="253"/>
                    <a:pt x="28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1"/>
                    <a:pt x="26" y="251"/>
                    <a:pt x="26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2" y="247"/>
                    <a:pt x="22" y="247"/>
                    <a:pt x="22" y="247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19" y="242"/>
                    <a:pt x="19" y="242"/>
                    <a:pt x="19" y="242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16" y="243"/>
                    <a:pt x="16" y="243"/>
                    <a:pt x="16" y="243"/>
                  </a:cubicBezTo>
                  <a:cubicBezTo>
                    <a:pt x="15" y="242"/>
                    <a:pt x="15" y="242"/>
                    <a:pt x="15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6"/>
                    <a:pt x="8" y="236"/>
                    <a:pt x="8" y="236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5"/>
                    <a:pt x="8" y="235"/>
                    <a:pt x="8" y="235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7" y="232"/>
                    <a:pt x="7" y="232"/>
                    <a:pt x="7" y="232"/>
                  </a:cubicBezTo>
                  <a:cubicBezTo>
                    <a:pt x="8" y="232"/>
                    <a:pt x="8" y="232"/>
                    <a:pt x="8" y="232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6" y="228"/>
                    <a:pt x="6" y="228"/>
                    <a:pt x="6" y="228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3"/>
                    <a:pt x="7" y="223"/>
                    <a:pt x="7" y="223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7" y="220"/>
                    <a:pt x="7" y="220"/>
                    <a:pt x="7" y="220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8" y="219"/>
                    <a:pt x="8" y="219"/>
                    <a:pt x="8" y="219"/>
                  </a:cubicBezTo>
                  <a:cubicBezTo>
                    <a:pt x="8" y="220"/>
                    <a:pt x="8" y="220"/>
                    <a:pt x="8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11" y="218"/>
                    <a:pt x="11" y="218"/>
                    <a:pt x="11" y="218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4" y="218"/>
                    <a:pt x="14" y="218"/>
                    <a:pt x="14" y="218"/>
                  </a:cubicBezTo>
                  <a:cubicBezTo>
                    <a:pt x="14" y="217"/>
                    <a:pt x="14" y="217"/>
                    <a:pt x="14" y="217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3" y="216"/>
                    <a:pt x="13" y="216"/>
                    <a:pt x="13" y="216"/>
                  </a:cubicBezTo>
                  <a:cubicBezTo>
                    <a:pt x="12" y="216"/>
                    <a:pt x="12" y="216"/>
                    <a:pt x="12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0" y="216"/>
                    <a:pt x="10" y="216"/>
                    <a:pt x="10" y="216"/>
                  </a:cubicBezTo>
                  <a:cubicBezTo>
                    <a:pt x="9" y="215"/>
                    <a:pt x="9" y="215"/>
                    <a:pt x="9" y="215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5"/>
                    <a:pt x="10" y="215"/>
                    <a:pt x="10" y="215"/>
                  </a:cubicBezTo>
                  <a:cubicBezTo>
                    <a:pt x="10" y="214"/>
                    <a:pt x="10" y="214"/>
                    <a:pt x="10" y="214"/>
                  </a:cubicBezTo>
                  <a:cubicBezTo>
                    <a:pt x="9" y="214"/>
                    <a:pt x="9" y="214"/>
                    <a:pt x="9" y="214"/>
                  </a:cubicBezTo>
                  <a:cubicBezTo>
                    <a:pt x="10" y="213"/>
                    <a:pt x="10" y="213"/>
                    <a:pt x="10" y="213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9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1"/>
                    <a:pt x="9" y="211"/>
                    <a:pt x="9" y="211"/>
                  </a:cubicBezTo>
                  <a:cubicBezTo>
                    <a:pt x="11" y="211"/>
                    <a:pt x="11" y="211"/>
                    <a:pt x="11" y="211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7"/>
                    <a:pt x="13" y="207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5" y="196"/>
                    <a:pt x="15" y="196"/>
                    <a:pt x="15" y="19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3" y="191"/>
                    <a:pt x="13" y="191"/>
                    <a:pt x="13" y="191"/>
                  </a:cubicBezTo>
                  <a:cubicBezTo>
                    <a:pt x="13" y="190"/>
                    <a:pt x="13" y="190"/>
                    <a:pt x="13" y="190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1" y="188"/>
                    <a:pt x="11" y="188"/>
                    <a:pt x="11" y="188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0" y="183"/>
                    <a:pt x="10" y="183"/>
                    <a:pt x="10" y="183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4" y="151"/>
                    <a:pt x="14" y="151"/>
                    <a:pt x="14" y="151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52"/>
                    <a:pt x="15" y="152"/>
                    <a:pt x="15" y="152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2" y="152"/>
                    <a:pt x="22" y="152"/>
                    <a:pt x="22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8" y="165"/>
                    <a:pt x="48" y="165"/>
                    <a:pt x="48" y="165"/>
                  </a:cubicBezTo>
                  <a:cubicBezTo>
                    <a:pt x="48" y="166"/>
                    <a:pt x="48" y="166"/>
                    <a:pt x="48" y="166"/>
                  </a:cubicBezTo>
                  <a:cubicBezTo>
                    <a:pt x="48" y="167"/>
                    <a:pt x="48" y="167"/>
                    <a:pt x="48" y="167"/>
                  </a:cubicBezTo>
                  <a:cubicBezTo>
                    <a:pt x="48" y="169"/>
                    <a:pt x="48" y="169"/>
                    <a:pt x="48" y="169"/>
                  </a:cubicBezTo>
                  <a:cubicBezTo>
                    <a:pt x="47" y="169"/>
                    <a:pt x="47" y="169"/>
                    <a:pt x="47" y="169"/>
                  </a:cubicBezTo>
                  <a:cubicBezTo>
                    <a:pt x="47" y="170"/>
                    <a:pt x="47" y="170"/>
                    <a:pt x="47" y="170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3"/>
                    <a:pt x="45" y="173"/>
                    <a:pt x="45" y="173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1" y="174"/>
                    <a:pt x="21" y="174"/>
                    <a:pt x="21" y="174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0" y="175"/>
                    <a:pt x="20" y="175"/>
                    <a:pt x="20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6"/>
                    <a:pt x="28" y="186"/>
                    <a:pt x="28" y="186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8" y="187"/>
                    <a:pt x="28" y="187"/>
                    <a:pt x="28" y="187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5" y="190"/>
                    <a:pt x="35" y="190"/>
                    <a:pt x="35" y="190"/>
                  </a:cubicBezTo>
                  <a:cubicBezTo>
                    <a:pt x="35" y="191"/>
                    <a:pt x="35" y="191"/>
                    <a:pt x="35" y="191"/>
                  </a:cubicBezTo>
                  <a:cubicBezTo>
                    <a:pt x="37" y="191"/>
                    <a:pt x="37" y="191"/>
                    <a:pt x="37" y="191"/>
                  </a:cubicBezTo>
                  <a:cubicBezTo>
                    <a:pt x="38" y="191"/>
                    <a:pt x="38" y="191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7" y="182"/>
                    <a:pt x="37" y="182"/>
                    <a:pt x="37" y="18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75"/>
                    <a:pt x="47" y="175"/>
                    <a:pt x="47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49" y="174"/>
                    <a:pt x="49" y="174"/>
                    <a:pt x="49" y="174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53" y="171"/>
                    <a:pt x="53" y="171"/>
                    <a:pt x="53" y="171"/>
                  </a:cubicBezTo>
                  <a:cubicBezTo>
                    <a:pt x="54" y="172"/>
                    <a:pt x="54" y="172"/>
                    <a:pt x="54" y="172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57" y="173"/>
                    <a:pt x="57" y="173"/>
                    <a:pt x="57" y="173"/>
                  </a:cubicBezTo>
                  <a:cubicBezTo>
                    <a:pt x="58" y="172"/>
                    <a:pt x="58" y="172"/>
                    <a:pt x="58" y="172"/>
                  </a:cubicBezTo>
                  <a:cubicBezTo>
                    <a:pt x="59" y="173"/>
                    <a:pt x="59" y="173"/>
                    <a:pt x="59" y="173"/>
                  </a:cubicBezTo>
                  <a:cubicBezTo>
                    <a:pt x="59" y="174"/>
                    <a:pt x="59" y="174"/>
                    <a:pt x="59" y="174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60" y="169"/>
                    <a:pt x="60" y="169"/>
                    <a:pt x="60" y="169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59" y="167"/>
                    <a:pt x="59" y="167"/>
                    <a:pt x="59" y="167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6"/>
                    <a:pt x="59" y="166"/>
                    <a:pt x="59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6"/>
                    <a:pt x="57" y="166"/>
                    <a:pt x="57" y="166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5" y="156"/>
                    <a:pt x="55" y="156"/>
                    <a:pt x="55" y="156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7" y="155"/>
                    <a:pt x="57" y="155"/>
                    <a:pt x="57" y="155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2" y="162"/>
                    <a:pt x="62" y="162"/>
                    <a:pt x="62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2"/>
                    <a:pt x="61" y="162"/>
                    <a:pt x="61" y="162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68" y="167"/>
                    <a:pt x="68" y="167"/>
                    <a:pt x="68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5"/>
                    <a:pt x="71" y="165"/>
                    <a:pt x="71" y="165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1"/>
                    <a:pt x="75" y="161"/>
                    <a:pt x="75" y="161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4"/>
                    <a:pt x="84" y="154"/>
                    <a:pt x="84" y="154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6" y="152"/>
                    <a:pt x="86" y="152"/>
                    <a:pt x="86" y="152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7" y="152"/>
                    <a:pt x="87" y="152"/>
                  </a:cubicBezTo>
                  <a:cubicBezTo>
                    <a:pt x="87" y="151"/>
                    <a:pt x="87" y="151"/>
                    <a:pt x="87" y="151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8" y="150"/>
                    <a:pt x="88" y="150"/>
                    <a:pt x="88" y="150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7" y="151"/>
                    <a:pt x="97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8"/>
                    <a:pt x="108" y="148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1" y="151"/>
                    <a:pt x="111" y="151"/>
                    <a:pt x="111" y="151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5" y="148"/>
                    <a:pt x="115" y="148"/>
                    <a:pt x="115" y="148"/>
                  </a:cubicBezTo>
                  <a:cubicBezTo>
                    <a:pt x="116" y="148"/>
                    <a:pt x="116" y="148"/>
                    <a:pt x="116" y="148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14" y="146"/>
                    <a:pt x="114" y="146"/>
                    <a:pt x="114" y="146"/>
                  </a:cubicBezTo>
                  <a:cubicBezTo>
                    <a:pt x="113" y="145"/>
                    <a:pt x="113" y="145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0"/>
                    <a:pt x="114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9" y="143"/>
                    <a:pt x="129" y="143"/>
                    <a:pt x="129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7" y="145"/>
                    <a:pt x="137" y="145"/>
                    <a:pt x="137" y="145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39" y="147"/>
                    <a:pt x="139" y="147"/>
                    <a:pt x="139" y="147"/>
                  </a:cubicBezTo>
                  <a:cubicBezTo>
                    <a:pt x="141" y="148"/>
                    <a:pt x="141" y="148"/>
                    <a:pt x="141" y="148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8" y="142"/>
                    <a:pt x="138" y="142"/>
                    <a:pt x="138" y="142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1"/>
                    <a:pt x="130" y="131"/>
                    <a:pt x="130" y="131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8"/>
                    <a:pt x="130" y="118"/>
                    <a:pt x="130" y="118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1" y="108"/>
                    <a:pt x="131" y="108"/>
                    <a:pt x="131" y="108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1" y="109"/>
                    <a:pt x="131" y="109"/>
                    <a:pt x="131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5" y="108"/>
                    <a:pt x="135" y="108"/>
                    <a:pt x="135" y="10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40" y="109"/>
                    <a:pt x="140" y="109"/>
                    <a:pt x="140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7"/>
                    <a:pt x="149" y="127"/>
                    <a:pt x="149" y="127"/>
                  </a:cubicBezTo>
                  <a:cubicBezTo>
                    <a:pt x="150" y="129"/>
                    <a:pt x="150" y="129"/>
                    <a:pt x="150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2"/>
                    <a:pt x="151" y="132"/>
                    <a:pt x="151" y="132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3" y="138"/>
                    <a:pt x="153" y="138"/>
                    <a:pt x="153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6" y="142"/>
                    <a:pt x="156" y="142"/>
                    <a:pt x="156" y="142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8" y="144"/>
                    <a:pt x="158" y="144"/>
                    <a:pt x="158" y="14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59" y="145"/>
                    <a:pt x="159" y="145"/>
                    <a:pt x="159" y="145"/>
                  </a:cubicBezTo>
                  <a:cubicBezTo>
                    <a:pt x="159" y="146"/>
                    <a:pt x="159" y="146"/>
                    <a:pt x="159" y="146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59" y="155"/>
                    <a:pt x="159" y="155"/>
                    <a:pt x="159" y="155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0" y="156"/>
                    <a:pt x="160" y="156"/>
                    <a:pt x="160" y="156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59" y="158"/>
                    <a:pt x="159" y="158"/>
                    <a:pt x="159" y="158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7" y="161"/>
                    <a:pt x="157" y="161"/>
                    <a:pt x="157" y="161"/>
                  </a:cubicBezTo>
                  <a:cubicBezTo>
                    <a:pt x="156" y="161"/>
                    <a:pt x="156" y="161"/>
                    <a:pt x="156" y="161"/>
                  </a:cubicBezTo>
                  <a:cubicBezTo>
                    <a:pt x="155" y="161"/>
                    <a:pt x="155" y="161"/>
                    <a:pt x="155" y="161"/>
                  </a:cubicBezTo>
                  <a:cubicBezTo>
                    <a:pt x="154" y="161"/>
                    <a:pt x="154" y="161"/>
                    <a:pt x="154" y="161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4" y="160"/>
                    <a:pt x="154" y="160"/>
                    <a:pt x="154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7" y="160"/>
                    <a:pt x="147" y="160"/>
                    <a:pt x="147" y="160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50" y="161"/>
                    <a:pt x="150" y="161"/>
                    <a:pt x="150" y="161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4" y="163"/>
                    <a:pt x="154" y="163"/>
                    <a:pt x="154" y="163"/>
                  </a:cubicBezTo>
                  <a:cubicBezTo>
                    <a:pt x="156" y="163"/>
                    <a:pt x="156" y="163"/>
                    <a:pt x="156" y="163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59" y="163"/>
                    <a:pt x="159" y="163"/>
                    <a:pt x="159" y="163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60"/>
                    <a:pt x="162" y="160"/>
                    <a:pt x="162" y="160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4" y="157"/>
                    <a:pt x="164" y="157"/>
                    <a:pt x="164" y="157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65" y="153"/>
                    <a:pt x="165" y="153"/>
                    <a:pt x="165" y="1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2" y="143"/>
                    <a:pt x="172" y="143"/>
                    <a:pt x="172" y="143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7" y="150"/>
                    <a:pt x="177" y="150"/>
                    <a:pt x="177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3" y="138"/>
                    <a:pt x="163" y="138"/>
                    <a:pt x="163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59" y="140"/>
                    <a:pt x="159" y="140"/>
                    <a:pt x="159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55" y="131"/>
                    <a:pt x="155" y="131"/>
                    <a:pt x="155" y="131"/>
                  </a:cubicBezTo>
                  <a:cubicBezTo>
                    <a:pt x="155" y="130"/>
                    <a:pt x="155" y="130"/>
                    <a:pt x="155" y="13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19"/>
                    <a:pt x="149" y="119"/>
                    <a:pt x="149" y="119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0" y="109"/>
                    <a:pt x="150" y="109"/>
                    <a:pt x="150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17"/>
                    <a:pt x="154" y="117"/>
                    <a:pt x="154" y="117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5" y="119"/>
                    <a:pt x="155" y="119"/>
                    <a:pt x="155" y="119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9" y="121"/>
                    <a:pt x="159" y="121"/>
                    <a:pt x="159" y="121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60" y="121"/>
                    <a:pt x="160" y="121"/>
                    <a:pt x="160" y="121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5" y="122"/>
                    <a:pt x="165" y="122"/>
                    <a:pt x="165" y="122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0" y="119"/>
                    <a:pt x="160" y="119"/>
                    <a:pt x="160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1" y="111"/>
                    <a:pt x="161" y="111"/>
                    <a:pt x="161" y="111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2" y="108"/>
                    <a:pt x="162" y="108"/>
                    <a:pt x="162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80" y="112"/>
                    <a:pt x="180" y="112"/>
                    <a:pt x="180" y="112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1" y="113"/>
                    <a:pt x="181" y="113"/>
                    <a:pt x="181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2" y="115"/>
                    <a:pt x="182" y="115"/>
                    <a:pt x="182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1"/>
                    <a:pt x="182" y="121"/>
                    <a:pt x="182" y="121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3"/>
                    <a:pt x="183" y="123"/>
                    <a:pt x="183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5" y="122"/>
                    <a:pt x="185" y="122"/>
                    <a:pt x="185" y="122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5" y="125"/>
                    <a:pt x="185" y="125"/>
                    <a:pt x="185" y="125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90" y="128"/>
                    <a:pt x="190" y="128"/>
                    <a:pt x="190" y="128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5" y="128"/>
                    <a:pt x="195" y="128"/>
                    <a:pt x="195" y="128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1" y="129"/>
                    <a:pt x="191" y="129"/>
                    <a:pt x="191" y="129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27"/>
                    <a:pt x="189" y="127"/>
                    <a:pt x="189" y="127"/>
                  </a:cubicBezTo>
                  <a:cubicBezTo>
                    <a:pt x="187" y="126"/>
                    <a:pt x="187" y="126"/>
                    <a:pt x="187" y="126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4" y="118"/>
                    <a:pt x="184" y="118"/>
                    <a:pt x="184" y="118"/>
                  </a:cubicBezTo>
                  <a:cubicBezTo>
                    <a:pt x="183" y="117"/>
                    <a:pt x="183" y="117"/>
                    <a:pt x="183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5" y="107"/>
                    <a:pt x="175" y="107"/>
                    <a:pt x="175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7"/>
                    <a:pt x="165" y="97"/>
                    <a:pt x="165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67" y="95"/>
                    <a:pt x="167" y="95"/>
                    <a:pt x="167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1" y="93"/>
                    <a:pt x="181" y="93"/>
                    <a:pt x="181" y="93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3" y="96"/>
                    <a:pt x="183" y="96"/>
                    <a:pt x="183" y="96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80" y="86"/>
                    <a:pt x="180" y="86"/>
                    <a:pt x="180" y="86"/>
                  </a:cubicBezTo>
                  <a:cubicBezTo>
                    <a:pt x="178" y="86"/>
                    <a:pt x="178" y="86"/>
                    <a:pt x="178" y="86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5"/>
                    <a:pt x="177" y="85"/>
                    <a:pt x="177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81" y="84"/>
                    <a:pt x="181" y="84"/>
                    <a:pt x="181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84"/>
                    <a:pt x="179" y="84"/>
                    <a:pt x="179" y="84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4" y="80"/>
                    <a:pt x="174" y="80"/>
                    <a:pt x="174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6" y="81"/>
                    <a:pt x="176" y="81"/>
                    <a:pt x="176" y="81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7" y="77"/>
                    <a:pt x="177" y="77"/>
                    <a:pt x="177" y="77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80" y="76"/>
                    <a:pt x="180" y="76"/>
                    <a:pt x="180" y="76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3"/>
                    <a:pt x="181" y="73"/>
                    <a:pt x="181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90" y="67"/>
                    <a:pt x="190" y="67"/>
                    <a:pt x="190" y="67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2" y="65"/>
                    <a:pt x="192" y="65"/>
                    <a:pt x="192" y="65"/>
                  </a:cubicBezTo>
                  <a:cubicBezTo>
                    <a:pt x="191" y="65"/>
                    <a:pt x="191" y="65"/>
                    <a:pt x="191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5"/>
                    <a:pt x="190" y="65"/>
                    <a:pt x="190" y="65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5" y="61"/>
                    <a:pt x="205" y="61"/>
                    <a:pt x="205" y="61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5" y="60"/>
                    <a:pt x="205" y="60"/>
                    <a:pt x="205" y="60"/>
                  </a:cubicBezTo>
                  <a:cubicBezTo>
                    <a:pt x="206" y="59"/>
                    <a:pt x="206" y="59"/>
                    <a:pt x="206" y="5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10" y="58"/>
                    <a:pt x="210" y="58"/>
                    <a:pt x="210" y="58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1" y="58"/>
                    <a:pt x="211" y="58"/>
                    <a:pt x="211" y="58"/>
                  </a:cubicBezTo>
                  <a:cubicBezTo>
                    <a:pt x="210" y="57"/>
                    <a:pt x="210" y="57"/>
                    <a:pt x="210" y="57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6"/>
                    <a:pt x="206" y="56"/>
                    <a:pt x="206" y="56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5" y="55"/>
                    <a:pt x="205" y="55"/>
                    <a:pt x="205" y="55"/>
                  </a:cubicBezTo>
                  <a:cubicBezTo>
                    <a:pt x="206" y="55"/>
                    <a:pt x="206" y="55"/>
                    <a:pt x="206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3" y="53"/>
                    <a:pt x="213" y="53"/>
                    <a:pt x="213" y="53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0" y="51"/>
                    <a:pt x="210" y="51"/>
                    <a:pt x="210" y="51"/>
                  </a:cubicBezTo>
                  <a:cubicBezTo>
                    <a:pt x="212" y="51"/>
                    <a:pt x="212" y="51"/>
                    <a:pt x="212" y="51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1" y="35"/>
                    <a:pt x="211" y="35"/>
                    <a:pt x="211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7"/>
                    <a:pt x="214" y="37"/>
                    <a:pt x="214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40"/>
                    <a:pt x="218" y="40"/>
                    <a:pt x="218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8" y="43"/>
                    <a:pt x="218" y="43"/>
                    <a:pt x="218" y="43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1"/>
                    <a:pt x="220" y="41"/>
                    <a:pt x="220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1" y="43"/>
                    <a:pt x="221" y="43"/>
                    <a:pt x="221" y="43"/>
                  </a:cubicBezTo>
                  <a:cubicBezTo>
                    <a:pt x="221" y="42"/>
                    <a:pt x="221" y="42"/>
                    <a:pt x="221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3" y="42"/>
                    <a:pt x="223" y="42"/>
                    <a:pt x="223" y="42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2"/>
                    <a:pt x="227" y="42"/>
                    <a:pt x="227" y="42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6" y="46"/>
                    <a:pt x="226" y="46"/>
                    <a:pt x="226" y="46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31" y="48"/>
                    <a:pt x="231" y="48"/>
                    <a:pt x="231" y="48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5"/>
                    <a:pt x="231" y="45"/>
                    <a:pt x="231" y="45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4"/>
                    <a:pt x="230" y="44"/>
                    <a:pt x="230" y="44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32" y="43"/>
                    <a:pt x="232" y="43"/>
                    <a:pt x="232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6" y="41"/>
                    <a:pt x="236" y="41"/>
                    <a:pt x="236" y="41"/>
                  </a:cubicBezTo>
                  <a:cubicBezTo>
                    <a:pt x="237" y="40"/>
                    <a:pt x="237" y="40"/>
                    <a:pt x="237" y="40"/>
                  </a:cubicBezTo>
                  <a:cubicBezTo>
                    <a:pt x="237" y="41"/>
                    <a:pt x="237" y="41"/>
                    <a:pt x="237" y="41"/>
                  </a:cubicBezTo>
                  <a:cubicBezTo>
                    <a:pt x="238" y="40"/>
                    <a:pt x="238" y="40"/>
                    <a:pt x="238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7" y="44"/>
                    <a:pt x="247" y="44"/>
                    <a:pt x="247" y="44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8" y="45"/>
                    <a:pt x="248" y="45"/>
                    <a:pt x="248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1" y="45"/>
                    <a:pt x="251" y="45"/>
                    <a:pt x="251" y="45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49" y="45"/>
                    <a:pt x="249" y="45"/>
                    <a:pt x="249" y="45"/>
                  </a:cubicBezTo>
                  <a:cubicBezTo>
                    <a:pt x="249" y="44"/>
                    <a:pt x="249" y="44"/>
                    <a:pt x="249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0" y="44"/>
                    <a:pt x="250" y="44"/>
                    <a:pt x="250" y="44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5"/>
                    <a:pt x="252" y="45"/>
                    <a:pt x="252" y="4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53" y="47"/>
                    <a:pt x="253" y="47"/>
                    <a:pt x="253" y="47"/>
                  </a:cubicBezTo>
                  <a:cubicBezTo>
                    <a:pt x="253" y="48"/>
                    <a:pt x="253" y="48"/>
                    <a:pt x="253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4" y="52"/>
                    <a:pt x="254" y="52"/>
                    <a:pt x="254" y="52"/>
                  </a:cubicBezTo>
                  <a:cubicBezTo>
                    <a:pt x="255" y="52"/>
                    <a:pt x="255" y="52"/>
                    <a:pt x="255" y="52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5" y="51"/>
                    <a:pt x="255" y="51"/>
                    <a:pt x="255" y="51"/>
                  </a:cubicBezTo>
                  <a:cubicBezTo>
                    <a:pt x="256" y="51"/>
                    <a:pt x="256" y="51"/>
                    <a:pt x="256" y="51"/>
                  </a:cubicBezTo>
                  <a:cubicBezTo>
                    <a:pt x="256" y="52"/>
                    <a:pt x="256" y="52"/>
                    <a:pt x="256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7" y="52"/>
                    <a:pt x="257" y="52"/>
                    <a:pt x="257" y="52"/>
                  </a:cubicBezTo>
                  <a:cubicBezTo>
                    <a:pt x="258" y="52"/>
                    <a:pt x="258" y="52"/>
                    <a:pt x="258" y="52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8"/>
                    <a:pt x="258" y="58"/>
                    <a:pt x="258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7" y="59"/>
                    <a:pt x="257" y="59"/>
                    <a:pt x="257" y="59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1"/>
                    <a:pt x="257" y="61"/>
                    <a:pt x="257" y="61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7" y="62"/>
                    <a:pt x="257" y="62"/>
                    <a:pt x="257" y="62"/>
                  </a:cubicBezTo>
                  <a:cubicBezTo>
                    <a:pt x="256" y="63"/>
                    <a:pt x="256" y="63"/>
                    <a:pt x="256" y="63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6" y="64"/>
                    <a:pt x="256" y="64"/>
                    <a:pt x="256" y="64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5" y="67"/>
                    <a:pt x="255" y="67"/>
                    <a:pt x="255" y="67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1" y="79"/>
                    <a:pt x="251" y="79"/>
                    <a:pt x="251" y="79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9" y="82"/>
                    <a:pt x="249" y="82"/>
                    <a:pt x="249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50" y="88"/>
                    <a:pt x="250" y="88"/>
                    <a:pt x="250" y="88"/>
                  </a:cubicBezTo>
                  <a:cubicBezTo>
                    <a:pt x="251" y="87"/>
                    <a:pt x="251" y="87"/>
                    <a:pt x="251" y="87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3" y="85"/>
                    <a:pt x="253" y="85"/>
                    <a:pt x="253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5" y="80"/>
                    <a:pt x="255" y="80"/>
                    <a:pt x="255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80"/>
                    <a:pt x="256" y="80"/>
                    <a:pt x="256" y="80"/>
                  </a:cubicBezTo>
                  <a:cubicBezTo>
                    <a:pt x="256" y="79"/>
                    <a:pt x="256" y="79"/>
                    <a:pt x="256" y="79"/>
                  </a:cubicBezTo>
                  <a:cubicBezTo>
                    <a:pt x="257" y="78"/>
                    <a:pt x="257" y="78"/>
                    <a:pt x="257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7" y="77"/>
                    <a:pt x="257" y="77"/>
                    <a:pt x="257" y="77"/>
                  </a:cubicBezTo>
                  <a:cubicBezTo>
                    <a:pt x="257" y="76"/>
                    <a:pt x="257" y="76"/>
                    <a:pt x="257" y="76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0" y="75"/>
                    <a:pt x="260" y="75"/>
                    <a:pt x="260" y="75"/>
                  </a:cubicBezTo>
                  <a:cubicBezTo>
                    <a:pt x="261" y="74"/>
                    <a:pt x="261" y="74"/>
                    <a:pt x="261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59" y="73"/>
                    <a:pt x="259" y="73"/>
                    <a:pt x="259" y="7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7" y="74"/>
                    <a:pt x="257" y="74"/>
                    <a:pt x="257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7" y="72"/>
                    <a:pt x="257" y="72"/>
                    <a:pt x="257" y="72"/>
                  </a:cubicBezTo>
                  <a:cubicBezTo>
                    <a:pt x="257" y="71"/>
                    <a:pt x="257" y="71"/>
                    <a:pt x="257" y="71"/>
                  </a:cubicBezTo>
                  <a:cubicBezTo>
                    <a:pt x="258" y="70"/>
                    <a:pt x="258" y="70"/>
                    <a:pt x="258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0" y="71"/>
                    <a:pt x="260" y="71"/>
                    <a:pt x="260" y="71"/>
                  </a:cubicBezTo>
                  <a:cubicBezTo>
                    <a:pt x="261" y="71"/>
                    <a:pt x="261" y="71"/>
                    <a:pt x="261" y="71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2" y="69"/>
                    <a:pt x="262" y="69"/>
                    <a:pt x="262" y="69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7" y="69"/>
                    <a:pt x="267" y="69"/>
                    <a:pt x="267" y="69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1" y="71"/>
                    <a:pt x="271" y="71"/>
                    <a:pt x="271" y="71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3" y="73"/>
                    <a:pt x="273" y="73"/>
                    <a:pt x="273" y="73"/>
                  </a:cubicBezTo>
                  <a:cubicBezTo>
                    <a:pt x="272" y="73"/>
                    <a:pt x="272" y="73"/>
                    <a:pt x="272" y="73"/>
                  </a:cubicBezTo>
                  <a:cubicBezTo>
                    <a:pt x="272" y="72"/>
                    <a:pt x="272" y="72"/>
                    <a:pt x="272" y="72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286" y="67"/>
                    <a:pt x="286" y="67"/>
                    <a:pt x="286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2" y="71"/>
                    <a:pt x="302" y="71"/>
                    <a:pt x="302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6" y="70"/>
                    <a:pt x="306" y="70"/>
                    <a:pt x="306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7" y="69"/>
                    <a:pt x="307" y="69"/>
                    <a:pt x="307" y="69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7" y="67"/>
                    <a:pt x="307" y="67"/>
                    <a:pt x="307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5"/>
                    <a:pt x="304" y="65"/>
                    <a:pt x="304" y="65"/>
                  </a:cubicBezTo>
                  <a:cubicBezTo>
                    <a:pt x="304" y="64"/>
                    <a:pt x="304" y="64"/>
                    <a:pt x="304" y="64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4" y="62"/>
                    <a:pt x="304" y="62"/>
                    <a:pt x="304" y="62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05" y="63"/>
                    <a:pt x="305" y="63"/>
                    <a:pt x="305" y="63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7" y="62"/>
                    <a:pt x="307" y="62"/>
                    <a:pt x="307" y="62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2" y="62"/>
                    <a:pt x="312" y="62"/>
                    <a:pt x="312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15" y="61"/>
                    <a:pt x="315" y="61"/>
                    <a:pt x="315" y="61"/>
                  </a:cubicBezTo>
                  <a:cubicBezTo>
                    <a:pt x="316" y="61"/>
                    <a:pt x="316" y="61"/>
                    <a:pt x="316" y="61"/>
                  </a:cubicBezTo>
                  <a:cubicBezTo>
                    <a:pt x="317" y="61"/>
                    <a:pt x="317" y="61"/>
                    <a:pt x="317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2"/>
                    <a:pt x="319" y="62"/>
                    <a:pt x="319" y="62"/>
                  </a:cubicBezTo>
                  <a:cubicBezTo>
                    <a:pt x="320" y="63"/>
                    <a:pt x="320" y="63"/>
                    <a:pt x="320" y="63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0" y="62"/>
                    <a:pt x="320" y="62"/>
                    <a:pt x="320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2" y="63"/>
                    <a:pt x="322" y="63"/>
                    <a:pt x="322" y="63"/>
                  </a:cubicBezTo>
                  <a:cubicBezTo>
                    <a:pt x="323" y="62"/>
                    <a:pt x="323" y="62"/>
                    <a:pt x="323" y="62"/>
                  </a:cubicBezTo>
                  <a:cubicBezTo>
                    <a:pt x="323" y="63"/>
                    <a:pt x="323" y="63"/>
                    <a:pt x="323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6"/>
                    <a:pt x="327" y="66"/>
                    <a:pt x="327" y="66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6"/>
                    <a:pt x="328" y="66"/>
                    <a:pt x="328" y="66"/>
                  </a:cubicBezTo>
                  <a:cubicBezTo>
                    <a:pt x="327" y="67"/>
                    <a:pt x="327" y="67"/>
                    <a:pt x="327" y="67"/>
                  </a:cubicBezTo>
                  <a:cubicBezTo>
                    <a:pt x="327" y="68"/>
                    <a:pt x="327" y="68"/>
                    <a:pt x="327" y="68"/>
                  </a:cubicBezTo>
                  <a:cubicBezTo>
                    <a:pt x="328" y="67"/>
                    <a:pt x="328" y="67"/>
                    <a:pt x="328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9" y="67"/>
                    <a:pt x="329" y="67"/>
                    <a:pt x="329" y="67"/>
                  </a:cubicBezTo>
                  <a:cubicBezTo>
                    <a:pt x="328" y="69"/>
                    <a:pt x="328" y="69"/>
                    <a:pt x="328" y="69"/>
                  </a:cubicBezTo>
                  <a:cubicBezTo>
                    <a:pt x="328" y="70"/>
                    <a:pt x="328" y="70"/>
                    <a:pt x="328" y="70"/>
                  </a:cubicBezTo>
                  <a:cubicBezTo>
                    <a:pt x="329" y="70"/>
                    <a:pt x="329" y="70"/>
                    <a:pt x="329" y="70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1" y="69"/>
                    <a:pt x="331" y="69"/>
                    <a:pt x="331" y="69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2" y="70"/>
                    <a:pt x="332" y="70"/>
                    <a:pt x="332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3" y="74"/>
                    <a:pt x="333" y="74"/>
                    <a:pt x="333" y="74"/>
                  </a:cubicBezTo>
                  <a:cubicBezTo>
                    <a:pt x="332" y="74"/>
                    <a:pt x="332" y="74"/>
                    <a:pt x="332" y="74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30" y="73"/>
                    <a:pt x="330" y="73"/>
                    <a:pt x="330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29" y="74"/>
                    <a:pt x="329" y="74"/>
                    <a:pt x="329" y="74"/>
                  </a:cubicBezTo>
                  <a:cubicBezTo>
                    <a:pt x="329" y="75"/>
                    <a:pt x="329" y="75"/>
                    <a:pt x="329" y="75"/>
                  </a:cubicBezTo>
                  <a:cubicBezTo>
                    <a:pt x="331" y="75"/>
                    <a:pt x="331" y="75"/>
                    <a:pt x="331" y="75"/>
                  </a:cubicBezTo>
                  <a:cubicBezTo>
                    <a:pt x="331" y="76"/>
                    <a:pt x="331" y="76"/>
                    <a:pt x="331" y="76"/>
                  </a:cubicBezTo>
                  <a:cubicBezTo>
                    <a:pt x="333" y="77"/>
                    <a:pt x="333" y="77"/>
                    <a:pt x="333" y="77"/>
                  </a:cubicBezTo>
                  <a:cubicBezTo>
                    <a:pt x="334" y="77"/>
                    <a:pt x="334" y="77"/>
                    <a:pt x="334" y="77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6"/>
                    <a:pt x="335" y="76"/>
                    <a:pt x="335" y="76"/>
                  </a:cubicBezTo>
                  <a:cubicBezTo>
                    <a:pt x="335" y="75"/>
                    <a:pt x="335" y="75"/>
                    <a:pt x="335" y="75"/>
                  </a:cubicBezTo>
                  <a:cubicBezTo>
                    <a:pt x="334" y="74"/>
                    <a:pt x="334" y="74"/>
                    <a:pt x="334" y="74"/>
                  </a:cubicBezTo>
                  <a:cubicBezTo>
                    <a:pt x="335" y="74"/>
                    <a:pt x="335" y="74"/>
                    <a:pt x="335" y="74"/>
                  </a:cubicBezTo>
                  <a:cubicBezTo>
                    <a:pt x="336" y="75"/>
                    <a:pt x="336" y="75"/>
                    <a:pt x="336" y="75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7" y="76"/>
                    <a:pt x="337" y="76"/>
                    <a:pt x="337" y="76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41" y="80"/>
                    <a:pt x="341" y="80"/>
                    <a:pt x="341" y="8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5" y="83"/>
                    <a:pt x="345" y="83"/>
                    <a:pt x="345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3"/>
                    <a:pt x="346" y="83"/>
                    <a:pt x="346" y="83"/>
                  </a:cubicBezTo>
                  <a:cubicBezTo>
                    <a:pt x="346" y="82"/>
                    <a:pt x="346" y="82"/>
                    <a:pt x="346" y="82"/>
                  </a:cubicBezTo>
                  <a:cubicBezTo>
                    <a:pt x="347" y="82"/>
                    <a:pt x="347" y="82"/>
                    <a:pt x="347" y="82"/>
                  </a:cubicBezTo>
                  <a:cubicBezTo>
                    <a:pt x="347" y="83"/>
                    <a:pt x="347" y="83"/>
                    <a:pt x="347" y="83"/>
                  </a:cubicBezTo>
                  <a:cubicBezTo>
                    <a:pt x="348" y="83"/>
                    <a:pt x="348" y="83"/>
                    <a:pt x="348" y="83"/>
                  </a:cubicBezTo>
                  <a:cubicBezTo>
                    <a:pt x="348" y="84"/>
                    <a:pt x="348" y="84"/>
                    <a:pt x="348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83"/>
                    <a:pt x="349" y="83"/>
                    <a:pt x="349" y="83"/>
                  </a:cubicBezTo>
                  <a:cubicBezTo>
                    <a:pt x="348" y="79"/>
                    <a:pt x="348" y="79"/>
                    <a:pt x="348" y="79"/>
                  </a:cubicBezTo>
                  <a:cubicBezTo>
                    <a:pt x="347" y="77"/>
                    <a:pt x="347" y="77"/>
                    <a:pt x="347" y="77"/>
                  </a:cubicBezTo>
                  <a:cubicBezTo>
                    <a:pt x="346" y="74"/>
                    <a:pt x="346" y="74"/>
                    <a:pt x="346" y="74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5" y="71"/>
                    <a:pt x="345" y="71"/>
                    <a:pt x="345" y="71"/>
                  </a:cubicBezTo>
                  <a:cubicBezTo>
                    <a:pt x="345" y="70"/>
                    <a:pt x="345" y="70"/>
                    <a:pt x="345" y="70"/>
                  </a:cubicBezTo>
                  <a:cubicBezTo>
                    <a:pt x="346" y="71"/>
                    <a:pt x="346" y="71"/>
                    <a:pt x="346" y="71"/>
                  </a:cubicBezTo>
                  <a:cubicBezTo>
                    <a:pt x="346" y="72"/>
                    <a:pt x="346" y="72"/>
                    <a:pt x="346" y="72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7" y="74"/>
                    <a:pt x="357" y="74"/>
                    <a:pt x="357" y="74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2"/>
                    <a:pt x="356" y="72"/>
                    <a:pt x="356" y="72"/>
                  </a:cubicBezTo>
                  <a:cubicBezTo>
                    <a:pt x="356" y="71"/>
                    <a:pt x="356" y="71"/>
                    <a:pt x="356" y="71"/>
                  </a:cubicBezTo>
                  <a:cubicBezTo>
                    <a:pt x="359" y="70"/>
                    <a:pt x="359" y="70"/>
                    <a:pt x="359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0" y="70"/>
                    <a:pt x="360" y="70"/>
                    <a:pt x="360" y="70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70"/>
                    <a:pt x="363" y="70"/>
                    <a:pt x="363" y="70"/>
                  </a:cubicBezTo>
                  <a:cubicBezTo>
                    <a:pt x="364" y="71"/>
                    <a:pt x="364" y="71"/>
                    <a:pt x="364" y="71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7" y="73"/>
                    <a:pt x="367" y="73"/>
                    <a:pt x="367" y="73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68" y="73"/>
                    <a:pt x="368" y="73"/>
                    <a:pt x="368" y="73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3"/>
                    <a:pt x="369" y="73"/>
                    <a:pt x="369" y="73"/>
                  </a:cubicBezTo>
                  <a:cubicBezTo>
                    <a:pt x="370" y="72"/>
                    <a:pt x="370" y="72"/>
                    <a:pt x="370" y="72"/>
                  </a:cubicBezTo>
                  <a:cubicBezTo>
                    <a:pt x="369" y="72"/>
                    <a:pt x="369" y="72"/>
                    <a:pt x="369" y="72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9" y="70"/>
                    <a:pt x="369" y="70"/>
                    <a:pt x="369" y="70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7" y="71"/>
                    <a:pt x="367" y="71"/>
                    <a:pt x="367" y="71"/>
                  </a:cubicBezTo>
                  <a:cubicBezTo>
                    <a:pt x="367" y="69"/>
                    <a:pt x="367" y="69"/>
                    <a:pt x="367" y="69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8" y="68"/>
                    <a:pt x="368" y="68"/>
                    <a:pt x="368" y="68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68" y="67"/>
                    <a:pt x="368" y="67"/>
                    <a:pt x="368" y="67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372" y="68"/>
                    <a:pt x="372" y="68"/>
                    <a:pt x="372" y="68"/>
                  </a:cubicBezTo>
                  <a:cubicBezTo>
                    <a:pt x="373" y="68"/>
                    <a:pt x="373" y="68"/>
                    <a:pt x="373" y="68"/>
                  </a:cubicBezTo>
                  <a:cubicBezTo>
                    <a:pt x="373" y="67"/>
                    <a:pt x="373" y="67"/>
                    <a:pt x="373" y="67"/>
                  </a:cubicBezTo>
                  <a:cubicBezTo>
                    <a:pt x="372" y="66"/>
                    <a:pt x="372" y="66"/>
                    <a:pt x="372" y="66"/>
                  </a:cubicBezTo>
                  <a:cubicBezTo>
                    <a:pt x="371" y="66"/>
                    <a:pt x="371" y="66"/>
                    <a:pt x="371" y="66"/>
                  </a:cubicBezTo>
                  <a:cubicBezTo>
                    <a:pt x="370" y="65"/>
                    <a:pt x="370" y="65"/>
                    <a:pt x="370" y="65"/>
                  </a:cubicBezTo>
                  <a:cubicBezTo>
                    <a:pt x="370" y="64"/>
                    <a:pt x="370" y="64"/>
                    <a:pt x="370" y="64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4"/>
                    <a:pt x="368" y="64"/>
                    <a:pt x="368" y="64"/>
                  </a:cubicBezTo>
                  <a:cubicBezTo>
                    <a:pt x="367" y="63"/>
                    <a:pt x="367" y="63"/>
                    <a:pt x="367" y="63"/>
                  </a:cubicBezTo>
                  <a:cubicBezTo>
                    <a:pt x="369" y="63"/>
                    <a:pt x="369" y="63"/>
                    <a:pt x="369" y="63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69" y="59"/>
                    <a:pt x="369" y="59"/>
                    <a:pt x="369" y="59"/>
                  </a:cubicBezTo>
                  <a:cubicBezTo>
                    <a:pt x="368" y="60"/>
                    <a:pt x="368" y="60"/>
                    <a:pt x="368" y="60"/>
                  </a:cubicBezTo>
                  <a:cubicBezTo>
                    <a:pt x="367" y="61"/>
                    <a:pt x="367" y="61"/>
                    <a:pt x="367" y="61"/>
                  </a:cubicBezTo>
                  <a:cubicBezTo>
                    <a:pt x="367" y="62"/>
                    <a:pt x="367" y="62"/>
                    <a:pt x="367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60"/>
                    <a:pt x="364" y="60"/>
                    <a:pt x="364" y="60"/>
                  </a:cubicBezTo>
                  <a:cubicBezTo>
                    <a:pt x="365" y="59"/>
                    <a:pt x="365" y="59"/>
                    <a:pt x="365" y="59"/>
                  </a:cubicBezTo>
                  <a:cubicBezTo>
                    <a:pt x="365" y="58"/>
                    <a:pt x="365" y="58"/>
                    <a:pt x="365" y="58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7" y="57"/>
                    <a:pt x="367" y="57"/>
                    <a:pt x="367" y="57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68" y="55"/>
                    <a:pt x="368" y="55"/>
                    <a:pt x="368" y="55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6" y="54"/>
                    <a:pt x="366" y="54"/>
                    <a:pt x="366" y="54"/>
                  </a:cubicBezTo>
                  <a:cubicBezTo>
                    <a:pt x="365" y="54"/>
                    <a:pt x="365" y="54"/>
                    <a:pt x="365" y="54"/>
                  </a:cubicBezTo>
                  <a:cubicBezTo>
                    <a:pt x="364" y="53"/>
                    <a:pt x="364" y="53"/>
                    <a:pt x="364" y="53"/>
                  </a:cubicBezTo>
                  <a:cubicBezTo>
                    <a:pt x="365" y="53"/>
                    <a:pt x="365" y="53"/>
                    <a:pt x="365" y="53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4" y="53"/>
                    <a:pt x="374" y="53"/>
                    <a:pt x="374" y="53"/>
                  </a:cubicBezTo>
                  <a:cubicBezTo>
                    <a:pt x="379" y="53"/>
                    <a:pt x="379" y="53"/>
                    <a:pt x="379" y="53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2"/>
                    <a:pt x="386" y="52"/>
                    <a:pt x="386" y="52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387" y="53"/>
                    <a:pt x="387" y="53"/>
                    <a:pt x="387" y="53"/>
                  </a:cubicBezTo>
                  <a:cubicBezTo>
                    <a:pt x="385" y="54"/>
                    <a:pt x="385" y="54"/>
                    <a:pt x="385" y="54"/>
                  </a:cubicBezTo>
                  <a:cubicBezTo>
                    <a:pt x="384" y="53"/>
                    <a:pt x="384" y="53"/>
                    <a:pt x="384" y="53"/>
                  </a:cubicBezTo>
                  <a:cubicBezTo>
                    <a:pt x="383" y="53"/>
                    <a:pt x="383" y="53"/>
                    <a:pt x="383" y="53"/>
                  </a:cubicBezTo>
                  <a:cubicBezTo>
                    <a:pt x="382" y="53"/>
                    <a:pt x="382" y="53"/>
                    <a:pt x="382" y="53"/>
                  </a:cubicBezTo>
                  <a:cubicBezTo>
                    <a:pt x="382" y="55"/>
                    <a:pt x="382" y="55"/>
                    <a:pt x="382" y="55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6"/>
                    <a:pt x="382" y="56"/>
                    <a:pt x="382" y="56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2" y="57"/>
                    <a:pt x="382" y="57"/>
                    <a:pt x="382" y="57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84" y="55"/>
                    <a:pt x="384" y="55"/>
                    <a:pt x="384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90" y="54"/>
                    <a:pt x="390" y="54"/>
                    <a:pt x="390" y="54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89" y="57"/>
                    <a:pt x="389" y="57"/>
                    <a:pt x="389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8" y="55"/>
                    <a:pt x="388" y="55"/>
                    <a:pt x="388" y="55"/>
                  </a:cubicBezTo>
                  <a:cubicBezTo>
                    <a:pt x="388" y="54"/>
                    <a:pt x="388" y="54"/>
                    <a:pt x="388" y="54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6" y="54"/>
                    <a:pt x="386" y="54"/>
                    <a:pt x="386" y="54"/>
                  </a:cubicBezTo>
                  <a:cubicBezTo>
                    <a:pt x="387" y="56"/>
                    <a:pt x="387" y="56"/>
                    <a:pt x="387" y="56"/>
                  </a:cubicBezTo>
                  <a:cubicBezTo>
                    <a:pt x="388" y="56"/>
                    <a:pt x="388" y="56"/>
                    <a:pt x="388" y="56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9"/>
                    <a:pt x="388" y="59"/>
                    <a:pt x="388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7" y="60"/>
                    <a:pt x="387" y="60"/>
                    <a:pt x="387" y="60"/>
                  </a:cubicBezTo>
                  <a:cubicBezTo>
                    <a:pt x="387" y="61"/>
                    <a:pt x="387" y="61"/>
                    <a:pt x="387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390" y="59"/>
                    <a:pt x="390" y="59"/>
                    <a:pt x="390" y="59"/>
                  </a:cubicBezTo>
                  <a:cubicBezTo>
                    <a:pt x="390" y="58"/>
                    <a:pt x="390" y="58"/>
                    <a:pt x="390" y="58"/>
                  </a:cubicBezTo>
                  <a:cubicBezTo>
                    <a:pt x="390" y="57"/>
                    <a:pt x="390" y="57"/>
                    <a:pt x="390" y="57"/>
                  </a:cubicBezTo>
                  <a:cubicBezTo>
                    <a:pt x="390" y="56"/>
                    <a:pt x="390" y="56"/>
                    <a:pt x="390" y="56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4" y="50"/>
                    <a:pt x="394" y="50"/>
                    <a:pt x="394" y="50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9" y="50"/>
                    <a:pt x="399" y="50"/>
                    <a:pt x="399" y="50"/>
                  </a:cubicBezTo>
                  <a:cubicBezTo>
                    <a:pt x="402" y="51"/>
                    <a:pt x="402" y="51"/>
                    <a:pt x="402" y="51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4"/>
                    <a:pt x="403" y="54"/>
                    <a:pt x="403" y="54"/>
                  </a:cubicBezTo>
                  <a:cubicBezTo>
                    <a:pt x="402" y="54"/>
                    <a:pt x="402" y="54"/>
                    <a:pt x="402" y="54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3"/>
                    <a:pt x="401" y="53"/>
                    <a:pt x="401" y="53"/>
                  </a:cubicBezTo>
                  <a:cubicBezTo>
                    <a:pt x="401" y="54"/>
                    <a:pt x="401" y="54"/>
                    <a:pt x="401" y="54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0" y="56"/>
                    <a:pt x="400" y="56"/>
                    <a:pt x="400" y="56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6"/>
                    <a:pt x="402" y="56"/>
                    <a:pt x="402" y="56"/>
                  </a:cubicBezTo>
                  <a:cubicBezTo>
                    <a:pt x="403" y="56"/>
                    <a:pt x="403" y="56"/>
                    <a:pt x="403" y="56"/>
                  </a:cubicBezTo>
                  <a:cubicBezTo>
                    <a:pt x="404" y="55"/>
                    <a:pt x="404" y="55"/>
                    <a:pt x="404" y="55"/>
                  </a:cubicBezTo>
                  <a:cubicBezTo>
                    <a:pt x="405" y="56"/>
                    <a:pt x="405" y="56"/>
                    <a:pt x="405" y="56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5" y="58"/>
                    <a:pt x="405" y="58"/>
                    <a:pt x="405" y="58"/>
                  </a:cubicBezTo>
                  <a:cubicBezTo>
                    <a:pt x="406" y="59"/>
                    <a:pt x="406" y="59"/>
                    <a:pt x="406" y="59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6" y="57"/>
                    <a:pt x="406" y="57"/>
                    <a:pt x="406" y="57"/>
                  </a:cubicBezTo>
                  <a:cubicBezTo>
                    <a:pt x="407" y="56"/>
                    <a:pt x="407" y="56"/>
                    <a:pt x="407" y="56"/>
                  </a:cubicBezTo>
                  <a:cubicBezTo>
                    <a:pt x="408" y="57"/>
                    <a:pt x="408" y="57"/>
                    <a:pt x="408" y="57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08" y="58"/>
                    <a:pt x="408" y="58"/>
                    <a:pt x="408" y="58"/>
                  </a:cubicBezTo>
                  <a:cubicBezTo>
                    <a:pt x="408" y="59"/>
                    <a:pt x="408" y="59"/>
                    <a:pt x="408" y="59"/>
                  </a:cubicBezTo>
                  <a:cubicBezTo>
                    <a:pt x="408" y="60"/>
                    <a:pt x="408" y="60"/>
                    <a:pt x="408" y="60"/>
                  </a:cubicBezTo>
                  <a:cubicBezTo>
                    <a:pt x="409" y="59"/>
                    <a:pt x="409" y="59"/>
                    <a:pt x="409" y="59"/>
                  </a:cubicBezTo>
                  <a:cubicBezTo>
                    <a:pt x="409" y="58"/>
                    <a:pt x="409" y="58"/>
                    <a:pt x="409" y="58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0" y="59"/>
                    <a:pt x="410" y="59"/>
                    <a:pt x="410" y="59"/>
                  </a:cubicBezTo>
                  <a:cubicBezTo>
                    <a:pt x="410" y="58"/>
                    <a:pt x="410" y="58"/>
                    <a:pt x="410" y="58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1" y="56"/>
                    <a:pt x="411" y="56"/>
                    <a:pt x="411" y="56"/>
                  </a:cubicBezTo>
                  <a:cubicBezTo>
                    <a:pt x="412" y="56"/>
                    <a:pt x="412" y="56"/>
                    <a:pt x="412" y="56"/>
                  </a:cubicBezTo>
                  <a:cubicBezTo>
                    <a:pt x="414" y="58"/>
                    <a:pt x="414" y="58"/>
                    <a:pt x="414" y="58"/>
                  </a:cubicBezTo>
                  <a:cubicBezTo>
                    <a:pt x="416" y="58"/>
                    <a:pt x="416" y="58"/>
                    <a:pt x="416" y="58"/>
                  </a:cubicBezTo>
                  <a:cubicBezTo>
                    <a:pt x="418" y="59"/>
                    <a:pt x="418" y="59"/>
                    <a:pt x="418" y="59"/>
                  </a:cubicBezTo>
                  <a:cubicBezTo>
                    <a:pt x="417" y="60"/>
                    <a:pt x="417" y="60"/>
                    <a:pt x="417" y="60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5" y="62"/>
                    <a:pt x="415" y="62"/>
                    <a:pt x="415" y="62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61"/>
                    <a:pt x="418" y="61"/>
                    <a:pt x="418" y="61"/>
                  </a:cubicBezTo>
                  <a:cubicBezTo>
                    <a:pt x="419" y="61"/>
                    <a:pt x="419" y="61"/>
                    <a:pt x="419" y="61"/>
                  </a:cubicBezTo>
                  <a:cubicBezTo>
                    <a:pt x="421" y="61"/>
                    <a:pt x="421" y="61"/>
                    <a:pt x="421" y="61"/>
                  </a:cubicBezTo>
                  <a:cubicBezTo>
                    <a:pt x="422" y="60"/>
                    <a:pt x="422" y="60"/>
                    <a:pt x="422" y="60"/>
                  </a:cubicBezTo>
                  <a:cubicBezTo>
                    <a:pt x="423" y="60"/>
                    <a:pt x="423" y="60"/>
                    <a:pt x="423" y="60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426" y="58"/>
                    <a:pt x="426" y="58"/>
                    <a:pt x="426" y="58"/>
                  </a:cubicBezTo>
                  <a:cubicBezTo>
                    <a:pt x="427" y="57"/>
                    <a:pt x="427" y="57"/>
                    <a:pt x="427" y="57"/>
                  </a:cubicBezTo>
                  <a:cubicBezTo>
                    <a:pt x="428" y="56"/>
                    <a:pt x="428" y="56"/>
                    <a:pt x="428" y="56"/>
                  </a:cubicBezTo>
                  <a:cubicBezTo>
                    <a:pt x="432" y="55"/>
                    <a:pt x="432" y="55"/>
                    <a:pt x="432" y="55"/>
                  </a:cubicBezTo>
                  <a:cubicBezTo>
                    <a:pt x="433" y="54"/>
                    <a:pt x="433" y="54"/>
                    <a:pt x="433" y="54"/>
                  </a:cubicBezTo>
                  <a:cubicBezTo>
                    <a:pt x="434" y="55"/>
                    <a:pt x="434" y="55"/>
                    <a:pt x="434" y="55"/>
                  </a:cubicBezTo>
                  <a:cubicBezTo>
                    <a:pt x="434" y="54"/>
                    <a:pt x="434" y="54"/>
                    <a:pt x="434" y="54"/>
                  </a:cubicBezTo>
                  <a:cubicBezTo>
                    <a:pt x="436" y="53"/>
                    <a:pt x="436" y="53"/>
                    <a:pt x="436" y="53"/>
                  </a:cubicBezTo>
                  <a:cubicBezTo>
                    <a:pt x="437" y="53"/>
                    <a:pt x="437" y="53"/>
                    <a:pt x="437" y="53"/>
                  </a:cubicBezTo>
                  <a:cubicBezTo>
                    <a:pt x="440" y="53"/>
                    <a:pt x="440" y="53"/>
                    <a:pt x="440" y="53"/>
                  </a:cubicBezTo>
                  <a:cubicBezTo>
                    <a:pt x="444" y="54"/>
                    <a:pt x="444" y="54"/>
                    <a:pt x="444" y="54"/>
                  </a:cubicBezTo>
                  <a:cubicBezTo>
                    <a:pt x="446" y="56"/>
                    <a:pt x="446" y="56"/>
                    <a:pt x="446" y="56"/>
                  </a:cubicBezTo>
                  <a:cubicBezTo>
                    <a:pt x="448" y="57"/>
                    <a:pt x="448" y="57"/>
                    <a:pt x="448" y="57"/>
                  </a:cubicBezTo>
                  <a:cubicBezTo>
                    <a:pt x="449" y="59"/>
                    <a:pt x="449" y="59"/>
                    <a:pt x="449" y="59"/>
                  </a:cubicBezTo>
                  <a:cubicBezTo>
                    <a:pt x="450" y="60"/>
                    <a:pt x="450" y="60"/>
                    <a:pt x="450" y="60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51" y="61"/>
                    <a:pt x="451" y="61"/>
                    <a:pt x="451" y="61"/>
                  </a:cubicBezTo>
                  <a:cubicBezTo>
                    <a:pt x="450" y="62"/>
                    <a:pt x="450" y="62"/>
                    <a:pt x="450" y="62"/>
                  </a:cubicBezTo>
                  <a:cubicBezTo>
                    <a:pt x="451" y="64"/>
                    <a:pt x="451" y="64"/>
                    <a:pt x="451" y="64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3" y="64"/>
                    <a:pt x="453" y="64"/>
                    <a:pt x="453" y="64"/>
                  </a:cubicBezTo>
                  <a:cubicBezTo>
                    <a:pt x="454" y="64"/>
                    <a:pt x="454" y="64"/>
                    <a:pt x="454" y="64"/>
                  </a:cubicBezTo>
                  <a:cubicBezTo>
                    <a:pt x="455" y="65"/>
                    <a:pt x="455" y="65"/>
                    <a:pt x="455" y="65"/>
                  </a:cubicBezTo>
                  <a:cubicBezTo>
                    <a:pt x="455" y="64"/>
                    <a:pt x="455" y="64"/>
                    <a:pt x="455" y="64"/>
                  </a:cubicBezTo>
                  <a:cubicBezTo>
                    <a:pt x="456" y="64"/>
                    <a:pt x="456" y="64"/>
                    <a:pt x="456" y="64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7" y="65"/>
                    <a:pt x="457" y="65"/>
                    <a:pt x="457" y="65"/>
                  </a:cubicBezTo>
                  <a:cubicBezTo>
                    <a:pt x="458" y="65"/>
                    <a:pt x="458" y="65"/>
                    <a:pt x="458" y="65"/>
                  </a:cubicBezTo>
                  <a:cubicBezTo>
                    <a:pt x="457" y="63"/>
                    <a:pt x="457" y="63"/>
                    <a:pt x="457" y="63"/>
                  </a:cubicBezTo>
                  <a:cubicBezTo>
                    <a:pt x="458" y="63"/>
                    <a:pt x="458" y="63"/>
                    <a:pt x="458" y="63"/>
                  </a:cubicBezTo>
                  <a:cubicBezTo>
                    <a:pt x="459" y="64"/>
                    <a:pt x="459" y="64"/>
                    <a:pt x="459" y="64"/>
                  </a:cubicBezTo>
                  <a:cubicBezTo>
                    <a:pt x="460" y="66"/>
                    <a:pt x="460" y="66"/>
                    <a:pt x="460" y="66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2" y="69"/>
                    <a:pt x="462" y="69"/>
                    <a:pt x="462" y="69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67"/>
                    <a:pt x="462" y="67"/>
                    <a:pt x="462" y="67"/>
                  </a:cubicBezTo>
                  <a:cubicBezTo>
                    <a:pt x="461" y="67"/>
                    <a:pt x="461" y="67"/>
                    <a:pt x="461" y="67"/>
                  </a:cubicBezTo>
                  <a:cubicBezTo>
                    <a:pt x="461" y="66"/>
                    <a:pt x="461" y="66"/>
                    <a:pt x="461" y="66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3" y="66"/>
                    <a:pt x="463" y="66"/>
                    <a:pt x="463" y="66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5" y="69"/>
                    <a:pt x="465" y="69"/>
                    <a:pt x="465" y="69"/>
                  </a:cubicBezTo>
                  <a:cubicBezTo>
                    <a:pt x="464" y="67"/>
                    <a:pt x="464" y="67"/>
                    <a:pt x="464" y="67"/>
                  </a:cubicBezTo>
                  <a:cubicBezTo>
                    <a:pt x="463" y="65"/>
                    <a:pt x="463" y="65"/>
                    <a:pt x="463" y="65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4" y="61"/>
                    <a:pt x="464" y="61"/>
                    <a:pt x="464" y="61"/>
                  </a:cubicBezTo>
                  <a:cubicBezTo>
                    <a:pt x="466" y="61"/>
                    <a:pt x="466" y="61"/>
                    <a:pt x="466" y="61"/>
                  </a:cubicBezTo>
                  <a:cubicBezTo>
                    <a:pt x="467" y="60"/>
                    <a:pt x="467" y="60"/>
                    <a:pt x="467" y="60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9"/>
                    <a:pt x="468" y="59"/>
                    <a:pt x="468" y="59"/>
                  </a:cubicBezTo>
                  <a:cubicBezTo>
                    <a:pt x="468" y="58"/>
                    <a:pt x="468" y="58"/>
                    <a:pt x="468" y="58"/>
                  </a:cubicBezTo>
                  <a:cubicBezTo>
                    <a:pt x="469" y="58"/>
                    <a:pt x="469" y="58"/>
                    <a:pt x="469" y="58"/>
                  </a:cubicBezTo>
                  <a:cubicBezTo>
                    <a:pt x="470" y="59"/>
                    <a:pt x="470" y="59"/>
                    <a:pt x="470" y="59"/>
                  </a:cubicBezTo>
                  <a:cubicBezTo>
                    <a:pt x="471" y="59"/>
                    <a:pt x="471" y="59"/>
                    <a:pt x="471" y="59"/>
                  </a:cubicBezTo>
                  <a:cubicBezTo>
                    <a:pt x="472" y="59"/>
                    <a:pt x="472" y="59"/>
                    <a:pt x="472" y="59"/>
                  </a:cubicBezTo>
                  <a:cubicBezTo>
                    <a:pt x="473" y="58"/>
                    <a:pt x="473" y="58"/>
                    <a:pt x="473" y="58"/>
                  </a:cubicBezTo>
                  <a:cubicBezTo>
                    <a:pt x="474" y="59"/>
                    <a:pt x="474" y="59"/>
                    <a:pt x="474" y="59"/>
                  </a:cubicBezTo>
                  <a:cubicBezTo>
                    <a:pt x="475" y="58"/>
                    <a:pt x="475" y="58"/>
                    <a:pt x="475" y="58"/>
                  </a:cubicBezTo>
                  <a:cubicBezTo>
                    <a:pt x="477" y="58"/>
                    <a:pt x="477" y="58"/>
                    <a:pt x="477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9" y="59"/>
                    <a:pt x="479" y="59"/>
                    <a:pt x="479" y="59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80" y="57"/>
                    <a:pt x="480" y="57"/>
                    <a:pt x="480" y="57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80" y="55"/>
                    <a:pt x="480" y="55"/>
                    <a:pt x="480" y="55"/>
                  </a:cubicBezTo>
                  <a:cubicBezTo>
                    <a:pt x="480" y="54"/>
                    <a:pt x="480" y="54"/>
                    <a:pt x="480" y="54"/>
                  </a:cubicBezTo>
                  <a:cubicBezTo>
                    <a:pt x="481" y="54"/>
                    <a:pt x="481" y="54"/>
                    <a:pt x="481" y="54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3" y="55"/>
                    <a:pt x="483" y="55"/>
                    <a:pt x="483" y="55"/>
                  </a:cubicBezTo>
                  <a:cubicBezTo>
                    <a:pt x="484" y="55"/>
                    <a:pt x="484" y="55"/>
                    <a:pt x="484" y="55"/>
                  </a:cubicBezTo>
                  <a:cubicBezTo>
                    <a:pt x="485" y="56"/>
                    <a:pt x="485" y="56"/>
                    <a:pt x="485" y="56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87" y="59"/>
                    <a:pt x="487" y="59"/>
                    <a:pt x="487" y="59"/>
                  </a:cubicBezTo>
                  <a:cubicBezTo>
                    <a:pt x="488" y="58"/>
                    <a:pt x="488" y="58"/>
                    <a:pt x="488" y="58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0" y="59"/>
                    <a:pt x="490" y="59"/>
                    <a:pt x="490" y="59"/>
                  </a:cubicBezTo>
                  <a:cubicBezTo>
                    <a:pt x="491" y="59"/>
                    <a:pt x="491" y="59"/>
                    <a:pt x="491" y="59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1"/>
                    <a:pt x="493" y="61"/>
                    <a:pt x="493" y="61"/>
                  </a:cubicBezTo>
                  <a:cubicBezTo>
                    <a:pt x="493" y="62"/>
                    <a:pt x="493" y="62"/>
                    <a:pt x="493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5" y="62"/>
                    <a:pt x="495" y="62"/>
                    <a:pt x="495" y="62"/>
                  </a:cubicBezTo>
                  <a:cubicBezTo>
                    <a:pt x="496" y="62"/>
                    <a:pt x="496" y="62"/>
                    <a:pt x="496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60"/>
                    <a:pt x="498" y="60"/>
                    <a:pt x="498" y="60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9"/>
                    <a:pt x="498" y="59"/>
                    <a:pt x="498" y="59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94" y="54"/>
                    <a:pt x="494" y="54"/>
                    <a:pt x="494" y="54"/>
                  </a:cubicBezTo>
                  <a:cubicBezTo>
                    <a:pt x="493" y="54"/>
                    <a:pt x="493" y="54"/>
                    <a:pt x="493" y="54"/>
                  </a:cubicBezTo>
                  <a:cubicBezTo>
                    <a:pt x="493" y="53"/>
                    <a:pt x="493" y="53"/>
                    <a:pt x="493" y="53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9" y="47"/>
                    <a:pt x="489" y="47"/>
                    <a:pt x="489" y="47"/>
                  </a:cubicBezTo>
                  <a:cubicBezTo>
                    <a:pt x="490" y="47"/>
                    <a:pt x="490" y="47"/>
                    <a:pt x="490" y="47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94" y="47"/>
                    <a:pt x="494" y="47"/>
                    <a:pt x="494" y="47"/>
                  </a:cubicBezTo>
                  <a:cubicBezTo>
                    <a:pt x="494" y="46"/>
                    <a:pt x="494" y="46"/>
                    <a:pt x="494" y="46"/>
                  </a:cubicBezTo>
                  <a:cubicBezTo>
                    <a:pt x="495" y="46"/>
                    <a:pt x="495" y="46"/>
                    <a:pt x="495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7" y="46"/>
                    <a:pt x="497" y="46"/>
                    <a:pt x="497" y="46"/>
                  </a:cubicBezTo>
                  <a:cubicBezTo>
                    <a:pt x="498" y="46"/>
                    <a:pt x="498" y="46"/>
                    <a:pt x="498" y="46"/>
                  </a:cubicBezTo>
                  <a:cubicBezTo>
                    <a:pt x="498" y="45"/>
                    <a:pt x="498" y="45"/>
                    <a:pt x="498" y="45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499" y="46"/>
                    <a:pt x="499" y="46"/>
                    <a:pt x="499" y="46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0" y="45"/>
                    <a:pt x="500" y="45"/>
                    <a:pt x="500" y="45"/>
                  </a:cubicBezTo>
                  <a:cubicBezTo>
                    <a:pt x="501" y="45"/>
                    <a:pt x="501" y="45"/>
                    <a:pt x="501" y="45"/>
                  </a:cubicBezTo>
                  <a:cubicBezTo>
                    <a:pt x="501" y="44"/>
                    <a:pt x="501" y="44"/>
                    <a:pt x="501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5" y="44"/>
                    <a:pt x="505" y="44"/>
                    <a:pt x="505" y="44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6" y="43"/>
                    <a:pt x="506" y="43"/>
                    <a:pt x="506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8" y="43"/>
                    <a:pt x="508" y="43"/>
                    <a:pt x="508" y="43"/>
                  </a:cubicBezTo>
                  <a:cubicBezTo>
                    <a:pt x="509" y="44"/>
                    <a:pt x="509" y="44"/>
                    <a:pt x="509" y="44"/>
                  </a:cubicBezTo>
                  <a:cubicBezTo>
                    <a:pt x="510" y="44"/>
                    <a:pt x="510" y="44"/>
                    <a:pt x="510" y="44"/>
                  </a:cubicBezTo>
                  <a:cubicBezTo>
                    <a:pt x="511" y="43"/>
                    <a:pt x="511" y="43"/>
                    <a:pt x="511" y="43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2" y="44"/>
                    <a:pt x="512" y="44"/>
                    <a:pt x="512" y="44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14" y="43"/>
                    <a:pt x="514" y="43"/>
                    <a:pt x="514" y="43"/>
                  </a:cubicBezTo>
                  <a:cubicBezTo>
                    <a:pt x="517" y="44"/>
                    <a:pt x="517" y="44"/>
                    <a:pt x="517" y="44"/>
                  </a:cubicBezTo>
                  <a:cubicBezTo>
                    <a:pt x="518" y="45"/>
                    <a:pt x="518" y="45"/>
                    <a:pt x="518" y="45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9" y="44"/>
                    <a:pt x="519" y="44"/>
                    <a:pt x="519" y="44"/>
                  </a:cubicBezTo>
                  <a:cubicBezTo>
                    <a:pt x="520" y="44"/>
                    <a:pt x="520" y="44"/>
                    <a:pt x="520" y="44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0" y="45"/>
                    <a:pt x="520" y="45"/>
                    <a:pt x="520" y="45"/>
                  </a:cubicBezTo>
                  <a:cubicBezTo>
                    <a:pt x="521" y="45"/>
                    <a:pt x="521" y="45"/>
                    <a:pt x="521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6" y="47"/>
                    <a:pt x="526" y="47"/>
                    <a:pt x="526" y="47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7" y="47"/>
                    <a:pt x="527" y="47"/>
                    <a:pt x="527" y="47"/>
                  </a:cubicBezTo>
                  <a:cubicBezTo>
                    <a:pt x="528" y="47"/>
                    <a:pt x="528" y="47"/>
                    <a:pt x="528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30" y="47"/>
                    <a:pt x="530" y="47"/>
                    <a:pt x="530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3" y="47"/>
                    <a:pt x="533" y="47"/>
                    <a:pt x="533" y="47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4" y="46"/>
                    <a:pt x="534" y="46"/>
                    <a:pt x="534" y="46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5" y="47"/>
                    <a:pt x="535" y="47"/>
                    <a:pt x="535" y="47"/>
                  </a:cubicBezTo>
                  <a:cubicBezTo>
                    <a:pt x="536" y="48"/>
                    <a:pt x="536" y="48"/>
                    <a:pt x="536" y="48"/>
                  </a:cubicBezTo>
                  <a:cubicBezTo>
                    <a:pt x="537" y="47"/>
                    <a:pt x="537" y="47"/>
                    <a:pt x="537" y="47"/>
                  </a:cubicBezTo>
                  <a:cubicBezTo>
                    <a:pt x="541" y="48"/>
                    <a:pt x="541" y="48"/>
                    <a:pt x="541" y="48"/>
                  </a:cubicBezTo>
                  <a:cubicBezTo>
                    <a:pt x="541" y="47"/>
                    <a:pt x="541" y="47"/>
                    <a:pt x="541" y="47"/>
                  </a:cubicBezTo>
                  <a:cubicBezTo>
                    <a:pt x="542" y="47"/>
                    <a:pt x="542" y="47"/>
                    <a:pt x="542" y="47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8"/>
                    <a:pt x="543" y="48"/>
                    <a:pt x="543" y="48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3" y="47"/>
                    <a:pt x="543" y="47"/>
                    <a:pt x="543" y="47"/>
                  </a:cubicBezTo>
                  <a:cubicBezTo>
                    <a:pt x="545" y="47"/>
                    <a:pt x="545" y="47"/>
                    <a:pt x="545" y="47"/>
                  </a:cubicBezTo>
                  <a:cubicBezTo>
                    <a:pt x="545" y="48"/>
                    <a:pt x="545" y="48"/>
                    <a:pt x="545" y="48"/>
                  </a:cubicBezTo>
                  <a:cubicBezTo>
                    <a:pt x="545" y="49"/>
                    <a:pt x="545" y="49"/>
                    <a:pt x="545" y="49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6" y="48"/>
                    <a:pt x="546" y="48"/>
                    <a:pt x="546" y="48"/>
                  </a:cubicBezTo>
                  <a:cubicBezTo>
                    <a:pt x="547" y="48"/>
                    <a:pt x="547" y="48"/>
                    <a:pt x="547" y="48"/>
                  </a:cubicBezTo>
                  <a:cubicBezTo>
                    <a:pt x="548" y="48"/>
                    <a:pt x="548" y="48"/>
                    <a:pt x="548" y="48"/>
                  </a:cubicBezTo>
                  <a:cubicBezTo>
                    <a:pt x="548" y="49"/>
                    <a:pt x="548" y="49"/>
                    <a:pt x="548" y="49"/>
                  </a:cubicBezTo>
                  <a:cubicBezTo>
                    <a:pt x="549" y="49"/>
                    <a:pt x="549" y="49"/>
                    <a:pt x="549" y="49"/>
                  </a:cubicBezTo>
                  <a:cubicBezTo>
                    <a:pt x="550" y="50"/>
                    <a:pt x="550" y="50"/>
                    <a:pt x="550" y="50"/>
                  </a:cubicBezTo>
                  <a:cubicBezTo>
                    <a:pt x="551" y="49"/>
                    <a:pt x="551" y="49"/>
                    <a:pt x="551" y="49"/>
                  </a:cubicBezTo>
                  <a:cubicBezTo>
                    <a:pt x="550" y="49"/>
                    <a:pt x="550" y="49"/>
                    <a:pt x="550" y="49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49" y="48"/>
                    <a:pt x="549" y="48"/>
                    <a:pt x="549" y="48"/>
                  </a:cubicBezTo>
                  <a:cubicBezTo>
                    <a:pt x="550" y="48"/>
                    <a:pt x="550" y="48"/>
                    <a:pt x="550" y="48"/>
                  </a:cubicBezTo>
                  <a:cubicBezTo>
                    <a:pt x="551" y="48"/>
                    <a:pt x="551" y="48"/>
                    <a:pt x="551" y="48"/>
                  </a:cubicBezTo>
                  <a:cubicBezTo>
                    <a:pt x="552" y="49"/>
                    <a:pt x="552" y="49"/>
                    <a:pt x="552" y="49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50"/>
                    <a:pt x="553" y="50"/>
                    <a:pt x="553" y="50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49"/>
                    <a:pt x="554" y="49"/>
                    <a:pt x="554" y="49"/>
                  </a:cubicBezTo>
                  <a:cubicBezTo>
                    <a:pt x="554" y="50"/>
                    <a:pt x="554" y="50"/>
                    <a:pt x="554" y="50"/>
                  </a:cubicBezTo>
                  <a:cubicBezTo>
                    <a:pt x="555" y="51"/>
                    <a:pt x="555" y="51"/>
                    <a:pt x="555" y="51"/>
                  </a:cubicBezTo>
                  <a:cubicBezTo>
                    <a:pt x="557" y="53"/>
                    <a:pt x="557" y="53"/>
                    <a:pt x="557" y="53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8" y="54"/>
                    <a:pt x="558" y="54"/>
                    <a:pt x="558" y="54"/>
                  </a:cubicBezTo>
                  <a:cubicBezTo>
                    <a:pt x="559" y="55"/>
                    <a:pt x="559" y="55"/>
                    <a:pt x="559" y="55"/>
                  </a:cubicBezTo>
                  <a:cubicBezTo>
                    <a:pt x="560" y="56"/>
                    <a:pt x="560" y="56"/>
                    <a:pt x="560" y="56"/>
                  </a:cubicBezTo>
                  <a:cubicBezTo>
                    <a:pt x="559" y="56"/>
                    <a:pt x="559" y="56"/>
                    <a:pt x="559" y="56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0" y="57"/>
                    <a:pt x="560" y="57"/>
                    <a:pt x="560" y="57"/>
                  </a:cubicBezTo>
                  <a:cubicBezTo>
                    <a:pt x="561" y="57"/>
                    <a:pt x="561" y="57"/>
                    <a:pt x="561" y="57"/>
                  </a:cubicBezTo>
                  <a:cubicBezTo>
                    <a:pt x="562" y="57"/>
                    <a:pt x="562" y="57"/>
                    <a:pt x="562" y="57"/>
                  </a:cubicBezTo>
                  <a:cubicBezTo>
                    <a:pt x="563" y="58"/>
                    <a:pt x="563" y="58"/>
                    <a:pt x="563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4" y="58"/>
                    <a:pt x="564" y="58"/>
                    <a:pt x="564" y="58"/>
                  </a:cubicBezTo>
                  <a:cubicBezTo>
                    <a:pt x="563" y="57"/>
                    <a:pt x="563" y="57"/>
                    <a:pt x="563" y="57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4" y="56"/>
                    <a:pt x="564" y="56"/>
                    <a:pt x="564" y="56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6" y="58"/>
                    <a:pt x="566" y="58"/>
                    <a:pt x="566" y="58"/>
                  </a:cubicBezTo>
                  <a:cubicBezTo>
                    <a:pt x="565" y="57"/>
                    <a:pt x="565" y="57"/>
                    <a:pt x="565" y="57"/>
                  </a:cubicBezTo>
                  <a:cubicBezTo>
                    <a:pt x="565" y="56"/>
                    <a:pt x="565" y="56"/>
                    <a:pt x="565" y="56"/>
                  </a:cubicBezTo>
                  <a:cubicBezTo>
                    <a:pt x="564" y="55"/>
                    <a:pt x="564" y="55"/>
                    <a:pt x="564" y="55"/>
                  </a:cubicBezTo>
                  <a:cubicBezTo>
                    <a:pt x="563" y="56"/>
                    <a:pt x="563" y="56"/>
                    <a:pt x="563" y="56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5"/>
                    <a:pt x="562" y="55"/>
                    <a:pt x="562" y="55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3"/>
                    <a:pt x="561" y="53"/>
                    <a:pt x="561" y="53"/>
                  </a:cubicBezTo>
                  <a:cubicBezTo>
                    <a:pt x="560" y="52"/>
                    <a:pt x="560" y="52"/>
                    <a:pt x="560" y="52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9" y="51"/>
                    <a:pt x="559" y="51"/>
                    <a:pt x="559" y="51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2"/>
                    <a:pt x="558" y="52"/>
                    <a:pt x="558" y="52"/>
                  </a:cubicBezTo>
                  <a:cubicBezTo>
                    <a:pt x="558" y="51"/>
                    <a:pt x="558" y="51"/>
                    <a:pt x="558" y="51"/>
                  </a:cubicBezTo>
                  <a:cubicBezTo>
                    <a:pt x="559" y="50"/>
                    <a:pt x="559" y="50"/>
                    <a:pt x="559" y="50"/>
                  </a:cubicBezTo>
                  <a:cubicBezTo>
                    <a:pt x="560" y="48"/>
                    <a:pt x="560" y="48"/>
                    <a:pt x="560" y="48"/>
                  </a:cubicBezTo>
                  <a:cubicBezTo>
                    <a:pt x="561" y="48"/>
                    <a:pt x="561" y="48"/>
                    <a:pt x="561" y="48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1" y="50"/>
                    <a:pt x="561" y="50"/>
                    <a:pt x="561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50"/>
                    <a:pt x="562" y="50"/>
                    <a:pt x="562" y="50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1" y="49"/>
                    <a:pt x="561" y="49"/>
                    <a:pt x="561" y="49"/>
                  </a:cubicBezTo>
                  <a:cubicBezTo>
                    <a:pt x="562" y="49"/>
                    <a:pt x="562" y="49"/>
                    <a:pt x="562" y="49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2" y="47"/>
                    <a:pt x="562" y="47"/>
                    <a:pt x="562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3" y="47"/>
                    <a:pt x="563" y="47"/>
                    <a:pt x="563" y="47"/>
                  </a:cubicBezTo>
                  <a:cubicBezTo>
                    <a:pt x="564" y="47"/>
                    <a:pt x="564" y="47"/>
                    <a:pt x="564" y="47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5" y="46"/>
                    <a:pt x="565" y="46"/>
                    <a:pt x="565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6" y="46"/>
                    <a:pt x="566" y="46"/>
                    <a:pt x="566" y="46"/>
                  </a:cubicBezTo>
                  <a:cubicBezTo>
                    <a:pt x="567" y="46"/>
                    <a:pt x="567" y="46"/>
                    <a:pt x="567" y="46"/>
                  </a:cubicBezTo>
                  <a:cubicBezTo>
                    <a:pt x="567" y="47"/>
                    <a:pt x="567" y="47"/>
                    <a:pt x="567" y="47"/>
                  </a:cubicBezTo>
                  <a:cubicBezTo>
                    <a:pt x="568" y="47"/>
                    <a:pt x="568" y="47"/>
                    <a:pt x="568" y="47"/>
                  </a:cubicBezTo>
                  <a:cubicBezTo>
                    <a:pt x="569" y="47"/>
                    <a:pt x="569" y="47"/>
                    <a:pt x="569" y="47"/>
                  </a:cubicBezTo>
                  <a:cubicBezTo>
                    <a:pt x="570" y="47"/>
                    <a:pt x="570" y="47"/>
                    <a:pt x="570" y="47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8"/>
                    <a:pt x="572" y="48"/>
                    <a:pt x="572" y="48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3" y="48"/>
                    <a:pt x="573" y="48"/>
                    <a:pt x="573" y="48"/>
                  </a:cubicBezTo>
                  <a:cubicBezTo>
                    <a:pt x="574" y="48"/>
                    <a:pt x="574" y="48"/>
                    <a:pt x="574" y="48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5" y="49"/>
                    <a:pt x="575" y="49"/>
                    <a:pt x="575" y="49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8"/>
                    <a:pt x="576" y="48"/>
                    <a:pt x="576" y="48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49"/>
                    <a:pt x="576" y="49"/>
                    <a:pt x="576" y="49"/>
                  </a:cubicBezTo>
                  <a:cubicBezTo>
                    <a:pt x="576" y="50"/>
                    <a:pt x="576" y="50"/>
                    <a:pt x="576" y="50"/>
                  </a:cubicBezTo>
                  <a:cubicBezTo>
                    <a:pt x="576" y="52"/>
                    <a:pt x="576" y="52"/>
                    <a:pt x="576" y="52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8" y="54"/>
                    <a:pt x="578" y="54"/>
                    <a:pt x="578" y="54"/>
                  </a:cubicBezTo>
                  <a:cubicBezTo>
                    <a:pt x="579" y="54"/>
                    <a:pt x="579" y="54"/>
                    <a:pt x="579" y="54"/>
                  </a:cubicBezTo>
                  <a:cubicBezTo>
                    <a:pt x="579" y="55"/>
                    <a:pt x="579" y="55"/>
                    <a:pt x="579" y="55"/>
                  </a:cubicBezTo>
                  <a:cubicBezTo>
                    <a:pt x="578" y="56"/>
                    <a:pt x="578" y="56"/>
                    <a:pt x="578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6" y="56"/>
                    <a:pt x="576" y="56"/>
                    <a:pt x="576" y="56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78" y="57"/>
                    <a:pt x="578" y="57"/>
                    <a:pt x="578" y="57"/>
                  </a:cubicBezTo>
                  <a:cubicBezTo>
                    <a:pt x="578" y="58"/>
                    <a:pt x="578" y="58"/>
                    <a:pt x="578" y="58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6" y="59"/>
                    <a:pt x="576" y="59"/>
                    <a:pt x="576" y="59"/>
                  </a:cubicBezTo>
                  <a:cubicBezTo>
                    <a:pt x="575" y="60"/>
                    <a:pt x="575" y="60"/>
                    <a:pt x="575" y="60"/>
                  </a:cubicBezTo>
                  <a:cubicBezTo>
                    <a:pt x="573" y="60"/>
                    <a:pt x="573" y="60"/>
                    <a:pt x="573" y="60"/>
                  </a:cubicBezTo>
                  <a:cubicBezTo>
                    <a:pt x="572" y="60"/>
                    <a:pt x="572" y="60"/>
                    <a:pt x="572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4" y="60"/>
                    <a:pt x="574" y="60"/>
                    <a:pt x="574" y="60"/>
                  </a:cubicBezTo>
                  <a:cubicBezTo>
                    <a:pt x="575" y="61"/>
                    <a:pt x="575" y="61"/>
                    <a:pt x="575" y="61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0"/>
                    <a:pt x="576" y="60"/>
                    <a:pt x="576" y="60"/>
                  </a:cubicBezTo>
                  <a:cubicBezTo>
                    <a:pt x="576" y="61"/>
                    <a:pt x="576" y="61"/>
                    <a:pt x="576" y="61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6" y="63"/>
                    <a:pt x="576" y="63"/>
                    <a:pt x="576" y="63"/>
                  </a:cubicBezTo>
                  <a:cubicBezTo>
                    <a:pt x="576" y="64"/>
                    <a:pt x="576" y="64"/>
                    <a:pt x="576" y="64"/>
                  </a:cubicBezTo>
                  <a:cubicBezTo>
                    <a:pt x="577" y="63"/>
                    <a:pt x="577" y="63"/>
                    <a:pt x="577" y="63"/>
                  </a:cubicBezTo>
                  <a:cubicBezTo>
                    <a:pt x="578" y="63"/>
                    <a:pt x="578" y="63"/>
                    <a:pt x="578" y="63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79" y="64"/>
                    <a:pt x="579" y="64"/>
                    <a:pt x="579" y="64"/>
                  </a:cubicBezTo>
                  <a:cubicBezTo>
                    <a:pt x="580" y="65"/>
                    <a:pt x="580" y="65"/>
                    <a:pt x="580" y="65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79" y="66"/>
                    <a:pt x="579" y="66"/>
                    <a:pt x="579" y="66"/>
                  </a:cubicBezTo>
                  <a:cubicBezTo>
                    <a:pt x="580" y="67"/>
                    <a:pt x="580" y="67"/>
                    <a:pt x="580" y="67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78" y="68"/>
                    <a:pt x="578" y="68"/>
                    <a:pt x="578" y="68"/>
                  </a:cubicBezTo>
                  <a:cubicBezTo>
                    <a:pt x="579" y="69"/>
                    <a:pt x="579" y="69"/>
                    <a:pt x="579" y="69"/>
                  </a:cubicBezTo>
                  <a:cubicBezTo>
                    <a:pt x="579" y="68"/>
                    <a:pt x="579" y="68"/>
                    <a:pt x="579" y="68"/>
                  </a:cubicBezTo>
                  <a:cubicBezTo>
                    <a:pt x="580" y="68"/>
                    <a:pt x="580" y="68"/>
                    <a:pt x="580" y="68"/>
                  </a:cubicBezTo>
                  <a:cubicBezTo>
                    <a:pt x="580" y="69"/>
                    <a:pt x="580" y="69"/>
                    <a:pt x="580" y="69"/>
                  </a:cubicBezTo>
                  <a:cubicBezTo>
                    <a:pt x="580" y="70"/>
                    <a:pt x="580" y="70"/>
                    <a:pt x="580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1" y="70"/>
                    <a:pt x="581" y="70"/>
                    <a:pt x="581" y="70"/>
                  </a:cubicBezTo>
                  <a:cubicBezTo>
                    <a:pt x="581" y="69"/>
                    <a:pt x="581" y="69"/>
                    <a:pt x="581" y="69"/>
                  </a:cubicBezTo>
                  <a:cubicBezTo>
                    <a:pt x="582" y="69"/>
                    <a:pt x="582" y="69"/>
                    <a:pt x="582" y="69"/>
                  </a:cubicBezTo>
                  <a:cubicBezTo>
                    <a:pt x="583" y="69"/>
                    <a:pt x="583" y="69"/>
                    <a:pt x="583" y="69"/>
                  </a:cubicBezTo>
                  <a:cubicBezTo>
                    <a:pt x="584" y="69"/>
                    <a:pt x="584" y="69"/>
                    <a:pt x="584" y="69"/>
                  </a:cubicBezTo>
                  <a:cubicBezTo>
                    <a:pt x="584" y="70"/>
                    <a:pt x="584" y="70"/>
                    <a:pt x="584" y="70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2" y="70"/>
                    <a:pt x="582" y="70"/>
                    <a:pt x="582" y="70"/>
                  </a:cubicBezTo>
                  <a:cubicBezTo>
                    <a:pt x="582" y="71"/>
                    <a:pt x="582" y="71"/>
                    <a:pt x="58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84" y="72"/>
                    <a:pt x="584" y="72"/>
                    <a:pt x="584" y="72"/>
                  </a:cubicBezTo>
                  <a:cubicBezTo>
                    <a:pt x="584" y="73"/>
                    <a:pt x="584" y="73"/>
                    <a:pt x="584" y="73"/>
                  </a:cubicBezTo>
                  <a:cubicBezTo>
                    <a:pt x="583" y="73"/>
                    <a:pt x="583" y="73"/>
                    <a:pt x="583" y="73"/>
                  </a:cubicBezTo>
                  <a:cubicBezTo>
                    <a:pt x="582" y="72"/>
                    <a:pt x="582" y="72"/>
                    <a:pt x="582" y="72"/>
                  </a:cubicBezTo>
                  <a:cubicBezTo>
                    <a:pt x="581" y="72"/>
                    <a:pt x="581" y="72"/>
                    <a:pt x="581" y="72"/>
                  </a:cubicBezTo>
                  <a:cubicBezTo>
                    <a:pt x="582" y="73"/>
                    <a:pt x="582" y="73"/>
                    <a:pt x="582" y="73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1" y="74"/>
                    <a:pt x="581" y="74"/>
                    <a:pt x="581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80" y="74"/>
                    <a:pt x="580" y="74"/>
                    <a:pt x="580" y="74"/>
                  </a:cubicBezTo>
                  <a:cubicBezTo>
                    <a:pt x="579" y="73"/>
                    <a:pt x="579" y="73"/>
                    <a:pt x="579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4"/>
                    <a:pt x="576" y="74"/>
                    <a:pt x="576" y="74"/>
                  </a:cubicBezTo>
                  <a:cubicBezTo>
                    <a:pt x="576" y="73"/>
                    <a:pt x="576" y="73"/>
                    <a:pt x="576" y="73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2"/>
                    <a:pt x="575" y="72"/>
                    <a:pt x="575" y="72"/>
                  </a:cubicBezTo>
                  <a:cubicBezTo>
                    <a:pt x="575" y="73"/>
                    <a:pt x="575" y="73"/>
                    <a:pt x="575" y="73"/>
                  </a:cubicBezTo>
                  <a:cubicBezTo>
                    <a:pt x="574" y="73"/>
                    <a:pt x="574" y="73"/>
                    <a:pt x="574" y="73"/>
                  </a:cubicBezTo>
                  <a:cubicBezTo>
                    <a:pt x="574" y="74"/>
                    <a:pt x="574" y="74"/>
                    <a:pt x="574" y="74"/>
                  </a:cubicBezTo>
                  <a:cubicBezTo>
                    <a:pt x="575" y="74"/>
                    <a:pt x="575" y="74"/>
                    <a:pt x="575" y="74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4" y="75"/>
                    <a:pt x="574" y="75"/>
                    <a:pt x="574" y="75"/>
                  </a:cubicBezTo>
                  <a:cubicBezTo>
                    <a:pt x="573" y="74"/>
                    <a:pt x="573" y="74"/>
                    <a:pt x="573" y="74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5"/>
                    <a:pt x="571" y="75"/>
                    <a:pt x="571" y="75"/>
                  </a:cubicBezTo>
                  <a:cubicBezTo>
                    <a:pt x="571" y="74"/>
                    <a:pt x="571" y="74"/>
                    <a:pt x="571" y="74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0" y="73"/>
                    <a:pt x="570" y="73"/>
                    <a:pt x="570" y="73"/>
                  </a:cubicBezTo>
                  <a:cubicBezTo>
                    <a:pt x="568" y="72"/>
                    <a:pt x="568" y="72"/>
                    <a:pt x="568" y="72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8" y="71"/>
                    <a:pt x="568" y="71"/>
                    <a:pt x="568" y="71"/>
                  </a:cubicBezTo>
                  <a:cubicBezTo>
                    <a:pt x="567" y="70"/>
                    <a:pt x="567" y="70"/>
                    <a:pt x="567" y="70"/>
                  </a:cubicBezTo>
                  <a:cubicBezTo>
                    <a:pt x="566" y="71"/>
                    <a:pt x="566" y="71"/>
                    <a:pt x="566" y="71"/>
                  </a:cubicBezTo>
                  <a:cubicBezTo>
                    <a:pt x="565" y="72"/>
                    <a:pt x="565" y="72"/>
                    <a:pt x="565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2"/>
                    <a:pt x="564" y="72"/>
                    <a:pt x="564" y="72"/>
                  </a:cubicBezTo>
                  <a:cubicBezTo>
                    <a:pt x="564" y="71"/>
                    <a:pt x="564" y="71"/>
                    <a:pt x="564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1"/>
                    <a:pt x="563" y="71"/>
                    <a:pt x="563" y="71"/>
                  </a:cubicBezTo>
                  <a:cubicBezTo>
                    <a:pt x="563" y="73"/>
                    <a:pt x="563" y="73"/>
                    <a:pt x="563" y="73"/>
                  </a:cubicBezTo>
                  <a:cubicBezTo>
                    <a:pt x="564" y="74"/>
                    <a:pt x="564" y="74"/>
                    <a:pt x="564" y="74"/>
                  </a:cubicBezTo>
                  <a:cubicBezTo>
                    <a:pt x="563" y="75"/>
                    <a:pt x="563" y="75"/>
                    <a:pt x="563" y="75"/>
                  </a:cubicBezTo>
                  <a:cubicBezTo>
                    <a:pt x="562" y="77"/>
                    <a:pt x="562" y="77"/>
                    <a:pt x="562" y="77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75"/>
                    <a:pt x="561" y="75"/>
                    <a:pt x="561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9" y="76"/>
                    <a:pt x="559" y="76"/>
                    <a:pt x="559" y="76"/>
                  </a:cubicBezTo>
                  <a:cubicBezTo>
                    <a:pt x="557" y="74"/>
                    <a:pt x="557" y="74"/>
                    <a:pt x="557" y="74"/>
                  </a:cubicBezTo>
                  <a:cubicBezTo>
                    <a:pt x="557" y="73"/>
                    <a:pt x="557" y="73"/>
                    <a:pt x="557" y="73"/>
                  </a:cubicBezTo>
                  <a:cubicBezTo>
                    <a:pt x="557" y="71"/>
                    <a:pt x="557" y="71"/>
                    <a:pt x="557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6" y="71"/>
                    <a:pt x="556" y="71"/>
                    <a:pt x="556" y="71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1"/>
                    <a:pt x="555" y="71"/>
                    <a:pt x="555" y="71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55" y="73"/>
                    <a:pt x="555" y="73"/>
                    <a:pt x="555" y="73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1"/>
                    <a:pt x="553" y="71"/>
                    <a:pt x="553" y="71"/>
                  </a:cubicBezTo>
                  <a:cubicBezTo>
                    <a:pt x="553" y="72"/>
                    <a:pt x="553" y="72"/>
                    <a:pt x="553" y="72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3"/>
                  </a:cubicBezTo>
                  <a:cubicBezTo>
                    <a:pt x="554" y="73"/>
                    <a:pt x="554" y="73"/>
                    <a:pt x="554" y="73"/>
                  </a:cubicBezTo>
                  <a:cubicBezTo>
                    <a:pt x="555" y="74"/>
                    <a:pt x="555" y="74"/>
                    <a:pt x="555" y="74"/>
                  </a:cubicBezTo>
                  <a:cubicBezTo>
                    <a:pt x="554" y="75"/>
                    <a:pt x="554" y="75"/>
                    <a:pt x="554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3" y="75"/>
                    <a:pt x="553" y="75"/>
                    <a:pt x="553" y="75"/>
                  </a:cubicBezTo>
                  <a:cubicBezTo>
                    <a:pt x="556" y="78"/>
                    <a:pt x="556" y="78"/>
                    <a:pt x="556" y="78"/>
                  </a:cubicBezTo>
                  <a:cubicBezTo>
                    <a:pt x="558" y="78"/>
                    <a:pt x="558" y="78"/>
                    <a:pt x="558" y="78"/>
                  </a:cubicBezTo>
                  <a:cubicBezTo>
                    <a:pt x="559" y="78"/>
                    <a:pt x="559" y="78"/>
                    <a:pt x="559" y="78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60" y="80"/>
                    <a:pt x="560" y="80"/>
                    <a:pt x="560" y="80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79"/>
                    <a:pt x="559" y="79"/>
                    <a:pt x="559" y="79"/>
                  </a:cubicBezTo>
                  <a:cubicBezTo>
                    <a:pt x="559" y="80"/>
                    <a:pt x="559" y="80"/>
                    <a:pt x="559" y="80"/>
                  </a:cubicBezTo>
                  <a:cubicBezTo>
                    <a:pt x="560" y="81"/>
                    <a:pt x="560" y="81"/>
                    <a:pt x="560" y="81"/>
                  </a:cubicBezTo>
                  <a:cubicBezTo>
                    <a:pt x="561" y="82"/>
                    <a:pt x="561" y="82"/>
                    <a:pt x="561" y="82"/>
                  </a:cubicBezTo>
                  <a:cubicBezTo>
                    <a:pt x="562" y="83"/>
                    <a:pt x="562" y="83"/>
                    <a:pt x="562" y="83"/>
                  </a:cubicBezTo>
                  <a:cubicBezTo>
                    <a:pt x="562" y="84"/>
                    <a:pt x="562" y="84"/>
                    <a:pt x="562" y="84"/>
                  </a:cubicBezTo>
                  <a:cubicBezTo>
                    <a:pt x="561" y="87"/>
                    <a:pt x="561" y="87"/>
                    <a:pt x="561" y="87"/>
                  </a:cubicBezTo>
                  <a:cubicBezTo>
                    <a:pt x="561" y="89"/>
                    <a:pt x="561" y="89"/>
                    <a:pt x="561" y="89"/>
                  </a:cubicBezTo>
                  <a:cubicBezTo>
                    <a:pt x="561" y="90"/>
                    <a:pt x="561" y="90"/>
                    <a:pt x="561" y="90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61" y="92"/>
                    <a:pt x="561" y="92"/>
                    <a:pt x="561" y="92"/>
                  </a:cubicBezTo>
                  <a:cubicBezTo>
                    <a:pt x="561" y="93"/>
                    <a:pt x="561" y="93"/>
                    <a:pt x="561" y="93"/>
                  </a:cubicBezTo>
                  <a:cubicBezTo>
                    <a:pt x="560" y="93"/>
                    <a:pt x="560" y="93"/>
                    <a:pt x="560" y="93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60" y="92"/>
                    <a:pt x="560" y="92"/>
                    <a:pt x="560" y="92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57" y="93"/>
                    <a:pt x="557" y="93"/>
                    <a:pt x="557" y="93"/>
                  </a:cubicBezTo>
                  <a:cubicBezTo>
                    <a:pt x="556" y="94"/>
                    <a:pt x="556" y="94"/>
                    <a:pt x="556" y="94"/>
                  </a:cubicBezTo>
                  <a:cubicBezTo>
                    <a:pt x="556" y="93"/>
                    <a:pt x="556" y="93"/>
                    <a:pt x="556" y="93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3"/>
                    <a:pt x="554" y="93"/>
                    <a:pt x="554" y="93"/>
                  </a:cubicBezTo>
                  <a:cubicBezTo>
                    <a:pt x="553" y="91"/>
                    <a:pt x="553" y="91"/>
                    <a:pt x="553" y="91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51" y="91"/>
                    <a:pt x="551" y="91"/>
                    <a:pt x="551" y="91"/>
                  </a:cubicBezTo>
                  <a:cubicBezTo>
                    <a:pt x="550" y="90"/>
                    <a:pt x="550" y="90"/>
                    <a:pt x="550" y="90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48" y="91"/>
                    <a:pt x="548" y="91"/>
                    <a:pt x="548" y="91"/>
                  </a:cubicBezTo>
                  <a:cubicBezTo>
                    <a:pt x="547" y="91"/>
                    <a:pt x="547" y="91"/>
                    <a:pt x="547" y="91"/>
                  </a:cubicBezTo>
                  <a:cubicBezTo>
                    <a:pt x="548" y="92"/>
                    <a:pt x="548" y="92"/>
                    <a:pt x="548" y="92"/>
                  </a:cubicBezTo>
                  <a:cubicBezTo>
                    <a:pt x="550" y="92"/>
                    <a:pt x="550" y="92"/>
                    <a:pt x="550" y="92"/>
                  </a:cubicBezTo>
                  <a:cubicBezTo>
                    <a:pt x="550" y="91"/>
                    <a:pt x="550" y="91"/>
                    <a:pt x="550" y="91"/>
                  </a:cubicBezTo>
                  <a:cubicBezTo>
                    <a:pt x="553" y="92"/>
                    <a:pt x="553" y="92"/>
                    <a:pt x="553" y="92"/>
                  </a:cubicBezTo>
                  <a:cubicBezTo>
                    <a:pt x="553" y="93"/>
                    <a:pt x="553" y="93"/>
                    <a:pt x="553" y="93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1" y="93"/>
                    <a:pt x="551" y="93"/>
                    <a:pt x="551" y="93"/>
                  </a:cubicBezTo>
                  <a:cubicBezTo>
                    <a:pt x="550" y="93"/>
                    <a:pt x="550" y="93"/>
                    <a:pt x="550" y="93"/>
                  </a:cubicBezTo>
                  <a:cubicBezTo>
                    <a:pt x="550" y="94"/>
                    <a:pt x="550" y="94"/>
                    <a:pt x="550" y="94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8" y="93"/>
                    <a:pt x="548" y="93"/>
                    <a:pt x="548" y="93"/>
                  </a:cubicBezTo>
                  <a:cubicBezTo>
                    <a:pt x="549" y="93"/>
                    <a:pt x="549" y="93"/>
                    <a:pt x="549" y="93"/>
                  </a:cubicBezTo>
                  <a:cubicBezTo>
                    <a:pt x="549" y="94"/>
                    <a:pt x="549" y="94"/>
                    <a:pt x="549" y="94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0" y="96"/>
                    <a:pt x="550" y="96"/>
                    <a:pt x="550" y="96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2" y="98"/>
                    <a:pt x="552" y="98"/>
                    <a:pt x="552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1" y="95"/>
                    <a:pt x="551" y="95"/>
                    <a:pt x="551" y="95"/>
                  </a:cubicBezTo>
                  <a:cubicBezTo>
                    <a:pt x="552" y="95"/>
                    <a:pt x="552" y="95"/>
                    <a:pt x="552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3" y="95"/>
                    <a:pt x="553" y="95"/>
                    <a:pt x="553" y="95"/>
                  </a:cubicBezTo>
                  <a:cubicBezTo>
                    <a:pt x="554" y="94"/>
                    <a:pt x="554" y="94"/>
                    <a:pt x="554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4"/>
                    <a:pt x="555" y="94"/>
                    <a:pt x="555" y="94"/>
                  </a:cubicBezTo>
                  <a:cubicBezTo>
                    <a:pt x="555" y="95"/>
                    <a:pt x="555" y="95"/>
                    <a:pt x="555" y="95"/>
                  </a:cubicBezTo>
                  <a:cubicBezTo>
                    <a:pt x="556" y="96"/>
                    <a:pt x="556" y="96"/>
                    <a:pt x="556" y="96"/>
                  </a:cubicBezTo>
                  <a:cubicBezTo>
                    <a:pt x="558" y="96"/>
                    <a:pt x="558" y="96"/>
                    <a:pt x="558" y="96"/>
                  </a:cubicBezTo>
                  <a:cubicBezTo>
                    <a:pt x="559" y="97"/>
                    <a:pt x="559" y="97"/>
                    <a:pt x="559" y="97"/>
                  </a:cubicBezTo>
                  <a:cubicBezTo>
                    <a:pt x="560" y="97"/>
                    <a:pt x="560" y="97"/>
                    <a:pt x="560" y="97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3" y="98"/>
                    <a:pt x="563" y="98"/>
                    <a:pt x="563" y="98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62" y="99"/>
                    <a:pt x="562" y="99"/>
                    <a:pt x="562" y="99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100"/>
                    <a:pt x="564" y="100"/>
                    <a:pt x="564" y="100"/>
                  </a:cubicBezTo>
                  <a:cubicBezTo>
                    <a:pt x="564" y="99"/>
                    <a:pt x="564" y="99"/>
                    <a:pt x="564" y="99"/>
                  </a:cubicBezTo>
                  <a:cubicBezTo>
                    <a:pt x="566" y="100"/>
                    <a:pt x="566" y="100"/>
                    <a:pt x="566" y="100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7" y="102"/>
                    <a:pt x="567" y="102"/>
                    <a:pt x="567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6" y="102"/>
                    <a:pt x="566" y="102"/>
                    <a:pt x="566" y="102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6" y="103"/>
                    <a:pt x="566" y="103"/>
                    <a:pt x="566" y="103"/>
                  </a:cubicBezTo>
                  <a:cubicBezTo>
                    <a:pt x="566" y="104"/>
                    <a:pt x="566" y="104"/>
                    <a:pt x="566" y="104"/>
                  </a:cubicBezTo>
                  <a:cubicBezTo>
                    <a:pt x="566" y="105"/>
                    <a:pt x="566" y="105"/>
                    <a:pt x="566" y="105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4"/>
                    <a:pt x="567" y="104"/>
                    <a:pt x="567" y="104"/>
                  </a:cubicBezTo>
                  <a:cubicBezTo>
                    <a:pt x="567" y="103"/>
                    <a:pt x="567" y="103"/>
                    <a:pt x="567" y="103"/>
                  </a:cubicBezTo>
                  <a:cubicBezTo>
                    <a:pt x="568" y="104"/>
                    <a:pt x="568" y="104"/>
                    <a:pt x="568" y="104"/>
                  </a:cubicBezTo>
                  <a:cubicBezTo>
                    <a:pt x="568" y="103"/>
                    <a:pt x="568" y="103"/>
                    <a:pt x="568" y="103"/>
                  </a:cubicBezTo>
                  <a:cubicBezTo>
                    <a:pt x="569" y="104"/>
                    <a:pt x="569" y="104"/>
                    <a:pt x="569" y="104"/>
                  </a:cubicBezTo>
                  <a:cubicBezTo>
                    <a:pt x="571" y="105"/>
                    <a:pt x="571" y="105"/>
                    <a:pt x="571" y="105"/>
                  </a:cubicBezTo>
                  <a:cubicBezTo>
                    <a:pt x="573" y="106"/>
                    <a:pt x="573" y="106"/>
                    <a:pt x="573" y="106"/>
                  </a:cubicBezTo>
                  <a:cubicBezTo>
                    <a:pt x="574" y="107"/>
                    <a:pt x="574" y="107"/>
                    <a:pt x="574" y="107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9"/>
                    <a:pt x="575" y="109"/>
                    <a:pt x="575" y="109"/>
                  </a:cubicBezTo>
                  <a:cubicBezTo>
                    <a:pt x="576" y="109"/>
                    <a:pt x="576" y="109"/>
                    <a:pt x="576" y="109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7" y="113"/>
                    <a:pt x="577" y="113"/>
                    <a:pt x="577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6" y="113"/>
                    <a:pt x="576" y="113"/>
                    <a:pt x="576" y="113"/>
                  </a:cubicBezTo>
                  <a:cubicBezTo>
                    <a:pt x="577" y="114"/>
                    <a:pt x="577" y="114"/>
                    <a:pt x="577" y="114"/>
                  </a:cubicBezTo>
                  <a:cubicBezTo>
                    <a:pt x="578" y="115"/>
                    <a:pt x="578" y="115"/>
                    <a:pt x="578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7" y="115"/>
                    <a:pt x="577" y="115"/>
                    <a:pt x="577" y="115"/>
                  </a:cubicBezTo>
                  <a:cubicBezTo>
                    <a:pt x="573" y="115"/>
                    <a:pt x="573" y="115"/>
                    <a:pt x="573" y="115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2" y="114"/>
                    <a:pt x="572" y="114"/>
                    <a:pt x="572" y="114"/>
                  </a:cubicBezTo>
                  <a:cubicBezTo>
                    <a:pt x="571" y="114"/>
                    <a:pt x="571" y="114"/>
                    <a:pt x="571" y="114"/>
                  </a:cubicBezTo>
                  <a:cubicBezTo>
                    <a:pt x="571" y="113"/>
                    <a:pt x="571" y="113"/>
                    <a:pt x="571" y="113"/>
                  </a:cubicBezTo>
                  <a:cubicBezTo>
                    <a:pt x="570" y="113"/>
                    <a:pt x="570" y="113"/>
                    <a:pt x="570" y="113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70" y="114"/>
                    <a:pt x="570" y="114"/>
                    <a:pt x="570" y="114"/>
                  </a:cubicBezTo>
                  <a:cubicBezTo>
                    <a:pt x="569" y="115"/>
                    <a:pt x="569" y="115"/>
                    <a:pt x="569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5"/>
                    <a:pt x="568" y="115"/>
                    <a:pt x="568" y="115"/>
                  </a:cubicBezTo>
                  <a:cubicBezTo>
                    <a:pt x="568" y="116"/>
                    <a:pt x="568" y="116"/>
                    <a:pt x="568" y="116"/>
                  </a:cubicBezTo>
                  <a:cubicBezTo>
                    <a:pt x="567" y="117"/>
                    <a:pt x="567" y="117"/>
                    <a:pt x="567" y="117"/>
                  </a:cubicBezTo>
                  <a:cubicBezTo>
                    <a:pt x="566" y="117"/>
                    <a:pt x="566" y="117"/>
                    <a:pt x="566" y="117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6" y="118"/>
                    <a:pt x="566" y="118"/>
                    <a:pt x="566" y="118"/>
                  </a:cubicBezTo>
                  <a:cubicBezTo>
                    <a:pt x="565" y="119"/>
                    <a:pt x="565" y="119"/>
                    <a:pt x="565" y="119"/>
                  </a:cubicBezTo>
                  <a:cubicBezTo>
                    <a:pt x="565" y="120"/>
                    <a:pt x="565" y="120"/>
                    <a:pt x="565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0"/>
                    <a:pt x="564" y="120"/>
                    <a:pt x="564" y="120"/>
                  </a:cubicBezTo>
                  <a:cubicBezTo>
                    <a:pt x="564" y="121"/>
                    <a:pt x="564" y="121"/>
                    <a:pt x="564" y="121"/>
                  </a:cubicBezTo>
                  <a:cubicBezTo>
                    <a:pt x="564" y="122"/>
                    <a:pt x="564" y="122"/>
                    <a:pt x="564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2"/>
                    <a:pt x="563" y="122"/>
                    <a:pt x="563" y="122"/>
                  </a:cubicBezTo>
                  <a:cubicBezTo>
                    <a:pt x="563" y="123"/>
                    <a:pt x="563" y="123"/>
                    <a:pt x="563" y="123"/>
                  </a:cubicBezTo>
                  <a:cubicBezTo>
                    <a:pt x="563" y="124"/>
                    <a:pt x="563" y="124"/>
                    <a:pt x="563" y="124"/>
                  </a:cubicBezTo>
                  <a:cubicBezTo>
                    <a:pt x="562" y="124"/>
                    <a:pt x="562" y="124"/>
                    <a:pt x="562" y="124"/>
                  </a:cubicBezTo>
                  <a:cubicBezTo>
                    <a:pt x="561" y="125"/>
                    <a:pt x="561" y="125"/>
                    <a:pt x="561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1" y="126"/>
                    <a:pt x="561" y="126"/>
                    <a:pt x="561" y="126"/>
                  </a:cubicBezTo>
                  <a:cubicBezTo>
                    <a:pt x="560" y="126"/>
                    <a:pt x="560" y="126"/>
                    <a:pt x="560" y="126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1" y="127"/>
                    <a:pt x="561" y="127"/>
                    <a:pt x="561" y="127"/>
                  </a:cubicBezTo>
                  <a:cubicBezTo>
                    <a:pt x="560" y="128"/>
                    <a:pt x="560" y="128"/>
                    <a:pt x="560" y="128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60" y="129"/>
                    <a:pt x="560" y="129"/>
                    <a:pt x="560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9" y="129"/>
                    <a:pt x="559" y="129"/>
                    <a:pt x="559" y="129"/>
                  </a:cubicBezTo>
                  <a:cubicBezTo>
                    <a:pt x="558" y="129"/>
                    <a:pt x="558" y="129"/>
                    <a:pt x="558" y="129"/>
                  </a:cubicBezTo>
                  <a:cubicBezTo>
                    <a:pt x="559" y="130"/>
                    <a:pt x="559" y="130"/>
                    <a:pt x="559" y="130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560" y="131"/>
                    <a:pt x="560" y="131"/>
                    <a:pt x="560" y="131"/>
                  </a:cubicBezTo>
                  <a:cubicBezTo>
                    <a:pt x="558" y="131"/>
                    <a:pt x="558" y="131"/>
                    <a:pt x="558" y="131"/>
                  </a:cubicBezTo>
                  <a:cubicBezTo>
                    <a:pt x="558" y="132"/>
                    <a:pt x="558" y="132"/>
                    <a:pt x="558" y="132"/>
                  </a:cubicBezTo>
                  <a:cubicBezTo>
                    <a:pt x="559" y="132"/>
                    <a:pt x="559" y="132"/>
                    <a:pt x="559" y="132"/>
                  </a:cubicBezTo>
                  <a:cubicBezTo>
                    <a:pt x="560" y="133"/>
                    <a:pt x="560" y="133"/>
                    <a:pt x="560" y="133"/>
                  </a:cubicBezTo>
                  <a:cubicBezTo>
                    <a:pt x="559" y="134"/>
                    <a:pt x="559" y="134"/>
                    <a:pt x="559" y="134"/>
                  </a:cubicBezTo>
                  <a:cubicBezTo>
                    <a:pt x="560" y="134"/>
                    <a:pt x="560" y="134"/>
                    <a:pt x="560" y="134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9" y="136"/>
                    <a:pt x="559" y="136"/>
                    <a:pt x="559" y="136"/>
                  </a:cubicBezTo>
                  <a:cubicBezTo>
                    <a:pt x="558" y="138"/>
                    <a:pt x="558" y="138"/>
                    <a:pt x="558" y="138"/>
                  </a:cubicBezTo>
                  <a:cubicBezTo>
                    <a:pt x="558" y="139"/>
                    <a:pt x="558" y="139"/>
                    <a:pt x="558" y="139"/>
                  </a:cubicBezTo>
                  <a:cubicBezTo>
                    <a:pt x="557" y="140"/>
                    <a:pt x="557" y="140"/>
                    <a:pt x="557" y="140"/>
                  </a:cubicBezTo>
                  <a:cubicBezTo>
                    <a:pt x="557" y="141"/>
                    <a:pt x="557" y="141"/>
                    <a:pt x="557" y="141"/>
                  </a:cubicBezTo>
                  <a:cubicBezTo>
                    <a:pt x="558" y="141"/>
                    <a:pt x="558" y="141"/>
                    <a:pt x="558" y="141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8" y="142"/>
                    <a:pt x="558" y="142"/>
                    <a:pt x="558" y="142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9" y="144"/>
                    <a:pt x="559" y="144"/>
                    <a:pt x="559" y="144"/>
                  </a:cubicBezTo>
                  <a:cubicBezTo>
                    <a:pt x="558" y="144"/>
                    <a:pt x="558" y="144"/>
                    <a:pt x="558" y="144"/>
                  </a:cubicBezTo>
                  <a:cubicBezTo>
                    <a:pt x="557" y="144"/>
                    <a:pt x="557" y="144"/>
                    <a:pt x="557" y="144"/>
                  </a:cubicBezTo>
                  <a:cubicBezTo>
                    <a:pt x="557" y="143"/>
                    <a:pt x="557" y="143"/>
                    <a:pt x="557" y="143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5" y="143"/>
                    <a:pt x="555" y="143"/>
                    <a:pt x="555" y="143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5" y="142"/>
                    <a:pt x="555" y="142"/>
                    <a:pt x="555" y="142"/>
                  </a:cubicBezTo>
                  <a:cubicBezTo>
                    <a:pt x="554" y="142"/>
                    <a:pt x="554" y="142"/>
                    <a:pt x="554" y="142"/>
                  </a:cubicBezTo>
                  <a:cubicBezTo>
                    <a:pt x="553" y="142"/>
                    <a:pt x="553" y="142"/>
                    <a:pt x="553" y="142"/>
                  </a:cubicBezTo>
                  <a:cubicBezTo>
                    <a:pt x="553" y="141"/>
                    <a:pt x="553" y="141"/>
                    <a:pt x="553" y="141"/>
                  </a:cubicBezTo>
                  <a:cubicBezTo>
                    <a:pt x="551" y="140"/>
                    <a:pt x="551" y="140"/>
                    <a:pt x="551" y="140"/>
                  </a:cubicBezTo>
                  <a:cubicBezTo>
                    <a:pt x="550" y="140"/>
                    <a:pt x="550" y="140"/>
                    <a:pt x="550" y="140"/>
                  </a:cubicBezTo>
                  <a:cubicBezTo>
                    <a:pt x="548" y="141"/>
                    <a:pt x="548" y="141"/>
                    <a:pt x="548" y="141"/>
                  </a:cubicBezTo>
                  <a:cubicBezTo>
                    <a:pt x="548" y="140"/>
                    <a:pt x="548" y="140"/>
                    <a:pt x="548" y="140"/>
                  </a:cubicBezTo>
                  <a:cubicBezTo>
                    <a:pt x="547" y="141"/>
                    <a:pt x="547" y="141"/>
                    <a:pt x="547" y="141"/>
                  </a:cubicBezTo>
                  <a:cubicBezTo>
                    <a:pt x="546" y="142"/>
                    <a:pt x="546" y="142"/>
                    <a:pt x="546" y="142"/>
                  </a:cubicBezTo>
                  <a:cubicBezTo>
                    <a:pt x="545" y="142"/>
                    <a:pt x="545" y="142"/>
                    <a:pt x="545" y="142"/>
                  </a:cubicBezTo>
                  <a:cubicBezTo>
                    <a:pt x="544" y="143"/>
                    <a:pt x="544" y="143"/>
                    <a:pt x="544" y="143"/>
                  </a:cubicBezTo>
                  <a:cubicBezTo>
                    <a:pt x="544" y="144"/>
                    <a:pt x="544" y="144"/>
                    <a:pt x="544" y="144"/>
                  </a:cubicBezTo>
                  <a:cubicBezTo>
                    <a:pt x="543" y="143"/>
                    <a:pt x="543" y="143"/>
                    <a:pt x="543" y="143"/>
                  </a:cubicBezTo>
                  <a:cubicBezTo>
                    <a:pt x="544" y="145"/>
                    <a:pt x="544" y="145"/>
                    <a:pt x="544" y="145"/>
                  </a:cubicBezTo>
                  <a:cubicBezTo>
                    <a:pt x="543" y="145"/>
                    <a:pt x="543" y="145"/>
                    <a:pt x="543" y="145"/>
                  </a:cubicBezTo>
                  <a:cubicBezTo>
                    <a:pt x="543" y="146"/>
                    <a:pt x="543" y="146"/>
                    <a:pt x="543" y="146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2" y="149"/>
                    <a:pt x="542" y="149"/>
                    <a:pt x="542" y="149"/>
                  </a:cubicBezTo>
                  <a:cubicBezTo>
                    <a:pt x="541" y="146"/>
                    <a:pt x="541" y="146"/>
                    <a:pt x="541" y="146"/>
                  </a:cubicBezTo>
                  <a:cubicBezTo>
                    <a:pt x="541" y="145"/>
                    <a:pt x="541" y="145"/>
                    <a:pt x="541" y="145"/>
                  </a:cubicBezTo>
                  <a:cubicBezTo>
                    <a:pt x="540" y="145"/>
                    <a:pt x="540" y="145"/>
                    <a:pt x="540" y="145"/>
                  </a:cubicBezTo>
                  <a:cubicBezTo>
                    <a:pt x="539" y="144"/>
                    <a:pt x="539" y="144"/>
                    <a:pt x="539" y="144"/>
                  </a:cubicBezTo>
                  <a:cubicBezTo>
                    <a:pt x="539" y="145"/>
                    <a:pt x="539" y="145"/>
                    <a:pt x="539" y="145"/>
                  </a:cubicBezTo>
                  <a:cubicBezTo>
                    <a:pt x="538" y="147"/>
                    <a:pt x="538" y="147"/>
                    <a:pt x="538" y="147"/>
                  </a:cubicBezTo>
                  <a:cubicBezTo>
                    <a:pt x="537" y="147"/>
                    <a:pt x="537" y="147"/>
                    <a:pt x="537" y="147"/>
                  </a:cubicBezTo>
                  <a:cubicBezTo>
                    <a:pt x="537" y="148"/>
                    <a:pt x="537" y="148"/>
                    <a:pt x="537" y="148"/>
                  </a:cubicBezTo>
                  <a:cubicBezTo>
                    <a:pt x="538" y="148"/>
                    <a:pt x="538" y="148"/>
                    <a:pt x="538" y="148"/>
                  </a:cubicBezTo>
                  <a:cubicBezTo>
                    <a:pt x="537" y="150"/>
                    <a:pt x="537" y="150"/>
                    <a:pt x="537" y="150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6" y="148"/>
                    <a:pt x="536" y="148"/>
                    <a:pt x="536" y="148"/>
                  </a:cubicBezTo>
                  <a:cubicBezTo>
                    <a:pt x="535" y="148"/>
                    <a:pt x="535" y="148"/>
                    <a:pt x="535" y="148"/>
                  </a:cubicBezTo>
                  <a:cubicBezTo>
                    <a:pt x="535" y="150"/>
                    <a:pt x="535" y="150"/>
                    <a:pt x="535" y="150"/>
                  </a:cubicBezTo>
                  <a:cubicBezTo>
                    <a:pt x="534" y="150"/>
                    <a:pt x="534" y="150"/>
                    <a:pt x="534" y="150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2" y="149"/>
                    <a:pt x="532" y="149"/>
                    <a:pt x="532" y="149"/>
                  </a:cubicBezTo>
                  <a:cubicBezTo>
                    <a:pt x="532" y="150"/>
                    <a:pt x="532" y="150"/>
                    <a:pt x="532" y="150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3" y="151"/>
                    <a:pt x="533" y="151"/>
                    <a:pt x="533" y="151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3" y="153"/>
                    <a:pt x="533" y="153"/>
                    <a:pt x="533" y="153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4"/>
                    <a:pt x="533" y="154"/>
                    <a:pt x="533" y="154"/>
                  </a:cubicBezTo>
                  <a:cubicBezTo>
                    <a:pt x="533" y="155"/>
                    <a:pt x="533" y="155"/>
                    <a:pt x="533" y="155"/>
                  </a:cubicBezTo>
                  <a:cubicBezTo>
                    <a:pt x="534" y="155"/>
                    <a:pt x="534" y="155"/>
                    <a:pt x="534" y="155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5" y="156"/>
                    <a:pt x="535" y="156"/>
                    <a:pt x="535" y="156"/>
                  </a:cubicBezTo>
                  <a:cubicBezTo>
                    <a:pt x="534" y="156"/>
                    <a:pt x="534" y="156"/>
                    <a:pt x="534" y="156"/>
                  </a:cubicBezTo>
                  <a:cubicBezTo>
                    <a:pt x="534" y="157"/>
                    <a:pt x="534" y="157"/>
                    <a:pt x="534" y="157"/>
                  </a:cubicBezTo>
                  <a:cubicBezTo>
                    <a:pt x="535" y="157"/>
                    <a:pt x="535" y="157"/>
                    <a:pt x="535" y="157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5" y="158"/>
                    <a:pt x="535" y="158"/>
                    <a:pt x="535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4" y="158"/>
                    <a:pt x="534" y="158"/>
                    <a:pt x="534" y="158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59"/>
                    <a:pt x="535" y="159"/>
                    <a:pt x="535" y="159"/>
                  </a:cubicBezTo>
                  <a:cubicBezTo>
                    <a:pt x="535" y="160"/>
                    <a:pt x="535" y="160"/>
                    <a:pt x="535" y="160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5" y="161"/>
                    <a:pt x="535" y="161"/>
                    <a:pt x="535" y="161"/>
                  </a:cubicBezTo>
                  <a:cubicBezTo>
                    <a:pt x="534" y="162"/>
                    <a:pt x="534" y="162"/>
                    <a:pt x="534" y="162"/>
                  </a:cubicBezTo>
                  <a:cubicBezTo>
                    <a:pt x="535" y="163"/>
                    <a:pt x="535" y="163"/>
                    <a:pt x="535" y="163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4"/>
                    <a:pt x="535" y="164"/>
                    <a:pt x="535" y="164"/>
                  </a:cubicBezTo>
                  <a:cubicBezTo>
                    <a:pt x="535" y="165"/>
                    <a:pt x="535" y="165"/>
                    <a:pt x="535" y="165"/>
                  </a:cubicBezTo>
                  <a:cubicBezTo>
                    <a:pt x="535" y="166"/>
                    <a:pt x="535" y="166"/>
                    <a:pt x="535" y="166"/>
                  </a:cubicBezTo>
                  <a:cubicBezTo>
                    <a:pt x="536" y="167"/>
                    <a:pt x="536" y="167"/>
                    <a:pt x="536" y="167"/>
                  </a:cubicBezTo>
                  <a:cubicBezTo>
                    <a:pt x="535" y="168"/>
                    <a:pt x="535" y="168"/>
                    <a:pt x="535" y="168"/>
                  </a:cubicBezTo>
                  <a:cubicBezTo>
                    <a:pt x="536" y="168"/>
                    <a:pt x="536" y="168"/>
                    <a:pt x="536" y="168"/>
                  </a:cubicBezTo>
                  <a:cubicBezTo>
                    <a:pt x="537" y="169"/>
                    <a:pt x="537" y="169"/>
                    <a:pt x="537" y="169"/>
                  </a:cubicBezTo>
                  <a:cubicBezTo>
                    <a:pt x="538" y="170"/>
                    <a:pt x="538" y="170"/>
                    <a:pt x="538" y="170"/>
                  </a:cubicBezTo>
                  <a:cubicBezTo>
                    <a:pt x="539" y="171"/>
                    <a:pt x="539" y="171"/>
                    <a:pt x="539" y="171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9" y="169"/>
                    <a:pt x="539" y="169"/>
                    <a:pt x="539" y="169"/>
                  </a:cubicBezTo>
                  <a:cubicBezTo>
                    <a:pt x="538" y="168"/>
                    <a:pt x="538" y="168"/>
                    <a:pt x="538" y="168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2" y="169"/>
                    <a:pt x="542" y="169"/>
                    <a:pt x="542" y="169"/>
                  </a:cubicBezTo>
                  <a:cubicBezTo>
                    <a:pt x="542" y="168"/>
                    <a:pt x="542" y="168"/>
                    <a:pt x="542" y="168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69"/>
                    <a:pt x="543" y="169"/>
                    <a:pt x="543" y="169"/>
                  </a:cubicBezTo>
                  <a:cubicBezTo>
                    <a:pt x="543" y="170"/>
                    <a:pt x="543" y="170"/>
                    <a:pt x="543" y="170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1"/>
                    <a:pt x="543" y="171"/>
                    <a:pt x="543" y="171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3" y="172"/>
                    <a:pt x="543" y="172"/>
                    <a:pt x="543" y="172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4"/>
                    <a:pt x="543" y="174"/>
                    <a:pt x="543" y="174"/>
                  </a:cubicBezTo>
                  <a:cubicBezTo>
                    <a:pt x="543" y="175"/>
                    <a:pt x="543" y="175"/>
                    <a:pt x="543" y="175"/>
                  </a:cubicBezTo>
                  <a:cubicBezTo>
                    <a:pt x="543" y="177"/>
                    <a:pt x="543" y="177"/>
                    <a:pt x="543" y="177"/>
                  </a:cubicBezTo>
                  <a:cubicBezTo>
                    <a:pt x="544" y="177"/>
                    <a:pt x="544" y="177"/>
                    <a:pt x="544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5" y="177"/>
                    <a:pt x="545" y="177"/>
                    <a:pt x="545" y="177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6" y="176"/>
                    <a:pt x="546" y="176"/>
                    <a:pt x="546" y="176"/>
                  </a:cubicBezTo>
                  <a:cubicBezTo>
                    <a:pt x="547" y="176"/>
                    <a:pt x="547" y="176"/>
                    <a:pt x="547" y="176"/>
                  </a:cubicBezTo>
                  <a:cubicBezTo>
                    <a:pt x="547" y="178"/>
                    <a:pt x="547" y="178"/>
                    <a:pt x="547" y="178"/>
                  </a:cubicBezTo>
                  <a:cubicBezTo>
                    <a:pt x="549" y="180"/>
                    <a:pt x="549" y="180"/>
                    <a:pt x="549" y="180"/>
                  </a:cubicBezTo>
                  <a:cubicBezTo>
                    <a:pt x="550" y="181"/>
                    <a:pt x="550" y="181"/>
                    <a:pt x="550" y="181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9" y="183"/>
                    <a:pt x="549" y="183"/>
                    <a:pt x="549" y="183"/>
                  </a:cubicBezTo>
                  <a:cubicBezTo>
                    <a:pt x="547" y="182"/>
                    <a:pt x="547" y="182"/>
                    <a:pt x="547" y="182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0"/>
                    <a:pt x="546" y="180"/>
                    <a:pt x="546" y="180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8"/>
                    <a:pt x="546" y="178"/>
                    <a:pt x="546" y="178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6" y="179"/>
                    <a:pt x="546" y="179"/>
                    <a:pt x="546" y="179"/>
                  </a:cubicBezTo>
                  <a:cubicBezTo>
                    <a:pt x="545" y="179"/>
                    <a:pt x="545" y="179"/>
                    <a:pt x="545" y="179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4" y="181"/>
                    <a:pt x="544" y="181"/>
                    <a:pt x="544" y="181"/>
                  </a:cubicBezTo>
                  <a:cubicBezTo>
                    <a:pt x="546" y="181"/>
                    <a:pt x="546" y="181"/>
                    <a:pt x="546" y="181"/>
                  </a:cubicBezTo>
                  <a:cubicBezTo>
                    <a:pt x="546" y="182"/>
                    <a:pt x="546" y="182"/>
                    <a:pt x="546" y="182"/>
                  </a:cubicBezTo>
                  <a:cubicBezTo>
                    <a:pt x="545" y="183"/>
                    <a:pt x="545" y="183"/>
                    <a:pt x="545" y="183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4"/>
                    <a:pt x="545" y="184"/>
                    <a:pt x="545" y="184"/>
                  </a:cubicBezTo>
                  <a:cubicBezTo>
                    <a:pt x="545" y="187"/>
                    <a:pt x="545" y="187"/>
                    <a:pt x="545" y="187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6" y="188"/>
                    <a:pt x="546" y="188"/>
                    <a:pt x="546" y="188"/>
                  </a:cubicBezTo>
                  <a:cubicBezTo>
                    <a:pt x="548" y="191"/>
                    <a:pt x="548" y="191"/>
                    <a:pt x="548" y="191"/>
                  </a:cubicBezTo>
                  <a:cubicBezTo>
                    <a:pt x="549" y="191"/>
                    <a:pt x="549" y="191"/>
                    <a:pt x="549" y="191"/>
                  </a:cubicBezTo>
                  <a:cubicBezTo>
                    <a:pt x="550" y="193"/>
                    <a:pt x="550" y="193"/>
                    <a:pt x="550" y="193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4"/>
                    <a:pt x="551" y="194"/>
                    <a:pt x="551" y="194"/>
                  </a:cubicBezTo>
                  <a:cubicBezTo>
                    <a:pt x="551" y="195"/>
                    <a:pt x="551" y="195"/>
                    <a:pt x="551" y="195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8" y="196"/>
                    <a:pt x="548" y="196"/>
                    <a:pt x="548" y="196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6" y="197"/>
                    <a:pt x="546" y="197"/>
                    <a:pt x="546" y="197"/>
                  </a:cubicBezTo>
                  <a:cubicBezTo>
                    <a:pt x="545" y="199"/>
                    <a:pt x="545" y="199"/>
                    <a:pt x="545" y="199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5" y="203"/>
                    <a:pt x="545" y="203"/>
                    <a:pt x="545" y="203"/>
                  </a:cubicBezTo>
                  <a:cubicBezTo>
                    <a:pt x="546" y="205"/>
                    <a:pt x="546" y="205"/>
                    <a:pt x="546" y="205"/>
                  </a:cubicBezTo>
                  <a:cubicBezTo>
                    <a:pt x="547" y="206"/>
                    <a:pt x="547" y="206"/>
                    <a:pt x="547" y="206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48" y="207"/>
                    <a:pt x="548" y="207"/>
                    <a:pt x="548" y="207"/>
                  </a:cubicBezTo>
                  <a:cubicBezTo>
                    <a:pt x="549" y="208"/>
                    <a:pt x="549" y="208"/>
                    <a:pt x="549" y="208"/>
                  </a:cubicBezTo>
                  <a:cubicBezTo>
                    <a:pt x="548" y="208"/>
                    <a:pt x="548" y="208"/>
                    <a:pt x="548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7" y="208"/>
                    <a:pt x="547" y="208"/>
                    <a:pt x="547" y="208"/>
                  </a:cubicBezTo>
                  <a:cubicBezTo>
                    <a:pt x="546" y="209"/>
                    <a:pt x="546" y="209"/>
                    <a:pt x="546" y="209"/>
                  </a:cubicBezTo>
                  <a:cubicBezTo>
                    <a:pt x="545" y="209"/>
                    <a:pt x="545" y="209"/>
                    <a:pt x="545" y="209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3" y="209"/>
                    <a:pt x="543" y="209"/>
                    <a:pt x="543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3" y="210"/>
                    <a:pt x="543" y="210"/>
                    <a:pt x="543" y="210"/>
                  </a:cubicBezTo>
                  <a:cubicBezTo>
                    <a:pt x="544" y="210"/>
                    <a:pt x="544" y="210"/>
                    <a:pt x="544" y="210"/>
                  </a:cubicBezTo>
                  <a:cubicBezTo>
                    <a:pt x="544" y="211"/>
                    <a:pt x="544" y="211"/>
                    <a:pt x="544" y="211"/>
                  </a:cubicBezTo>
                  <a:cubicBezTo>
                    <a:pt x="543" y="212"/>
                    <a:pt x="543" y="212"/>
                    <a:pt x="543" y="212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3"/>
                    <a:pt x="544" y="213"/>
                    <a:pt x="544" y="213"/>
                  </a:cubicBezTo>
                  <a:cubicBezTo>
                    <a:pt x="544" y="214"/>
                    <a:pt x="544" y="214"/>
                    <a:pt x="544" y="214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4" y="215"/>
                    <a:pt x="544" y="215"/>
                    <a:pt x="544" y="215"/>
                  </a:cubicBezTo>
                  <a:cubicBezTo>
                    <a:pt x="545" y="214"/>
                    <a:pt x="545" y="214"/>
                    <a:pt x="545" y="214"/>
                  </a:cubicBezTo>
                  <a:cubicBezTo>
                    <a:pt x="546" y="215"/>
                    <a:pt x="546" y="215"/>
                    <a:pt x="546" y="215"/>
                  </a:cubicBezTo>
                  <a:cubicBezTo>
                    <a:pt x="545" y="216"/>
                    <a:pt x="545" y="216"/>
                    <a:pt x="545" y="216"/>
                  </a:cubicBezTo>
                  <a:cubicBezTo>
                    <a:pt x="545" y="217"/>
                    <a:pt x="545" y="217"/>
                    <a:pt x="545" y="217"/>
                  </a:cubicBezTo>
                  <a:cubicBezTo>
                    <a:pt x="545" y="218"/>
                    <a:pt x="545" y="218"/>
                    <a:pt x="545" y="218"/>
                  </a:cubicBezTo>
                  <a:cubicBezTo>
                    <a:pt x="545" y="219"/>
                    <a:pt x="545" y="219"/>
                    <a:pt x="545" y="219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45" y="221"/>
                    <a:pt x="545" y="221"/>
                    <a:pt x="545" y="221"/>
                  </a:cubicBezTo>
                  <a:cubicBezTo>
                    <a:pt x="544" y="222"/>
                    <a:pt x="544" y="222"/>
                    <a:pt x="544" y="222"/>
                  </a:cubicBezTo>
                  <a:cubicBezTo>
                    <a:pt x="544" y="223"/>
                    <a:pt x="544" y="223"/>
                    <a:pt x="544" y="223"/>
                  </a:cubicBezTo>
                  <a:cubicBezTo>
                    <a:pt x="543" y="223"/>
                    <a:pt x="543" y="223"/>
                    <a:pt x="543" y="223"/>
                  </a:cubicBezTo>
                  <a:cubicBezTo>
                    <a:pt x="543" y="225"/>
                    <a:pt x="543" y="225"/>
                    <a:pt x="543" y="225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2" y="226"/>
                    <a:pt x="542" y="226"/>
                    <a:pt x="542" y="226"/>
                  </a:cubicBezTo>
                  <a:cubicBezTo>
                    <a:pt x="542" y="225"/>
                    <a:pt x="542" y="225"/>
                    <a:pt x="542" y="225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2" y="224"/>
                    <a:pt x="542" y="224"/>
                    <a:pt x="542" y="224"/>
                  </a:cubicBezTo>
                  <a:cubicBezTo>
                    <a:pt x="540" y="224"/>
                    <a:pt x="540" y="224"/>
                    <a:pt x="540" y="224"/>
                  </a:cubicBezTo>
                  <a:cubicBezTo>
                    <a:pt x="539" y="222"/>
                    <a:pt x="539" y="222"/>
                    <a:pt x="539" y="222"/>
                  </a:cubicBezTo>
                  <a:cubicBezTo>
                    <a:pt x="539" y="221"/>
                    <a:pt x="539" y="221"/>
                    <a:pt x="539" y="221"/>
                  </a:cubicBezTo>
                  <a:cubicBezTo>
                    <a:pt x="537" y="217"/>
                    <a:pt x="537" y="217"/>
                    <a:pt x="537" y="217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6" y="216"/>
                    <a:pt x="536" y="216"/>
                    <a:pt x="536" y="216"/>
                  </a:cubicBezTo>
                  <a:cubicBezTo>
                    <a:pt x="537" y="216"/>
                    <a:pt x="537" y="216"/>
                    <a:pt x="537" y="216"/>
                  </a:cubicBezTo>
                  <a:cubicBezTo>
                    <a:pt x="538" y="215"/>
                    <a:pt x="538" y="215"/>
                    <a:pt x="538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6" y="215"/>
                    <a:pt x="536" y="215"/>
                    <a:pt x="536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1" y="209"/>
                    <a:pt x="531" y="209"/>
                    <a:pt x="531" y="209"/>
                  </a:cubicBezTo>
                  <a:cubicBezTo>
                    <a:pt x="528" y="206"/>
                    <a:pt x="528" y="206"/>
                    <a:pt x="528" y="206"/>
                  </a:cubicBezTo>
                  <a:cubicBezTo>
                    <a:pt x="527" y="204"/>
                    <a:pt x="527" y="204"/>
                    <a:pt x="527" y="204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4" y="200"/>
                    <a:pt x="524" y="200"/>
                    <a:pt x="524" y="200"/>
                  </a:cubicBezTo>
                  <a:cubicBezTo>
                    <a:pt x="522" y="195"/>
                    <a:pt x="522" y="195"/>
                    <a:pt x="522" y="195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20" y="190"/>
                    <a:pt x="520" y="190"/>
                    <a:pt x="520" y="190"/>
                  </a:cubicBezTo>
                  <a:cubicBezTo>
                    <a:pt x="518" y="188"/>
                    <a:pt x="518" y="188"/>
                    <a:pt x="518" y="188"/>
                  </a:cubicBezTo>
                  <a:cubicBezTo>
                    <a:pt x="518" y="185"/>
                    <a:pt x="518" y="185"/>
                    <a:pt x="518" y="185"/>
                  </a:cubicBezTo>
                  <a:cubicBezTo>
                    <a:pt x="517" y="184"/>
                    <a:pt x="517" y="184"/>
                    <a:pt x="517" y="184"/>
                  </a:cubicBezTo>
                  <a:cubicBezTo>
                    <a:pt x="517" y="182"/>
                    <a:pt x="517" y="182"/>
                    <a:pt x="517" y="182"/>
                  </a:cubicBezTo>
                  <a:cubicBezTo>
                    <a:pt x="518" y="181"/>
                    <a:pt x="518" y="181"/>
                    <a:pt x="518" y="181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80"/>
                    <a:pt x="519" y="180"/>
                    <a:pt x="519" y="180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9"/>
                    <a:pt x="519" y="179"/>
                    <a:pt x="519" y="179"/>
                  </a:cubicBezTo>
                  <a:cubicBezTo>
                    <a:pt x="519" y="177"/>
                    <a:pt x="519" y="177"/>
                    <a:pt x="519" y="177"/>
                  </a:cubicBezTo>
                  <a:cubicBezTo>
                    <a:pt x="518" y="175"/>
                    <a:pt x="518" y="175"/>
                    <a:pt x="518" y="175"/>
                  </a:cubicBezTo>
                  <a:cubicBezTo>
                    <a:pt x="516" y="175"/>
                    <a:pt x="516" y="175"/>
                    <a:pt x="516" y="175"/>
                  </a:cubicBezTo>
                  <a:cubicBezTo>
                    <a:pt x="516" y="174"/>
                    <a:pt x="516" y="174"/>
                    <a:pt x="516" y="174"/>
                  </a:cubicBezTo>
                  <a:cubicBezTo>
                    <a:pt x="517" y="173"/>
                    <a:pt x="517" y="173"/>
                    <a:pt x="517" y="173"/>
                  </a:cubicBezTo>
                  <a:cubicBezTo>
                    <a:pt x="519" y="174"/>
                    <a:pt x="519" y="174"/>
                    <a:pt x="519" y="174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1"/>
                    <a:pt x="520" y="171"/>
                    <a:pt x="520" y="171"/>
                  </a:cubicBezTo>
                  <a:cubicBezTo>
                    <a:pt x="521" y="171"/>
                    <a:pt x="521" y="171"/>
                    <a:pt x="521" y="171"/>
                  </a:cubicBezTo>
                  <a:cubicBezTo>
                    <a:pt x="522" y="171"/>
                    <a:pt x="522" y="171"/>
                    <a:pt x="522" y="171"/>
                  </a:cubicBezTo>
                  <a:cubicBezTo>
                    <a:pt x="521" y="170"/>
                    <a:pt x="521" y="170"/>
                    <a:pt x="521" y="170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22" y="166"/>
                    <a:pt x="522" y="166"/>
                    <a:pt x="522" y="166"/>
                  </a:cubicBezTo>
                  <a:cubicBezTo>
                    <a:pt x="522" y="165"/>
                    <a:pt x="522" y="165"/>
                    <a:pt x="522" y="165"/>
                  </a:cubicBezTo>
                  <a:cubicBezTo>
                    <a:pt x="522" y="164"/>
                    <a:pt x="522" y="164"/>
                    <a:pt x="522" y="164"/>
                  </a:cubicBezTo>
                  <a:cubicBezTo>
                    <a:pt x="522" y="163"/>
                    <a:pt x="522" y="163"/>
                    <a:pt x="522" y="163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2"/>
                    <a:pt x="522" y="162"/>
                    <a:pt x="522" y="162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0"/>
                    <a:pt x="523" y="160"/>
                    <a:pt x="523" y="160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9"/>
                    <a:pt x="522" y="159"/>
                    <a:pt x="522" y="159"/>
                  </a:cubicBezTo>
                  <a:cubicBezTo>
                    <a:pt x="522" y="158"/>
                    <a:pt x="522" y="158"/>
                    <a:pt x="522" y="158"/>
                  </a:cubicBezTo>
                  <a:cubicBezTo>
                    <a:pt x="523" y="157"/>
                    <a:pt x="523" y="157"/>
                    <a:pt x="523" y="157"/>
                  </a:cubicBezTo>
                  <a:cubicBezTo>
                    <a:pt x="522" y="157"/>
                    <a:pt x="522" y="157"/>
                    <a:pt x="522" y="157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4" y="155"/>
                    <a:pt x="524" y="155"/>
                    <a:pt x="524" y="155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2"/>
                    <a:pt x="523" y="152"/>
                    <a:pt x="523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24" y="150"/>
                    <a:pt x="524" y="150"/>
                    <a:pt x="524" y="150"/>
                  </a:cubicBezTo>
                  <a:cubicBezTo>
                    <a:pt x="524" y="149"/>
                    <a:pt x="524" y="149"/>
                    <a:pt x="524" y="149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8"/>
                    <a:pt x="523" y="148"/>
                    <a:pt x="523" y="148"/>
                  </a:cubicBezTo>
                  <a:cubicBezTo>
                    <a:pt x="523" y="147"/>
                    <a:pt x="523" y="147"/>
                    <a:pt x="523" y="147"/>
                  </a:cubicBezTo>
                  <a:cubicBezTo>
                    <a:pt x="524" y="147"/>
                    <a:pt x="524" y="147"/>
                    <a:pt x="524" y="147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4" y="146"/>
                    <a:pt x="524" y="146"/>
                    <a:pt x="524" y="146"/>
                  </a:cubicBezTo>
                  <a:cubicBezTo>
                    <a:pt x="525" y="145"/>
                    <a:pt x="525" y="145"/>
                    <a:pt x="525" y="145"/>
                  </a:cubicBezTo>
                  <a:cubicBezTo>
                    <a:pt x="526" y="145"/>
                    <a:pt x="526" y="145"/>
                    <a:pt x="526" y="145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7" y="144"/>
                    <a:pt x="527" y="144"/>
                    <a:pt x="527" y="144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3"/>
                    <a:pt x="528" y="143"/>
                    <a:pt x="528" y="143"/>
                  </a:cubicBezTo>
                  <a:cubicBezTo>
                    <a:pt x="528" y="142"/>
                    <a:pt x="528" y="142"/>
                    <a:pt x="528" y="142"/>
                  </a:cubicBezTo>
                  <a:cubicBezTo>
                    <a:pt x="527" y="142"/>
                    <a:pt x="527" y="142"/>
                    <a:pt x="527" y="142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6" y="142"/>
                    <a:pt x="526" y="142"/>
                    <a:pt x="526" y="142"/>
                  </a:cubicBezTo>
                  <a:cubicBezTo>
                    <a:pt x="526" y="141"/>
                    <a:pt x="526" y="141"/>
                    <a:pt x="526" y="141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6" y="138"/>
                    <a:pt x="526" y="138"/>
                    <a:pt x="526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8"/>
                    <a:pt x="525" y="138"/>
                    <a:pt x="525" y="138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6"/>
                    <a:pt x="525" y="136"/>
                    <a:pt x="525" y="136"/>
                  </a:cubicBezTo>
                  <a:cubicBezTo>
                    <a:pt x="525" y="135"/>
                    <a:pt x="525" y="135"/>
                    <a:pt x="525" y="135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4"/>
                    <a:pt x="524" y="134"/>
                    <a:pt x="524" y="134"/>
                  </a:cubicBezTo>
                  <a:cubicBezTo>
                    <a:pt x="524" y="133"/>
                    <a:pt x="524" y="133"/>
                    <a:pt x="524" y="133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3" y="132"/>
                    <a:pt x="523" y="132"/>
                    <a:pt x="523" y="132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1"/>
                    <a:pt x="522" y="131"/>
                    <a:pt x="522" y="131"/>
                  </a:cubicBezTo>
                  <a:cubicBezTo>
                    <a:pt x="522" y="130"/>
                    <a:pt x="522" y="130"/>
                    <a:pt x="522" y="130"/>
                  </a:cubicBezTo>
                  <a:cubicBezTo>
                    <a:pt x="522" y="129"/>
                    <a:pt x="522" y="129"/>
                    <a:pt x="522" y="129"/>
                  </a:cubicBezTo>
                  <a:cubicBezTo>
                    <a:pt x="523" y="128"/>
                    <a:pt x="523" y="128"/>
                    <a:pt x="523" y="128"/>
                  </a:cubicBezTo>
                  <a:cubicBezTo>
                    <a:pt x="524" y="128"/>
                    <a:pt x="524" y="128"/>
                    <a:pt x="524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6" y="127"/>
                    <a:pt x="526" y="127"/>
                    <a:pt x="526" y="127"/>
                  </a:cubicBezTo>
                  <a:cubicBezTo>
                    <a:pt x="525" y="127"/>
                    <a:pt x="525" y="127"/>
                    <a:pt x="525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4" y="127"/>
                    <a:pt x="524" y="127"/>
                    <a:pt x="524" y="127"/>
                  </a:cubicBezTo>
                  <a:cubicBezTo>
                    <a:pt x="522" y="127"/>
                    <a:pt x="522" y="127"/>
                    <a:pt x="522" y="127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1" y="126"/>
                    <a:pt x="521" y="126"/>
                    <a:pt x="521" y="126"/>
                  </a:cubicBezTo>
                  <a:cubicBezTo>
                    <a:pt x="520" y="126"/>
                    <a:pt x="520" y="126"/>
                    <a:pt x="520" y="126"/>
                  </a:cubicBezTo>
                  <a:cubicBezTo>
                    <a:pt x="519" y="127"/>
                    <a:pt x="519" y="127"/>
                    <a:pt x="519" y="127"/>
                  </a:cubicBezTo>
                  <a:cubicBezTo>
                    <a:pt x="518" y="127"/>
                    <a:pt x="518" y="127"/>
                    <a:pt x="518" y="127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8"/>
                    <a:pt x="517" y="128"/>
                    <a:pt x="517" y="128"/>
                  </a:cubicBezTo>
                  <a:cubicBezTo>
                    <a:pt x="517" y="129"/>
                    <a:pt x="517" y="129"/>
                    <a:pt x="517" y="129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0"/>
                    <a:pt x="518" y="130"/>
                    <a:pt x="518" y="130"/>
                  </a:cubicBezTo>
                  <a:cubicBezTo>
                    <a:pt x="518" y="131"/>
                    <a:pt x="518" y="131"/>
                    <a:pt x="518" y="131"/>
                  </a:cubicBezTo>
                  <a:cubicBezTo>
                    <a:pt x="518" y="132"/>
                    <a:pt x="518" y="132"/>
                    <a:pt x="518" y="132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19" y="133"/>
                    <a:pt x="519" y="133"/>
                    <a:pt x="519" y="133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35"/>
                    <a:pt x="520" y="135"/>
                    <a:pt x="520" y="135"/>
                  </a:cubicBezTo>
                  <a:cubicBezTo>
                    <a:pt x="521" y="135"/>
                    <a:pt x="521" y="135"/>
                    <a:pt x="521" y="135"/>
                  </a:cubicBezTo>
                  <a:cubicBezTo>
                    <a:pt x="521" y="136"/>
                    <a:pt x="521" y="136"/>
                    <a:pt x="521" y="136"/>
                  </a:cubicBezTo>
                  <a:cubicBezTo>
                    <a:pt x="522" y="137"/>
                    <a:pt x="522" y="137"/>
                    <a:pt x="522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1" y="137"/>
                    <a:pt x="521" y="137"/>
                    <a:pt x="521" y="137"/>
                  </a:cubicBezTo>
                  <a:cubicBezTo>
                    <a:pt x="520" y="136"/>
                    <a:pt x="520" y="136"/>
                    <a:pt x="520" y="136"/>
                  </a:cubicBezTo>
                  <a:cubicBezTo>
                    <a:pt x="519" y="136"/>
                    <a:pt x="519" y="136"/>
                    <a:pt x="519" y="136"/>
                  </a:cubicBezTo>
                  <a:cubicBezTo>
                    <a:pt x="519" y="137"/>
                    <a:pt x="519" y="137"/>
                    <a:pt x="519" y="137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9" y="139"/>
                    <a:pt x="519" y="139"/>
                    <a:pt x="519" y="139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0"/>
                    <a:pt x="518" y="140"/>
                    <a:pt x="518" y="140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1"/>
                    <a:pt x="518" y="141"/>
                    <a:pt x="518" y="141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2"/>
                    <a:pt x="518" y="142"/>
                    <a:pt x="518" y="142"/>
                  </a:cubicBezTo>
                  <a:cubicBezTo>
                    <a:pt x="518" y="143"/>
                    <a:pt x="518" y="143"/>
                    <a:pt x="518" y="143"/>
                  </a:cubicBezTo>
                  <a:cubicBezTo>
                    <a:pt x="518" y="145"/>
                    <a:pt x="518" y="145"/>
                    <a:pt x="518" y="145"/>
                  </a:cubicBezTo>
                  <a:cubicBezTo>
                    <a:pt x="517" y="145"/>
                    <a:pt x="517" y="145"/>
                    <a:pt x="517" y="145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7" y="146"/>
                    <a:pt x="517" y="146"/>
                    <a:pt x="517" y="146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6" y="147"/>
                    <a:pt x="516" y="147"/>
                    <a:pt x="516" y="147"/>
                  </a:cubicBezTo>
                  <a:cubicBezTo>
                    <a:pt x="515" y="146"/>
                    <a:pt x="515" y="146"/>
                    <a:pt x="515" y="146"/>
                  </a:cubicBezTo>
                  <a:cubicBezTo>
                    <a:pt x="516" y="145"/>
                    <a:pt x="516" y="145"/>
                    <a:pt x="516" y="145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4" y="145"/>
                    <a:pt x="514" y="145"/>
                    <a:pt x="514" y="145"/>
                  </a:cubicBezTo>
                  <a:cubicBezTo>
                    <a:pt x="513" y="146"/>
                    <a:pt x="513" y="146"/>
                    <a:pt x="513" y="146"/>
                  </a:cubicBezTo>
                  <a:cubicBezTo>
                    <a:pt x="513" y="144"/>
                    <a:pt x="513" y="144"/>
                    <a:pt x="513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2" y="144"/>
                    <a:pt x="512" y="144"/>
                    <a:pt x="512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1" y="144"/>
                    <a:pt x="511" y="144"/>
                    <a:pt x="511" y="144"/>
                  </a:cubicBezTo>
                  <a:cubicBezTo>
                    <a:pt x="512" y="143"/>
                    <a:pt x="512" y="143"/>
                    <a:pt x="512" y="143"/>
                  </a:cubicBezTo>
                  <a:cubicBezTo>
                    <a:pt x="511" y="143"/>
                    <a:pt x="511" y="143"/>
                    <a:pt x="511" y="143"/>
                  </a:cubicBezTo>
                  <a:cubicBezTo>
                    <a:pt x="511" y="142"/>
                    <a:pt x="511" y="142"/>
                    <a:pt x="511" y="142"/>
                  </a:cubicBezTo>
                  <a:cubicBezTo>
                    <a:pt x="512" y="142"/>
                    <a:pt x="512" y="142"/>
                    <a:pt x="512" y="142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1" y="141"/>
                    <a:pt x="511" y="141"/>
                    <a:pt x="511" y="141"/>
                  </a:cubicBezTo>
                  <a:cubicBezTo>
                    <a:pt x="512" y="140"/>
                    <a:pt x="512" y="140"/>
                    <a:pt x="512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9"/>
                    <a:pt x="511" y="139"/>
                    <a:pt x="511" y="139"/>
                  </a:cubicBezTo>
                  <a:cubicBezTo>
                    <a:pt x="511" y="138"/>
                    <a:pt x="511" y="138"/>
                    <a:pt x="511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9"/>
                    <a:pt x="509" y="139"/>
                    <a:pt x="509" y="139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8" y="140"/>
                    <a:pt x="508" y="140"/>
                    <a:pt x="508" y="140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7" y="139"/>
                    <a:pt x="507" y="139"/>
                    <a:pt x="507" y="139"/>
                  </a:cubicBezTo>
                  <a:cubicBezTo>
                    <a:pt x="506" y="138"/>
                    <a:pt x="506" y="138"/>
                    <a:pt x="506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9"/>
                    <a:pt x="505" y="139"/>
                    <a:pt x="505" y="139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2" y="140"/>
                    <a:pt x="502" y="140"/>
                    <a:pt x="502" y="140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501" y="141"/>
                    <a:pt x="501" y="141"/>
                    <a:pt x="501" y="141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3"/>
                    <a:pt x="498" y="143"/>
                    <a:pt x="498" y="143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7" y="144"/>
                    <a:pt x="497" y="144"/>
                    <a:pt x="497" y="144"/>
                  </a:cubicBezTo>
                  <a:cubicBezTo>
                    <a:pt x="498" y="145"/>
                    <a:pt x="498" y="145"/>
                    <a:pt x="498" y="145"/>
                  </a:cubicBezTo>
                  <a:cubicBezTo>
                    <a:pt x="498" y="146"/>
                    <a:pt x="498" y="146"/>
                    <a:pt x="498" y="146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8" y="147"/>
                    <a:pt x="498" y="147"/>
                    <a:pt x="498" y="147"/>
                  </a:cubicBezTo>
                  <a:cubicBezTo>
                    <a:pt x="498" y="150"/>
                    <a:pt x="498" y="150"/>
                    <a:pt x="498" y="150"/>
                  </a:cubicBezTo>
                  <a:cubicBezTo>
                    <a:pt x="499" y="151"/>
                    <a:pt x="499" y="151"/>
                    <a:pt x="499" y="151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2"/>
                    <a:pt x="498" y="152"/>
                    <a:pt x="498" y="152"/>
                  </a:cubicBezTo>
                  <a:cubicBezTo>
                    <a:pt x="498" y="153"/>
                    <a:pt x="498" y="153"/>
                    <a:pt x="498" y="153"/>
                  </a:cubicBezTo>
                  <a:cubicBezTo>
                    <a:pt x="497" y="153"/>
                    <a:pt x="497" y="153"/>
                    <a:pt x="497" y="153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5"/>
                    <a:pt x="497" y="155"/>
                    <a:pt x="497" y="155"/>
                  </a:cubicBezTo>
                  <a:cubicBezTo>
                    <a:pt x="497" y="156"/>
                    <a:pt x="497" y="156"/>
                    <a:pt x="497" y="156"/>
                  </a:cubicBezTo>
                  <a:cubicBezTo>
                    <a:pt x="496" y="158"/>
                    <a:pt x="496" y="158"/>
                    <a:pt x="496" y="158"/>
                  </a:cubicBezTo>
                  <a:cubicBezTo>
                    <a:pt x="497" y="159"/>
                    <a:pt x="497" y="159"/>
                    <a:pt x="497" y="159"/>
                  </a:cubicBezTo>
                  <a:cubicBezTo>
                    <a:pt x="496" y="159"/>
                    <a:pt x="496" y="159"/>
                    <a:pt x="496" y="159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1"/>
                    <a:pt x="497" y="161"/>
                    <a:pt x="497" y="161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7" y="162"/>
                    <a:pt x="497" y="162"/>
                    <a:pt x="497" y="162"/>
                  </a:cubicBezTo>
                  <a:cubicBezTo>
                    <a:pt x="498" y="162"/>
                    <a:pt x="498" y="162"/>
                    <a:pt x="498" y="162"/>
                  </a:cubicBezTo>
                  <a:cubicBezTo>
                    <a:pt x="499" y="162"/>
                    <a:pt x="499" y="162"/>
                    <a:pt x="499" y="162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499" y="161"/>
                    <a:pt x="499" y="161"/>
                    <a:pt x="499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0" y="161"/>
                    <a:pt x="500" y="161"/>
                    <a:pt x="500" y="161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1" y="162"/>
                    <a:pt x="501" y="162"/>
                    <a:pt x="501" y="162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2" y="163"/>
                    <a:pt x="502" y="163"/>
                    <a:pt x="502" y="163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1" y="164"/>
                    <a:pt x="501" y="164"/>
                    <a:pt x="501" y="164"/>
                  </a:cubicBezTo>
                  <a:cubicBezTo>
                    <a:pt x="500" y="163"/>
                    <a:pt x="500" y="163"/>
                    <a:pt x="500" y="163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4"/>
                    <a:pt x="500" y="164"/>
                    <a:pt x="500" y="164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499" y="166"/>
                    <a:pt x="499" y="166"/>
                    <a:pt x="499" y="166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5"/>
                    <a:pt x="498" y="165"/>
                    <a:pt x="498" y="165"/>
                  </a:cubicBezTo>
                  <a:cubicBezTo>
                    <a:pt x="498" y="164"/>
                    <a:pt x="498" y="164"/>
                    <a:pt x="498" y="164"/>
                  </a:cubicBezTo>
                  <a:cubicBezTo>
                    <a:pt x="497" y="165"/>
                    <a:pt x="497" y="165"/>
                    <a:pt x="497" y="165"/>
                  </a:cubicBezTo>
                  <a:cubicBezTo>
                    <a:pt x="497" y="164"/>
                    <a:pt x="497" y="164"/>
                    <a:pt x="497" y="164"/>
                  </a:cubicBezTo>
                  <a:cubicBezTo>
                    <a:pt x="496" y="164"/>
                    <a:pt x="496" y="164"/>
                    <a:pt x="496" y="164"/>
                  </a:cubicBezTo>
                  <a:cubicBezTo>
                    <a:pt x="496" y="165"/>
                    <a:pt x="496" y="165"/>
                    <a:pt x="496" y="165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5" y="166"/>
                    <a:pt x="495" y="166"/>
                    <a:pt x="495" y="166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7"/>
                    <a:pt x="495" y="167"/>
                    <a:pt x="495" y="167"/>
                  </a:cubicBezTo>
                  <a:cubicBezTo>
                    <a:pt x="495" y="168"/>
                    <a:pt x="495" y="168"/>
                    <a:pt x="495" y="168"/>
                  </a:cubicBezTo>
                  <a:cubicBezTo>
                    <a:pt x="494" y="167"/>
                    <a:pt x="494" y="167"/>
                    <a:pt x="494" y="167"/>
                  </a:cubicBezTo>
                  <a:cubicBezTo>
                    <a:pt x="493" y="166"/>
                    <a:pt x="493" y="166"/>
                    <a:pt x="493" y="166"/>
                  </a:cubicBezTo>
                  <a:cubicBezTo>
                    <a:pt x="492" y="166"/>
                    <a:pt x="492" y="166"/>
                    <a:pt x="492" y="166"/>
                  </a:cubicBezTo>
                  <a:cubicBezTo>
                    <a:pt x="493" y="167"/>
                    <a:pt x="493" y="167"/>
                    <a:pt x="493" y="167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8"/>
                    <a:pt x="492" y="168"/>
                    <a:pt x="492" y="168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91" y="169"/>
                    <a:pt x="491" y="169"/>
                    <a:pt x="491" y="169"/>
                  </a:cubicBezTo>
                  <a:cubicBezTo>
                    <a:pt x="490" y="169"/>
                    <a:pt x="490" y="169"/>
                    <a:pt x="490" y="169"/>
                  </a:cubicBezTo>
                  <a:cubicBezTo>
                    <a:pt x="489" y="168"/>
                    <a:pt x="489" y="168"/>
                    <a:pt x="489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8"/>
                    <a:pt x="488" y="168"/>
                    <a:pt x="488" y="168"/>
                  </a:cubicBezTo>
                  <a:cubicBezTo>
                    <a:pt x="488" y="167"/>
                    <a:pt x="488" y="167"/>
                    <a:pt x="488" y="167"/>
                  </a:cubicBezTo>
                  <a:cubicBezTo>
                    <a:pt x="489" y="167"/>
                    <a:pt x="489" y="167"/>
                    <a:pt x="489" y="167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89" y="166"/>
                    <a:pt x="489" y="166"/>
                    <a:pt x="489" y="166"/>
                  </a:cubicBezTo>
                  <a:cubicBezTo>
                    <a:pt x="491" y="166"/>
                    <a:pt x="491" y="166"/>
                    <a:pt x="491" y="166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2" y="165"/>
                    <a:pt x="492" y="165"/>
                    <a:pt x="492" y="165"/>
                  </a:cubicBezTo>
                  <a:cubicBezTo>
                    <a:pt x="491" y="164"/>
                    <a:pt x="491" y="164"/>
                    <a:pt x="491" y="164"/>
                  </a:cubicBezTo>
                  <a:cubicBezTo>
                    <a:pt x="490" y="165"/>
                    <a:pt x="490" y="165"/>
                    <a:pt x="490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9" y="165"/>
                    <a:pt x="489" y="165"/>
                    <a:pt x="489" y="165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86" y="164"/>
                    <a:pt x="486" y="164"/>
                    <a:pt x="486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5" y="164"/>
                    <a:pt x="485" y="164"/>
                    <a:pt x="485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4" y="164"/>
                    <a:pt x="484" y="164"/>
                    <a:pt x="484" y="164"/>
                  </a:cubicBezTo>
                  <a:cubicBezTo>
                    <a:pt x="483" y="164"/>
                    <a:pt x="483" y="164"/>
                    <a:pt x="483" y="164"/>
                  </a:cubicBezTo>
                  <a:cubicBezTo>
                    <a:pt x="482" y="163"/>
                    <a:pt x="482" y="163"/>
                    <a:pt x="482" y="163"/>
                  </a:cubicBezTo>
                  <a:cubicBezTo>
                    <a:pt x="481" y="164"/>
                    <a:pt x="481" y="164"/>
                    <a:pt x="481" y="164"/>
                  </a:cubicBezTo>
                  <a:cubicBezTo>
                    <a:pt x="480" y="163"/>
                    <a:pt x="480" y="163"/>
                    <a:pt x="480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8" y="164"/>
                    <a:pt x="478" y="164"/>
                    <a:pt x="478" y="164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7" y="165"/>
                    <a:pt x="477" y="165"/>
                    <a:pt x="477" y="165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7"/>
                    <a:pt x="476" y="167"/>
                    <a:pt x="476" y="167"/>
                  </a:cubicBezTo>
                  <a:cubicBezTo>
                    <a:pt x="477" y="167"/>
                    <a:pt x="477" y="167"/>
                    <a:pt x="477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8"/>
                    <a:pt x="478" y="168"/>
                    <a:pt x="478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6" y="168"/>
                    <a:pt x="476" y="168"/>
                    <a:pt x="476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8"/>
                    <a:pt x="474" y="168"/>
                    <a:pt x="474" y="168"/>
                  </a:cubicBezTo>
                  <a:cubicBezTo>
                    <a:pt x="474" y="169"/>
                    <a:pt x="474" y="169"/>
                    <a:pt x="474" y="169"/>
                  </a:cubicBezTo>
                  <a:cubicBezTo>
                    <a:pt x="473" y="168"/>
                    <a:pt x="473" y="168"/>
                    <a:pt x="473" y="168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472" y="168"/>
                    <a:pt x="472" y="168"/>
                    <a:pt x="472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69"/>
                    <a:pt x="470" y="169"/>
                    <a:pt x="470" y="169"/>
                  </a:cubicBezTo>
                  <a:cubicBezTo>
                    <a:pt x="468" y="168"/>
                    <a:pt x="468" y="168"/>
                    <a:pt x="468" y="168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7" y="169"/>
                    <a:pt x="467" y="169"/>
                    <a:pt x="467" y="169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7" y="171"/>
                    <a:pt x="467" y="171"/>
                    <a:pt x="467" y="171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1"/>
                    <a:pt x="466" y="171"/>
                    <a:pt x="466" y="171"/>
                  </a:cubicBezTo>
                  <a:cubicBezTo>
                    <a:pt x="466" y="170"/>
                    <a:pt x="466" y="170"/>
                    <a:pt x="466" y="170"/>
                  </a:cubicBezTo>
                  <a:cubicBezTo>
                    <a:pt x="465" y="169"/>
                    <a:pt x="465" y="169"/>
                    <a:pt x="465" y="169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4" y="170"/>
                    <a:pt x="464" y="170"/>
                    <a:pt x="464" y="170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2" y="171"/>
                    <a:pt x="462" y="171"/>
                    <a:pt x="462" y="171"/>
                  </a:cubicBezTo>
                  <a:cubicBezTo>
                    <a:pt x="461" y="170"/>
                    <a:pt x="461" y="170"/>
                    <a:pt x="461" y="170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59" y="171"/>
                    <a:pt x="459" y="171"/>
                    <a:pt x="459" y="171"/>
                  </a:cubicBezTo>
                  <a:cubicBezTo>
                    <a:pt x="457" y="172"/>
                    <a:pt x="457" y="172"/>
                    <a:pt x="457" y="172"/>
                  </a:cubicBezTo>
                  <a:cubicBezTo>
                    <a:pt x="456" y="173"/>
                    <a:pt x="456" y="173"/>
                    <a:pt x="456" y="173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5" y="173"/>
                    <a:pt x="455" y="173"/>
                    <a:pt x="455" y="173"/>
                  </a:cubicBezTo>
                  <a:cubicBezTo>
                    <a:pt x="453" y="174"/>
                    <a:pt x="453" y="174"/>
                    <a:pt x="453" y="174"/>
                  </a:cubicBezTo>
                  <a:cubicBezTo>
                    <a:pt x="453" y="175"/>
                    <a:pt x="453" y="175"/>
                    <a:pt x="453" y="175"/>
                  </a:cubicBezTo>
                  <a:cubicBezTo>
                    <a:pt x="452" y="175"/>
                    <a:pt x="452" y="175"/>
                    <a:pt x="452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8"/>
                    <a:pt x="453" y="178"/>
                    <a:pt x="453" y="178"/>
                  </a:cubicBezTo>
                  <a:cubicBezTo>
                    <a:pt x="453" y="180"/>
                    <a:pt x="453" y="180"/>
                    <a:pt x="453" y="180"/>
                  </a:cubicBezTo>
                  <a:cubicBezTo>
                    <a:pt x="452" y="181"/>
                    <a:pt x="452" y="181"/>
                    <a:pt x="452" y="181"/>
                  </a:cubicBezTo>
                  <a:cubicBezTo>
                    <a:pt x="451" y="182"/>
                    <a:pt x="451" y="182"/>
                    <a:pt x="451" y="182"/>
                  </a:cubicBezTo>
                  <a:cubicBezTo>
                    <a:pt x="451" y="183"/>
                    <a:pt x="451" y="183"/>
                    <a:pt x="451" y="183"/>
                  </a:cubicBezTo>
                  <a:cubicBezTo>
                    <a:pt x="451" y="185"/>
                    <a:pt x="451" y="185"/>
                    <a:pt x="451" y="185"/>
                  </a:cubicBezTo>
                  <a:cubicBezTo>
                    <a:pt x="452" y="185"/>
                    <a:pt x="452" y="185"/>
                    <a:pt x="452" y="18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51" y="187"/>
                    <a:pt x="451" y="187"/>
                    <a:pt x="451" y="187"/>
                  </a:cubicBezTo>
                  <a:cubicBezTo>
                    <a:pt x="450" y="188"/>
                    <a:pt x="450" y="188"/>
                    <a:pt x="450" y="188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0" y="190"/>
                    <a:pt x="450" y="190"/>
                    <a:pt x="450" y="190"/>
                  </a:cubicBezTo>
                  <a:cubicBezTo>
                    <a:pt x="450" y="191"/>
                    <a:pt x="450" y="191"/>
                    <a:pt x="450" y="191"/>
                  </a:cubicBezTo>
                  <a:cubicBezTo>
                    <a:pt x="448" y="192"/>
                    <a:pt x="448" y="192"/>
                    <a:pt x="448" y="192"/>
                  </a:cubicBezTo>
                  <a:cubicBezTo>
                    <a:pt x="449" y="193"/>
                    <a:pt x="449" y="193"/>
                    <a:pt x="449" y="193"/>
                  </a:cubicBezTo>
                  <a:cubicBezTo>
                    <a:pt x="448" y="193"/>
                    <a:pt x="448" y="193"/>
                    <a:pt x="448" y="193"/>
                  </a:cubicBezTo>
                  <a:cubicBezTo>
                    <a:pt x="448" y="195"/>
                    <a:pt x="448" y="195"/>
                    <a:pt x="448" y="195"/>
                  </a:cubicBezTo>
                  <a:cubicBezTo>
                    <a:pt x="447" y="195"/>
                    <a:pt x="447" y="195"/>
                    <a:pt x="447" y="195"/>
                  </a:cubicBezTo>
                  <a:cubicBezTo>
                    <a:pt x="447" y="197"/>
                    <a:pt x="447" y="197"/>
                    <a:pt x="447" y="197"/>
                  </a:cubicBezTo>
                  <a:cubicBezTo>
                    <a:pt x="447" y="198"/>
                    <a:pt x="447" y="198"/>
                    <a:pt x="447" y="198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7" y="200"/>
                    <a:pt x="447" y="200"/>
                    <a:pt x="447" y="200"/>
                  </a:cubicBezTo>
                  <a:cubicBezTo>
                    <a:pt x="446" y="200"/>
                    <a:pt x="446" y="200"/>
                    <a:pt x="446" y="200"/>
                  </a:cubicBezTo>
                  <a:cubicBezTo>
                    <a:pt x="446" y="201"/>
                    <a:pt x="446" y="201"/>
                    <a:pt x="446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3"/>
                    <a:pt x="445" y="203"/>
                    <a:pt x="445" y="203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4" y="206"/>
                    <a:pt x="444" y="206"/>
                    <a:pt x="444" y="206"/>
                  </a:cubicBezTo>
                  <a:cubicBezTo>
                    <a:pt x="442" y="207"/>
                    <a:pt x="442" y="207"/>
                    <a:pt x="442" y="207"/>
                  </a:cubicBezTo>
                  <a:cubicBezTo>
                    <a:pt x="442" y="208"/>
                    <a:pt x="442" y="208"/>
                    <a:pt x="442" y="208"/>
                  </a:cubicBezTo>
                  <a:cubicBezTo>
                    <a:pt x="441" y="209"/>
                    <a:pt x="441" y="209"/>
                    <a:pt x="441" y="209"/>
                  </a:cubicBezTo>
                  <a:cubicBezTo>
                    <a:pt x="441" y="210"/>
                    <a:pt x="441" y="210"/>
                    <a:pt x="441" y="210"/>
                  </a:cubicBezTo>
                  <a:cubicBezTo>
                    <a:pt x="441" y="211"/>
                    <a:pt x="441" y="211"/>
                    <a:pt x="441" y="211"/>
                  </a:cubicBezTo>
                  <a:cubicBezTo>
                    <a:pt x="441" y="212"/>
                    <a:pt x="441" y="212"/>
                    <a:pt x="441" y="212"/>
                  </a:cubicBezTo>
                  <a:cubicBezTo>
                    <a:pt x="442" y="212"/>
                    <a:pt x="442" y="212"/>
                    <a:pt x="442" y="212"/>
                  </a:cubicBezTo>
                  <a:cubicBezTo>
                    <a:pt x="443" y="212"/>
                    <a:pt x="443" y="212"/>
                    <a:pt x="443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4" y="212"/>
                    <a:pt x="444" y="212"/>
                    <a:pt x="444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6" y="212"/>
                    <a:pt x="446" y="212"/>
                    <a:pt x="446" y="212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7" y="211"/>
                    <a:pt x="447" y="211"/>
                    <a:pt x="447" y="211"/>
                  </a:cubicBezTo>
                  <a:cubicBezTo>
                    <a:pt x="448" y="211"/>
                    <a:pt x="448" y="211"/>
                    <a:pt x="448" y="211"/>
                  </a:cubicBezTo>
                  <a:cubicBezTo>
                    <a:pt x="448" y="213"/>
                    <a:pt x="448" y="213"/>
                    <a:pt x="448" y="213"/>
                  </a:cubicBezTo>
                  <a:cubicBezTo>
                    <a:pt x="449" y="214"/>
                    <a:pt x="449" y="214"/>
                    <a:pt x="449" y="214"/>
                  </a:cubicBezTo>
                  <a:cubicBezTo>
                    <a:pt x="450" y="215"/>
                    <a:pt x="450" y="215"/>
                    <a:pt x="450" y="215"/>
                  </a:cubicBezTo>
                  <a:cubicBezTo>
                    <a:pt x="450" y="216"/>
                    <a:pt x="450" y="216"/>
                    <a:pt x="450" y="216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1" y="217"/>
                    <a:pt x="451" y="217"/>
                    <a:pt x="451" y="217"/>
                  </a:cubicBezTo>
                  <a:cubicBezTo>
                    <a:pt x="452" y="217"/>
                    <a:pt x="452" y="217"/>
                    <a:pt x="452" y="217"/>
                  </a:cubicBezTo>
                  <a:cubicBezTo>
                    <a:pt x="452" y="216"/>
                    <a:pt x="452" y="216"/>
                    <a:pt x="452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4" y="215"/>
                    <a:pt x="454" y="215"/>
                    <a:pt x="454" y="215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5" y="216"/>
                    <a:pt x="455" y="216"/>
                    <a:pt x="455" y="216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453" y="218"/>
                    <a:pt x="453" y="218"/>
                    <a:pt x="453" y="218"/>
                  </a:cubicBezTo>
                  <a:cubicBezTo>
                    <a:pt x="453" y="219"/>
                    <a:pt x="453" y="219"/>
                    <a:pt x="453" y="219"/>
                  </a:cubicBezTo>
                  <a:cubicBezTo>
                    <a:pt x="455" y="218"/>
                    <a:pt x="455" y="218"/>
                    <a:pt x="455" y="218"/>
                  </a:cubicBezTo>
                  <a:cubicBezTo>
                    <a:pt x="456" y="218"/>
                    <a:pt x="456" y="218"/>
                    <a:pt x="456" y="218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7" y="216"/>
                    <a:pt x="457" y="216"/>
                    <a:pt x="457" y="216"/>
                  </a:cubicBezTo>
                  <a:cubicBezTo>
                    <a:pt x="457" y="217"/>
                    <a:pt x="457" y="217"/>
                    <a:pt x="457" y="217"/>
                  </a:cubicBezTo>
                  <a:cubicBezTo>
                    <a:pt x="457" y="218"/>
                    <a:pt x="457" y="218"/>
                    <a:pt x="457" y="218"/>
                  </a:cubicBezTo>
                  <a:cubicBezTo>
                    <a:pt x="458" y="218"/>
                    <a:pt x="458" y="218"/>
                    <a:pt x="458" y="218"/>
                  </a:cubicBezTo>
                  <a:cubicBezTo>
                    <a:pt x="458" y="217"/>
                    <a:pt x="458" y="217"/>
                    <a:pt x="458" y="217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8" y="215"/>
                    <a:pt x="458" y="215"/>
                    <a:pt x="458" y="215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57" y="213"/>
                    <a:pt x="457" y="213"/>
                    <a:pt x="457" y="213"/>
                  </a:cubicBezTo>
                  <a:cubicBezTo>
                    <a:pt x="458" y="213"/>
                    <a:pt x="458" y="213"/>
                    <a:pt x="458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3"/>
                    <a:pt x="459" y="213"/>
                    <a:pt x="459" y="213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59" y="214"/>
                    <a:pt x="459" y="214"/>
                    <a:pt x="459" y="214"/>
                  </a:cubicBezTo>
                  <a:cubicBezTo>
                    <a:pt x="460" y="213"/>
                    <a:pt x="460" y="213"/>
                    <a:pt x="460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62" y="213"/>
                    <a:pt x="462" y="213"/>
                    <a:pt x="462" y="213"/>
                  </a:cubicBezTo>
                  <a:cubicBezTo>
                    <a:pt x="463" y="213"/>
                    <a:pt x="463" y="213"/>
                    <a:pt x="463" y="213"/>
                  </a:cubicBezTo>
                  <a:cubicBezTo>
                    <a:pt x="464" y="213"/>
                    <a:pt x="464" y="213"/>
                    <a:pt x="464" y="213"/>
                  </a:cubicBezTo>
                  <a:cubicBezTo>
                    <a:pt x="464" y="214"/>
                    <a:pt x="464" y="214"/>
                    <a:pt x="464" y="214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5" y="215"/>
                    <a:pt x="465" y="215"/>
                    <a:pt x="465" y="215"/>
                  </a:cubicBezTo>
                  <a:cubicBezTo>
                    <a:pt x="467" y="215"/>
                    <a:pt x="467" y="215"/>
                    <a:pt x="467" y="215"/>
                  </a:cubicBezTo>
                  <a:cubicBezTo>
                    <a:pt x="467" y="216"/>
                    <a:pt x="467" y="216"/>
                    <a:pt x="467" y="216"/>
                  </a:cubicBezTo>
                  <a:cubicBezTo>
                    <a:pt x="469" y="216"/>
                    <a:pt x="469" y="216"/>
                    <a:pt x="469" y="216"/>
                  </a:cubicBezTo>
                  <a:cubicBezTo>
                    <a:pt x="469" y="217"/>
                    <a:pt x="469" y="217"/>
                    <a:pt x="469" y="217"/>
                  </a:cubicBezTo>
                  <a:cubicBezTo>
                    <a:pt x="470" y="217"/>
                    <a:pt x="470" y="217"/>
                    <a:pt x="470" y="217"/>
                  </a:cubicBezTo>
                  <a:cubicBezTo>
                    <a:pt x="470" y="218"/>
                    <a:pt x="470" y="218"/>
                    <a:pt x="470" y="218"/>
                  </a:cubicBezTo>
                  <a:cubicBezTo>
                    <a:pt x="471" y="218"/>
                    <a:pt x="471" y="218"/>
                    <a:pt x="471" y="218"/>
                  </a:cubicBezTo>
                  <a:cubicBezTo>
                    <a:pt x="472" y="219"/>
                    <a:pt x="472" y="219"/>
                    <a:pt x="472" y="219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0"/>
                    <a:pt x="471" y="220"/>
                    <a:pt x="471" y="220"/>
                  </a:cubicBezTo>
                  <a:cubicBezTo>
                    <a:pt x="471" y="221"/>
                    <a:pt x="471" y="221"/>
                    <a:pt x="471" y="221"/>
                  </a:cubicBezTo>
                  <a:cubicBezTo>
                    <a:pt x="471" y="222"/>
                    <a:pt x="471" y="222"/>
                    <a:pt x="471" y="222"/>
                  </a:cubicBezTo>
                  <a:cubicBezTo>
                    <a:pt x="472" y="222"/>
                    <a:pt x="472" y="222"/>
                    <a:pt x="472" y="222"/>
                  </a:cubicBezTo>
                  <a:cubicBezTo>
                    <a:pt x="473" y="223"/>
                    <a:pt x="473" y="223"/>
                    <a:pt x="473" y="223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4"/>
                    <a:pt x="473" y="224"/>
                    <a:pt x="473" y="224"/>
                  </a:cubicBezTo>
                  <a:cubicBezTo>
                    <a:pt x="473" y="225"/>
                    <a:pt x="473" y="225"/>
                    <a:pt x="473" y="225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4" y="226"/>
                    <a:pt x="474" y="226"/>
                    <a:pt x="474" y="226"/>
                  </a:cubicBezTo>
                  <a:cubicBezTo>
                    <a:pt x="475" y="225"/>
                    <a:pt x="475" y="225"/>
                    <a:pt x="475" y="225"/>
                  </a:cubicBezTo>
                  <a:cubicBezTo>
                    <a:pt x="475" y="226"/>
                    <a:pt x="475" y="226"/>
                    <a:pt x="475" y="226"/>
                  </a:cubicBezTo>
                  <a:cubicBezTo>
                    <a:pt x="475" y="227"/>
                    <a:pt x="475" y="227"/>
                    <a:pt x="475" y="227"/>
                  </a:cubicBezTo>
                  <a:cubicBezTo>
                    <a:pt x="475" y="228"/>
                    <a:pt x="475" y="228"/>
                    <a:pt x="475" y="228"/>
                  </a:cubicBezTo>
                  <a:cubicBezTo>
                    <a:pt x="476" y="228"/>
                    <a:pt x="476" y="228"/>
                    <a:pt x="476" y="228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29"/>
                    <a:pt x="475" y="229"/>
                    <a:pt x="475" y="229"/>
                  </a:cubicBezTo>
                  <a:cubicBezTo>
                    <a:pt x="475" y="230"/>
                    <a:pt x="475" y="230"/>
                    <a:pt x="475" y="230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1"/>
                    <a:pt x="475" y="231"/>
                    <a:pt x="475" y="231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2"/>
                    <a:pt x="475" y="232"/>
                    <a:pt x="475" y="232"/>
                  </a:cubicBezTo>
                  <a:cubicBezTo>
                    <a:pt x="475" y="233"/>
                    <a:pt x="475" y="233"/>
                    <a:pt x="475" y="233"/>
                  </a:cubicBezTo>
                  <a:cubicBezTo>
                    <a:pt x="476" y="235"/>
                    <a:pt x="476" y="235"/>
                    <a:pt x="476" y="235"/>
                  </a:cubicBezTo>
                  <a:cubicBezTo>
                    <a:pt x="475" y="235"/>
                    <a:pt x="475" y="235"/>
                    <a:pt x="475" y="235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76" y="238"/>
                    <a:pt x="476" y="238"/>
                    <a:pt x="476" y="238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7" y="241"/>
                    <a:pt x="477" y="241"/>
                    <a:pt x="477" y="241"/>
                  </a:cubicBezTo>
                  <a:cubicBezTo>
                    <a:pt x="478" y="240"/>
                    <a:pt x="478" y="240"/>
                    <a:pt x="478" y="240"/>
                  </a:cubicBezTo>
                  <a:cubicBezTo>
                    <a:pt x="478" y="241"/>
                    <a:pt x="478" y="241"/>
                    <a:pt x="478" y="241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7" y="242"/>
                    <a:pt x="477" y="242"/>
                    <a:pt x="477" y="242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8" y="243"/>
                    <a:pt x="478" y="243"/>
                    <a:pt x="478" y="243"/>
                  </a:cubicBezTo>
                  <a:cubicBezTo>
                    <a:pt x="479" y="244"/>
                    <a:pt x="479" y="244"/>
                    <a:pt x="479" y="244"/>
                  </a:cubicBezTo>
                  <a:cubicBezTo>
                    <a:pt x="479" y="245"/>
                    <a:pt x="479" y="245"/>
                    <a:pt x="479" y="245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79" y="246"/>
                    <a:pt x="479" y="246"/>
                    <a:pt x="479" y="246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8"/>
                    <a:pt x="480" y="248"/>
                    <a:pt x="480" y="248"/>
                  </a:cubicBezTo>
                  <a:cubicBezTo>
                    <a:pt x="480" y="249"/>
                    <a:pt x="480" y="249"/>
                    <a:pt x="480" y="249"/>
                  </a:cubicBezTo>
                  <a:cubicBezTo>
                    <a:pt x="480" y="250"/>
                    <a:pt x="480" y="250"/>
                    <a:pt x="480" y="250"/>
                  </a:cubicBezTo>
                  <a:cubicBezTo>
                    <a:pt x="480" y="251"/>
                    <a:pt x="480" y="251"/>
                    <a:pt x="480" y="251"/>
                  </a:cubicBezTo>
                  <a:cubicBezTo>
                    <a:pt x="480" y="252"/>
                    <a:pt x="480" y="252"/>
                    <a:pt x="480" y="252"/>
                  </a:cubicBezTo>
                  <a:cubicBezTo>
                    <a:pt x="480" y="253"/>
                    <a:pt x="480" y="253"/>
                    <a:pt x="480" y="253"/>
                  </a:cubicBezTo>
                  <a:cubicBezTo>
                    <a:pt x="479" y="254"/>
                    <a:pt x="479" y="254"/>
                    <a:pt x="479" y="254"/>
                  </a:cubicBezTo>
                  <a:cubicBezTo>
                    <a:pt x="479" y="255"/>
                    <a:pt x="479" y="255"/>
                    <a:pt x="479" y="255"/>
                  </a:cubicBezTo>
                  <a:cubicBezTo>
                    <a:pt x="479" y="256"/>
                    <a:pt x="479" y="256"/>
                    <a:pt x="479" y="256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8"/>
                    <a:pt x="479" y="258"/>
                    <a:pt x="479" y="258"/>
                  </a:cubicBezTo>
                  <a:cubicBezTo>
                    <a:pt x="479" y="259"/>
                    <a:pt x="479" y="259"/>
                    <a:pt x="479" y="259"/>
                  </a:cubicBezTo>
                  <a:cubicBezTo>
                    <a:pt x="478" y="260"/>
                    <a:pt x="478" y="260"/>
                    <a:pt x="478" y="260"/>
                  </a:cubicBezTo>
                  <a:cubicBezTo>
                    <a:pt x="478" y="261"/>
                    <a:pt x="478" y="261"/>
                    <a:pt x="478" y="261"/>
                  </a:cubicBezTo>
                  <a:cubicBezTo>
                    <a:pt x="477" y="262"/>
                    <a:pt x="477" y="262"/>
                    <a:pt x="477" y="262"/>
                  </a:cubicBezTo>
                  <a:cubicBezTo>
                    <a:pt x="478" y="262"/>
                    <a:pt x="478" y="262"/>
                    <a:pt x="478" y="262"/>
                  </a:cubicBezTo>
                  <a:cubicBezTo>
                    <a:pt x="478" y="263"/>
                    <a:pt x="478" y="263"/>
                    <a:pt x="478" y="263"/>
                  </a:cubicBezTo>
                  <a:cubicBezTo>
                    <a:pt x="477" y="263"/>
                    <a:pt x="477" y="263"/>
                    <a:pt x="477" y="263"/>
                  </a:cubicBezTo>
                  <a:cubicBezTo>
                    <a:pt x="478" y="265"/>
                    <a:pt x="478" y="265"/>
                    <a:pt x="478" y="265"/>
                  </a:cubicBezTo>
                  <a:cubicBezTo>
                    <a:pt x="477" y="266"/>
                    <a:pt x="477" y="266"/>
                    <a:pt x="477" y="266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7"/>
                    <a:pt x="477" y="267"/>
                    <a:pt x="477" y="267"/>
                  </a:cubicBezTo>
                  <a:cubicBezTo>
                    <a:pt x="477" y="268"/>
                    <a:pt x="477" y="268"/>
                    <a:pt x="477" y="268"/>
                  </a:cubicBezTo>
                  <a:cubicBezTo>
                    <a:pt x="476" y="269"/>
                    <a:pt x="476" y="269"/>
                    <a:pt x="476" y="269"/>
                  </a:cubicBezTo>
                  <a:cubicBezTo>
                    <a:pt x="476" y="270"/>
                    <a:pt x="476" y="270"/>
                    <a:pt x="476" y="270"/>
                  </a:cubicBezTo>
                  <a:cubicBezTo>
                    <a:pt x="475" y="271"/>
                    <a:pt x="475" y="271"/>
                    <a:pt x="475" y="271"/>
                  </a:cubicBezTo>
                  <a:cubicBezTo>
                    <a:pt x="475" y="272"/>
                    <a:pt x="475" y="272"/>
                    <a:pt x="475" y="272"/>
                  </a:cubicBezTo>
                  <a:cubicBezTo>
                    <a:pt x="474" y="273"/>
                    <a:pt x="474" y="273"/>
                    <a:pt x="474" y="273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6"/>
                    <a:pt x="473" y="276"/>
                    <a:pt x="473" y="276"/>
                  </a:cubicBezTo>
                  <a:cubicBezTo>
                    <a:pt x="473" y="277"/>
                    <a:pt x="473" y="277"/>
                    <a:pt x="473" y="277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3" y="278"/>
                    <a:pt x="473" y="278"/>
                    <a:pt x="473" y="278"/>
                  </a:cubicBezTo>
                  <a:cubicBezTo>
                    <a:pt x="472" y="279"/>
                    <a:pt x="472" y="279"/>
                    <a:pt x="472" y="279"/>
                  </a:cubicBezTo>
                  <a:cubicBezTo>
                    <a:pt x="472" y="280"/>
                    <a:pt x="472" y="280"/>
                    <a:pt x="472" y="280"/>
                  </a:cubicBezTo>
                  <a:cubicBezTo>
                    <a:pt x="471" y="280"/>
                    <a:pt x="471" y="280"/>
                    <a:pt x="471" y="280"/>
                  </a:cubicBezTo>
                  <a:cubicBezTo>
                    <a:pt x="471" y="281"/>
                    <a:pt x="471" y="281"/>
                    <a:pt x="471" y="281"/>
                  </a:cubicBezTo>
                  <a:cubicBezTo>
                    <a:pt x="470" y="281"/>
                    <a:pt x="470" y="281"/>
                    <a:pt x="470" y="281"/>
                  </a:cubicBezTo>
                  <a:cubicBezTo>
                    <a:pt x="471" y="282"/>
                    <a:pt x="471" y="282"/>
                    <a:pt x="471" y="282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70" y="283"/>
                    <a:pt x="470" y="283"/>
                    <a:pt x="470" y="283"/>
                  </a:cubicBezTo>
                  <a:cubicBezTo>
                    <a:pt x="469" y="283"/>
                    <a:pt x="469" y="283"/>
                    <a:pt x="469" y="283"/>
                  </a:cubicBezTo>
                  <a:cubicBezTo>
                    <a:pt x="469" y="284"/>
                    <a:pt x="469" y="284"/>
                    <a:pt x="469" y="284"/>
                  </a:cubicBezTo>
                  <a:cubicBezTo>
                    <a:pt x="469" y="285"/>
                    <a:pt x="469" y="285"/>
                    <a:pt x="469" y="285"/>
                  </a:cubicBezTo>
                  <a:cubicBezTo>
                    <a:pt x="468" y="285"/>
                    <a:pt x="468" y="285"/>
                    <a:pt x="468" y="285"/>
                  </a:cubicBezTo>
                  <a:cubicBezTo>
                    <a:pt x="469" y="286"/>
                    <a:pt x="469" y="286"/>
                    <a:pt x="469" y="286"/>
                  </a:cubicBezTo>
                  <a:cubicBezTo>
                    <a:pt x="467" y="287"/>
                    <a:pt x="467" y="287"/>
                    <a:pt x="467" y="287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8"/>
                    <a:pt x="466" y="288"/>
                    <a:pt x="466" y="288"/>
                  </a:cubicBezTo>
                  <a:cubicBezTo>
                    <a:pt x="466" y="289"/>
                    <a:pt x="466" y="289"/>
                    <a:pt x="466" y="289"/>
                  </a:cubicBezTo>
                  <a:cubicBezTo>
                    <a:pt x="464" y="289"/>
                    <a:pt x="464" y="289"/>
                    <a:pt x="464" y="289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2" y="290"/>
                    <a:pt x="462" y="290"/>
                    <a:pt x="462" y="290"/>
                  </a:cubicBezTo>
                  <a:cubicBezTo>
                    <a:pt x="461" y="289"/>
                    <a:pt x="461" y="289"/>
                    <a:pt x="461" y="289"/>
                  </a:cubicBezTo>
                  <a:cubicBezTo>
                    <a:pt x="460" y="289"/>
                    <a:pt x="460" y="289"/>
                    <a:pt x="460" y="289"/>
                  </a:cubicBezTo>
                  <a:cubicBezTo>
                    <a:pt x="460" y="287"/>
                    <a:pt x="460" y="287"/>
                    <a:pt x="460" y="287"/>
                  </a:cubicBezTo>
                  <a:cubicBezTo>
                    <a:pt x="459" y="287"/>
                    <a:pt x="459" y="287"/>
                    <a:pt x="459" y="287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7"/>
                    <a:pt x="457" y="287"/>
                    <a:pt x="457" y="287"/>
                  </a:cubicBezTo>
                  <a:cubicBezTo>
                    <a:pt x="457" y="288"/>
                    <a:pt x="457" y="288"/>
                    <a:pt x="457" y="288"/>
                  </a:cubicBezTo>
                  <a:cubicBezTo>
                    <a:pt x="456" y="289"/>
                    <a:pt x="456" y="289"/>
                    <a:pt x="456" y="289"/>
                  </a:cubicBezTo>
                  <a:cubicBezTo>
                    <a:pt x="456" y="290"/>
                    <a:pt x="456" y="290"/>
                    <a:pt x="456" y="290"/>
                  </a:cubicBezTo>
                  <a:cubicBezTo>
                    <a:pt x="455" y="290"/>
                    <a:pt x="455" y="290"/>
                    <a:pt x="455" y="290"/>
                  </a:cubicBezTo>
                  <a:cubicBezTo>
                    <a:pt x="455" y="292"/>
                    <a:pt x="455" y="292"/>
                    <a:pt x="455" y="292"/>
                  </a:cubicBezTo>
                  <a:cubicBezTo>
                    <a:pt x="455" y="291"/>
                    <a:pt x="455" y="291"/>
                    <a:pt x="455" y="291"/>
                  </a:cubicBezTo>
                  <a:cubicBezTo>
                    <a:pt x="453" y="292"/>
                    <a:pt x="453" y="292"/>
                    <a:pt x="453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3" y="293"/>
                    <a:pt x="453" y="293"/>
                    <a:pt x="453" y="293"/>
                  </a:cubicBezTo>
                  <a:close/>
                  <a:moveTo>
                    <a:pt x="147" y="296"/>
                  </a:moveTo>
                  <a:cubicBezTo>
                    <a:pt x="146" y="295"/>
                    <a:pt x="146" y="295"/>
                    <a:pt x="146" y="295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7" y="296"/>
                    <a:pt x="147" y="296"/>
                    <a:pt x="147" y="296"/>
                  </a:cubicBezTo>
                  <a:close/>
                  <a:moveTo>
                    <a:pt x="518" y="279"/>
                  </a:moveTo>
                  <a:cubicBezTo>
                    <a:pt x="519" y="279"/>
                    <a:pt x="519" y="279"/>
                    <a:pt x="519" y="279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20" y="278"/>
                    <a:pt x="520" y="278"/>
                    <a:pt x="520" y="278"/>
                  </a:cubicBezTo>
                  <a:cubicBezTo>
                    <a:pt x="519" y="278"/>
                    <a:pt x="519" y="278"/>
                    <a:pt x="519" y="278"/>
                  </a:cubicBezTo>
                  <a:cubicBezTo>
                    <a:pt x="518" y="279"/>
                    <a:pt x="518" y="279"/>
                    <a:pt x="518" y="279"/>
                  </a:cubicBezTo>
                  <a:close/>
                  <a:moveTo>
                    <a:pt x="29" y="41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29"/>
                    <a:pt x="36" y="29"/>
                  </a:cubicBezTo>
                  <a:close/>
                  <a:moveTo>
                    <a:pt x="34" y="45"/>
                  </a:moveTo>
                  <a:cubicBezTo>
                    <a:pt x="34" y="45"/>
                    <a:pt x="34" y="45"/>
                    <a:pt x="34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close/>
                  <a:moveTo>
                    <a:pt x="40" y="44"/>
                  </a:move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0" y="44"/>
                    <a:pt x="40" y="44"/>
                    <a:pt x="40" y="44"/>
                  </a:cubicBezTo>
                  <a:close/>
                  <a:moveTo>
                    <a:pt x="41" y="46"/>
                  </a:moveTo>
                  <a:cubicBezTo>
                    <a:pt x="41" y="46"/>
                    <a:pt x="42" y="46"/>
                    <a:pt x="42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1" y="46"/>
                  </a:cubicBezTo>
                  <a:close/>
                  <a:moveTo>
                    <a:pt x="52" y="18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lose/>
                  <a:moveTo>
                    <a:pt x="53" y="19"/>
                  </a:moveTo>
                  <a:cubicBezTo>
                    <a:pt x="53" y="19"/>
                    <a:pt x="53" y="19"/>
                    <a:pt x="53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lose/>
                  <a:moveTo>
                    <a:pt x="54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4" y="22"/>
                    <a:pt x="54" y="22"/>
                  </a:cubicBezTo>
                  <a:close/>
                  <a:moveTo>
                    <a:pt x="56" y="22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52" y="26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2" y="26"/>
                    <a:pt x="52" y="26"/>
                  </a:cubicBezTo>
                  <a:close/>
                  <a:moveTo>
                    <a:pt x="55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57" y="28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6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57" y="3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50" y="33"/>
                  </a:moveTo>
                  <a:cubicBezTo>
                    <a:pt x="50" y="33"/>
                    <a:pt x="50" y="33"/>
                    <a:pt x="5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48" y="38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lose/>
                  <a:moveTo>
                    <a:pt x="49" y="37"/>
                  </a:moveTo>
                  <a:cubicBezTo>
                    <a:pt x="49" y="37"/>
                    <a:pt x="49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7"/>
                    <a:pt x="49" y="37"/>
                    <a:pt x="49" y="37"/>
                  </a:cubicBezTo>
                  <a:close/>
                  <a:moveTo>
                    <a:pt x="51" y="37"/>
                  </a:moveTo>
                  <a:cubicBezTo>
                    <a:pt x="51" y="37"/>
                    <a:pt x="52" y="37"/>
                    <a:pt x="52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1" y="39"/>
                  </a:moveTo>
                  <a:cubicBezTo>
                    <a:pt x="51" y="38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39"/>
                    <a:pt x="51" y="39"/>
                    <a:pt x="51" y="39"/>
                  </a:cubicBezTo>
                  <a:close/>
                  <a:moveTo>
                    <a:pt x="49" y="41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49" y="41"/>
                    <a:pt x="49" y="41"/>
                  </a:cubicBezTo>
                  <a:close/>
                  <a:moveTo>
                    <a:pt x="50" y="39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0" y="39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lose/>
                  <a:moveTo>
                    <a:pt x="52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8"/>
                  </a:cubicBezTo>
                  <a:close/>
                  <a:moveTo>
                    <a:pt x="54" y="37"/>
                  </a:move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lose/>
                  <a:moveTo>
                    <a:pt x="54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lose/>
                  <a:moveTo>
                    <a:pt x="57" y="33"/>
                  </a:move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7" y="33"/>
                    <a:pt x="57" y="33"/>
                    <a:pt x="57" y="33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9" y="41"/>
                    <a:pt x="59" y="41"/>
                    <a:pt x="59" y="41"/>
                  </a:cubicBezTo>
                  <a:close/>
                  <a:moveTo>
                    <a:pt x="61" y="40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64" y="40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64" y="42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lose/>
                  <a:moveTo>
                    <a:pt x="64" y="16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66" y="28"/>
                  </a:moveTo>
                  <a:cubicBezTo>
                    <a:pt x="66" y="27"/>
                    <a:pt x="66" y="27"/>
                    <a:pt x="66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8"/>
                    <a:pt x="66" y="28"/>
                    <a:pt x="66" y="28"/>
                  </a:cubicBezTo>
                  <a:close/>
                  <a:moveTo>
                    <a:pt x="68" y="26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6"/>
                    <a:pt x="68" y="26"/>
                    <a:pt x="68" y="26"/>
                  </a:cubicBezTo>
                  <a:close/>
                  <a:moveTo>
                    <a:pt x="72" y="28"/>
                  </a:move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8"/>
                    <a:pt x="72" y="28"/>
                    <a:pt x="72" y="28"/>
                  </a:cubicBezTo>
                  <a:close/>
                  <a:moveTo>
                    <a:pt x="453" y="50"/>
                  </a:move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3" y="50"/>
                    <a:pt x="453" y="50"/>
                    <a:pt x="453" y="50"/>
                  </a:cubicBezTo>
                  <a:cubicBezTo>
                    <a:pt x="452" y="50"/>
                    <a:pt x="452" y="50"/>
                    <a:pt x="452" y="50"/>
                  </a:cubicBezTo>
                  <a:cubicBezTo>
                    <a:pt x="453" y="50"/>
                    <a:pt x="453" y="50"/>
                    <a:pt x="453" y="50"/>
                  </a:cubicBezTo>
                  <a:close/>
                  <a:moveTo>
                    <a:pt x="449" y="50"/>
                  </a:moveTo>
                  <a:cubicBezTo>
                    <a:pt x="450" y="50"/>
                    <a:pt x="450" y="50"/>
                    <a:pt x="450" y="50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49"/>
                    <a:pt x="449" y="49"/>
                    <a:pt x="449" y="49"/>
                  </a:cubicBezTo>
                  <a:cubicBezTo>
                    <a:pt x="449" y="50"/>
                    <a:pt x="449" y="50"/>
                    <a:pt x="449" y="50"/>
                  </a:cubicBezTo>
                  <a:close/>
                  <a:moveTo>
                    <a:pt x="446" y="51"/>
                  </a:moveTo>
                  <a:cubicBezTo>
                    <a:pt x="446" y="51"/>
                    <a:pt x="446" y="51"/>
                    <a:pt x="446" y="51"/>
                  </a:cubicBezTo>
                  <a:cubicBezTo>
                    <a:pt x="446" y="51"/>
                    <a:pt x="446" y="51"/>
                    <a:pt x="446" y="51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46" y="51"/>
                    <a:pt x="446" y="51"/>
                    <a:pt x="446" y="51"/>
                  </a:cubicBezTo>
                  <a:close/>
                  <a:moveTo>
                    <a:pt x="523" y="136"/>
                  </a:moveTo>
                  <a:cubicBezTo>
                    <a:pt x="522" y="136"/>
                    <a:pt x="522" y="136"/>
                    <a:pt x="522" y="136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7"/>
                    <a:pt x="523" y="137"/>
                    <a:pt x="523" y="137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ubicBezTo>
                    <a:pt x="523" y="136"/>
                    <a:pt x="523" y="136"/>
                    <a:pt x="523" y="136"/>
                  </a:cubicBezTo>
                  <a:close/>
                  <a:moveTo>
                    <a:pt x="522" y="134"/>
                  </a:moveTo>
                  <a:cubicBezTo>
                    <a:pt x="522" y="135"/>
                    <a:pt x="522" y="135"/>
                    <a:pt x="522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3" y="135"/>
                    <a:pt x="523" y="135"/>
                    <a:pt x="523" y="135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ubicBezTo>
                    <a:pt x="522" y="134"/>
                    <a:pt x="522" y="134"/>
                    <a:pt x="522" y="134"/>
                  </a:cubicBezTo>
                  <a:close/>
                  <a:moveTo>
                    <a:pt x="83" y="86"/>
                  </a:move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6"/>
                    <a:pt x="83" y="86"/>
                    <a:pt x="83" y="86"/>
                  </a:cubicBezTo>
                  <a:close/>
                  <a:moveTo>
                    <a:pt x="77" y="111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1" y="73"/>
                    <a:pt x="111" y="73"/>
                    <a:pt x="111" y="73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7" y="94"/>
                    <a:pt x="77" y="94"/>
                    <a:pt x="77" y="94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6"/>
                    <a:pt x="78" y="96"/>
                    <a:pt x="78" y="96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9" y="108"/>
                    <a:pt x="79" y="108"/>
                    <a:pt x="79" y="108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78" y="111"/>
                    <a:pt x="78" y="111"/>
                    <a:pt x="78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2"/>
                    <a:pt x="77" y="111"/>
                  </a:cubicBezTo>
                  <a:close/>
                  <a:moveTo>
                    <a:pt x="81" y="133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79" y="131"/>
                    <a:pt x="79" y="131"/>
                    <a:pt x="79" y="131"/>
                  </a:cubicBezTo>
                  <a:cubicBezTo>
                    <a:pt x="80" y="131"/>
                    <a:pt x="80" y="131"/>
                    <a:pt x="80" y="13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1" y="133"/>
                    <a:pt x="81" y="133"/>
                    <a:pt x="81" y="133"/>
                  </a:cubicBezTo>
                  <a:close/>
                  <a:moveTo>
                    <a:pt x="97" y="133"/>
                  </a:moveTo>
                  <a:cubicBezTo>
                    <a:pt x="96" y="132"/>
                    <a:pt x="96" y="132"/>
                    <a:pt x="96" y="13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2" y="111"/>
                    <a:pt x="82" y="111"/>
                    <a:pt x="82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6" y="119"/>
                    <a:pt x="76" y="119"/>
                    <a:pt x="76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19"/>
                    <a:pt x="77" y="119"/>
                    <a:pt x="77" y="119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7" y="123"/>
                    <a:pt x="77" y="123"/>
                    <a:pt x="77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3" y="127"/>
                    <a:pt x="73" y="127"/>
                    <a:pt x="73" y="127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30"/>
                    <a:pt x="76" y="130"/>
                    <a:pt x="76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8" y="134"/>
                    <a:pt x="88" y="134"/>
                    <a:pt x="88" y="134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97" y="133"/>
                    <a:pt x="97" y="133"/>
                    <a:pt x="97" y="133"/>
                  </a:cubicBezTo>
                  <a:close/>
                  <a:moveTo>
                    <a:pt x="31" y="183"/>
                  </a:moveTo>
                  <a:cubicBezTo>
                    <a:pt x="30" y="183"/>
                    <a:pt x="30" y="183"/>
                    <a:pt x="30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3"/>
                    <a:pt x="31" y="183"/>
                    <a:pt x="31" y="183"/>
                  </a:cubicBezTo>
                  <a:close/>
                  <a:moveTo>
                    <a:pt x="54" y="170"/>
                  </a:moveTo>
                  <a:cubicBezTo>
                    <a:pt x="54" y="170"/>
                    <a:pt x="54" y="170"/>
                    <a:pt x="54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4" y="170"/>
                    <a:pt x="54" y="170"/>
                    <a:pt x="54" y="170"/>
                  </a:cubicBezTo>
                  <a:close/>
                  <a:moveTo>
                    <a:pt x="71" y="153"/>
                  </a:moveTo>
                  <a:cubicBezTo>
                    <a:pt x="72" y="153"/>
                    <a:pt x="72" y="153"/>
                    <a:pt x="72" y="153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0" y="153"/>
                    <a:pt x="70" y="153"/>
                    <a:pt x="70" y="153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1" y="153"/>
                    <a:pt x="71" y="153"/>
                    <a:pt x="71" y="153"/>
                  </a:cubicBezTo>
                  <a:close/>
                  <a:moveTo>
                    <a:pt x="79" y="154"/>
                  </a:moveTo>
                  <a:cubicBezTo>
                    <a:pt x="80" y="154"/>
                    <a:pt x="80" y="154"/>
                    <a:pt x="80" y="154"/>
                  </a:cubicBezTo>
                  <a:cubicBezTo>
                    <a:pt x="80" y="154"/>
                    <a:pt x="80" y="154"/>
                    <a:pt x="80" y="154"/>
                  </a:cubicBezTo>
                  <a:cubicBezTo>
                    <a:pt x="81" y="154"/>
                    <a:pt x="81" y="154"/>
                    <a:pt x="81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lose/>
                  <a:moveTo>
                    <a:pt x="92" y="154"/>
                  </a:moveTo>
                  <a:cubicBezTo>
                    <a:pt x="92" y="154"/>
                    <a:pt x="92" y="154"/>
                    <a:pt x="92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2" y="154"/>
                    <a:pt x="92" y="154"/>
                    <a:pt x="92" y="154"/>
                  </a:cubicBezTo>
                  <a:close/>
                  <a:moveTo>
                    <a:pt x="90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4"/>
                    <a:pt x="90" y="154"/>
                    <a:pt x="90" y="154"/>
                  </a:cubicBezTo>
                  <a:close/>
                  <a:moveTo>
                    <a:pt x="101" y="150"/>
                  </a:moveTo>
                  <a:cubicBezTo>
                    <a:pt x="101" y="150"/>
                    <a:pt x="101" y="150"/>
                    <a:pt x="101" y="150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1" y="150"/>
                    <a:pt x="101" y="150"/>
                    <a:pt x="101" y="150"/>
                  </a:cubicBezTo>
                  <a:close/>
                  <a:moveTo>
                    <a:pt x="97" y="149"/>
                  </a:moveTo>
                  <a:cubicBezTo>
                    <a:pt x="97" y="150"/>
                    <a:pt x="97" y="150"/>
                    <a:pt x="97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97" y="149"/>
                    <a:pt x="97" y="149"/>
                    <a:pt x="97" y="149"/>
                  </a:cubicBezTo>
                  <a:close/>
                  <a:moveTo>
                    <a:pt x="94" y="14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5" y="150"/>
                    <a:pt x="95" y="150"/>
                    <a:pt x="95" y="150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5" y="149"/>
                    <a:pt x="95" y="149"/>
                    <a:pt x="95" y="149"/>
                  </a:cubicBezTo>
                  <a:cubicBezTo>
                    <a:pt x="94" y="149"/>
                    <a:pt x="94" y="149"/>
                    <a:pt x="94" y="149"/>
                  </a:cubicBezTo>
                  <a:close/>
                  <a:moveTo>
                    <a:pt x="93" y="149"/>
                  </a:move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3" y="149"/>
                    <a:pt x="93" y="149"/>
                    <a:pt x="93" y="149"/>
                  </a:cubicBezTo>
                  <a:close/>
                  <a:moveTo>
                    <a:pt x="188" y="123"/>
                  </a:move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4"/>
                    <a:pt x="188" y="124"/>
                    <a:pt x="188" y="124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8" y="123"/>
                  </a:cubicBezTo>
                  <a:close/>
                  <a:moveTo>
                    <a:pt x="186" y="121"/>
                  </a:moveTo>
                  <a:cubicBezTo>
                    <a:pt x="186" y="122"/>
                    <a:pt x="186" y="122"/>
                    <a:pt x="186" y="122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lose/>
                  <a:moveTo>
                    <a:pt x="185" y="119"/>
                  </a:move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119"/>
                    <a:pt x="185" y="119"/>
                    <a:pt x="185" y="119"/>
                  </a:cubicBezTo>
                  <a:close/>
                  <a:moveTo>
                    <a:pt x="104" y="143"/>
                  </a:move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43"/>
                    <a:pt x="104" y="143"/>
                    <a:pt x="104" y="143"/>
                  </a:cubicBezTo>
                  <a:close/>
                  <a:moveTo>
                    <a:pt x="108" y="146"/>
                  </a:moveTo>
                  <a:cubicBezTo>
                    <a:pt x="108" y="146"/>
                    <a:pt x="109" y="146"/>
                    <a:pt x="109" y="146"/>
                  </a:cubicBezTo>
                  <a:cubicBezTo>
                    <a:pt x="108" y="146"/>
                    <a:pt x="108" y="146"/>
                    <a:pt x="108" y="146"/>
                  </a:cubicBezTo>
                  <a:cubicBezTo>
                    <a:pt x="108" y="146"/>
                    <a:pt x="108" y="146"/>
                    <a:pt x="108" y="146"/>
                  </a:cubicBezTo>
                  <a:close/>
                  <a:moveTo>
                    <a:pt x="107" y="145"/>
                  </a:moveTo>
                  <a:cubicBezTo>
                    <a:pt x="107" y="144"/>
                    <a:pt x="107" y="144"/>
                    <a:pt x="107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7" y="145"/>
                    <a:pt x="107" y="145"/>
                    <a:pt x="107" y="145"/>
                  </a:cubicBezTo>
                  <a:close/>
                  <a:moveTo>
                    <a:pt x="110" y="141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05" y="136"/>
                    <a:pt x="105" y="136"/>
                    <a:pt x="105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1"/>
                    <a:pt x="107" y="141"/>
                    <a:pt x="107" y="141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8" y="142"/>
                    <a:pt x="108" y="142"/>
                    <a:pt x="108" y="142"/>
                  </a:cubicBezTo>
                  <a:cubicBezTo>
                    <a:pt x="109" y="141"/>
                    <a:pt x="109" y="141"/>
                    <a:pt x="109" y="141"/>
                  </a:cubicBezTo>
                  <a:cubicBezTo>
                    <a:pt x="110" y="141"/>
                    <a:pt x="110" y="141"/>
                    <a:pt x="110" y="141"/>
                  </a:cubicBezTo>
                  <a:close/>
                  <a:moveTo>
                    <a:pt x="131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107"/>
                    <a:pt x="131" y="107"/>
                    <a:pt x="131" y="107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3" y="102"/>
                    <a:pt x="133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2" y="102"/>
                    <a:pt x="132" y="102"/>
                    <a:pt x="132" y="102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5"/>
                    <a:pt x="130" y="105"/>
                    <a:pt x="130" y="105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31" y="107"/>
                    <a:pt x="131" y="107"/>
                    <a:pt x="131" y="107"/>
                  </a:cubicBezTo>
                  <a:close/>
                  <a:moveTo>
                    <a:pt x="133" y="141"/>
                  </a:moveTo>
                  <a:cubicBezTo>
                    <a:pt x="133" y="141"/>
                    <a:pt x="134" y="141"/>
                    <a:pt x="134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50" y="160"/>
                  </a:moveTo>
                  <a:cubicBezTo>
                    <a:pt x="150" y="161"/>
                    <a:pt x="150" y="161"/>
                    <a:pt x="150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0" y="160"/>
                    <a:pt x="150" y="160"/>
                    <a:pt x="150" y="160"/>
                  </a:cubicBezTo>
                  <a:close/>
                  <a:moveTo>
                    <a:pt x="147" y="107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7" y="107"/>
                    <a:pt x="147" y="107"/>
                    <a:pt x="147" y="107"/>
                  </a:cubicBezTo>
                  <a:close/>
                  <a:moveTo>
                    <a:pt x="146" y="101"/>
                  </a:moveTo>
                  <a:cubicBezTo>
                    <a:pt x="146" y="100"/>
                    <a:pt x="146" y="100"/>
                    <a:pt x="146" y="100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1"/>
                    <a:pt x="146" y="101"/>
                    <a:pt x="146" y="101"/>
                  </a:cubicBezTo>
                  <a:close/>
                  <a:moveTo>
                    <a:pt x="149" y="102"/>
                  </a:move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lose/>
                  <a:moveTo>
                    <a:pt x="158" y="108"/>
                  </a:moveTo>
                  <a:cubicBezTo>
                    <a:pt x="158" y="109"/>
                    <a:pt x="158" y="109"/>
                    <a:pt x="158" y="109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158" y="108"/>
                    <a:pt x="158" y="108"/>
                    <a:pt x="158" y="108"/>
                  </a:cubicBezTo>
                  <a:close/>
                  <a:moveTo>
                    <a:pt x="161" y="100"/>
                  </a:moveTo>
                  <a:cubicBezTo>
                    <a:pt x="160" y="101"/>
                    <a:pt x="160" y="101"/>
                    <a:pt x="160" y="101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1" y="100"/>
                    <a:pt x="161" y="100"/>
                    <a:pt x="161" y="100"/>
                  </a:cubicBezTo>
                  <a:close/>
                  <a:moveTo>
                    <a:pt x="155" y="87"/>
                  </a:moveTo>
                  <a:cubicBezTo>
                    <a:pt x="155" y="86"/>
                    <a:pt x="155" y="86"/>
                    <a:pt x="155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7"/>
                    <a:pt x="157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56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2"/>
                    <a:pt x="156" y="72"/>
                    <a:pt x="156" y="72"/>
                  </a:cubicBezTo>
                  <a:close/>
                  <a:moveTo>
                    <a:pt x="156" y="71"/>
                  </a:moveTo>
                  <a:cubicBezTo>
                    <a:pt x="156" y="71"/>
                    <a:pt x="157" y="72"/>
                    <a:pt x="157" y="72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9" y="71"/>
                    <a:pt x="159" y="71"/>
                    <a:pt x="159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1"/>
                    <a:pt x="156" y="71"/>
                    <a:pt x="156" y="71"/>
                  </a:cubicBezTo>
                  <a:close/>
                  <a:moveTo>
                    <a:pt x="167" y="91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7" y="89"/>
                    <a:pt x="167" y="89"/>
                    <a:pt x="167" y="89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7" y="91"/>
                    <a:pt x="167" y="91"/>
                    <a:pt x="167" y="91"/>
                  </a:cubicBezTo>
                  <a:close/>
                  <a:moveTo>
                    <a:pt x="169" y="90"/>
                  </a:moveTo>
                  <a:cubicBezTo>
                    <a:pt x="170" y="90"/>
                    <a:pt x="170" y="90"/>
                    <a:pt x="170" y="90"/>
                  </a:cubicBezTo>
                  <a:cubicBezTo>
                    <a:pt x="170" y="89"/>
                    <a:pt x="170" y="89"/>
                    <a:pt x="17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9" y="90"/>
                    <a:pt x="169" y="90"/>
                    <a:pt x="169" y="90"/>
                  </a:cubicBezTo>
                  <a:close/>
                  <a:moveTo>
                    <a:pt x="173" y="91"/>
                  </a:moveTo>
                  <a:cubicBezTo>
                    <a:pt x="174" y="90"/>
                    <a:pt x="174" y="90"/>
                    <a:pt x="174" y="90"/>
                  </a:cubicBezTo>
                  <a:cubicBezTo>
                    <a:pt x="173" y="90"/>
                    <a:pt x="173" y="90"/>
                    <a:pt x="173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3" y="91"/>
                    <a:pt x="173" y="91"/>
                    <a:pt x="173" y="91"/>
                  </a:cubicBezTo>
                  <a:close/>
                  <a:moveTo>
                    <a:pt x="179" y="89"/>
                  </a:moveTo>
                  <a:cubicBezTo>
                    <a:pt x="180" y="90"/>
                    <a:pt x="180" y="9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79" y="89"/>
                    <a:pt x="179" y="89"/>
                    <a:pt x="179" y="89"/>
                  </a:cubicBezTo>
                  <a:close/>
                  <a:moveTo>
                    <a:pt x="176" y="88"/>
                  </a:move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6" y="88"/>
                    <a:pt x="176" y="88"/>
                    <a:pt x="176" y="88"/>
                  </a:cubicBezTo>
                  <a:close/>
                  <a:moveTo>
                    <a:pt x="173" y="85"/>
                  </a:moveTo>
                  <a:cubicBezTo>
                    <a:pt x="173" y="84"/>
                    <a:pt x="173" y="84"/>
                    <a:pt x="173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lose/>
                  <a:moveTo>
                    <a:pt x="175" y="84"/>
                  </a:moveTo>
                  <a:cubicBezTo>
                    <a:pt x="175" y="84"/>
                    <a:pt x="175" y="84"/>
                    <a:pt x="175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4"/>
                    <a:pt x="174" y="84"/>
                    <a:pt x="174" y="84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5" y="84"/>
                    <a:pt x="175" y="84"/>
                    <a:pt x="175" y="84"/>
                  </a:cubicBezTo>
                  <a:close/>
                  <a:moveTo>
                    <a:pt x="176" y="85"/>
                  </a:move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3"/>
                    <a:pt x="177" y="83"/>
                    <a:pt x="177" y="83"/>
                  </a:cubicBezTo>
                  <a:cubicBezTo>
                    <a:pt x="176" y="83"/>
                    <a:pt x="176" y="83"/>
                    <a:pt x="176" y="83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6" y="85"/>
                    <a:pt x="176" y="85"/>
                    <a:pt x="176" y="85"/>
                  </a:cubicBezTo>
                  <a:close/>
                  <a:moveTo>
                    <a:pt x="173" y="82"/>
                  </a:moveTo>
                  <a:cubicBezTo>
                    <a:pt x="174" y="81"/>
                    <a:pt x="174" y="81"/>
                    <a:pt x="174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1" y="81"/>
                    <a:pt x="171" y="81"/>
                    <a:pt x="171" y="8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82"/>
                    <a:pt x="173" y="82"/>
                    <a:pt x="173" y="82"/>
                  </a:cubicBezTo>
                  <a:close/>
                  <a:moveTo>
                    <a:pt x="177" y="80"/>
                  </a:moveTo>
                  <a:cubicBezTo>
                    <a:pt x="177" y="80"/>
                    <a:pt x="177" y="80"/>
                    <a:pt x="177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177" y="80"/>
                    <a:pt x="177" y="80"/>
                    <a:pt x="177" y="80"/>
                  </a:cubicBezTo>
                  <a:close/>
                  <a:moveTo>
                    <a:pt x="174" y="46"/>
                  </a:moveTo>
                  <a:cubicBezTo>
                    <a:pt x="174" y="46"/>
                    <a:pt x="174" y="46"/>
                    <a:pt x="174" y="46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4" y="46"/>
                    <a:pt x="174" y="46"/>
                    <a:pt x="174" y="46"/>
                  </a:cubicBezTo>
                  <a:close/>
                  <a:moveTo>
                    <a:pt x="169" y="53"/>
                  </a:moveTo>
                  <a:cubicBezTo>
                    <a:pt x="169" y="53"/>
                    <a:pt x="169" y="53"/>
                    <a:pt x="169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69" y="53"/>
                    <a:pt x="169" y="53"/>
                  </a:cubicBezTo>
                  <a:close/>
                  <a:moveTo>
                    <a:pt x="189" y="51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0" y="51"/>
                    <a:pt x="190" y="51"/>
                    <a:pt x="190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89" y="51"/>
                    <a:pt x="189" y="51"/>
                    <a:pt x="189" y="51"/>
                  </a:cubicBezTo>
                  <a:cubicBezTo>
                    <a:pt x="189" y="51"/>
                    <a:pt x="189" y="51"/>
                    <a:pt x="189" y="51"/>
                  </a:cubicBezTo>
                  <a:close/>
                  <a:moveTo>
                    <a:pt x="197" y="52"/>
                  </a:moveTo>
                  <a:cubicBezTo>
                    <a:pt x="198" y="52"/>
                    <a:pt x="198" y="52"/>
                    <a:pt x="198" y="52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99" y="54"/>
                  </a:move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199" y="54"/>
                    <a:pt x="199" y="54"/>
                    <a:pt x="199" y="54"/>
                  </a:cubicBezTo>
                  <a:close/>
                  <a:moveTo>
                    <a:pt x="191" y="56"/>
                  </a:moveTo>
                  <a:cubicBezTo>
                    <a:pt x="192" y="55"/>
                    <a:pt x="192" y="55"/>
                    <a:pt x="192" y="55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1" y="56"/>
                    <a:pt x="191" y="56"/>
                    <a:pt x="191" y="56"/>
                  </a:cubicBezTo>
                  <a:close/>
                  <a:moveTo>
                    <a:pt x="195" y="56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6"/>
                    <a:pt x="195" y="56"/>
                    <a:pt x="195" y="56"/>
                  </a:cubicBezTo>
                  <a:close/>
                  <a:moveTo>
                    <a:pt x="196" y="60"/>
                  </a:moveTo>
                  <a:cubicBezTo>
                    <a:pt x="196" y="60"/>
                    <a:pt x="196" y="60"/>
                    <a:pt x="196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8" y="60"/>
                    <a:pt x="198" y="60"/>
                    <a:pt x="198" y="60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60"/>
                    <a:pt x="196" y="60"/>
                    <a:pt x="196" y="60"/>
                  </a:cubicBezTo>
                  <a:close/>
                  <a:moveTo>
                    <a:pt x="116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114" y="19"/>
                  </a:moveTo>
                  <a:cubicBezTo>
                    <a:pt x="114" y="19"/>
                    <a:pt x="114" y="19"/>
                    <a:pt x="114" y="19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4" y="19"/>
                    <a:pt x="114" y="19"/>
                  </a:cubicBezTo>
                  <a:close/>
                  <a:moveTo>
                    <a:pt x="142" y="6"/>
                  </a:moveTo>
                  <a:cubicBezTo>
                    <a:pt x="142" y="5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6"/>
                    <a:pt x="142" y="6"/>
                    <a:pt x="142" y="6"/>
                  </a:cubicBezTo>
                  <a:close/>
                  <a:moveTo>
                    <a:pt x="161" y="18"/>
                  </a:moveTo>
                  <a:cubicBezTo>
                    <a:pt x="163" y="17"/>
                    <a:pt x="163" y="17"/>
                    <a:pt x="163" y="17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5" y="5"/>
                    <a:pt x="165" y="5"/>
                    <a:pt x="165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2"/>
                    <a:pt x="153" y="12"/>
                    <a:pt x="153" y="12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61" y="18"/>
                    <a:pt x="161" y="18"/>
                    <a:pt x="161" y="18"/>
                  </a:cubicBezTo>
                  <a:close/>
                  <a:moveTo>
                    <a:pt x="157" y="23"/>
                  </a:moveTo>
                  <a:cubicBezTo>
                    <a:pt x="157" y="23"/>
                    <a:pt x="157" y="23"/>
                    <a:pt x="157" y="23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3" y="20"/>
                    <a:pt x="163" y="20"/>
                    <a:pt x="163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2"/>
                    <a:pt x="159" y="22"/>
                    <a:pt x="159" y="22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lose/>
                  <a:moveTo>
                    <a:pt x="187" y="26"/>
                  </a:moveTo>
                  <a:cubicBezTo>
                    <a:pt x="187" y="26"/>
                    <a:pt x="187" y="26"/>
                    <a:pt x="187" y="26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7"/>
                    <a:pt x="171" y="27"/>
                    <a:pt x="171" y="27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4" y="19"/>
                    <a:pt x="164" y="19"/>
                    <a:pt x="164" y="19"/>
                  </a:cubicBezTo>
                  <a:cubicBezTo>
                    <a:pt x="164" y="18"/>
                    <a:pt x="164" y="18"/>
                    <a:pt x="164" y="18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18"/>
                    <a:pt x="182" y="18"/>
                    <a:pt x="182" y="18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5" y="23"/>
                    <a:pt x="185" y="23"/>
                    <a:pt x="185" y="23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6" y="24"/>
                    <a:pt x="186" y="24"/>
                    <a:pt x="186" y="24"/>
                  </a:cubicBezTo>
                  <a:cubicBezTo>
                    <a:pt x="187" y="26"/>
                    <a:pt x="187" y="26"/>
                    <a:pt x="187" y="26"/>
                  </a:cubicBezTo>
                  <a:close/>
                  <a:moveTo>
                    <a:pt x="350" y="3"/>
                  </a:moveTo>
                  <a:cubicBezTo>
                    <a:pt x="350" y="2"/>
                    <a:pt x="350" y="2"/>
                    <a:pt x="350" y="2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52" y="2"/>
                    <a:pt x="352" y="2"/>
                    <a:pt x="352" y="2"/>
                  </a:cubicBezTo>
                  <a:cubicBezTo>
                    <a:pt x="351" y="2"/>
                    <a:pt x="351" y="2"/>
                    <a:pt x="351" y="2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50" y="3"/>
                    <a:pt x="350" y="3"/>
                    <a:pt x="350" y="3"/>
                  </a:cubicBezTo>
                  <a:close/>
                  <a:moveTo>
                    <a:pt x="359" y="17"/>
                  </a:move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1" y="20"/>
                    <a:pt x="361" y="20"/>
                  </a:cubicBezTo>
                  <a:cubicBezTo>
                    <a:pt x="361" y="21"/>
                    <a:pt x="361" y="21"/>
                    <a:pt x="361" y="21"/>
                  </a:cubicBezTo>
                  <a:cubicBezTo>
                    <a:pt x="364" y="22"/>
                    <a:pt x="364" y="22"/>
                    <a:pt x="364" y="22"/>
                  </a:cubicBezTo>
                  <a:cubicBezTo>
                    <a:pt x="367" y="22"/>
                    <a:pt x="367" y="22"/>
                    <a:pt x="367" y="22"/>
                  </a:cubicBezTo>
                  <a:cubicBezTo>
                    <a:pt x="368" y="23"/>
                    <a:pt x="368" y="23"/>
                    <a:pt x="368" y="23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3" y="23"/>
                    <a:pt x="373" y="23"/>
                    <a:pt x="373" y="23"/>
                  </a:cubicBezTo>
                  <a:cubicBezTo>
                    <a:pt x="375" y="22"/>
                    <a:pt x="375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5" y="19"/>
                    <a:pt x="375" y="19"/>
                    <a:pt x="375" y="19"/>
                  </a:cubicBezTo>
                  <a:cubicBezTo>
                    <a:pt x="375" y="18"/>
                    <a:pt x="375" y="18"/>
                    <a:pt x="375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7"/>
                    <a:pt x="374" y="17"/>
                    <a:pt x="374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3" y="17"/>
                    <a:pt x="373" y="17"/>
                    <a:pt x="373" y="17"/>
                  </a:cubicBezTo>
                  <a:cubicBezTo>
                    <a:pt x="371" y="17"/>
                    <a:pt x="371" y="17"/>
                    <a:pt x="371" y="17"/>
                  </a:cubicBezTo>
                  <a:cubicBezTo>
                    <a:pt x="369" y="17"/>
                    <a:pt x="369" y="17"/>
                    <a:pt x="369" y="17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7" y="18"/>
                    <a:pt x="367" y="18"/>
                    <a:pt x="367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5" y="17"/>
                    <a:pt x="365" y="17"/>
                    <a:pt x="365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0" y="18"/>
                    <a:pt x="360" y="18"/>
                    <a:pt x="360" y="18"/>
                  </a:cubicBezTo>
                  <a:cubicBezTo>
                    <a:pt x="360" y="17"/>
                    <a:pt x="360" y="17"/>
                    <a:pt x="360" y="17"/>
                  </a:cubicBezTo>
                  <a:cubicBezTo>
                    <a:pt x="359" y="17"/>
                    <a:pt x="359" y="17"/>
                    <a:pt x="359" y="17"/>
                  </a:cubicBezTo>
                  <a:close/>
                  <a:moveTo>
                    <a:pt x="325" y="31"/>
                  </a:move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1" y="27"/>
                    <a:pt x="321" y="27"/>
                    <a:pt x="321" y="27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3" y="30"/>
                    <a:pt x="323" y="30"/>
                    <a:pt x="323" y="30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5" y="31"/>
                    <a:pt x="325" y="31"/>
                    <a:pt x="325" y="31"/>
                  </a:cubicBezTo>
                  <a:close/>
                  <a:moveTo>
                    <a:pt x="342" y="32"/>
                  </a:moveTo>
                  <a:cubicBezTo>
                    <a:pt x="342" y="32"/>
                    <a:pt x="342" y="32"/>
                    <a:pt x="342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2"/>
                    <a:pt x="341" y="32"/>
                    <a:pt x="341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42" y="31"/>
                    <a:pt x="342" y="31"/>
                    <a:pt x="342" y="31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3" y="32"/>
                    <a:pt x="343" y="32"/>
                    <a:pt x="343" y="32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3" y="33"/>
                    <a:pt x="343" y="33"/>
                    <a:pt x="343" y="33"/>
                  </a:cubicBezTo>
                  <a:cubicBezTo>
                    <a:pt x="344" y="33"/>
                    <a:pt x="344" y="33"/>
                    <a:pt x="344" y="33"/>
                  </a:cubicBezTo>
                  <a:cubicBezTo>
                    <a:pt x="345" y="32"/>
                    <a:pt x="345" y="32"/>
                    <a:pt x="345" y="32"/>
                  </a:cubicBezTo>
                  <a:cubicBezTo>
                    <a:pt x="346" y="30"/>
                    <a:pt x="346" y="30"/>
                    <a:pt x="346" y="30"/>
                  </a:cubicBezTo>
                  <a:cubicBezTo>
                    <a:pt x="347" y="29"/>
                    <a:pt x="347" y="29"/>
                    <a:pt x="347" y="29"/>
                  </a:cubicBezTo>
                  <a:cubicBezTo>
                    <a:pt x="348" y="29"/>
                    <a:pt x="348" y="29"/>
                    <a:pt x="348" y="29"/>
                  </a:cubicBezTo>
                  <a:cubicBezTo>
                    <a:pt x="349" y="28"/>
                    <a:pt x="349" y="28"/>
                    <a:pt x="349" y="28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49" y="29"/>
                    <a:pt x="349" y="29"/>
                    <a:pt x="349" y="29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1" y="29"/>
                    <a:pt x="351" y="29"/>
                    <a:pt x="351" y="29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3" y="27"/>
                    <a:pt x="353" y="27"/>
                    <a:pt x="353" y="27"/>
                  </a:cubicBezTo>
                  <a:cubicBezTo>
                    <a:pt x="352" y="27"/>
                    <a:pt x="352" y="27"/>
                    <a:pt x="352" y="27"/>
                  </a:cubicBezTo>
                  <a:cubicBezTo>
                    <a:pt x="350" y="28"/>
                    <a:pt x="350" y="28"/>
                    <a:pt x="350" y="28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6"/>
                    <a:pt x="347" y="26"/>
                    <a:pt x="347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5"/>
                    <a:pt x="346" y="25"/>
                    <a:pt x="346" y="25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6"/>
                    <a:pt x="338" y="16"/>
                    <a:pt x="338" y="16"/>
                  </a:cubicBezTo>
                  <a:cubicBezTo>
                    <a:pt x="337" y="16"/>
                    <a:pt x="337" y="16"/>
                    <a:pt x="337" y="16"/>
                  </a:cubicBezTo>
                  <a:cubicBezTo>
                    <a:pt x="336" y="16"/>
                    <a:pt x="336" y="16"/>
                    <a:pt x="336" y="16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37" y="17"/>
                    <a:pt x="337" y="17"/>
                    <a:pt x="337" y="17"/>
                  </a:cubicBezTo>
                  <a:cubicBezTo>
                    <a:pt x="338" y="17"/>
                    <a:pt x="338" y="17"/>
                    <a:pt x="338" y="17"/>
                  </a:cubicBezTo>
                  <a:cubicBezTo>
                    <a:pt x="338" y="18"/>
                    <a:pt x="338" y="18"/>
                    <a:pt x="338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7" y="18"/>
                    <a:pt x="337" y="18"/>
                    <a:pt x="337" y="18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5" y="18"/>
                    <a:pt x="335" y="18"/>
                    <a:pt x="335" y="18"/>
                  </a:cubicBezTo>
                  <a:cubicBezTo>
                    <a:pt x="336" y="19"/>
                    <a:pt x="336" y="19"/>
                    <a:pt x="336" y="19"/>
                  </a:cubicBezTo>
                  <a:cubicBezTo>
                    <a:pt x="336" y="20"/>
                    <a:pt x="336" y="20"/>
                    <a:pt x="336" y="20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8" y="22"/>
                    <a:pt x="338" y="22"/>
                    <a:pt x="338" y="22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8" y="23"/>
                    <a:pt x="338" y="23"/>
                    <a:pt x="338" y="23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5" y="21"/>
                    <a:pt x="335" y="21"/>
                    <a:pt x="335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3" y="21"/>
                    <a:pt x="333" y="21"/>
                    <a:pt x="333" y="21"/>
                  </a:cubicBezTo>
                  <a:cubicBezTo>
                    <a:pt x="332" y="21"/>
                    <a:pt x="332" y="21"/>
                    <a:pt x="332" y="21"/>
                  </a:cubicBezTo>
                  <a:cubicBezTo>
                    <a:pt x="332" y="20"/>
                    <a:pt x="332" y="20"/>
                    <a:pt x="332" y="20"/>
                  </a:cubicBezTo>
                  <a:cubicBezTo>
                    <a:pt x="332" y="19"/>
                    <a:pt x="332" y="19"/>
                    <a:pt x="332" y="19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9" y="18"/>
                    <a:pt x="329" y="18"/>
                    <a:pt x="329" y="18"/>
                  </a:cubicBezTo>
                  <a:cubicBezTo>
                    <a:pt x="328" y="18"/>
                    <a:pt x="328" y="18"/>
                    <a:pt x="328" y="18"/>
                  </a:cubicBezTo>
                  <a:cubicBezTo>
                    <a:pt x="328" y="17"/>
                    <a:pt x="328" y="17"/>
                    <a:pt x="328" y="17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6" y="19"/>
                    <a:pt x="326" y="19"/>
                    <a:pt x="326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1"/>
                    <a:pt x="326" y="21"/>
                    <a:pt x="326" y="21"/>
                  </a:cubicBezTo>
                  <a:cubicBezTo>
                    <a:pt x="325" y="22"/>
                    <a:pt x="325" y="22"/>
                    <a:pt x="325" y="22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23"/>
                    <a:pt x="324" y="23"/>
                    <a:pt x="324" y="23"/>
                  </a:cubicBezTo>
                  <a:cubicBezTo>
                    <a:pt x="325" y="24"/>
                    <a:pt x="325" y="24"/>
                    <a:pt x="325" y="24"/>
                  </a:cubicBezTo>
                  <a:cubicBezTo>
                    <a:pt x="326" y="24"/>
                    <a:pt x="326" y="24"/>
                    <a:pt x="326" y="24"/>
                  </a:cubicBezTo>
                  <a:cubicBezTo>
                    <a:pt x="327" y="25"/>
                    <a:pt x="327" y="25"/>
                    <a:pt x="327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5"/>
                    <a:pt x="326" y="25"/>
                    <a:pt x="326" y="25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30" y="30"/>
                    <a:pt x="330" y="30"/>
                    <a:pt x="330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29" y="31"/>
                    <a:pt x="329" y="31"/>
                    <a:pt x="329" y="31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4" y="33"/>
                    <a:pt x="334" y="33"/>
                    <a:pt x="334" y="33"/>
                  </a:cubicBezTo>
                  <a:cubicBezTo>
                    <a:pt x="335" y="34"/>
                    <a:pt x="335" y="34"/>
                    <a:pt x="335" y="34"/>
                  </a:cubicBezTo>
                  <a:cubicBezTo>
                    <a:pt x="336" y="34"/>
                    <a:pt x="336" y="34"/>
                    <a:pt x="336" y="34"/>
                  </a:cubicBezTo>
                  <a:cubicBezTo>
                    <a:pt x="336" y="35"/>
                    <a:pt x="336" y="35"/>
                    <a:pt x="336" y="35"/>
                  </a:cubicBezTo>
                  <a:cubicBezTo>
                    <a:pt x="337" y="35"/>
                    <a:pt x="337" y="35"/>
                    <a:pt x="337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41" y="35"/>
                    <a:pt x="341" y="35"/>
                    <a:pt x="341" y="35"/>
                  </a:cubicBezTo>
                  <a:cubicBezTo>
                    <a:pt x="342" y="36"/>
                    <a:pt x="342" y="36"/>
                    <a:pt x="342" y="36"/>
                  </a:cubicBezTo>
                  <a:cubicBezTo>
                    <a:pt x="342" y="35"/>
                    <a:pt x="342" y="35"/>
                    <a:pt x="342" y="35"/>
                  </a:cubicBezTo>
                  <a:cubicBezTo>
                    <a:pt x="343" y="35"/>
                    <a:pt x="343" y="35"/>
                    <a:pt x="343" y="35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43" y="17"/>
                  </a:moveTo>
                  <a:cubicBezTo>
                    <a:pt x="344" y="17"/>
                    <a:pt x="344" y="17"/>
                    <a:pt x="344" y="17"/>
                  </a:cubicBezTo>
                  <a:cubicBezTo>
                    <a:pt x="345" y="17"/>
                    <a:pt x="345" y="17"/>
                    <a:pt x="345" y="17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0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5" y="19"/>
                    <a:pt x="355" y="19"/>
                    <a:pt x="355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3" y="21"/>
                    <a:pt x="353" y="21"/>
                    <a:pt x="353" y="21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2"/>
                    <a:pt x="355" y="22"/>
                    <a:pt x="355" y="22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4"/>
                    <a:pt x="355" y="24"/>
                    <a:pt x="355" y="24"/>
                  </a:cubicBezTo>
                  <a:cubicBezTo>
                    <a:pt x="355" y="25"/>
                    <a:pt x="355" y="25"/>
                    <a:pt x="355" y="25"/>
                  </a:cubicBezTo>
                  <a:cubicBezTo>
                    <a:pt x="354" y="26"/>
                    <a:pt x="354" y="26"/>
                    <a:pt x="354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3" y="26"/>
                    <a:pt x="353" y="26"/>
                    <a:pt x="353" y="26"/>
                  </a:cubicBezTo>
                  <a:cubicBezTo>
                    <a:pt x="352" y="26"/>
                    <a:pt x="352" y="26"/>
                    <a:pt x="352" y="26"/>
                  </a:cubicBezTo>
                  <a:cubicBezTo>
                    <a:pt x="351" y="26"/>
                    <a:pt x="351" y="26"/>
                    <a:pt x="351" y="26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48" y="26"/>
                    <a:pt x="348" y="26"/>
                    <a:pt x="348" y="26"/>
                  </a:cubicBezTo>
                  <a:cubicBezTo>
                    <a:pt x="347" y="25"/>
                    <a:pt x="347" y="25"/>
                    <a:pt x="347" y="2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45" y="22"/>
                    <a:pt x="345" y="22"/>
                    <a:pt x="345" y="22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6" y="20"/>
                    <a:pt x="346" y="20"/>
                    <a:pt x="346" y="20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5" y="19"/>
                    <a:pt x="345" y="19"/>
                    <a:pt x="345" y="19"/>
                  </a:cubicBezTo>
                  <a:cubicBezTo>
                    <a:pt x="344" y="19"/>
                    <a:pt x="344" y="19"/>
                    <a:pt x="344" y="19"/>
                  </a:cubicBezTo>
                  <a:cubicBezTo>
                    <a:pt x="344" y="18"/>
                    <a:pt x="344" y="18"/>
                    <a:pt x="34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343" y="17"/>
                    <a:pt x="343" y="17"/>
                    <a:pt x="343" y="17"/>
                  </a:cubicBezTo>
                  <a:close/>
                  <a:moveTo>
                    <a:pt x="195" y="38"/>
                  </a:moveTo>
                  <a:cubicBezTo>
                    <a:pt x="195" y="38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9" y="35"/>
                    <a:pt x="199" y="35"/>
                    <a:pt x="199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2" y="33"/>
                    <a:pt x="202" y="33"/>
                    <a:pt x="202" y="33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6" y="30"/>
                    <a:pt x="206" y="30"/>
                    <a:pt x="206" y="30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19"/>
                    <a:pt x="195" y="19"/>
                    <a:pt x="195" y="19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6" y="20"/>
                    <a:pt x="196" y="20"/>
                    <a:pt x="196" y="20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2" y="18"/>
                    <a:pt x="192" y="18"/>
                    <a:pt x="192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9"/>
                    <a:pt x="190" y="19"/>
                    <a:pt x="190" y="19"/>
                  </a:cubicBezTo>
                  <a:cubicBezTo>
                    <a:pt x="191" y="20"/>
                    <a:pt x="191" y="20"/>
                    <a:pt x="191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9" y="20"/>
                    <a:pt x="189" y="20"/>
                    <a:pt x="189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4"/>
                    <a:pt x="193" y="34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8"/>
                    <a:pt x="195" y="38"/>
                    <a:pt x="195" y="38"/>
                  </a:cubicBezTo>
                  <a:close/>
                  <a:moveTo>
                    <a:pt x="212" y="29"/>
                  </a:move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213" y="29"/>
                  </a:move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lose/>
                  <a:moveTo>
                    <a:pt x="222" y="36"/>
                  </a:moveTo>
                  <a:cubicBezTo>
                    <a:pt x="222" y="37"/>
                    <a:pt x="222" y="37"/>
                    <a:pt x="222" y="37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8"/>
                    <a:pt x="223" y="38"/>
                    <a:pt x="223" y="38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22" y="36"/>
                    <a:pt x="222" y="36"/>
                    <a:pt x="222" y="36"/>
                  </a:cubicBezTo>
                  <a:close/>
                  <a:moveTo>
                    <a:pt x="305" y="61"/>
                  </a:moveTo>
                  <a:cubicBezTo>
                    <a:pt x="305" y="60"/>
                    <a:pt x="305" y="60"/>
                    <a:pt x="305" y="60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4" y="59"/>
                    <a:pt x="304" y="59"/>
                    <a:pt x="304" y="59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305" y="61"/>
                    <a:pt x="305" y="61"/>
                    <a:pt x="305" y="61"/>
                  </a:cubicBezTo>
                  <a:close/>
                  <a:moveTo>
                    <a:pt x="294" y="72"/>
                  </a:moveTo>
                  <a:cubicBezTo>
                    <a:pt x="295" y="72"/>
                    <a:pt x="295" y="72"/>
                    <a:pt x="295" y="72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2"/>
                    <a:pt x="294" y="72"/>
                  </a:cubicBezTo>
                  <a:close/>
                  <a:moveTo>
                    <a:pt x="263" y="67"/>
                  </a:moveTo>
                  <a:cubicBezTo>
                    <a:pt x="264" y="67"/>
                    <a:pt x="264" y="67"/>
                    <a:pt x="264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0" y="63"/>
                    <a:pt x="260" y="63"/>
                    <a:pt x="260" y="63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59" y="66"/>
                    <a:pt x="259" y="66"/>
                    <a:pt x="259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3" y="67"/>
                    <a:pt x="263" y="67"/>
                    <a:pt x="263" y="67"/>
                  </a:cubicBezTo>
                  <a:close/>
                  <a:moveTo>
                    <a:pt x="353" y="42"/>
                  </a:moveTo>
                  <a:cubicBezTo>
                    <a:pt x="354" y="42"/>
                    <a:pt x="354" y="42"/>
                    <a:pt x="354" y="42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8"/>
                    <a:pt x="351" y="38"/>
                    <a:pt x="351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0" y="39"/>
                    <a:pt x="350" y="39"/>
                    <a:pt x="350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2" y="41"/>
                    <a:pt x="352" y="41"/>
                    <a:pt x="352" y="41"/>
                  </a:cubicBezTo>
                  <a:cubicBezTo>
                    <a:pt x="353" y="42"/>
                    <a:pt x="353" y="42"/>
                    <a:pt x="353" y="42"/>
                  </a:cubicBezTo>
                  <a:cubicBezTo>
                    <a:pt x="353" y="42"/>
                    <a:pt x="353" y="42"/>
                    <a:pt x="353" y="42"/>
                  </a:cubicBezTo>
                  <a:close/>
                  <a:moveTo>
                    <a:pt x="356" y="48"/>
                  </a:moveTo>
                  <a:cubicBezTo>
                    <a:pt x="357" y="48"/>
                    <a:pt x="357" y="48"/>
                    <a:pt x="357" y="48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59" y="47"/>
                    <a:pt x="359" y="47"/>
                    <a:pt x="359" y="47"/>
                  </a:cubicBezTo>
                  <a:cubicBezTo>
                    <a:pt x="360" y="47"/>
                    <a:pt x="360" y="47"/>
                    <a:pt x="360" y="47"/>
                  </a:cubicBezTo>
                  <a:cubicBezTo>
                    <a:pt x="362" y="47"/>
                    <a:pt x="362" y="47"/>
                    <a:pt x="362" y="47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6" y="46"/>
                    <a:pt x="366" y="46"/>
                    <a:pt x="366" y="46"/>
                  </a:cubicBezTo>
                  <a:cubicBezTo>
                    <a:pt x="367" y="46"/>
                    <a:pt x="367" y="46"/>
                    <a:pt x="367" y="46"/>
                  </a:cubicBezTo>
                  <a:cubicBezTo>
                    <a:pt x="368" y="46"/>
                    <a:pt x="368" y="46"/>
                    <a:pt x="368" y="46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5" y="42"/>
                    <a:pt x="365" y="42"/>
                    <a:pt x="365" y="42"/>
                  </a:cubicBezTo>
                  <a:cubicBezTo>
                    <a:pt x="364" y="42"/>
                    <a:pt x="364" y="42"/>
                    <a:pt x="364" y="42"/>
                  </a:cubicBezTo>
                  <a:cubicBezTo>
                    <a:pt x="363" y="41"/>
                    <a:pt x="363" y="41"/>
                    <a:pt x="363" y="41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0" y="41"/>
                    <a:pt x="360" y="41"/>
                    <a:pt x="360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8" y="40"/>
                    <a:pt x="358" y="40"/>
                    <a:pt x="358" y="40"/>
                  </a:cubicBezTo>
                  <a:cubicBezTo>
                    <a:pt x="358" y="41"/>
                    <a:pt x="358" y="41"/>
                    <a:pt x="358" y="41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3"/>
                    <a:pt x="357" y="43"/>
                    <a:pt x="357" y="43"/>
                  </a:cubicBezTo>
                  <a:cubicBezTo>
                    <a:pt x="357" y="45"/>
                    <a:pt x="357" y="45"/>
                    <a:pt x="357" y="45"/>
                  </a:cubicBezTo>
                  <a:cubicBezTo>
                    <a:pt x="356" y="47"/>
                    <a:pt x="356" y="47"/>
                    <a:pt x="356" y="47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5" y="48"/>
                    <a:pt x="355" y="48"/>
                    <a:pt x="355" y="48"/>
                  </a:cubicBezTo>
                  <a:cubicBezTo>
                    <a:pt x="356" y="48"/>
                    <a:pt x="356" y="48"/>
                    <a:pt x="356" y="48"/>
                  </a:cubicBezTo>
                  <a:close/>
                  <a:moveTo>
                    <a:pt x="335" y="44"/>
                  </a:moveTo>
                  <a:cubicBezTo>
                    <a:pt x="335" y="45"/>
                    <a:pt x="335" y="45"/>
                    <a:pt x="335" y="45"/>
                  </a:cubicBezTo>
                  <a:cubicBezTo>
                    <a:pt x="336" y="46"/>
                    <a:pt x="336" y="46"/>
                    <a:pt x="336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335" y="44"/>
                    <a:pt x="335" y="44"/>
                    <a:pt x="335" y="44"/>
                  </a:cubicBezTo>
                  <a:close/>
                  <a:moveTo>
                    <a:pt x="363" y="70"/>
                  </a:moveTo>
                  <a:cubicBezTo>
                    <a:pt x="364" y="71"/>
                    <a:pt x="364" y="71"/>
                    <a:pt x="364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5" y="71"/>
                    <a:pt x="365" y="71"/>
                    <a:pt x="365" y="71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70"/>
                    <a:pt x="366" y="70"/>
                    <a:pt x="366" y="70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5" y="69"/>
                    <a:pt x="365" y="69"/>
                    <a:pt x="365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0"/>
                    <a:pt x="363" y="70"/>
                    <a:pt x="363" y="70"/>
                  </a:cubicBezTo>
                  <a:close/>
                  <a:moveTo>
                    <a:pt x="462" y="63"/>
                  </a:moveTo>
                  <a:cubicBezTo>
                    <a:pt x="462" y="63"/>
                    <a:pt x="462" y="63"/>
                    <a:pt x="462" y="63"/>
                  </a:cubicBezTo>
                  <a:cubicBezTo>
                    <a:pt x="463" y="62"/>
                    <a:pt x="463" y="62"/>
                    <a:pt x="463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2"/>
                    <a:pt x="462" y="62"/>
                    <a:pt x="462" y="62"/>
                  </a:cubicBezTo>
                  <a:cubicBezTo>
                    <a:pt x="462" y="63"/>
                    <a:pt x="462" y="63"/>
                    <a:pt x="462" y="63"/>
                  </a:cubicBezTo>
                  <a:close/>
                  <a:moveTo>
                    <a:pt x="461" y="64"/>
                  </a:moveTo>
                  <a:cubicBezTo>
                    <a:pt x="462" y="64"/>
                    <a:pt x="462" y="64"/>
                    <a:pt x="462" y="64"/>
                  </a:cubicBezTo>
                  <a:cubicBezTo>
                    <a:pt x="462" y="63"/>
                    <a:pt x="462" y="63"/>
                    <a:pt x="462" y="63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2"/>
                    <a:pt x="461" y="62"/>
                    <a:pt x="461" y="62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61" y="64"/>
                  </a:moveTo>
                  <a:cubicBezTo>
                    <a:pt x="461" y="65"/>
                    <a:pt x="461" y="65"/>
                    <a:pt x="461" y="65"/>
                  </a:cubicBezTo>
                  <a:cubicBezTo>
                    <a:pt x="462" y="66"/>
                    <a:pt x="462" y="66"/>
                    <a:pt x="462" y="66"/>
                  </a:cubicBezTo>
                  <a:cubicBezTo>
                    <a:pt x="462" y="65"/>
                    <a:pt x="462" y="65"/>
                    <a:pt x="462" y="65"/>
                  </a:cubicBezTo>
                  <a:cubicBezTo>
                    <a:pt x="462" y="64"/>
                    <a:pt x="462" y="64"/>
                    <a:pt x="462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ubicBezTo>
                    <a:pt x="461" y="64"/>
                    <a:pt x="461" y="64"/>
                    <a:pt x="461" y="64"/>
                  </a:cubicBezTo>
                  <a:close/>
                  <a:moveTo>
                    <a:pt x="458" y="63"/>
                  </a:moveTo>
                  <a:cubicBezTo>
                    <a:pt x="459" y="64"/>
                    <a:pt x="459" y="64"/>
                    <a:pt x="459" y="64"/>
                  </a:cubicBezTo>
                  <a:cubicBezTo>
                    <a:pt x="460" y="65"/>
                    <a:pt x="460" y="65"/>
                    <a:pt x="460" y="65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4"/>
                    <a:pt x="460" y="64"/>
                    <a:pt x="460" y="64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58" y="63"/>
                    <a:pt x="458" y="63"/>
                    <a:pt x="458" y="63"/>
                  </a:cubicBezTo>
                  <a:close/>
                  <a:moveTo>
                    <a:pt x="483" y="54"/>
                  </a:moveTo>
                  <a:cubicBezTo>
                    <a:pt x="484" y="55"/>
                    <a:pt x="484" y="55"/>
                    <a:pt x="484" y="55"/>
                  </a:cubicBezTo>
                  <a:cubicBezTo>
                    <a:pt x="485" y="54"/>
                    <a:pt x="485" y="54"/>
                    <a:pt x="485" y="54"/>
                  </a:cubicBezTo>
                  <a:cubicBezTo>
                    <a:pt x="486" y="54"/>
                    <a:pt x="486" y="54"/>
                    <a:pt x="486" y="54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2"/>
                    <a:pt x="485" y="52"/>
                    <a:pt x="485" y="52"/>
                  </a:cubicBezTo>
                  <a:cubicBezTo>
                    <a:pt x="485" y="51"/>
                    <a:pt x="485" y="51"/>
                    <a:pt x="485" y="51"/>
                  </a:cubicBezTo>
                  <a:cubicBezTo>
                    <a:pt x="484" y="50"/>
                    <a:pt x="484" y="50"/>
                    <a:pt x="484" y="50"/>
                  </a:cubicBezTo>
                  <a:cubicBezTo>
                    <a:pt x="484" y="51"/>
                    <a:pt x="484" y="51"/>
                    <a:pt x="484" y="51"/>
                  </a:cubicBezTo>
                  <a:cubicBezTo>
                    <a:pt x="483" y="51"/>
                    <a:pt x="483" y="51"/>
                    <a:pt x="483" y="51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1" y="50"/>
                    <a:pt x="481" y="50"/>
                    <a:pt x="481" y="50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1" y="51"/>
                    <a:pt x="481" y="51"/>
                    <a:pt x="481" y="51"/>
                  </a:cubicBezTo>
                  <a:cubicBezTo>
                    <a:pt x="480" y="51"/>
                    <a:pt x="480" y="51"/>
                    <a:pt x="480" y="51"/>
                  </a:cubicBezTo>
                  <a:cubicBezTo>
                    <a:pt x="480" y="52"/>
                    <a:pt x="480" y="52"/>
                    <a:pt x="480" y="52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2" y="54"/>
                    <a:pt x="482" y="54"/>
                    <a:pt x="482" y="54"/>
                  </a:cubicBezTo>
                  <a:cubicBezTo>
                    <a:pt x="483" y="54"/>
                    <a:pt x="483" y="54"/>
                    <a:pt x="483" y="54"/>
                  </a:cubicBezTo>
                  <a:close/>
                  <a:moveTo>
                    <a:pt x="489" y="52"/>
                  </a:moveTo>
                  <a:cubicBezTo>
                    <a:pt x="489" y="52"/>
                    <a:pt x="489" y="52"/>
                    <a:pt x="489" y="52"/>
                  </a:cubicBezTo>
                  <a:cubicBezTo>
                    <a:pt x="489" y="51"/>
                    <a:pt x="489" y="51"/>
                    <a:pt x="489" y="51"/>
                  </a:cubicBezTo>
                  <a:cubicBezTo>
                    <a:pt x="489" y="52"/>
                    <a:pt x="489" y="52"/>
                    <a:pt x="489" y="52"/>
                  </a:cubicBezTo>
                  <a:cubicBezTo>
                    <a:pt x="488" y="52"/>
                    <a:pt x="488" y="52"/>
                    <a:pt x="488" y="52"/>
                  </a:cubicBezTo>
                  <a:cubicBezTo>
                    <a:pt x="489" y="52"/>
                    <a:pt x="489" y="52"/>
                    <a:pt x="489" y="52"/>
                  </a:cubicBezTo>
                  <a:close/>
                  <a:moveTo>
                    <a:pt x="495" y="267"/>
                  </a:moveTo>
                  <a:cubicBezTo>
                    <a:pt x="495" y="267"/>
                    <a:pt x="495" y="267"/>
                    <a:pt x="495" y="267"/>
                  </a:cubicBezTo>
                  <a:cubicBezTo>
                    <a:pt x="495" y="266"/>
                    <a:pt x="495" y="266"/>
                    <a:pt x="495" y="266"/>
                  </a:cubicBezTo>
                  <a:cubicBezTo>
                    <a:pt x="494" y="265"/>
                    <a:pt x="494" y="265"/>
                    <a:pt x="494" y="265"/>
                  </a:cubicBezTo>
                  <a:cubicBezTo>
                    <a:pt x="494" y="264"/>
                    <a:pt x="494" y="264"/>
                    <a:pt x="494" y="264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5" y="262"/>
                    <a:pt x="495" y="262"/>
                    <a:pt x="495" y="262"/>
                  </a:cubicBezTo>
                  <a:cubicBezTo>
                    <a:pt x="496" y="262"/>
                    <a:pt x="496" y="262"/>
                    <a:pt x="496" y="262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6" y="263"/>
                    <a:pt x="496" y="263"/>
                    <a:pt x="496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8" y="263"/>
                    <a:pt x="498" y="263"/>
                    <a:pt x="498" y="263"/>
                  </a:cubicBezTo>
                  <a:cubicBezTo>
                    <a:pt x="498" y="264"/>
                    <a:pt x="498" y="264"/>
                    <a:pt x="498" y="264"/>
                  </a:cubicBezTo>
                  <a:cubicBezTo>
                    <a:pt x="499" y="265"/>
                    <a:pt x="499" y="265"/>
                    <a:pt x="499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6"/>
                    <a:pt x="500" y="266"/>
                    <a:pt x="500" y="266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5"/>
                    <a:pt x="500" y="265"/>
                    <a:pt x="500" y="265"/>
                  </a:cubicBezTo>
                  <a:cubicBezTo>
                    <a:pt x="500" y="264"/>
                    <a:pt x="500" y="264"/>
                    <a:pt x="500" y="264"/>
                  </a:cubicBezTo>
                  <a:cubicBezTo>
                    <a:pt x="500" y="263"/>
                    <a:pt x="500" y="263"/>
                    <a:pt x="500" y="263"/>
                  </a:cubicBezTo>
                  <a:cubicBezTo>
                    <a:pt x="499" y="263"/>
                    <a:pt x="499" y="263"/>
                    <a:pt x="499" y="263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9" y="261"/>
                    <a:pt x="499" y="261"/>
                    <a:pt x="499" y="261"/>
                  </a:cubicBezTo>
                  <a:cubicBezTo>
                    <a:pt x="498" y="261"/>
                    <a:pt x="498" y="261"/>
                    <a:pt x="498" y="261"/>
                  </a:cubicBezTo>
                  <a:cubicBezTo>
                    <a:pt x="497" y="261"/>
                    <a:pt x="497" y="261"/>
                    <a:pt x="497" y="261"/>
                  </a:cubicBezTo>
                  <a:cubicBezTo>
                    <a:pt x="496" y="260"/>
                    <a:pt x="496" y="260"/>
                    <a:pt x="496" y="260"/>
                  </a:cubicBezTo>
                  <a:cubicBezTo>
                    <a:pt x="496" y="259"/>
                    <a:pt x="496" y="259"/>
                    <a:pt x="496" y="259"/>
                  </a:cubicBezTo>
                  <a:cubicBezTo>
                    <a:pt x="495" y="258"/>
                    <a:pt x="495" y="258"/>
                    <a:pt x="495" y="258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4" y="257"/>
                    <a:pt x="494" y="257"/>
                    <a:pt x="494" y="257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93" y="255"/>
                    <a:pt x="493" y="255"/>
                    <a:pt x="493" y="255"/>
                  </a:cubicBezTo>
                  <a:cubicBezTo>
                    <a:pt x="492" y="254"/>
                    <a:pt x="492" y="254"/>
                    <a:pt x="492" y="254"/>
                  </a:cubicBezTo>
                  <a:cubicBezTo>
                    <a:pt x="492" y="253"/>
                    <a:pt x="492" y="253"/>
                    <a:pt x="492" y="253"/>
                  </a:cubicBezTo>
                  <a:cubicBezTo>
                    <a:pt x="492" y="252"/>
                    <a:pt x="492" y="252"/>
                    <a:pt x="492" y="252"/>
                  </a:cubicBezTo>
                  <a:cubicBezTo>
                    <a:pt x="491" y="250"/>
                    <a:pt x="491" y="250"/>
                    <a:pt x="491" y="250"/>
                  </a:cubicBezTo>
                  <a:cubicBezTo>
                    <a:pt x="491" y="249"/>
                    <a:pt x="491" y="249"/>
                    <a:pt x="491" y="249"/>
                  </a:cubicBezTo>
                  <a:cubicBezTo>
                    <a:pt x="491" y="248"/>
                    <a:pt x="491" y="248"/>
                    <a:pt x="491" y="248"/>
                  </a:cubicBezTo>
                  <a:cubicBezTo>
                    <a:pt x="491" y="247"/>
                    <a:pt x="491" y="247"/>
                    <a:pt x="491" y="247"/>
                  </a:cubicBezTo>
                  <a:cubicBezTo>
                    <a:pt x="490" y="246"/>
                    <a:pt x="490" y="246"/>
                    <a:pt x="490" y="246"/>
                  </a:cubicBezTo>
                  <a:cubicBezTo>
                    <a:pt x="491" y="246"/>
                    <a:pt x="491" y="246"/>
                    <a:pt x="491" y="246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1" y="245"/>
                    <a:pt x="491" y="245"/>
                    <a:pt x="491" y="245"/>
                  </a:cubicBezTo>
                  <a:cubicBezTo>
                    <a:pt x="492" y="245"/>
                    <a:pt x="492" y="245"/>
                    <a:pt x="492" y="245"/>
                  </a:cubicBezTo>
                  <a:cubicBezTo>
                    <a:pt x="493" y="245"/>
                    <a:pt x="493" y="245"/>
                    <a:pt x="493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5" y="246"/>
                    <a:pt x="495" y="246"/>
                    <a:pt x="495" y="246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7" y="247"/>
                    <a:pt x="497" y="247"/>
                    <a:pt x="497" y="247"/>
                  </a:cubicBezTo>
                  <a:cubicBezTo>
                    <a:pt x="498" y="248"/>
                    <a:pt x="498" y="248"/>
                    <a:pt x="498" y="248"/>
                  </a:cubicBezTo>
                  <a:cubicBezTo>
                    <a:pt x="499" y="248"/>
                    <a:pt x="499" y="248"/>
                    <a:pt x="499" y="248"/>
                  </a:cubicBezTo>
                  <a:cubicBezTo>
                    <a:pt x="498" y="247"/>
                    <a:pt x="498" y="247"/>
                    <a:pt x="498" y="247"/>
                  </a:cubicBezTo>
                  <a:cubicBezTo>
                    <a:pt x="497" y="246"/>
                    <a:pt x="497" y="246"/>
                    <a:pt x="497" y="246"/>
                  </a:cubicBezTo>
                  <a:cubicBezTo>
                    <a:pt x="496" y="246"/>
                    <a:pt x="496" y="246"/>
                    <a:pt x="496" y="246"/>
                  </a:cubicBezTo>
                  <a:cubicBezTo>
                    <a:pt x="495" y="244"/>
                    <a:pt x="495" y="244"/>
                    <a:pt x="495" y="244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3" y="241"/>
                    <a:pt x="493" y="241"/>
                    <a:pt x="493" y="241"/>
                  </a:cubicBezTo>
                  <a:cubicBezTo>
                    <a:pt x="493" y="240"/>
                    <a:pt x="493" y="240"/>
                    <a:pt x="493" y="240"/>
                  </a:cubicBezTo>
                  <a:cubicBezTo>
                    <a:pt x="492" y="240"/>
                    <a:pt x="492" y="240"/>
                    <a:pt x="492" y="240"/>
                  </a:cubicBezTo>
                  <a:cubicBezTo>
                    <a:pt x="492" y="239"/>
                    <a:pt x="492" y="239"/>
                    <a:pt x="492" y="239"/>
                  </a:cubicBezTo>
                  <a:cubicBezTo>
                    <a:pt x="491" y="238"/>
                    <a:pt x="491" y="238"/>
                    <a:pt x="491" y="238"/>
                  </a:cubicBezTo>
                  <a:cubicBezTo>
                    <a:pt x="489" y="236"/>
                    <a:pt x="489" y="236"/>
                    <a:pt x="489" y="236"/>
                  </a:cubicBezTo>
                  <a:cubicBezTo>
                    <a:pt x="489" y="235"/>
                    <a:pt x="489" y="235"/>
                    <a:pt x="489" y="235"/>
                  </a:cubicBezTo>
                  <a:cubicBezTo>
                    <a:pt x="488" y="233"/>
                    <a:pt x="488" y="233"/>
                    <a:pt x="488" y="233"/>
                  </a:cubicBezTo>
                  <a:cubicBezTo>
                    <a:pt x="487" y="232"/>
                    <a:pt x="487" y="232"/>
                    <a:pt x="487" y="232"/>
                  </a:cubicBezTo>
                  <a:cubicBezTo>
                    <a:pt x="486" y="231"/>
                    <a:pt x="486" y="231"/>
                    <a:pt x="486" y="231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6" y="230"/>
                    <a:pt x="486" y="230"/>
                    <a:pt x="486" y="230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5" y="230"/>
                    <a:pt x="485" y="230"/>
                    <a:pt x="485" y="230"/>
                  </a:cubicBezTo>
                  <a:cubicBezTo>
                    <a:pt x="484" y="229"/>
                    <a:pt x="484" y="229"/>
                    <a:pt x="484" y="229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4" y="228"/>
                    <a:pt x="484" y="228"/>
                    <a:pt x="484" y="228"/>
                  </a:cubicBezTo>
                  <a:cubicBezTo>
                    <a:pt x="483" y="228"/>
                    <a:pt x="483" y="228"/>
                    <a:pt x="483" y="228"/>
                  </a:cubicBezTo>
                  <a:cubicBezTo>
                    <a:pt x="483" y="227"/>
                    <a:pt x="483" y="227"/>
                    <a:pt x="483" y="227"/>
                  </a:cubicBezTo>
                  <a:cubicBezTo>
                    <a:pt x="482" y="226"/>
                    <a:pt x="482" y="226"/>
                    <a:pt x="482" y="226"/>
                  </a:cubicBezTo>
                  <a:cubicBezTo>
                    <a:pt x="482" y="225"/>
                    <a:pt x="482" y="225"/>
                    <a:pt x="482" y="225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4"/>
                    <a:pt x="482" y="224"/>
                    <a:pt x="482" y="224"/>
                  </a:cubicBezTo>
                  <a:cubicBezTo>
                    <a:pt x="482" y="223"/>
                    <a:pt x="482" y="223"/>
                    <a:pt x="482" y="223"/>
                  </a:cubicBezTo>
                  <a:cubicBezTo>
                    <a:pt x="482" y="221"/>
                    <a:pt x="482" y="221"/>
                    <a:pt x="482" y="221"/>
                  </a:cubicBezTo>
                  <a:cubicBezTo>
                    <a:pt x="481" y="220"/>
                    <a:pt x="481" y="220"/>
                    <a:pt x="481" y="220"/>
                  </a:cubicBezTo>
                  <a:cubicBezTo>
                    <a:pt x="480" y="220"/>
                    <a:pt x="480" y="220"/>
                    <a:pt x="480" y="220"/>
                  </a:cubicBezTo>
                  <a:cubicBezTo>
                    <a:pt x="480" y="219"/>
                    <a:pt x="480" y="219"/>
                    <a:pt x="480" y="219"/>
                  </a:cubicBezTo>
                  <a:cubicBezTo>
                    <a:pt x="479" y="219"/>
                    <a:pt x="479" y="219"/>
                    <a:pt x="479" y="219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79" y="218"/>
                    <a:pt x="479" y="218"/>
                    <a:pt x="479" y="218"/>
                  </a:cubicBezTo>
                  <a:cubicBezTo>
                    <a:pt x="480" y="218"/>
                    <a:pt x="480" y="218"/>
                    <a:pt x="480" y="218"/>
                  </a:cubicBezTo>
                  <a:cubicBezTo>
                    <a:pt x="481" y="219"/>
                    <a:pt x="481" y="219"/>
                    <a:pt x="481" y="219"/>
                  </a:cubicBezTo>
                  <a:cubicBezTo>
                    <a:pt x="481" y="218"/>
                    <a:pt x="481" y="218"/>
                    <a:pt x="481" y="218"/>
                  </a:cubicBezTo>
                  <a:cubicBezTo>
                    <a:pt x="480" y="217"/>
                    <a:pt x="480" y="217"/>
                    <a:pt x="480" y="217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5"/>
                    <a:pt x="478" y="215"/>
                    <a:pt x="478" y="215"/>
                  </a:cubicBezTo>
                  <a:cubicBezTo>
                    <a:pt x="476" y="214"/>
                    <a:pt x="476" y="214"/>
                    <a:pt x="476" y="214"/>
                  </a:cubicBezTo>
                  <a:cubicBezTo>
                    <a:pt x="476" y="213"/>
                    <a:pt x="476" y="213"/>
                    <a:pt x="476" y="213"/>
                  </a:cubicBezTo>
                  <a:cubicBezTo>
                    <a:pt x="476" y="212"/>
                    <a:pt x="476" y="212"/>
                    <a:pt x="476" y="212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09"/>
                    <a:pt x="473" y="209"/>
                    <a:pt x="473" y="209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0"/>
                    <a:pt x="473" y="210"/>
                    <a:pt x="473" y="210"/>
                  </a:cubicBezTo>
                  <a:cubicBezTo>
                    <a:pt x="473" y="211"/>
                    <a:pt x="473" y="211"/>
                    <a:pt x="473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2" y="211"/>
                    <a:pt x="472" y="211"/>
                    <a:pt x="472" y="211"/>
                  </a:cubicBezTo>
                  <a:cubicBezTo>
                    <a:pt x="471" y="211"/>
                    <a:pt x="471" y="211"/>
                    <a:pt x="471" y="211"/>
                  </a:cubicBezTo>
                  <a:cubicBezTo>
                    <a:pt x="472" y="212"/>
                    <a:pt x="472" y="212"/>
                    <a:pt x="472" y="212"/>
                  </a:cubicBezTo>
                  <a:cubicBezTo>
                    <a:pt x="474" y="212"/>
                    <a:pt x="474" y="212"/>
                    <a:pt x="474" y="212"/>
                  </a:cubicBezTo>
                  <a:cubicBezTo>
                    <a:pt x="474" y="213"/>
                    <a:pt x="474" y="213"/>
                    <a:pt x="474" y="213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4" y="214"/>
                    <a:pt x="474" y="214"/>
                    <a:pt x="474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4"/>
                    <a:pt x="475" y="214"/>
                    <a:pt x="475" y="214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4" y="215"/>
                    <a:pt x="474" y="215"/>
                    <a:pt x="474" y="215"/>
                  </a:cubicBezTo>
                  <a:cubicBezTo>
                    <a:pt x="475" y="215"/>
                    <a:pt x="475" y="215"/>
                    <a:pt x="475" y="215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5" y="216"/>
                    <a:pt x="475" y="216"/>
                    <a:pt x="475" y="216"/>
                  </a:cubicBezTo>
                  <a:cubicBezTo>
                    <a:pt x="474" y="216"/>
                    <a:pt x="474" y="216"/>
                    <a:pt x="474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3" y="216"/>
                    <a:pt x="473" y="216"/>
                    <a:pt x="473" y="216"/>
                  </a:cubicBezTo>
                  <a:cubicBezTo>
                    <a:pt x="472" y="217"/>
                    <a:pt x="472" y="217"/>
                    <a:pt x="472" y="217"/>
                  </a:cubicBezTo>
                  <a:cubicBezTo>
                    <a:pt x="473" y="218"/>
                    <a:pt x="473" y="218"/>
                    <a:pt x="473" y="218"/>
                  </a:cubicBezTo>
                  <a:cubicBezTo>
                    <a:pt x="473" y="219"/>
                    <a:pt x="473" y="219"/>
                    <a:pt x="473" y="219"/>
                  </a:cubicBezTo>
                  <a:cubicBezTo>
                    <a:pt x="474" y="220"/>
                    <a:pt x="474" y="220"/>
                    <a:pt x="474" y="220"/>
                  </a:cubicBezTo>
                  <a:cubicBezTo>
                    <a:pt x="475" y="221"/>
                    <a:pt x="475" y="221"/>
                    <a:pt x="475" y="221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5" y="223"/>
                    <a:pt x="475" y="223"/>
                    <a:pt x="475" y="223"/>
                  </a:cubicBezTo>
                  <a:cubicBezTo>
                    <a:pt x="476" y="225"/>
                    <a:pt x="476" y="225"/>
                    <a:pt x="476" y="225"/>
                  </a:cubicBezTo>
                  <a:cubicBezTo>
                    <a:pt x="476" y="227"/>
                    <a:pt x="476" y="227"/>
                    <a:pt x="476" y="227"/>
                  </a:cubicBezTo>
                  <a:cubicBezTo>
                    <a:pt x="477" y="228"/>
                    <a:pt x="477" y="228"/>
                    <a:pt x="477" y="228"/>
                  </a:cubicBezTo>
                  <a:cubicBezTo>
                    <a:pt x="478" y="228"/>
                    <a:pt x="478" y="228"/>
                    <a:pt x="478" y="228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78" y="229"/>
                    <a:pt x="478" y="229"/>
                    <a:pt x="478" y="229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0" y="231"/>
                    <a:pt x="480" y="231"/>
                    <a:pt x="480" y="231"/>
                  </a:cubicBezTo>
                  <a:cubicBezTo>
                    <a:pt x="481" y="232"/>
                    <a:pt x="481" y="232"/>
                    <a:pt x="481" y="232"/>
                  </a:cubicBezTo>
                  <a:cubicBezTo>
                    <a:pt x="482" y="234"/>
                    <a:pt x="482" y="234"/>
                    <a:pt x="482" y="234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82" y="236"/>
                    <a:pt x="482" y="236"/>
                    <a:pt x="482" y="236"/>
                  </a:cubicBezTo>
                  <a:cubicBezTo>
                    <a:pt x="482" y="237"/>
                    <a:pt x="482" y="237"/>
                    <a:pt x="482" y="237"/>
                  </a:cubicBezTo>
                  <a:cubicBezTo>
                    <a:pt x="483" y="237"/>
                    <a:pt x="483" y="237"/>
                    <a:pt x="483" y="237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8"/>
                    <a:pt x="484" y="238"/>
                    <a:pt x="484" y="238"/>
                  </a:cubicBezTo>
                  <a:cubicBezTo>
                    <a:pt x="484" y="239"/>
                    <a:pt x="484" y="239"/>
                    <a:pt x="484" y="239"/>
                  </a:cubicBezTo>
                  <a:cubicBezTo>
                    <a:pt x="485" y="240"/>
                    <a:pt x="485" y="240"/>
                    <a:pt x="485" y="240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85" y="242"/>
                    <a:pt x="485" y="242"/>
                    <a:pt x="485" y="242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4"/>
                    <a:pt x="486" y="244"/>
                    <a:pt x="486" y="244"/>
                  </a:cubicBezTo>
                  <a:cubicBezTo>
                    <a:pt x="486" y="245"/>
                    <a:pt x="486" y="245"/>
                    <a:pt x="486" y="245"/>
                  </a:cubicBezTo>
                  <a:cubicBezTo>
                    <a:pt x="486" y="246"/>
                    <a:pt x="486" y="246"/>
                    <a:pt x="486" y="246"/>
                  </a:cubicBezTo>
                  <a:cubicBezTo>
                    <a:pt x="487" y="248"/>
                    <a:pt x="487" y="248"/>
                    <a:pt x="487" y="248"/>
                  </a:cubicBezTo>
                  <a:cubicBezTo>
                    <a:pt x="486" y="248"/>
                    <a:pt x="486" y="248"/>
                    <a:pt x="486" y="248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7" y="250"/>
                    <a:pt x="487" y="250"/>
                    <a:pt x="487" y="250"/>
                  </a:cubicBezTo>
                  <a:cubicBezTo>
                    <a:pt x="489" y="252"/>
                    <a:pt x="489" y="252"/>
                    <a:pt x="489" y="252"/>
                  </a:cubicBezTo>
                  <a:cubicBezTo>
                    <a:pt x="489" y="253"/>
                    <a:pt x="489" y="253"/>
                    <a:pt x="489" y="253"/>
                  </a:cubicBezTo>
                  <a:cubicBezTo>
                    <a:pt x="490" y="254"/>
                    <a:pt x="490" y="254"/>
                    <a:pt x="490" y="254"/>
                  </a:cubicBezTo>
                  <a:cubicBezTo>
                    <a:pt x="490" y="256"/>
                    <a:pt x="490" y="256"/>
                    <a:pt x="490" y="256"/>
                  </a:cubicBezTo>
                  <a:cubicBezTo>
                    <a:pt x="490" y="257"/>
                    <a:pt x="490" y="257"/>
                    <a:pt x="490" y="257"/>
                  </a:cubicBezTo>
                  <a:cubicBezTo>
                    <a:pt x="491" y="258"/>
                    <a:pt x="491" y="258"/>
                    <a:pt x="491" y="258"/>
                  </a:cubicBezTo>
                  <a:cubicBezTo>
                    <a:pt x="491" y="259"/>
                    <a:pt x="491" y="259"/>
                    <a:pt x="491" y="259"/>
                  </a:cubicBezTo>
                  <a:cubicBezTo>
                    <a:pt x="492" y="260"/>
                    <a:pt x="492" y="260"/>
                    <a:pt x="492" y="260"/>
                  </a:cubicBezTo>
                  <a:cubicBezTo>
                    <a:pt x="492" y="261"/>
                    <a:pt x="492" y="261"/>
                    <a:pt x="492" y="261"/>
                  </a:cubicBezTo>
                  <a:cubicBezTo>
                    <a:pt x="492" y="262"/>
                    <a:pt x="492" y="262"/>
                    <a:pt x="492" y="262"/>
                  </a:cubicBezTo>
                  <a:cubicBezTo>
                    <a:pt x="492" y="264"/>
                    <a:pt x="492" y="264"/>
                    <a:pt x="492" y="264"/>
                  </a:cubicBezTo>
                  <a:cubicBezTo>
                    <a:pt x="492" y="265"/>
                    <a:pt x="492" y="265"/>
                    <a:pt x="492" y="265"/>
                  </a:cubicBezTo>
                  <a:cubicBezTo>
                    <a:pt x="493" y="266"/>
                    <a:pt x="493" y="266"/>
                    <a:pt x="493" y="266"/>
                  </a:cubicBezTo>
                  <a:cubicBezTo>
                    <a:pt x="494" y="267"/>
                    <a:pt x="494" y="267"/>
                    <a:pt x="494" y="267"/>
                  </a:cubicBezTo>
                  <a:cubicBezTo>
                    <a:pt x="495" y="267"/>
                    <a:pt x="495" y="267"/>
                    <a:pt x="495" y="267"/>
                  </a:cubicBezTo>
                  <a:close/>
                  <a:moveTo>
                    <a:pt x="450" y="211"/>
                  </a:moveTo>
                  <a:cubicBezTo>
                    <a:pt x="450" y="211"/>
                    <a:pt x="450" y="211"/>
                    <a:pt x="450" y="211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0" y="210"/>
                    <a:pt x="450" y="210"/>
                    <a:pt x="450" y="210"/>
                  </a:cubicBezTo>
                  <a:cubicBezTo>
                    <a:pt x="451" y="210"/>
                    <a:pt x="451" y="210"/>
                    <a:pt x="451" y="210"/>
                  </a:cubicBezTo>
                  <a:cubicBezTo>
                    <a:pt x="451" y="211"/>
                    <a:pt x="451" y="211"/>
                    <a:pt x="451" y="211"/>
                  </a:cubicBezTo>
                  <a:cubicBezTo>
                    <a:pt x="452" y="211"/>
                    <a:pt x="452" y="211"/>
                    <a:pt x="452" y="211"/>
                  </a:cubicBezTo>
                  <a:cubicBezTo>
                    <a:pt x="452" y="210"/>
                    <a:pt x="452" y="210"/>
                    <a:pt x="452" y="210"/>
                  </a:cubicBezTo>
                  <a:cubicBezTo>
                    <a:pt x="453" y="210"/>
                    <a:pt x="453" y="210"/>
                    <a:pt x="453" y="210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3" y="209"/>
                    <a:pt x="453" y="209"/>
                    <a:pt x="453" y="209"/>
                  </a:cubicBezTo>
                  <a:cubicBezTo>
                    <a:pt x="453" y="208"/>
                    <a:pt x="453" y="208"/>
                    <a:pt x="453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9"/>
                    <a:pt x="452" y="209"/>
                    <a:pt x="452" y="209"/>
                  </a:cubicBezTo>
                  <a:cubicBezTo>
                    <a:pt x="451" y="209"/>
                    <a:pt x="451" y="209"/>
                    <a:pt x="451" y="209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2" y="208"/>
                    <a:pt x="452" y="208"/>
                    <a:pt x="452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0" y="207"/>
                    <a:pt x="450" y="207"/>
                    <a:pt x="450" y="207"/>
                  </a:cubicBezTo>
                  <a:cubicBezTo>
                    <a:pt x="450" y="208"/>
                    <a:pt x="450" y="208"/>
                    <a:pt x="450" y="208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09"/>
                    <a:pt x="449" y="209"/>
                    <a:pt x="449" y="209"/>
                  </a:cubicBezTo>
                  <a:cubicBezTo>
                    <a:pt x="449" y="210"/>
                    <a:pt x="449" y="210"/>
                    <a:pt x="449" y="210"/>
                  </a:cubicBezTo>
                  <a:cubicBezTo>
                    <a:pt x="450" y="211"/>
                    <a:pt x="450" y="211"/>
                    <a:pt x="450" y="211"/>
                  </a:cubicBezTo>
                  <a:close/>
                  <a:moveTo>
                    <a:pt x="447" y="210"/>
                  </a:moveTo>
                  <a:cubicBezTo>
                    <a:pt x="447" y="210"/>
                    <a:pt x="447" y="210"/>
                    <a:pt x="447" y="210"/>
                  </a:cubicBezTo>
                  <a:cubicBezTo>
                    <a:pt x="447" y="210"/>
                    <a:pt x="447" y="210"/>
                    <a:pt x="447" y="210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10"/>
                    <a:pt x="448" y="210"/>
                    <a:pt x="448" y="210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9"/>
                    <a:pt x="448" y="209"/>
                    <a:pt x="448" y="209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47" y="209"/>
                    <a:pt x="447" y="209"/>
                    <a:pt x="447" y="209"/>
                  </a:cubicBezTo>
                  <a:cubicBezTo>
                    <a:pt x="446" y="209"/>
                    <a:pt x="446" y="209"/>
                    <a:pt x="446" y="209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7" y="210"/>
                    <a:pt x="447" y="210"/>
                    <a:pt x="447" y="210"/>
                  </a:cubicBezTo>
                  <a:close/>
                  <a:moveTo>
                    <a:pt x="453" y="213"/>
                  </a:moveTo>
                  <a:cubicBezTo>
                    <a:pt x="453" y="213"/>
                    <a:pt x="453" y="213"/>
                    <a:pt x="453" y="213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2"/>
                    <a:pt x="453" y="212"/>
                    <a:pt x="453" y="212"/>
                  </a:cubicBezTo>
                  <a:cubicBezTo>
                    <a:pt x="453" y="213"/>
                    <a:pt x="453" y="213"/>
                    <a:pt x="453" y="213"/>
                  </a:cubicBezTo>
                  <a:close/>
                  <a:moveTo>
                    <a:pt x="452" y="212"/>
                  </a:moveTo>
                  <a:cubicBezTo>
                    <a:pt x="452" y="212"/>
                    <a:pt x="452" y="212"/>
                    <a:pt x="452" y="212"/>
                  </a:cubicBezTo>
                  <a:cubicBezTo>
                    <a:pt x="452" y="213"/>
                    <a:pt x="452" y="213"/>
                    <a:pt x="452" y="213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ubicBezTo>
                    <a:pt x="452" y="212"/>
                    <a:pt x="452" y="212"/>
                    <a:pt x="452" y="212"/>
                  </a:cubicBezTo>
                  <a:close/>
                  <a:moveTo>
                    <a:pt x="452" y="215"/>
                  </a:moveTo>
                  <a:cubicBezTo>
                    <a:pt x="452" y="215"/>
                    <a:pt x="452" y="215"/>
                    <a:pt x="452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4"/>
                    <a:pt x="453" y="214"/>
                    <a:pt x="453" y="214"/>
                  </a:cubicBezTo>
                  <a:cubicBezTo>
                    <a:pt x="453" y="213"/>
                    <a:pt x="453" y="213"/>
                    <a:pt x="453" y="213"/>
                  </a:cubicBezTo>
                  <a:cubicBezTo>
                    <a:pt x="452" y="214"/>
                    <a:pt x="452" y="214"/>
                    <a:pt x="452" y="214"/>
                  </a:cubicBezTo>
                  <a:cubicBezTo>
                    <a:pt x="451" y="214"/>
                    <a:pt x="451" y="214"/>
                    <a:pt x="451" y="214"/>
                  </a:cubicBezTo>
                  <a:cubicBezTo>
                    <a:pt x="451" y="215"/>
                    <a:pt x="451" y="215"/>
                    <a:pt x="451" y="215"/>
                  </a:cubicBezTo>
                  <a:cubicBezTo>
                    <a:pt x="452" y="215"/>
                    <a:pt x="452" y="215"/>
                    <a:pt x="452" y="215"/>
                  </a:cubicBezTo>
                  <a:close/>
                  <a:moveTo>
                    <a:pt x="486" y="169"/>
                  </a:moveTo>
                  <a:cubicBezTo>
                    <a:pt x="486" y="169"/>
                    <a:pt x="486" y="169"/>
                    <a:pt x="486" y="169"/>
                  </a:cubicBezTo>
                  <a:cubicBezTo>
                    <a:pt x="487" y="168"/>
                    <a:pt x="487" y="168"/>
                    <a:pt x="487" y="168"/>
                  </a:cubicBezTo>
                  <a:cubicBezTo>
                    <a:pt x="487" y="167"/>
                    <a:pt x="487" y="167"/>
                    <a:pt x="487" y="167"/>
                  </a:cubicBezTo>
                  <a:cubicBezTo>
                    <a:pt x="486" y="167"/>
                    <a:pt x="486" y="167"/>
                    <a:pt x="486" y="167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486" y="169"/>
                    <a:pt x="486" y="169"/>
                    <a:pt x="486" y="169"/>
                  </a:cubicBezTo>
                  <a:close/>
                  <a:moveTo>
                    <a:pt x="540" y="163"/>
                  </a:moveTo>
                  <a:cubicBezTo>
                    <a:pt x="540" y="164"/>
                    <a:pt x="540" y="164"/>
                    <a:pt x="540" y="164"/>
                  </a:cubicBezTo>
                  <a:cubicBezTo>
                    <a:pt x="540" y="163"/>
                    <a:pt x="540" y="163"/>
                    <a:pt x="540" y="163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1" y="160"/>
                    <a:pt x="541" y="160"/>
                    <a:pt x="541" y="160"/>
                  </a:cubicBezTo>
                  <a:cubicBezTo>
                    <a:pt x="541" y="159"/>
                    <a:pt x="541" y="159"/>
                    <a:pt x="541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3" y="158"/>
                    <a:pt x="543" y="158"/>
                    <a:pt x="543" y="158"/>
                  </a:cubicBezTo>
                  <a:cubicBezTo>
                    <a:pt x="542" y="157"/>
                    <a:pt x="542" y="157"/>
                    <a:pt x="542" y="157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1" y="155"/>
                    <a:pt x="541" y="155"/>
                    <a:pt x="541" y="155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40" y="156"/>
                    <a:pt x="540" y="156"/>
                    <a:pt x="540" y="156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8" y="159"/>
                    <a:pt x="538" y="159"/>
                    <a:pt x="538" y="159"/>
                  </a:cubicBezTo>
                  <a:cubicBezTo>
                    <a:pt x="538" y="158"/>
                    <a:pt x="538" y="158"/>
                    <a:pt x="538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8"/>
                    <a:pt x="539" y="158"/>
                    <a:pt x="539" y="158"/>
                  </a:cubicBezTo>
                  <a:cubicBezTo>
                    <a:pt x="539" y="159"/>
                    <a:pt x="539" y="159"/>
                    <a:pt x="539" y="159"/>
                  </a:cubicBezTo>
                  <a:cubicBezTo>
                    <a:pt x="539" y="160"/>
                    <a:pt x="539" y="160"/>
                    <a:pt x="539" y="160"/>
                  </a:cubicBezTo>
                  <a:cubicBezTo>
                    <a:pt x="540" y="161"/>
                    <a:pt x="540" y="161"/>
                    <a:pt x="540" y="161"/>
                  </a:cubicBezTo>
                  <a:cubicBezTo>
                    <a:pt x="540" y="162"/>
                    <a:pt x="540" y="162"/>
                    <a:pt x="540" y="162"/>
                  </a:cubicBezTo>
                  <a:cubicBezTo>
                    <a:pt x="539" y="162"/>
                    <a:pt x="539" y="162"/>
                    <a:pt x="539" y="162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40" y="163"/>
                    <a:pt x="540" y="163"/>
                    <a:pt x="540" y="163"/>
                  </a:cubicBezTo>
                  <a:close/>
                  <a:moveTo>
                    <a:pt x="572" y="189"/>
                  </a:moveTo>
                  <a:cubicBezTo>
                    <a:pt x="572" y="189"/>
                    <a:pt x="572" y="189"/>
                    <a:pt x="572" y="189"/>
                  </a:cubicBezTo>
                  <a:cubicBezTo>
                    <a:pt x="573" y="189"/>
                    <a:pt x="573" y="189"/>
                    <a:pt x="573" y="189"/>
                  </a:cubicBezTo>
                  <a:cubicBezTo>
                    <a:pt x="574" y="190"/>
                    <a:pt x="574" y="190"/>
                    <a:pt x="574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7" y="191"/>
                    <a:pt x="577" y="191"/>
                    <a:pt x="577" y="191"/>
                  </a:cubicBezTo>
                  <a:cubicBezTo>
                    <a:pt x="577" y="190"/>
                    <a:pt x="577" y="190"/>
                    <a:pt x="577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4" y="189"/>
                    <a:pt x="574" y="189"/>
                    <a:pt x="574" y="189"/>
                  </a:cubicBezTo>
                  <a:cubicBezTo>
                    <a:pt x="572" y="189"/>
                    <a:pt x="572" y="189"/>
                    <a:pt x="572" y="189"/>
                  </a:cubicBezTo>
                  <a:cubicBezTo>
                    <a:pt x="572" y="189"/>
                    <a:pt x="572" y="189"/>
                    <a:pt x="572" y="189"/>
                  </a:cubicBezTo>
                  <a:close/>
                  <a:moveTo>
                    <a:pt x="563" y="187"/>
                  </a:moveTo>
                  <a:cubicBezTo>
                    <a:pt x="564" y="187"/>
                    <a:pt x="564" y="187"/>
                    <a:pt x="564" y="187"/>
                  </a:cubicBezTo>
                  <a:cubicBezTo>
                    <a:pt x="564" y="187"/>
                    <a:pt x="564" y="187"/>
                    <a:pt x="564" y="187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5" y="188"/>
                    <a:pt x="565" y="188"/>
                    <a:pt x="565" y="188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6" y="189"/>
                    <a:pt x="566" y="189"/>
                    <a:pt x="566" y="189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7" y="190"/>
                    <a:pt x="567" y="190"/>
                    <a:pt x="567" y="190"/>
                  </a:cubicBezTo>
                  <a:cubicBezTo>
                    <a:pt x="568" y="190"/>
                    <a:pt x="568" y="190"/>
                    <a:pt x="568" y="190"/>
                  </a:cubicBezTo>
                  <a:cubicBezTo>
                    <a:pt x="569" y="190"/>
                    <a:pt x="569" y="190"/>
                    <a:pt x="569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70" y="190"/>
                    <a:pt x="570" y="190"/>
                    <a:pt x="570" y="190"/>
                  </a:cubicBezTo>
                  <a:cubicBezTo>
                    <a:pt x="569" y="189"/>
                    <a:pt x="569" y="189"/>
                    <a:pt x="569" y="189"/>
                  </a:cubicBezTo>
                  <a:cubicBezTo>
                    <a:pt x="568" y="189"/>
                    <a:pt x="568" y="189"/>
                    <a:pt x="568" y="189"/>
                  </a:cubicBezTo>
                  <a:cubicBezTo>
                    <a:pt x="567" y="188"/>
                    <a:pt x="567" y="188"/>
                    <a:pt x="567" y="188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6" y="187"/>
                    <a:pt x="566" y="187"/>
                    <a:pt x="566" y="187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6" y="186"/>
                    <a:pt x="566" y="186"/>
                    <a:pt x="566" y="186"/>
                  </a:cubicBezTo>
                  <a:cubicBezTo>
                    <a:pt x="565" y="186"/>
                    <a:pt x="565" y="186"/>
                    <a:pt x="565" y="186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7"/>
                    <a:pt x="563" y="187"/>
                    <a:pt x="563" y="187"/>
                  </a:cubicBezTo>
                  <a:close/>
                  <a:moveTo>
                    <a:pt x="541" y="228"/>
                  </a:moveTo>
                  <a:cubicBezTo>
                    <a:pt x="541" y="228"/>
                    <a:pt x="541" y="228"/>
                    <a:pt x="541" y="228"/>
                  </a:cubicBezTo>
                  <a:cubicBezTo>
                    <a:pt x="542" y="228"/>
                    <a:pt x="542" y="228"/>
                    <a:pt x="542" y="228"/>
                  </a:cubicBezTo>
                  <a:cubicBezTo>
                    <a:pt x="542" y="227"/>
                    <a:pt x="542" y="227"/>
                    <a:pt x="542" y="227"/>
                  </a:cubicBezTo>
                  <a:cubicBezTo>
                    <a:pt x="541" y="227"/>
                    <a:pt x="541" y="227"/>
                    <a:pt x="541" y="227"/>
                  </a:cubicBezTo>
                  <a:cubicBezTo>
                    <a:pt x="540" y="227"/>
                    <a:pt x="540" y="227"/>
                    <a:pt x="540" y="227"/>
                  </a:cubicBezTo>
                  <a:cubicBezTo>
                    <a:pt x="540" y="228"/>
                    <a:pt x="540" y="228"/>
                    <a:pt x="540" y="228"/>
                  </a:cubicBezTo>
                  <a:cubicBezTo>
                    <a:pt x="541" y="228"/>
                    <a:pt x="541" y="228"/>
                    <a:pt x="541" y="228"/>
                  </a:cubicBezTo>
                  <a:close/>
                  <a:moveTo>
                    <a:pt x="536" y="227"/>
                  </a:moveTo>
                  <a:cubicBezTo>
                    <a:pt x="536" y="228"/>
                    <a:pt x="536" y="228"/>
                    <a:pt x="536" y="228"/>
                  </a:cubicBezTo>
                  <a:cubicBezTo>
                    <a:pt x="537" y="228"/>
                    <a:pt x="537" y="228"/>
                    <a:pt x="537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8" y="228"/>
                    <a:pt x="538" y="228"/>
                    <a:pt x="538" y="228"/>
                  </a:cubicBezTo>
                  <a:cubicBezTo>
                    <a:pt x="537" y="227"/>
                    <a:pt x="537" y="227"/>
                    <a:pt x="537" y="227"/>
                  </a:cubicBezTo>
                  <a:cubicBezTo>
                    <a:pt x="536" y="227"/>
                    <a:pt x="536" y="227"/>
                    <a:pt x="536" y="227"/>
                  </a:cubicBezTo>
                  <a:close/>
                  <a:moveTo>
                    <a:pt x="539" y="234"/>
                  </a:moveTo>
                  <a:cubicBezTo>
                    <a:pt x="539" y="234"/>
                    <a:pt x="539" y="234"/>
                    <a:pt x="539" y="234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2"/>
                    <a:pt x="539" y="232"/>
                    <a:pt x="539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41" y="231"/>
                    <a:pt x="541" y="231"/>
                    <a:pt x="541" y="231"/>
                  </a:cubicBezTo>
                  <a:cubicBezTo>
                    <a:pt x="540" y="230"/>
                    <a:pt x="540" y="230"/>
                    <a:pt x="540" y="230"/>
                  </a:cubicBezTo>
                  <a:cubicBezTo>
                    <a:pt x="541" y="230"/>
                    <a:pt x="541" y="230"/>
                    <a:pt x="541" y="230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41" y="229"/>
                    <a:pt x="541" y="229"/>
                    <a:pt x="541" y="229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28"/>
                    <a:pt x="539" y="228"/>
                    <a:pt x="539" y="228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9" y="230"/>
                    <a:pt x="539" y="230"/>
                    <a:pt x="539" y="230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8" y="231"/>
                    <a:pt x="538" y="231"/>
                    <a:pt x="538" y="231"/>
                  </a:cubicBezTo>
                  <a:cubicBezTo>
                    <a:pt x="537" y="231"/>
                    <a:pt x="537" y="231"/>
                    <a:pt x="537" y="231"/>
                  </a:cubicBezTo>
                  <a:cubicBezTo>
                    <a:pt x="537" y="232"/>
                    <a:pt x="537" y="232"/>
                    <a:pt x="537" y="232"/>
                  </a:cubicBezTo>
                  <a:cubicBezTo>
                    <a:pt x="538" y="232"/>
                    <a:pt x="538" y="232"/>
                    <a:pt x="538" y="232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8" y="233"/>
                    <a:pt x="538" y="233"/>
                    <a:pt x="538" y="233"/>
                  </a:cubicBezTo>
                  <a:cubicBezTo>
                    <a:pt x="539" y="233"/>
                    <a:pt x="539" y="233"/>
                    <a:pt x="539" y="233"/>
                  </a:cubicBezTo>
                  <a:cubicBezTo>
                    <a:pt x="539" y="234"/>
                    <a:pt x="539" y="234"/>
                    <a:pt x="539" y="234"/>
                  </a:cubicBezTo>
                  <a:close/>
                  <a:moveTo>
                    <a:pt x="538" y="239"/>
                  </a:moveTo>
                  <a:cubicBezTo>
                    <a:pt x="538" y="239"/>
                    <a:pt x="538" y="238"/>
                    <a:pt x="538" y="238"/>
                  </a:cubicBezTo>
                  <a:cubicBezTo>
                    <a:pt x="538" y="238"/>
                    <a:pt x="538" y="238"/>
                    <a:pt x="538" y="238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8" y="237"/>
                    <a:pt x="538" y="237"/>
                    <a:pt x="538" y="237"/>
                  </a:cubicBezTo>
                  <a:cubicBezTo>
                    <a:pt x="537" y="238"/>
                    <a:pt x="537" y="238"/>
                    <a:pt x="537" y="238"/>
                  </a:cubicBezTo>
                  <a:cubicBezTo>
                    <a:pt x="538" y="239"/>
                    <a:pt x="538" y="239"/>
                    <a:pt x="538" y="239"/>
                  </a:cubicBezTo>
                  <a:close/>
                  <a:moveTo>
                    <a:pt x="538" y="240"/>
                  </a:moveTo>
                  <a:cubicBezTo>
                    <a:pt x="539" y="240"/>
                    <a:pt x="539" y="240"/>
                    <a:pt x="539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39"/>
                    <a:pt x="538" y="239"/>
                    <a:pt x="538" y="239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ubicBezTo>
                    <a:pt x="538" y="240"/>
                    <a:pt x="538" y="240"/>
                    <a:pt x="538" y="240"/>
                  </a:cubicBezTo>
                  <a:close/>
                  <a:moveTo>
                    <a:pt x="537" y="241"/>
                  </a:moveTo>
                  <a:cubicBezTo>
                    <a:pt x="537" y="241"/>
                    <a:pt x="537" y="241"/>
                    <a:pt x="537" y="241"/>
                  </a:cubicBezTo>
                  <a:cubicBezTo>
                    <a:pt x="537" y="241"/>
                    <a:pt x="537" y="241"/>
                    <a:pt x="537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6" y="241"/>
                    <a:pt x="536" y="241"/>
                    <a:pt x="536" y="241"/>
                  </a:cubicBezTo>
                  <a:cubicBezTo>
                    <a:pt x="537" y="241"/>
                    <a:pt x="537" y="241"/>
                    <a:pt x="537" y="241"/>
                  </a:cubicBezTo>
                  <a:close/>
                  <a:moveTo>
                    <a:pt x="537" y="243"/>
                  </a:moveTo>
                  <a:cubicBezTo>
                    <a:pt x="538" y="243"/>
                    <a:pt x="538" y="243"/>
                    <a:pt x="538" y="243"/>
                  </a:cubicBezTo>
                  <a:cubicBezTo>
                    <a:pt x="538" y="243"/>
                    <a:pt x="538" y="243"/>
                    <a:pt x="538" y="243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8" y="242"/>
                    <a:pt x="538" y="242"/>
                    <a:pt x="538" y="242"/>
                  </a:cubicBezTo>
                  <a:cubicBezTo>
                    <a:pt x="537" y="242"/>
                    <a:pt x="537" y="242"/>
                    <a:pt x="537" y="242"/>
                  </a:cubicBezTo>
                  <a:cubicBezTo>
                    <a:pt x="537" y="243"/>
                    <a:pt x="537" y="243"/>
                    <a:pt x="537" y="243"/>
                  </a:cubicBezTo>
                  <a:close/>
                  <a:moveTo>
                    <a:pt x="536" y="248"/>
                  </a:move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ubicBezTo>
                    <a:pt x="536" y="248"/>
                    <a:pt x="536" y="248"/>
                    <a:pt x="536" y="248"/>
                  </a:cubicBezTo>
                  <a:close/>
                  <a:moveTo>
                    <a:pt x="536" y="251"/>
                  </a:move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0"/>
                    <a:pt x="536" y="250"/>
                    <a:pt x="536" y="250"/>
                  </a:cubicBezTo>
                  <a:cubicBezTo>
                    <a:pt x="536" y="251"/>
                    <a:pt x="536" y="251"/>
                    <a:pt x="536" y="251"/>
                  </a:cubicBezTo>
                  <a:close/>
                  <a:moveTo>
                    <a:pt x="536" y="252"/>
                  </a:move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ubicBezTo>
                    <a:pt x="536" y="252"/>
                    <a:pt x="536" y="252"/>
                    <a:pt x="536" y="252"/>
                  </a:cubicBezTo>
                  <a:close/>
                  <a:moveTo>
                    <a:pt x="535" y="253"/>
                  </a:move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ubicBezTo>
                    <a:pt x="535" y="253"/>
                    <a:pt x="535" y="253"/>
                    <a:pt x="535" y="253"/>
                  </a:cubicBezTo>
                  <a:close/>
                  <a:moveTo>
                    <a:pt x="534" y="256"/>
                  </a:moveTo>
                  <a:cubicBezTo>
                    <a:pt x="534" y="256"/>
                    <a:pt x="534" y="256"/>
                    <a:pt x="534" y="256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5"/>
                    <a:pt x="534" y="255"/>
                    <a:pt x="534" y="255"/>
                  </a:cubicBezTo>
                  <a:cubicBezTo>
                    <a:pt x="534" y="256"/>
                    <a:pt x="534" y="256"/>
                    <a:pt x="534" y="256"/>
                  </a:cubicBezTo>
                  <a:cubicBezTo>
                    <a:pt x="534" y="256"/>
                    <a:pt x="534" y="256"/>
                    <a:pt x="534" y="256"/>
                  </a:cubicBezTo>
                  <a:close/>
                  <a:moveTo>
                    <a:pt x="526" y="266"/>
                  </a:moveTo>
                  <a:cubicBezTo>
                    <a:pt x="527" y="266"/>
                    <a:pt x="527" y="266"/>
                    <a:pt x="527" y="266"/>
                  </a:cubicBezTo>
                  <a:cubicBezTo>
                    <a:pt x="528" y="265"/>
                    <a:pt x="528" y="265"/>
                    <a:pt x="528" y="265"/>
                  </a:cubicBezTo>
                  <a:cubicBezTo>
                    <a:pt x="528" y="264"/>
                    <a:pt x="528" y="264"/>
                    <a:pt x="528" y="264"/>
                  </a:cubicBezTo>
                  <a:cubicBezTo>
                    <a:pt x="529" y="264"/>
                    <a:pt x="529" y="264"/>
                    <a:pt x="529" y="264"/>
                  </a:cubicBezTo>
                  <a:cubicBezTo>
                    <a:pt x="529" y="263"/>
                    <a:pt x="529" y="263"/>
                    <a:pt x="529" y="263"/>
                  </a:cubicBezTo>
                  <a:cubicBezTo>
                    <a:pt x="529" y="262"/>
                    <a:pt x="529" y="262"/>
                    <a:pt x="529" y="262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30" y="261"/>
                    <a:pt x="530" y="261"/>
                    <a:pt x="530" y="261"/>
                  </a:cubicBezTo>
                  <a:cubicBezTo>
                    <a:pt x="529" y="261"/>
                    <a:pt x="529" y="261"/>
                    <a:pt x="529" y="261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2"/>
                    <a:pt x="528" y="262"/>
                    <a:pt x="528" y="262"/>
                  </a:cubicBezTo>
                  <a:cubicBezTo>
                    <a:pt x="528" y="263"/>
                    <a:pt x="528" y="263"/>
                    <a:pt x="528" y="263"/>
                  </a:cubicBezTo>
                  <a:cubicBezTo>
                    <a:pt x="527" y="263"/>
                    <a:pt x="527" y="263"/>
                    <a:pt x="527" y="263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26" y="266"/>
                    <a:pt x="526" y="266"/>
                    <a:pt x="526" y="266"/>
                  </a:cubicBezTo>
                  <a:close/>
                  <a:moveTo>
                    <a:pt x="518" y="274"/>
                  </a:move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9" y="272"/>
                    <a:pt x="519" y="272"/>
                    <a:pt x="519" y="272"/>
                  </a:cubicBezTo>
                  <a:cubicBezTo>
                    <a:pt x="520" y="272"/>
                    <a:pt x="520" y="272"/>
                    <a:pt x="520" y="272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0" y="271"/>
                    <a:pt x="520" y="271"/>
                    <a:pt x="520" y="271"/>
                  </a:cubicBezTo>
                  <a:cubicBezTo>
                    <a:pt x="521" y="271"/>
                    <a:pt x="521" y="271"/>
                    <a:pt x="521" y="271"/>
                  </a:cubicBezTo>
                  <a:cubicBezTo>
                    <a:pt x="521" y="270"/>
                    <a:pt x="521" y="270"/>
                    <a:pt x="521" y="270"/>
                  </a:cubicBezTo>
                  <a:cubicBezTo>
                    <a:pt x="522" y="269"/>
                    <a:pt x="522" y="269"/>
                    <a:pt x="522" y="269"/>
                  </a:cubicBezTo>
                  <a:cubicBezTo>
                    <a:pt x="523" y="268"/>
                    <a:pt x="523" y="268"/>
                    <a:pt x="523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8"/>
                    <a:pt x="524" y="268"/>
                    <a:pt x="524" y="268"/>
                  </a:cubicBezTo>
                  <a:cubicBezTo>
                    <a:pt x="524" y="267"/>
                    <a:pt x="524" y="267"/>
                    <a:pt x="524" y="267"/>
                  </a:cubicBezTo>
                  <a:cubicBezTo>
                    <a:pt x="524" y="266"/>
                    <a:pt x="524" y="266"/>
                    <a:pt x="524" y="266"/>
                  </a:cubicBezTo>
                  <a:cubicBezTo>
                    <a:pt x="523" y="266"/>
                    <a:pt x="523" y="266"/>
                    <a:pt x="523" y="266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2" y="268"/>
                    <a:pt x="522" y="268"/>
                    <a:pt x="522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1" y="268"/>
                    <a:pt x="521" y="268"/>
                    <a:pt x="521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20" y="269"/>
                    <a:pt x="520" y="269"/>
                    <a:pt x="520" y="269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0"/>
                    <a:pt x="519" y="270"/>
                    <a:pt x="519" y="270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9" y="271"/>
                    <a:pt x="519" y="271"/>
                    <a:pt x="519" y="271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3"/>
                    <a:pt x="518" y="273"/>
                    <a:pt x="518" y="273"/>
                  </a:cubicBezTo>
                  <a:cubicBezTo>
                    <a:pt x="518" y="274"/>
                    <a:pt x="518" y="274"/>
                    <a:pt x="518" y="274"/>
                  </a:cubicBezTo>
                  <a:cubicBezTo>
                    <a:pt x="518" y="274"/>
                    <a:pt x="518" y="274"/>
                    <a:pt x="518" y="274"/>
                  </a:cubicBezTo>
                  <a:close/>
                  <a:moveTo>
                    <a:pt x="514" y="280"/>
                  </a:moveTo>
                  <a:cubicBezTo>
                    <a:pt x="514" y="280"/>
                    <a:pt x="514" y="279"/>
                    <a:pt x="514" y="279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5" y="277"/>
                    <a:pt x="515" y="277"/>
                    <a:pt x="515" y="277"/>
                  </a:cubicBezTo>
                  <a:cubicBezTo>
                    <a:pt x="516" y="276"/>
                    <a:pt x="516" y="276"/>
                    <a:pt x="516" y="276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6" y="275"/>
                    <a:pt x="516" y="275"/>
                    <a:pt x="516" y="275"/>
                  </a:cubicBezTo>
                  <a:cubicBezTo>
                    <a:pt x="515" y="275"/>
                    <a:pt x="515" y="275"/>
                    <a:pt x="515" y="275"/>
                  </a:cubicBezTo>
                  <a:cubicBezTo>
                    <a:pt x="515" y="274"/>
                    <a:pt x="515" y="274"/>
                    <a:pt x="515" y="274"/>
                  </a:cubicBezTo>
                  <a:cubicBezTo>
                    <a:pt x="514" y="275"/>
                    <a:pt x="514" y="275"/>
                    <a:pt x="514" y="275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6"/>
                    <a:pt x="514" y="276"/>
                    <a:pt x="514" y="276"/>
                  </a:cubicBezTo>
                  <a:cubicBezTo>
                    <a:pt x="514" y="278"/>
                    <a:pt x="514" y="278"/>
                    <a:pt x="514" y="278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4" y="279"/>
                    <a:pt x="514" y="279"/>
                    <a:pt x="514" y="279"/>
                  </a:cubicBezTo>
                  <a:cubicBezTo>
                    <a:pt x="514" y="280"/>
                    <a:pt x="514" y="280"/>
                    <a:pt x="514" y="280"/>
                  </a:cubicBezTo>
                  <a:close/>
                  <a:moveTo>
                    <a:pt x="9" y="215"/>
                  </a:moveTo>
                  <a:cubicBezTo>
                    <a:pt x="9" y="215"/>
                    <a:pt x="8" y="216"/>
                    <a:pt x="8" y="216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10" y="216"/>
                    <a:pt x="10" y="216"/>
                    <a:pt x="10" y="216"/>
                  </a:cubicBezTo>
                  <a:lnTo>
                    <a:pt x="9" y="2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426829" y="1014430"/>
              <a:ext cx="299785" cy="329377"/>
            </a:xfrm>
            <a:custGeom>
              <a:avLst/>
              <a:gdLst>
                <a:gd name="T0" fmla="*/ 60 w 63"/>
                <a:gd name="T1" fmla="*/ 6 h 69"/>
                <a:gd name="T2" fmla="*/ 26 w 63"/>
                <a:gd name="T3" fmla="*/ 0 h 69"/>
                <a:gd name="T4" fmla="*/ 21 w 63"/>
                <a:gd name="T5" fmla="*/ 7 h 69"/>
                <a:gd name="T6" fmla="*/ 28 w 63"/>
                <a:gd name="T7" fmla="*/ 13 h 69"/>
                <a:gd name="T8" fmla="*/ 28 w 63"/>
                <a:gd name="T9" fmla="*/ 13 h 69"/>
                <a:gd name="T10" fmla="*/ 25 w 63"/>
                <a:gd name="T11" fmla="*/ 14 h 69"/>
                <a:gd name="T12" fmla="*/ 33 w 63"/>
                <a:gd name="T13" fmla="*/ 17 h 69"/>
                <a:gd name="T14" fmla="*/ 39 w 63"/>
                <a:gd name="T15" fmla="*/ 17 h 69"/>
                <a:gd name="T16" fmla="*/ 45 w 63"/>
                <a:gd name="T17" fmla="*/ 12 h 69"/>
                <a:gd name="T18" fmla="*/ 44 w 63"/>
                <a:gd name="T19" fmla="*/ 7 h 69"/>
                <a:gd name="T20" fmla="*/ 38 w 63"/>
                <a:gd name="T21" fmla="*/ 5 h 69"/>
                <a:gd name="T22" fmla="*/ 35 w 63"/>
                <a:gd name="T23" fmla="*/ 7 h 69"/>
                <a:gd name="T24" fmla="*/ 33 w 63"/>
                <a:gd name="T25" fmla="*/ 3 h 69"/>
                <a:gd name="T26" fmla="*/ 33 w 63"/>
                <a:gd name="T27" fmla="*/ 10 h 69"/>
                <a:gd name="T28" fmla="*/ 28 w 63"/>
                <a:gd name="T29" fmla="*/ 7 h 69"/>
                <a:gd name="T30" fmla="*/ 25 w 63"/>
                <a:gd name="T31" fmla="*/ 3 h 69"/>
                <a:gd name="T32" fmla="*/ 24 w 63"/>
                <a:gd name="T33" fmla="*/ 8 h 69"/>
                <a:gd name="T34" fmla="*/ 21 w 63"/>
                <a:gd name="T35" fmla="*/ 10 h 69"/>
                <a:gd name="T36" fmla="*/ 51 w 63"/>
                <a:gd name="T37" fmla="*/ 22 h 69"/>
                <a:gd name="T38" fmla="*/ 52 w 63"/>
                <a:gd name="T39" fmla="*/ 22 h 69"/>
                <a:gd name="T40" fmla="*/ 49 w 63"/>
                <a:gd name="T41" fmla="*/ 24 h 69"/>
                <a:gd name="T42" fmla="*/ 39 w 63"/>
                <a:gd name="T43" fmla="*/ 30 h 69"/>
                <a:gd name="T44" fmla="*/ 44 w 63"/>
                <a:gd name="T45" fmla="*/ 34 h 69"/>
                <a:gd name="T46" fmla="*/ 38 w 63"/>
                <a:gd name="T47" fmla="*/ 39 h 69"/>
                <a:gd name="T48" fmla="*/ 33 w 63"/>
                <a:gd name="T49" fmla="*/ 39 h 69"/>
                <a:gd name="T50" fmla="*/ 33 w 63"/>
                <a:gd name="T51" fmla="*/ 32 h 69"/>
                <a:gd name="T52" fmla="*/ 29 w 63"/>
                <a:gd name="T53" fmla="*/ 27 h 69"/>
                <a:gd name="T54" fmla="*/ 35 w 63"/>
                <a:gd name="T55" fmla="*/ 29 h 69"/>
                <a:gd name="T56" fmla="*/ 33 w 63"/>
                <a:gd name="T57" fmla="*/ 25 h 69"/>
                <a:gd name="T58" fmla="*/ 3 w 63"/>
                <a:gd name="T59" fmla="*/ 28 h 69"/>
                <a:gd name="T60" fmla="*/ 3 w 63"/>
                <a:gd name="T61" fmla="*/ 27 h 69"/>
                <a:gd name="T62" fmla="*/ 21 w 63"/>
                <a:gd name="T63" fmla="*/ 48 h 69"/>
                <a:gd name="T64" fmla="*/ 19 w 63"/>
                <a:gd name="T65" fmla="*/ 44 h 69"/>
                <a:gd name="T66" fmla="*/ 14 w 63"/>
                <a:gd name="T67" fmla="*/ 42 h 69"/>
                <a:gd name="T68" fmla="*/ 12 w 63"/>
                <a:gd name="T69" fmla="*/ 39 h 69"/>
                <a:gd name="T70" fmla="*/ 16 w 63"/>
                <a:gd name="T71" fmla="*/ 38 h 69"/>
                <a:gd name="T72" fmla="*/ 19 w 63"/>
                <a:gd name="T73" fmla="*/ 35 h 69"/>
                <a:gd name="T74" fmla="*/ 17 w 63"/>
                <a:gd name="T75" fmla="*/ 34 h 69"/>
                <a:gd name="T76" fmla="*/ 11 w 63"/>
                <a:gd name="T77" fmla="*/ 35 h 69"/>
                <a:gd name="T78" fmla="*/ 14 w 63"/>
                <a:gd name="T79" fmla="*/ 31 h 69"/>
                <a:gd name="T80" fmla="*/ 19 w 63"/>
                <a:gd name="T81" fmla="*/ 28 h 69"/>
                <a:gd name="T82" fmla="*/ 15 w 63"/>
                <a:gd name="T83" fmla="*/ 28 h 69"/>
                <a:gd name="T84" fmla="*/ 14 w 63"/>
                <a:gd name="T85" fmla="*/ 26 h 69"/>
                <a:gd name="T86" fmla="*/ 13 w 63"/>
                <a:gd name="T87" fmla="*/ 29 h 69"/>
                <a:gd name="T88" fmla="*/ 7 w 63"/>
                <a:gd name="T89" fmla="*/ 29 h 69"/>
                <a:gd name="T90" fmla="*/ 4 w 63"/>
                <a:gd name="T91" fmla="*/ 25 h 69"/>
                <a:gd name="T92" fmla="*/ 5 w 63"/>
                <a:gd name="T93" fmla="*/ 24 h 69"/>
                <a:gd name="T94" fmla="*/ 4 w 63"/>
                <a:gd name="T95" fmla="*/ 19 h 69"/>
                <a:gd name="T96" fmla="*/ 0 w 63"/>
                <a:gd name="T97" fmla="*/ 17 h 69"/>
                <a:gd name="T98" fmla="*/ 5 w 63"/>
                <a:gd name="T99" fmla="*/ 15 h 69"/>
                <a:gd name="T100" fmla="*/ 9 w 63"/>
                <a:gd name="T101" fmla="*/ 14 h 69"/>
                <a:gd name="T102" fmla="*/ 9 w 63"/>
                <a:gd name="T103" fmla="*/ 15 h 69"/>
                <a:gd name="T104" fmla="*/ 10 w 63"/>
                <a:gd name="T105" fmla="*/ 19 h 69"/>
                <a:gd name="T106" fmla="*/ 13 w 63"/>
                <a:gd name="T107" fmla="*/ 17 h 69"/>
                <a:gd name="T108" fmla="*/ 17 w 63"/>
                <a:gd name="T109" fmla="*/ 23 h 69"/>
                <a:gd name="T110" fmla="*/ 15 w 63"/>
                <a:gd name="T111" fmla="*/ 12 h 69"/>
                <a:gd name="T112" fmla="*/ 21 w 63"/>
                <a:gd name="T113" fmla="*/ 13 h 69"/>
                <a:gd name="T114" fmla="*/ 23 w 63"/>
                <a:gd name="T115" fmla="*/ 15 h 69"/>
                <a:gd name="T116" fmla="*/ 32 w 63"/>
                <a:gd name="T117" fmla="*/ 23 h 69"/>
                <a:gd name="T118" fmla="*/ 27 w 63"/>
                <a:gd name="T119" fmla="*/ 27 h 69"/>
                <a:gd name="T120" fmla="*/ 26 w 63"/>
                <a:gd name="T121" fmla="*/ 34 h 69"/>
                <a:gd name="T122" fmla="*/ 23 w 63"/>
                <a:gd name="T123" fmla="*/ 41 h 69"/>
                <a:gd name="T124" fmla="*/ 32 w 63"/>
                <a:gd name="T12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69">
                  <a:moveTo>
                    <a:pt x="58" y="6"/>
                  </a:move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6"/>
                    <a:pt x="58" y="6"/>
                    <a:pt x="58" y="6"/>
                  </a:cubicBezTo>
                  <a:close/>
                  <a:moveTo>
                    <a:pt x="47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lose/>
                  <a:moveTo>
                    <a:pt x="26" y="0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2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48" y="25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lose/>
                  <a:moveTo>
                    <a:pt x="32" y="32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28" y="20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lose/>
                  <a:moveTo>
                    <a:pt x="29" y="27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  <a:moveTo>
                    <a:pt x="5" y="3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lose/>
                  <a:moveTo>
                    <a:pt x="21" y="49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49"/>
                  </a:cubicBezTo>
                  <a:close/>
                  <a:moveTo>
                    <a:pt x="31" y="69"/>
                  </a:moveTo>
                  <a:cubicBezTo>
                    <a:pt x="32" y="69"/>
                    <a:pt x="32" y="69"/>
                    <a:pt x="32" y="69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2"/>
            <p:cNvSpPr>
              <a:spLocks noEditPoints="1"/>
            </p:cNvSpPr>
            <p:nvPr/>
          </p:nvSpPr>
          <p:spPr bwMode="auto">
            <a:xfrm>
              <a:off x="6884296" y="2097772"/>
              <a:ext cx="333238" cy="582844"/>
            </a:xfrm>
            <a:custGeom>
              <a:avLst/>
              <a:gdLst>
                <a:gd name="T0" fmla="*/ 108 w 259"/>
                <a:gd name="T1" fmla="*/ 219 h 453"/>
                <a:gd name="T2" fmla="*/ 11 w 259"/>
                <a:gd name="T3" fmla="*/ 449 h 453"/>
                <a:gd name="T4" fmla="*/ 60 w 259"/>
                <a:gd name="T5" fmla="*/ 412 h 453"/>
                <a:gd name="T6" fmla="*/ 60 w 259"/>
                <a:gd name="T7" fmla="*/ 412 h 453"/>
                <a:gd name="T8" fmla="*/ 74 w 259"/>
                <a:gd name="T9" fmla="*/ 375 h 453"/>
                <a:gd name="T10" fmla="*/ 78 w 259"/>
                <a:gd name="T11" fmla="*/ 378 h 453"/>
                <a:gd name="T12" fmla="*/ 182 w 259"/>
                <a:gd name="T13" fmla="*/ 93 h 453"/>
                <a:gd name="T14" fmla="*/ 174 w 259"/>
                <a:gd name="T15" fmla="*/ 63 h 453"/>
                <a:gd name="T16" fmla="*/ 185 w 259"/>
                <a:gd name="T17" fmla="*/ 56 h 453"/>
                <a:gd name="T18" fmla="*/ 185 w 259"/>
                <a:gd name="T19" fmla="*/ 33 h 453"/>
                <a:gd name="T20" fmla="*/ 185 w 259"/>
                <a:gd name="T21" fmla="*/ 0 h 453"/>
                <a:gd name="T22" fmla="*/ 230 w 259"/>
                <a:gd name="T23" fmla="*/ 33 h 453"/>
                <a:gd name="T24" fmla="*/ 245 w 259"/>
                <a:gd name="T25" fmla="*/ 33 h 453"/>
                <a:gd name="T26" fmla="*/ 256 w 259"/>
                <a:gd name="T27" fmla="*/ 48 h 453"/>
                <a:gd name="T28" fmla="*/ 230 w 259"/>
                <a:gd name="T29" fmla="*/ 67 h 453"/>
                <a:gd name="T30" fmla="*/ 200 w 259"/>
                <a:gd name="T31" fmla="*/ 67 h 453"/>
                <a:gd name="T32" fmla="*/ 189 w 259"/>
                <a:gd name="T33" fmla="*/ 78 h 453"/>
                <a:gd name="T34" fmla="*/ 185 w 259"/>
                <a:gd name="T35" fmla="*/ 96 h 453"/>
                <a:gd name="T36" fmla="*/ 182 w 259"/>
                <a:gd name="T37" fmla="*/ 171 h 453"/>
                <a:gd name="T38" fmla="*/ 60 w 259"/>
                <a:gd name="T39" fmla="*/ 278 h 453"/>
                <a:gd name="T40" fmla="*/ 52 w 259"/>
                <a:gd name="T41" fmla="*/ 286 h 453"/>
                <a:gd name="T42" fmla="*/ 52 w 259"/>
                <a:gd name="T43" fmla="*/ 293 h 453"/>
                <a:gd name="T44" fmla="*/ 74 w 259"/>
                <a:gd name="T45" fmla="*/ 300 h 453"/>
                <a:gd name="T46" fmla="*/ 71 w 259"/>
                <a:gd name="T47" fmla="*/ 289 h 453"/>
                <a:gd name="T48" fmla="*/ 130 w 259"/>
                <a:gd name="T49" fmla="*/ 252 h 453"/>
                <a:gd name="T50" fmla="*/ 122 w 259"/>
                <a:gd name="T51" fmla="*/ 282 h 453"/>
                <a:gd name="T52" fmla="*/ 145 w 259"/>
                <a:gd name="T53" fmla="*/ 260 h 453"/>
                <a:gd name="T54" fmla="*/ 115 w 259"/>
                <a:gd name="T55" fmla="*/ 263 h 453"/>
                <a:gd name="T56" fmla="*/ 115 w 259"/>
                <a:gd name="T57" fmla="*/ 282 h 453"/>
                <a:gd name="T58" fmla="*/ 97 w 259"/>
                <a:gd name="T59" fmla="*/ 330 h 453"/>
                <a:gd name="T60" fmla="*/ 93 w 259"/>
                <a:gd name="T61" fmla="*/ 312 h 453"/>
                <a:gd name="T62" fmla="*/ 100 w 259"/>
                <a:gd name="T63" fmla="*/ 282 h 453"/>
                <a:gd name="T64" fmla="*/ 89 w 259"/>
                <a:gd name="T65" fmla="*/ 271 h 453"/>
                <a:gd name="T66" fmla="*/ 104 w 259"/>
                <a:gd name="T67" fmla="*/ 252 h 453"/>
                <a:gd name="T68" fmla="*/ 134 w 259"/>
                <a:gd name="T69" fmla="*/ 249 h 453"/>
                <a:gd name="T70" fmla="*/ 148 w 259"/>
                <a:gd name="T71" fmla="*/ 260 h 453"/>
                <a:gd name="T72" fmla="*/ 171 w 259"/>
                <a:gd name="T73" fmla="*/ 252 h 453"/>
                <a:gd name="T74" fmla="*/ 171 w 259"/>
                <a:gd name="T75" fmla="*/ 241 h 453"/>
                <a:gd name="T76" fmla="*/ 185 w 259"/>
                <a:gd name="T77" fmla="*/ 241 h 453"/>
                <a:gd name="T78" fmla="*/ 208 w 259"/>
                <a:gd name="T79" fmla="*/ 237 h 453"/>
                <a:gd name="T80" fmla="*/ 219 w 259"/>
                <a:gd name="T81" fmla="*/ 226 h 453"/>
                <a:gd name="T82" fmla="*/ 226 w 259"/>
                <a:gd name="T83" fmla="*/ 211 h 453"/>
                <a:gd name="T84" fmla="*/ 230 w 259"/>
                <a:gd name="T85" fmla="*/ 163 h 453"/>
                <a:gd name="T86" fmla="*/ 226 w 259"/>
                <a:gd name="T87" fmla="*/ 137 h 453"/>
                <a:gd name="T88" fmla="*/ 204 w 259"/>
                <a:gd name="T89" fmla="*/ 93 h 453"/>
                <a:gd name="T90" fmla="*/ 204 w 259"/>
                <a:gd name="T91" fmla="*/ 100 h 453"/>
                <a:gd name="T92" fmla="*/ 189 w 259"/>
                <a:gd name="T93" fmla="*/ 100 h 453"/>
                <a:gd name="T94" fmla="*/ 185 w 259"/>
                <a:gd name="T95" fmla="*/ 126 h 453"/>
                <a:gd name="T96" fmla="*/ 185 w 259"/>
                <a:gd name="T97" fmla="*/ 178 h 453"/>
                <a:gd name="T98" fmla="*/ 163 w 259"/>
                <a:gd name="T99" fmla="*/ 189 h 453"/>
                <a:gd name="T100" fmla="*/ 152 w 259"/>
                <a:gd name="T101" fmla="*/ 211 h 453"/>
                <a:gd name="T102" fmla="*/ 145 w 259"/>
                <a:gd name="T103" fmla="*/ 226 h 453"/>
                <a:gd name="T104" fmla="*/ 111 w 259"/>
                <a:gd name="T105" fmla="*/ 230 h 453"/>
                <a:gd name="T106" fmla="*/ 78 w 259"/>
                <a:gd name="T107" fmla="*/ 256 h 453"/>
                <a:gd name="T108" fmla="*/ 63 w 259"/>
                <a:gd name="T109" fmla="*/ 278 h 453"/>
                <a:gd name="T110" fmla="*/ 67 w 259"/>
                <a:gd name="T111" fmla="*/ 289 h 453"/>
                <a:gd name="T112" fmla="*/ 71 w 259"/>
                <a:gd name="T113" fmla="*/ 282 h 453"/>
                <a:gd name="T114" fmla="*/ 78 w 259"/>
                <a:gd name="T115" fmla="*/ 308 h 453"/>
                <a:gd name="T116" fmla="*/ 89 w 259"/>
                <a:gd name="T117" fmla="*/ 308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453">
                  <a:moveTo>
                    <a:pt x="104" y="219"/>
                  </a:moveTo>
                  <a:lnTo>
                    <a:pt x="108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lnTo>
                    <a:pt x="104" y="219"/>
                  </a:lnTo>
                  <a:close/>
                  <a:moveTo>
                    <a:pt x="108" y="219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11" y="215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8" y="219"/>
                  </a:lnTo>
                  <a:lnTo>
                    <a:pt x="108" y="219"/>
                  </a:lnTo>
                  <a:close/>
                  <a:moveTo>
                    <a:pt x="4" y="453"/>
                  </a:moveTo>
                  <a:lnTo>
                    <a:pt x="4" y="449"/>
                  </a:lnTo>
                  <a:lnTo>
                    <a:pt x="0" y="449"/>
                  </a:lnTo>
                  <a:lnTo>
                    <a:pt x="0" y="453"/>
                  </a:lnTo>
                  <a:lnTo>
                    <a:pt x="4" y="453"/>
                  </a:lnTo>
                  <a:lnTo>
                    <a:pt x="4" y="453"/>
                  </a:lnTo>
                  <a:lnTo>
                    <a:pt x="4" y="453"/>
                  </a:lnTo>
                  <a:close/>
                  <a:moveTo>
                    <a:pt x="8" y="449"/>
                  </a:moveTo>
                  <a:lnTo>
                    <a:pt x="8" y="445"/>
                  </a:lnTo>
                  <a:lnTo>
                    <a:pt x="11" y="449"/>
                  </a:lnTo>
                  <a:lnTo>
                    <a:pt x="8" y="453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9"/>
                  </a:lnTo>
                  <a:close/>
                  <a:moveTo>
                    <a:pt x="22" y="438"/>
                  </a:moveTo>
                  <a:lnTo>
                    <a:pt x="22" y="441"/>
                  </a:lnTo>
                  <a:lnTo>
                    <a:pt x="22" y="441"/>
                  </a:lnTo>
                  <a:lnTo>
                    <a:pt x="26" y="441"/>
                  </a:lnTo>
                  <a:lnTo>
                    <a:pt x="26" y="441"/>
                  </a:lnTo>
                  <a:lnTo>
                    <a:pt x="22" y="438"/>
                  </a:lnTo>
                  <a:lnTo>
                    <a:pt x="22" y="438"/>
                  </a:lnTo>
                  <a:close/>
                  <a:moveTo>
                    <a:pt x="60" y="412"/>
                  </a:moveTo>
                  <a:lnTo>
                    <a:pt x="56" y="408"/>
                  </a:lnTo>
                  <a:lnTo>
                    <a:pt x="60" y="408"/>
                  </a:lnTo>
                  <a:lnTo>
                    <a:pt x="60" y="404"/>
                  </a:lnTo>
                  <a:lnTo>
                    <a:pt x="60" y="404"/>
                  </a:lnTo>
                  <a:lnTo>
                    <a:pt x="63" y="401"/>
                  </a:lnTo>
                  <a:lnTo>
                    <a:pt x="63" y="401"/>
                  </a:lnTo>
                  <a:lnTo>
                    <a:pt x="67" y="401"/>
                  </a:lnTo>
                  <a:lnTo>
                    <a:pt x="63" y="404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60" y="412"/>
                  </a:lnTo>
                  <a:close/>
                  <a:moveTo>
                    <a:pt x="74" y="382"/>
                  </a:moveTo>
                  <a:lnTo>
                    <a:pt x="74" y="382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1" y="386"/>
                  </a:lnTo>
                  <a:lnTo>
                    <a:pt x="71" y="382"/>
                  </a:lnTo>
                  <a:lnTo>
                    <a:pt x="74" y="382"/>
                  </a:lnTo>
                  <a:lnTo>
                    <a:pt x="74" y="382"/>
                  </a:lnTo>
                  <a:close/>
                  <a:moveTo>
                    <a:pt x="78" y="378"/>
                  </a:moveTo>
                  <a:lnTo>
                    <a:pt x="78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8" y="371"/>
                  </a:lnTo>
                  <a:lnTo>
                    <a:pt x="78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2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78" y="378"/>
                  </a:lnTo>
                  <a:lnTo>
                    <a:pt x="78" y="378"/>
                  </a:lnTo>
                  <a:close/>
                  <a:moveTo>
                    <a:pt x="163" y="82"/>
                  </a:moveTo>
                  <a:lnTo>
                    <a:pt x="163" y="82"/>
                  </a:lnTo>
                  <a:lnTo>
                    <a:pt x="163" y="78"/>
                  </a:lnTo>
                  <a:lnTo>
                    <a:pt x="167" y="74"/>
                  </a:lnTo>
                  <a:lnTo>
                    <a:pt x="167" y="74"/>
                  </a:lnTo>
                  <a:lnTo>
                    <a:pt x="167" y="78"/>
                  </a:lnTo>
                  <a:lnTo>
                    <a:pt x="167" y="82"/>
                  </a:lnTo>
                  <a:lnTo>
                    <a:pt x="163" y="82"/>
                  </a:lnTo>
                  <a:lnTo>
                    <a:pt x="163" y="82"/>
                  </a:lnTo>
                  <a:close/>
                  <a:moveTo>
                    <a:pt x="185" y="96"/>
                  </a:moveTo>
                  <a:lnTo>
                    <a:pt x="182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2" y="85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4" y="78"/>
                  </a:lnTo>
                  <a:lnTo>
                    <a:pt x="171" y="78"/>
                  </a:lnTo>
                  <a:lnTo>
                    <a:pt x="171" y="74"/>
                  </a:lnTo>
                  <a:lnTo>
                    <a:pt x="171" y="71"/>
                  </a:lnTo>
                  <a:lnTo>
                    <a:pt x="171" y="67"/>
                  </a:lnTo>
                  <a:lnTo>
                    <a:pt x="171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78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5" y="56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9" y="48"/>
                  </a:lnTo>
                  <a:lnTo>
                    <a:pt x="185" y="45"/>
                  </a:lnTo>
                  <a:lnTo>
                    <a:pt x="185" y="45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9" y="37"/>
                  </a:lnTo>
                  <a:lnTo>
                    <a:pt x="189" y="37"/>
                  </a:lnTo>
                  <a:lnTo>
                    <a:pt x="185" y="33"/>
                  </a:lnTo>
                  <a:lnTo>
                    <a:pt x="185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5" y="19"/>
                  </a:lnTo>
                  <a:lnTo>
                    <a:pt x="178" y="11"/>
                  </a:lnTo>
                  <a:lnTo>
                    <a:pt x="178" y="7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5" y="0"/>
                  </a:lnTo>
                  <a:lnTo>
                    <a:pt x="185" y="4"/>
                  </a:lnTo>
                  <a:lnTo>
                    <a:pt x="189" y="7"/>
                  </a:lnTo>
                  <a:lnTo>
                    <a:pt x="197" y="7"/>
                  </a:lnTo>
                  <a:lnTo>
                    <a:pt x="197" y="11"/>
                  </a:lnTo>
                  <a:lnTo>
                    <a:pt x="204" y="19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1" y="22"/>
                  </a:lnTo>
                  <a:lnTo>
                    <a:pt x="215" y="26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30" y="33"/>
                  </a:lnTo>
                  <a:lnTo>
                    <a:pt x="230" y="3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41" y="30"/>
                  </a:lnTo>
                  <a:lnTo>
                    <a:pt x="245" y="26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2"/>
                  </a:lnTo>
                  <a:lnTo>
                    <a:pt x="245" y="26"/>
                  </a:lnTo>
                  <a:lnTo>
                    <a:pt x="245" y="30"/>
                  </a:lnTo>
                  <a:lnTo>
                    <a:pt x="245" y="33"/>
                  </a:lnTo>
                  <a:lnTo>
                    <a:pt x="245" y="33"/>
                  </a:lnTo>
                  <a:lnTo>
                    <a:pt x="248" y="37"/>
                  </a:lnTo>
                  <a:lnTo>
                    <a:pt x="252" y="41"/>
                  </a:lnTo>
                  <a:lnTo>
                    <a:pt x="252" y="41"/>
                  </a:lnTo>
                  <a:lnTo>
                    <a:pt x="252" y="45"/>
                  </a:lnTo>
                  <a:lnTo>
                    <a:pt x="256" y="45"/>
                  </a:lnTo>
                  <a:lnTo>
                    <a:pt x="256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56" y="48"/>
                  </a:lnTo>
                  <a:lnTo>
                    <a:pt x="252" y="48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5" y="52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6"/>
                  </a:lnTo>
                  <a:lnTo>
                    <a:pt x="230" y="59"/>
                  </a:lnTo>
                  <a:lnTo>
                    <a:pt x="230" y="67"/>
                  </a:lnTo>
                  <a:lnTo>
                    <a:pt x="230" y="71"/>
                  </a:lnTo>
                  <a:lnTo>
                    <a:pt x="230" y="74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6" y="78"/>
                  </a:lnTo>
                  <a:lnTo>
                    <a:pt x="226" y="74"/>
                  </a:lnTo>
                  <a:lnTo>
                    <a:pt x="219" y="74"/>
                  </a:lnTo>
                  <a:lnTo>
                    <a:pt x="215" y="71"/>
                  </a:lnTo>
                  <a:lnTo>
                    <a:pt x="211" y="67"/>
                  </a:lnTo>
                  <a:lnTo>
                    <a:pt x="208" y="67"/>
                  </a:lnTo>
                  <a:lnTo>
                    <a:pt x="204" y="67"/>
                  </a:lnTo>
                  <a:lnTo>
                    <a:pt x="200" y="67"/>
                  </a:lnTo>
                  <a:lnTo>
                    <a:pt x="200" y="63"/>
                  </a:lnTo>
                  <a:lnTo>
                    <a:pt x="197" y="63"/>
                  </a:lnTo>
                  <a:lnTo>
                    <a:pt x="193" y="67"/>
                  </a:lnTo>
                  <a:lnTo>
                    <a:pt x="189" y="71"/>
                  </a:lnTo>
                  <a:lnTo>
                    <a:pt x="189" y="71"/>
                  </a:lnTo>
                  <a:lnTo>
                    <a:pt x="185" y="67"/>
                  </a:lnTo>
                  <a:lnTo>
                    <a:pt x="182" y="67"/>
                  </a:lnTo>
                  <a:lnTo>
                    <a:pt x="182" y="71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5" y="78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7" y="82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197" y="85"/>
                  </a:lnTo>
                  <a:lnTo>
                    <a:pt x="197" y="89"/>
                  </a:lnTo>
                  <a:lnTo>
                    <a:pt x="197" y="85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9" y="93"/>
                  </a:lnTo>
                  <a:lnTo>
                    <a:pt x="185" y="96"/>
                  </a:lnTo>
                  <a:lnTo>
                    <a:pt x="185" y="96"/>
                  </a:lnTo>
                  <a:close/>
                  <a:moveTo>
                    <a:pt x="178" y="178"/>
                  </a:move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82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82" y="174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8" y="178"/>
                  </a:lnTo>
                  <a:lnTo>
                    <a:pt x="178" y="178"/>
                  </a:lnTo>
                  <a:close/>
                  <a:moveTo>
                    <a:pt x="60" y="278"/>
                  </a:moveTo>
                  <a:lnTo>
                    <a:pt x="60" y="28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8"/>
                  </a:lnTo>
                  <a:close/>
                  <a:moveTo>
                    <a:pt x="56" y="282"/>
                  </a:moveTo>
                  <a:lnTo>
                    <a:pt x="60" y="282"/>
                  </a:lnTo>
                  <a:lnTo>
                    <a:pt x="60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6" y="282"/>
                  </a:move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2"/>
                  </a:lnTo>
                  <a:close/>
                  <a:moveTo>
                    <a:pt x="52" y="286"/>
                  </a:moveTo>
                  <a:lnTo>
                    <a:pt x="52" y="286"/>
                  </a:lnTo>
                  <a:lnTo>
                    <a:pt x="5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  <a:moveTo>
                    <a:pt x="52" y="293"/>
                  </a:moveTo>
                  <a:lnTo>
                    <a:pt x="48" y="289"/>
                  </a:lnTo>
                  <a:lnTo>
                    <a:pt x="48" y="286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2" y="289"/>
                  </a:lnTo>
                  <a:lnTo>
                    <a:pt x="56" y="289"/>
                  </a:lnTo>
                  <a:lnTo>
                    <a:pt x="52" y="293"/>
                  </a:lnTo>
                  <a:lnTo>
                    <a:pt x="52" y="293"/>
                  </a:lnTo>
                  <a:lnTo>
                    <a:pt x="52" y="293"/>
                  </a:lnTo>
                  <a:close/>
                  <a:moveTo>
                    <a:pt x="74" y="293"/>
                  </a:moveTo>
                  <a:lnTo>
                    <a:pt x="74" y="293"/>
                  </a:lnTo>
                  <a:lnTo>
                    <a:pt x="78" y="289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4" y="293"/>
                  </a:lnTo>
                  <a:lnTo>
                    <a:pt x="74" y="293"/>
                  </a:lnTo>
                  <a:close/>
                  <a:moveTo>
                    <a:pt x="74" y="297"/>
                  </a:moveTo>
                  <a:lnTo>
                    <a:pt x="74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4" y="297"/>
                  </a:lnTo>
                  <a:lnTo>
                    <a:pt x="74" y="297"/>
                  </a:lnTo>
                  <a:close/>
                  <a:moveTo>
                    <a:pt x="71" y="289"/>
                  </a:moveTo>
                  <a:lnTo>
                    <a:pt x="71" y="293"/>
                  </a:lnTo>
                  <a:lnTo>
                    <a:pt x="71" y="293"/>
                  </a:lnTo>
                  <a:lnTo>
                    <a:pt x="71" y="297"/>
                  </a:lnTo>
                  <a:lnTo>
                    <a:pt x="74" y="297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89"/>
                  </a:lnTo>
                  <a:lnTo>
                    <a:pt x="71" y="289"/>
                  </a:lnTo>
                  <a:lnTo>
                    <a:pt x="71" y="289"/>
                  </a:lnTo>
                  <a:close/>
                  <a:moveTo>
                    <a:pt x="141" y="256"/>
                  </a:moveTo>
                  <a:lnTo>
                    <a:pt x="141" y="252"/>
                  </a:lnTo>
                  <a:lnTo>
                    <a:pt x="141" y="249"/>
                  </a:lnTo>
                  <a:lnTo>
                    <a:pt x="141" y="249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6"/>
                  </a:lnTo>
                  <a:lnTo>
                    <a:pt x="141" y="256"/>
                  </a:lnTo>
                  <a:lnTo>
                    <a:pt x="141" y="256"/>
                  </a:lnTo>
                  <a:close/>
                  <a:moveTo>
                    <a:pt x="130" y="252"/>
                  </a:moveTo>
                  <a:lnTo>
                    <a:pt x="134" y="249"/>
                  </a:lnTo>
                  <a:lnTo>
                    <a:pt x="137" y="249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0" y="252"/>
                  </a:lnTo>
                  <a:lnTo>
                    <a:pt x="130" y="252"/>
                  </a:lnTo>
                  <a:close/>
                  <a:moveTo>
                    <a:pt x="115" y="282"/>
                  </a:moveTo>
                  <a:lnTo>
                    <a:pt x="119" y="282"/>
                  </a:lnTo>
                  <a:lnTo>
                    <a:pt x="119" y="282"/>
                  </a:lnTo>
                  <a:lnTo>
                    <a:pt x="119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9" y="278"/>
                  </a:lnTo>
                  <a:lnTo>
                    <a:pt x="119" y="275"/>
                  </a:lnTo>
                  <a:lnTo>
                    <a:pt x="122" y="271"/>
                  </a:lnTo>
                  <a:lnTo>
                    <a:pt x="126" y="271"/>
                  </a:lnTo>
                  <a:lnTo>
                    <a:pt x="126" y="267"/>
                  </a:lnTo>
                  <a:lnTo>
                    <a:pt x="130" y="267"/>
                  </a:lnTo>
                  <a:lnTo>
                    <a:pt x="134" y="271"/>
                  </a:lnTo>
                  <a:lnTo>
                    <a:pt x="137" y="271"/>
                  </a:lnTo>
                  <a:lnTo>
                    <a:pt x="137" y="271"/>
                  </a:lnTo>
                  <a:lnTo>
                    <a:pt x="141" y="267"/>
                  </a:lnTo>
                  <a:lnTo>
                    <a:pt x="145" y="263"/>
                  </a:lnTo>
                  <a:lnTo>
                    <a:pt x="145" y="260"/>
                  </a:lnTo>
                  <a:lnTo>
                    <a:pt x="141" y="260"/>
                  </a:lnTo>
                  <a:lnTo>
                    <a:pt x="141" y="260"/>
                  </a:lnTo>
                  <a:lnTo>
                    <a:pt x="137" y="256"/>
                  </a:lnTo>
                  <a:lnTo>
                    <a:pt x="137" y="256"/>
                  </a:lnTo>
                  <a:lnTo>
                    <a:pt x="134" y="256"/>
                  </a:lnTo>
                  <a:lnTo>
                    <a:pt x="130" y="252"/>
                  </a:lnTo>
                  <a:lnTo>
                    <a:pt x="126" y="256"/>
                  </a:lnTo>
                  <a:lnTo>
                    <a:pt x="126" y="260"/>
                  </a:lnTo>
                  <a:lnTo>
                    <a:pt x="122" y="260"/>
                  </a:lnTo>
                  <a:lnTo>
                    <a:pt x="119" y="263"/>
                  </a:lnTo>
                  <a:lnTo>
                    <a:pt x="119" y="263"/>
                  </a:lnTo>
                  <a:lnTo>
                    <a:pt x="115" y="263"/>
                  </a:lnTo>
                  <a:lnTo>
                    <a:pt x="115" y="260"/>
                  </a:lnTo>
                  <a:lnTo>
                    <a:pt x="111" y="260"/>
                  </a:lnTo>
                  <a:lnTo>
                    <a:pt x="108" y="263"/>
                  </a:lnTo>
                  <a:lnTo>
                    <a:pt x="108" y="267"/>
                  </a:lnTo>
                  <a:lnTo>
                    <a:pt x="104" y="267"/>
                  </a:lnTo>
                  <a:lnTo>
                    <a:pt x="104" y="271"/>
                  </a:lnTo>
                  <a:lnTo>
                    <a:pt x="111" y="271"/>
                  </a:lnTo>
                  <a:lnTo>
                    <a:pt x="111" y="275"/>
                  </a:lnTo>
                  <a:lnTo>
                    <a:pt x="111" y="275"/>
                  </a:lnTo>
                  <a:lnTo>
                    <a:pt x="111" y="278"/>
                  </a:lnTo>
                  <a:lnTo>
                    <a:pt x="111" y="282"/>
                  </a:lnTo>
                  <a:lnTo>
                    <a:pt x="115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93" y="334"/>
                  </a:moveTo>
                  <a:lnTo>
                    <a:pt x="93" y="330"/>
                  </a:lnTo>
                  <a:lnTo>
                    <a:pt x="89" y="330"/>
                  </a:lnTo>
                  <a:lnTo>
                    <a:pt x="89" y="334"/>
                  </a:lnTo>
                  <a:lnTo>
                    <a:pt x="93" y="338"/>
                  </a:lnTo>
                  <a:lnTo>
                    <a:pt x="93" y="338"/>
                  </a:lnTo>
                  <a:lnTo>
                    <a:pt x="97" y="334"/>
                  </a:lnTo>
                  <a:lnTo>
                    <a:pt x="93" y="334"/>
                  </a:lnTo>
                  <a:lnTo>
                    <a:pt x="93" y="334"/>
                  </a:lnTo>
                  <a:close/>
                  <a:moveTo>
                    <a:pt x="97" y="330"/>
                  </a:moveTo>
                  <a:lnTo>
                    <a:pt x="97" y="326"/>
                  </a:lnTo>
                  <a:lnTo>
                    <a:pt x="97" y="323"/>
                  </a:lnTo>
                  <a:lnTo>
                    <a:pt x="100" y="326"/>
                  </a:lnTo>
                  <a:lnTo>
                    <a:pt x="100" y="326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7" y="330"/>
                  </a:lnTo>
                  <a:close/>
                  <a:moveTo>
                    <a:pt x="93" y="323"/>
                  </a:moveTo>
                  <a:lnTo>
                    <a:pt x="93" y="319"/>
                  </a:lnTo>
                  <a:lnTo>
                    <a:pt x="97" y="315"/>
                  </a:lnTo>
                  <a:lnTo>
                    <a:pt x="97" y="312"/>
                  </a:lnTo>
                  <a:lnTo>
                    <a:pt x="93" y="312"/>
                  </a:lnTo>
                  <a:lnTo>
                    <a:pt x="97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1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293"/>
                  </a:lnTo>
                  <a:lnTo>
                    <a:pt x="100" y="289"/>
                  </a:lnTo>
                  <a:lnTo>
                    <a:pt x="100" y="286"/>
                  </a:lnTo>
                  <a:lnTo>
                    <a:pt x="104" y="286"/>
                  </a:lnTo>
                  <a:lnTo>
                    <a:pt x="104" y="282"/>
                  </a:lnTo>
                  <a:lnTo>
                    <a:pt x="100" y="282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100" y="278"/>
                  </a:lnTo>
                  <a:lnTo>
                    <a:pt x="97" y="278"/>
                  </a:lnTo>
                  <a:lnTo>
                    <a:pt x="93" y="275"/>
                  </a:lnTo>
                  <a:lnTo>
                    <a:pt x="97" y="275"/>
                  </a:lnTo>
                  <a:lnTo>
                    <a:pt x="97" y="271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89" y="271"/>
                  </a:lnTo>
                  <a:lnTo>
                    <a:pt x="89" y="271"/>
                  </a:lnTo>
                  <a:lnTo>
                    <a:pt x="85" y="267"/>
                  </a:lnTo>
                  <a:lnTo>
                    <a:pt x="85" y="263"/>
                  </a:lnTo>
                  <a:lnTo>
                    <a:pt x="89" y="263"/>
                  </a:lnTo>
                  <a:lnTo>
                    <a:pt x="93" y="260"/>
                  </a:lnTo>
                  <a:lnTo>
                    <a:pt x="100" y="263"/>
                  </a:lnTo>
                  <a:lnTo>
                    <a:pt x="100" y="263"/>
                  </a:lnTo>
                  <a:lnTo>
                    <a:pt x="104" y="263"/>
                  </a:lnTo>
                  <a:lnTo>
                    <a:pt x="104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11" y="252"/>
                  </a:lnTo>
                  <a:lnTo>
                    <a:pt x="115" y="252"/>
                  </a:lnTo>
                  <a:lnTo>
                    <a:pt x="122" y="252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0" y="252"/>
                  </a:lnTo>
                  <a:lnTo>
                    <a:pt x="130" y="249"/>
                  </a:lnTo>
                  <a:lnTo>
                    <a:pt x="134" y="249"/>
                  </a:lnTo>
                  <a:lnTo>
                    <a:pt x="134" y="249"/>
                  </a:lnTo>
                  <a:lnTo>
                    <a:pt x="137" y="245"/>
                  </a:lnTo>
                  <a:lnTo>
                    <a:pt x="141" y="241"/>
                  </a:lnTo>
                  <a:lnTo>
                    <a:pt x="145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5"/>
                  </a:lnTo>
                  <a:lnTo>
                    <a:pt x="148" y="249"/>
                  </a:lnTo>
                  <a:lnTo>
                    <a:pt x="145" y="252"/>
                  </a:lnTo>
                  <a:lnTo>
                    <a:pt x="148" y="252"/>
                  </a:lnTo>
                  <a:lnTo>
                    <a:pt x="148" y="256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63"/>
                  </a:lnTo>
                  <a:lnTo>
                    <a:pt x="152" y="263"/>
                  </a:lnTo>
                  <a:lnTo>
                    <a:pt x="156" y="267"/>
                  </a:lnTo>
                  <a:lnTo>
                    <a:pt x="159" y="267"/>
                  </a:lnTo>
                  <a:lnTo>
                    <a:pt x="163" y="267"/>
                  </a:lnTo>
                  <a:lnTo>
                    <a:pt x="163" y="263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60"/>
                  </a:lnTo>
                  <a:lnTo>
                    <a:pt x="167" y="256"/>
                  </a:lnTo>
                  <a:lnTo>
                    <a:pt x="171" y="252"/>
                  </a:lnTo>
                  <a:lnTo>
                    <a:pt x="171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67" y="245"/>
                  </a:lnTo>
                  <a:lnTo>
                    <a:pt x="167" y="241"/>
                  </a:lnTo>
                  <a:lnTo>
                    <a:pt x="167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37"/>
                  </a:lnTo>
                  <a:lnTo>
                    <a:pt x="171" y="241"/>
                  </a:lnTo>
                  <a:lnTo>
                    <a:pt x="171" y="241"/>
                  </a:lnTo>
                  <a:lnTo>
                    <a:pt x="174" y="241"/>
                  </a:lnTo>
                  <a:lnTo>
                    <a:pt x="174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1"/>
                  </a:lnTo>
                  <a:lnTo>
                    <a:pt x="193" y="241"/>
                  </a:lnTo>
                  <a:lnTo>
                    <a:pt x="197" y="241"/>
                  </a:lnTo>
                  <a:lnTo>
                    <a:pt x="197" y="241"/>
                  </a:lnTo>
                  <a:lnTo>
                    <a:pt x="197" y="237"/>
                  </a:lnTo>
                  <a:lnTo>
                    <a:pt x="197" y="234"/>
                  </a:lnTo>
                  <a:lnTo>
                    <a:pt x="200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41"/>
                  </a:lnTo>
                  <a:lnTo>
                    <a:pt x="204" y="241"/>
                  </a:lnTo>
                  <a:lnTo>
                    <a:pt x="208" y="241"/>
                  </a:lnTo>
                  <a:lnTo>
                    <a:pt x="208" y="237"/>
                  </a:lnTo>
                  <a:lnTo>
                    <a:pt x="208" y="234"/>
                  </a:lnTo>
                  <a:lnTo>
                    <a:pt x="208" y="230"/>
                  </a:lnTo>
                  <a:lnTo>
                    <a:pt x="211" y="226"/>
                  </a:lnTo>
                  <a:lnTo>
                    <a:pt x="215" y="226"/>
                  </a:lnTo>
                  <a:lnTo>
                    <a:pt x="215" y="226"/>
                  </a:lnTo>
                  <a:lnTo>
                    <a:pt x="211" y="223"/>
                  </a:lnTo>
                  <a:lnTo>
                    <a:pt x="215" y="219"/>
                  </a:lnTo>
                  <a:lnTo>
                    <a:pt x="215" y="219"/>
                  </a:lnTo>
                  <a:lnTo>
                    <a:pt x="219" y="219"/>
                  </a:lnTo>
                  <a:lnTo>
                    <a:pt x="219" y="223"/>
                  </a:lnTo>
                  <a:lnTo>
                    <a:pt x="219" y="223"/>
                  </a:lnTo>
                  <a:lnTo>
                    <a:pt x="219" y="226"/>
                  </a:lnTo>
                  <a:lnTo>
                    <a:pt x="219" y="237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2" y="234"/>
                  </a:lnTo>
                  <a:lnTo>
                    <a:pt x="226" y="234"/>
                  </a:lnTo>
                  <a:lnTo>
                    <a:pt x="230" y="230"/>
                  </a:lnTo>
                  <a:lnTo>
                    <a:pt x="230" y="226"/>
                  </a:lnTo>
                  <a:lnTo>
                    <a:pt x="230" y="223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30" y="215"/>
                  </a:lnTo>
                  <a:lnTo>
                    <a:pt x="226" y="211"/>
                  </a:lnTo>
                  <a:lnTo>
                    <a:pt x="226" y="208"/>
                  </a:lnTo>
                  <a:lnTo>
                    <a:pt x="226" y="200"/>
                  </a:lnTo>
                  <a:lnTo>
                    <a:pt x="226" y="193"/>
                  </a:lnTo>
                  <a:lnTo>
                    <a:pt x="226" y="186"/>
                  </a:lnTo>
                  <a:lnTo>
                    <a:pt x="222" y="178"/>
                  </a:lnTo>
                  <a:lnTo>
                    <a:pt x="219" y="171"/>
                  </a:lnTo>
                  <a:lnTo>
                    <a:pt x="219" y="167"/>
                  </a:lnTo>
                  <a:lnTo>
                    <a:pt x="219" y="163"/>
                  </a:lnTo>
                  <a:lnTo>
                    <a:pt x="226" y="160"/>
                  </a:lnTo>
                  <a:lnTo>
                    <a:pt x="226" y="160"/>
                  </a:lnTo>
                  <a:lnTo>
                    <a:pt x="230" y="163"/>
                  </a:lnTo>
                  <a:lnTo>
                    <a:pt x="230" y="163"/>
                  </a:lnTo>
                  <a:lnTo>
                    <a:pt x="230" y="160"/>
                  </a:lnTo>
                  <a:lnTo>
                    <a:pt x="230" y="156"/>
                  </a:lnTo>
                  <a:lnTo>
                    <a:pt x="226" y="156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6" y="141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4"/>
                  </a:lnTo>
                  <a:lnTo>
                    <a:pt x="226" y="130"/>
                  </a:lnTo>
                  <a:lnTo>
                    <a:pt x="222" y="122"/>
                  </a:lnTo>
                  <a:lnTo>
                    <a:pt x="222" y="122"/>
                  </a:lnTo>
                  <a:lnTo>
                    <a:pt x="219" y="122"/>
                  </a:lnTo>
                  <a:lnTo>
                    <a:pt x="219" y="115"/>
                  </a:lnTo>
                  <a:lnTo>
                    <a:pt x="215" y="115"/>
                  </a:lnTo>
                  <a:lnTo>
                    <a:pt x="208" y="108"/>
                  </a:lnTo>
                  <a:lnTo>
                    <a:pt x="208" y="104"/>
                  </a:lnTo>
                  <a:lnTo>
                    <a:pt x="204" y="100"/>
                  </a:lnTo>
                  <a:lnTo>
                    <a:pt x="204" y="96"/>
                  </a:lnTo>
                  <a:lnTo>
                    <a:pt x="204" y="93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0" y="93"/>
                  </a:lnTo>
                  <a:lnTo>
                    <a:pt x="200" y="93"/>
                  </a:lnTo>
                  <a:lnTo>
                    <a:pt x="197" y="93"/>
                  </a:lnTo>
                  <a:lnTo>
                    <a:pt x="197" y="93"/>
                  </a:lnTo>
                  <a:lnTo>
                    <a:pt x="197" y="96"/>
                  </a:lnTo>
                  <a:lnTo>
                    <a:pt x="197" y="100"/>
                  </a:lnTo>
                  <a:lnTo>
                    <a:pt x="197" y="100"/>
                  </a:lnTo>
                  <a:lnTo>
                    <a:pt x="200" y="100"/>
                  </a:lnTo>
                  <a:lnTo>
                    <a:pt x="204" y="96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7" y="104"/>
                  </a:lnTo>
                  <a:lnTo>
                    <a:pt x="200" y="108"/>
                  </a:lnTo>
                  <a:lnTo>
                    <a:pt x="197" y="108"/>
                  </a:lnTo>
                  <a:lnTo>
                    <a:pt x="197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100"/>
                  </a:lnTo>
                  <a:lnTo>
                    <a:pt x="189" y="100"/>
                  </a:lnTo>
                  <a:lnTo>
                    <a:pt x="189" y="100"/>
                  </a:lnTo>
                  <a:lnTo>
                    <a:pt x="189" y="104"/>
                  </a:lnTo>
                  <a:lnTo>
                    <a:pt x="189" y="108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9" y="119"/>
                  </a:lnTo>
                  <a:lnTo>
                    <a:pt x="193" y="122"/>
                  </a:lnTo>
                  <a:lnTo>
                    <a:pt x="189" y="126"/>
                  </a:lnTo>
                  <a:lnTo>
                    <a:pt x="189" y="126"/>
                  </a:lnTo>
                  <a:lnTo>
                    <a:pt x="185" y="126"/>
                  </a:lnTo>
                  <a:lnTo>
                    <a:pt x="185" y="126"/>
                  </a:lnTo>
                  <a:lnTo>
                    <a:pt x="185" y="130"/>
                  </a:lnTo>
                  <a:lnTo>
                    <a:pt x="189" y="130"/>
                  </a:lnTo>
                  <a:lnTo>
                    <a:pt x="193" y="126"/>
                  </a:lnTo>
                  <a:lnTo>
                    <a:pt x="197" y="134"/>
                  </a:lnTo>
                  <a:lnTo>
                    <a:pt x="197" y="141"/>
                  </a:lnTo>
                  <a:lnTo>
                    <a:pt x="197" y="145"/>
                  </a:lnTo>
                  <a:lnTo>
                    <a:pt x="197" y="152"/>
                  </a:lnTo>
                  <a:lnTo>
                    <a:pt x="193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89" y="174"/>
                  </a:lnTo>
                  <a:lnTo>
                    <a:pt x="185" y="178"/>
                  </a:lnTo>
                  <a:lnTo>
                    <a:pt x="185" y="182"/>
                  </a:lnTo>
                  <a:lnTo>
                    <a:pt x="185" y="186"/>
                  </a:lnTo>
                  <a:lnTo>
                    <a:pt x="185" y="189"/>
                  </a:lnTo>
                  <a:lnTo>
                    <a:pt x="182" y="193"/>
                  </a:lnTo>
                  <a:lnTo>
                    <a:pt x="171" y="197"/>
                  </a:lnTo>
                  <a:lnTo>
                    <a:pt x="171" y="197"/>
                  </a:lnTo>
                  <a:lnTo>
                    <a:pt x="167" y="200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63" y="189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2"/>
                  </a:lnTo>
                  <a:lnTo>
                    <a:pt x="159" y="186"/>
                  </a:lnTo>
                  <a:lnTo>
                    <a:pt x="159" y="186"/>
                  </a:lnTo>
                  <a:lnTo>
                    <a:pt x="156" y="189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19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48" y="223"/>
                  </a:lnTo>
                  <a:lnTo>
                    <a:pt x="152" y="226"/>
                  </a:lnTo>
                  <a:lnTo>
                    <a:pt x="148" y="226"/>
                  </a:lnTo>
                  <a:lnTo>
                    <a:pt x="148" y="226"/>
                  </a:lnTo>
                  <a:lnTo>
                    <a:pt x="145" y="226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41" y="223"/>
                  </a:lnTo>
                  <a:lnTo>
                    <a:pt x="137" y="223"/>
                  </a:lnTo>
                  <a:lnTo>
                    <a:pt x="137" y="223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30"/>
                  </a:lnTo>
                  <a:lnTo>
                    <a:pt x="119" y="230"/>
                  </a:lnTo>
                  <a:lnTo>
                    <a:pt x="115" y="230"/>
                  </a:lnTo>
                  <a:lnTo>
                    <a:pt x="111" y="230"/>
                  </a:lnTo>
                  <a:lnTo>
                    <a:pt x="108" y="230"/>
                  </a:lnTo>
                  <a:lnTo>
                    <a:pt x="104" y="234"/>
                  </a:lnTo>
                  <a:lnTo>
                    <a:pt x="100" y="237"/>
                  </a:lnTo>
                  <a:lnTo>
                    <a:pt x="100" y="237"/>
                  </a:lnTo>
                  <a:lnTo>
                    <a:pt x="100" y="241"/>
                  </a:lnTo>
                  <a:lnTo>
                    <a:pt x="93" y="245"/>
                  </a:lnTo>
                  <a:lnTo>
                    <a:pt x="93" y="245"/>
                  </a:lnTo>
                  <a:lnTo>
                    <a:pt x="89" y="249"/>
                  </a:lnTo>
                  <a:lnTo>
                    <a:pt x="89" y="252"/>
                  </a:lnTo>
                  <a:lnTo>
                    <a:pt x="85" y="252"/>
                  </a:lnTo>
                  <a:lnTo>
                    <a:pt x="82" y="252"/>
                  </a:lnTo>
                  <a:lnTo>
                    <a:pt x="78" y="256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82" y="263"/>
                  </a:lnTo>
                  <a:lnTo>
                    <a:pt x="82" y="263"/>
                  </a:lnTo>
                  <a:lnTo>
                    <a:pt x="78" y="263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lnTo>
                    <a:pt x="71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7" y="278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6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3" y="282"/>
                  </a:lnTo>
                  <a:lnTo>
                    <a:pt x="67" y="286"/>
                  </a:lnTo>
                  <a:lnTo>
                    <a:pt x="67" y="286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86"/>
                  </a:lnTo>
                  <a:lnTo>
                    <a:pt x="74" y="289"/>
                  </a:lnTo>
                  <a:lnTo>
                    <a:pt x="74" y="289"/>
                  </a:lnTo>
                  <a:lnTo>
                    <a:pt x="78" y="289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1" y="286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78"/>
                  </a:lnTo>
                  <a:lnTo>
                    <a:pt x="74" y="278"/>
                  </a:lnTo>
                  <a:lnTo>
                    <a:pt x="74" y="278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2" y="289"/>
                  </a:lnTo>
                  <a:lnTo>
                    <a:pt x="82" y="293"/>
                  </a:lnTo>
                  <a:lnTo>
                    <a:pt x="78" y="297"/>
                  </a:lnTo>
                  <a:lnTo>
                    <a:pt x="74" y="297"/>
                  </a:lnTo>
                  <a:lnTo>
                    <a:pt x="74" y="300"/>
                  </a:lnTo>
                  <a:lnTo>
                    <a:pt x="78" y="304"/>
                  </a:lnTo>
                  <a:lnTo>
                    <a:pt x="78" y="308"/>
                  </a:lnTo>
                  <a:lnTo>
                    <a:pt x="82" y="312"/>
                  </a:lnTo>
                  <a:lnTo>
                    <a:pt x="82" y="315"/>
                  </a:lnTo>
                  <a:lnTo>
                    <a:pt x="82" y="315"/>
                  </a:lnTo>
                  <a:lnTo>
                    <a:pt x="82" y="319"/>
                  </a:lnTo>
                  <a:lnTo>
                    <a:pt x="85" y="319"/>
                  </a:lnTo>
                  <a:lnTo>
                    <a:pt x="89" y="319"/>
                  </a:lnTo>
                  <a:lnTo>
                    <a:pt x="89" y="319"/>
                  </a:lnTo>
                  <a:lnTo>
                    <a:pt x="89" y="315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08"/>
                  </a:lnTo>
                  <a:lnTo>
                    <a:pt x="89" y="312"/>
                  </a:lnTo>
                  <a:lnTo>
                    <a:pt x="89" y="312"/>
                  </a:lnTo>
                  <a:lnTo>
                    <a:pt x="93" y="319"/>
                  </a:lnTo>
                  <a:lnTo>
                    <a:pt x="93" y="319"/>
                  </a:lnTo>
                  <a:lnTo>
                    <a:pt x="93" y="3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6861137" y="2317785"/>
              <a:ext cx="95211" cy="137670"/>
            </a:xfrm>
            <a:custGeom>
              <a:avLst/>
              <a:gdLst>
                <a:gd name="T0" fmla="*/ 48 w 74"/>
                <a:gd name="T1" fmla="*/ 78 h 107"/>
                <a:gd name="T2" fmla="*/ 44 w 74"/>
                <a:gd name="T3" fmla="*/ 78 h 107"/>
                <a:gd name="T4" fmla="*/ 44 w 74"/>
                <a:gd name="T5" fmla="*/ 78 h 107"/>
                <a:gd name="T6" fmla="*/ 18 w 74"/>
                <a:gd name="T7" fmla="*/ 85 h 107"/>
                <a:gd name="T8" fmla="*/ 22 w 74"/>
                <a:gd name="T9" fmla="*/ 85 h 107"/>
                <a:gd name="T10" fmla="*/ 22 w 74"/>
                <a:gd name="T11" fmla="*/ 85 h 107"/>
                <a:gd name="T12" fmla="*/ 22 w 74"/>
                <a:gd name="T13" fmla="*/ 89 h 107"/>
                <a:gd name="T14" fmla="*/ 22 w 74"/>
                <a:gd name="T15" fmla="*/ 89 h 107"/>
                <a:gd name="T16" fmla="*/ 55 w 74"/>
                <a:gd name="T17" fmla="*/ 74 h 107"/>
                <a:gd name="T18" fmla="*/ 59 w 74"/>
                <a:gd name="T19" fmla="*/ 78 h 107"/>
                <a:gd name="T20" fmla="*/ 59 w 74"/>
                <a:gd name="T21" fmla="*/ 78 h 107"/>
                <a:gd name="T22" fmla="*/ 59 w 74"/>
                <a:gd name="T23" fmla="*/ 74 h 107"/>
                <a:gd name="T24" fmla="*/ 70 w 74"/>
                <a:gd name="T25" fmla="*/ 92 h 107"/>
                <a:gd name="T26" fmla="*/ 70 w 74"/>
                <a:gd name="T27" fmla="*/ 89 h 107"/>
                <a:gd name="T28" fmla="*/ 74 w 74"/>
                <a:gd name="T29" fmla="*/ 92 h 107"/>
                <a:gd name="T30" fmla="*/ 70 w 74"/>
                <a:gd name="T31" fmla="*/ 92 h 107"/>
                <a:gd name="T32" fmla="*/ 74 w 74"/>
                <a:gd name="T33" fmla="*/ 85 h 107"/>
                <a:gd name="T34" fmla="*/ 70 w 74"/>
                <a:gd name="T35" fmla="*/ 85 h 107"/>
                <a:gd name="T36" fmla="*/ 70 w 74"/>
                <a:gd name="T37" fmla="*/ 81 h 107"/>
                <a:gd name="T38" fmla="*/ 74 w 74"/>
                <a:gd name="T39" fmla="*/ 81 h 107"/>
                <a:gd name="T40" fmla="*/ 74 w 74"/>
                <a:gd name="T41" fmla="*/ 85 h 107"/>
                <a:gd name="T42" fmla="*/ 26 w 74"/>
                <a:gd name="T43" fmla="*/ 107 h 107"/>
                <a:gd name="T44" fmla="*/ 26 w 74"/>
                <a:gd name="T45" fmla="*/ 104 h 107"/>
                <a:gd name="T46" fmla="*/ 37 w 74"/>
                <a:gd name="T47" fmla="*/ 104 h 107"/>
                <a:gd name="T48" fmla="*/ 33 w 74"/>
                <a:gd name="T49" fmla="*/ 107 h 107"/>
                <a:gd name="T50" fmla="*/ 26 w 74"/>
                <a:gd name="T51" fmla="*/ 107 h 107"/>
                <a:gd name="T52" fmla="*/ 0 w 74"/>
                <a:gd name="T53" fmla="*/ 18 h 107"/>
                <a:gd name="T54" fmla="*/ 3 w 74"/>
                <a:gd name="T55" fmla="*/ 18 h 107"/>
                <a:gd name="T56" fmla="*/ 3 w 74"/>
                <a:gd name="T57" fmla="*/ 18 h 107"/>
                <a:gd name="T58" fmla="*/ 15 w 74"/>
                <a:gd name="T59" fmla="*/ 29 h 107"/>
                <a:gd name="T60" fmla="*/ 18 w 74"/>
                <a:gd name="T61" fmla="*/ 33 h 107"/>
                <a:gd name="T62" fmla="*/ 22 w 74"/>
                <a:gd name="T63" fmla="*/ 37 h 107"/>
                <a:gd name="T64" fmla="*/ 15 w 74"/>
                <a:gd name="T65" fmla="*/ 33 h 107"/>
                <a:gd name="T66" fmla="*/ 11 w 74"/>
                <a:gd name="T67" fmla="*/ 37 h 107"/>
                <a:gd name="T68" fmla="*/ 15 w 74"/>
                <a:gd name="T69" fmla="*/ 44 h 107"/>
                <a:gd name="T70" fmla="*/ 18 w 74"/>
                <a:gd name="T71" fmla="*/ 44 h 107"/>
                <a:gd name="T72" fmla="*/ 18 w 74"/>
                <a:gd name="T73" fmla="*/ 52 h 107"/>
                <a:gd name="T74" fmla="*/ 22 w 74"/>
                <a:gd name="T75" fmla="*/ 59 h 107"/>
                <a:gd name="T76" fmla="*/ 18 w 74"/>
                <a:gd name="T77" fmla="*/ 63 h 107"/>
                <a:gd name="T78" fmla="*/ 22 w 74"/>
                <a:gd name="T79" fmla="*/ 66 h 107"/>
                <a:gd name="T80" fmla="*/ 18 w 74"/>
                <a:gd name="T81" fmla="*/ 70 h 107"/>
                <a:gd name="T82" fmla="*/ 18 w 74"/>
                <a:gd name="T83" fmla="*/ 74 h 107"/>
                <a:gd name="T84" fmla="*/ 26 w 74"/>
                <a:gd name="T85" fmla="*/ 81 h 107"/>
                <a:gd name="T86" fmla="*/ 26 w 74"/>
                <a:gd name="T87" fmla="*/ 85 h 107"/>
                <a:gd name="T88" fmla="*/ 29 w 74"/>
                <a:gd name="T89" fmla="*/ 85 h 107"/>
                <a:gd name="T90" fmla="*/ 29 w 74"/>
                <a:gd name="T91" fmla="*/ 85 h 107"/>
                <a:gd name="T92" fmla="*/ 40 w 74"/>
                <a:gd name="T93" fmla="*/ 74 h 107"/>
                <a:gd name="T94" fmla="*/ 44 w 74"/>
                <a:gd name="T95" fmla="*/ 78 h 107"/>
                <a:gd name="T96" fmla="*/ 48 w 74"/>
                <a:gd name="T97" fmla="*/ 74 h 107"/>
                <a:gd name="T98" fmla="*/ 52 w 74"/>
                <a:gd name="T99" fmla="*/ 74 h 107"/>
                <a:gd name="T100" fmla="*/ 55 w 74"/>
                <a:gd name="T101" fmla="*/ 74 h 107"/>
                <a:gd name="T102" fmla="*/ 59 w 74"/>
                <a:gd name="T103" fmla="*/ 70 h 107"/>
                <a:gd name="T104" fmla="*/ 66 w 74"/>
                <a:gd name="T105" fmla="*/ 66 h 107"/>
                <a:gd name="T106" fmla="*/ 66 w 74"/>
                <a:gd name="T107" fmla="*/ 63 h 107"/>
                <a:gd name="T108" fmla="*/ 66 w 74"/>
                <a:gd name="T109" fmla="*/ 52 h 107"/>
                <a:gd name="T110" fmla="*/ 63 w 74"/>
                <a:gd name="T111" fmla="*/ 48 h 107"/>
                <a:gd name="T112" fmla="*/ 59 w 74"/>
                <a:gd name="T113" fmla="*/ 37 h 107"/>
                <a:gd name="T114" fmla="*/ 48 w 74"/>
                <a:gd name="T115" fmla="*/ 18 h 107"/>
                <a:gd name="T116" fmla="*/ 33 w 74"/>
                <a:gd name="T117" fmla="*/ 0 h 107"/>
                <a:gd name="T118" fmla="*/ 18 w 74"/>
                <a:gd name="T119" fmla="*/ 3 h 107"/>
                <a:gd name="T120" fmla="*/ 3 w 74"/>
                <a:gd name="T121" fmla="*/ 11 h 107"/>
                <a:gd name="T122" fmla="*/ 0 w 74"/>
                <a:gd name="T123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107">
                  <a:moveTo>
                    <a:pt x="44" y="78"/>
                  </a:moveTo>
                  <a:lnTo>
                    <a:pt x="48" y="78"/>
                  </a:lnTo>
                  <a:lnTo>
                    <a:pt x="4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44" y="78"/>
                  </a:lnTo>
                  <a:close/>
                  <a:moveTo>
                    <a:pt x="22" y="89"/>
                  </a:moveTo>
                  <a:lnTo>
                    <a:pt x="18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close/>
                  <a:moveTo>
                    <a:pt x="59" y="74"/>
                  </a:moveTo>
                  <a:lnTo>
                    <a:pt x="55" y="74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9" y="74"/>
                  </a:lnTo>
                  <a:close/>
                  <a:moveTo>
                    <a:pt x="70" y="92"/>
                  </a:moveTo>
                  <a:lnTo>
                    <a:pt x="70" y="89"/>
                  </a:lnTo>
                  <a:lnTo>
                    <a:pt x="70" y="89"/>
                  </a:lnTo>
                  <a:lnTo>
                    <a:pt x="74" y="89"/>
                  </a:lnTo>
                  <a:lnTo>
                    <a:pt x="74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close/>
                  <a:moveTo>
                    <a:pt x="74" y="85"/>
                  </a:moveTo>
                  <a:lnTo>
                    <a:pt x="70" y="89"/>
                  </a:lnTo>
                  <a:lnTo>
                    <a:pt x="70" y="85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4" y="85"/>
                  </a:lnTo>
                  <a:lnTo>
                    <a:pt x="74" y="85"/>
                  </a:lnTo>
                  <a:close/>
                  <a:moveTo>
                    <a:pt x="26" y="107"/>
                  </a:moveTo>
                  <a:lnTo>
                    <a:pt x="26" y="107"/>
                  </a:lnTo>
                  <a:lnTo>
                    <a:pt x="26" y="104"/>
                  </a:lnTo>
                  <a:lnTo>
                    <a:pt x="33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3" y="107"/>
                  </a:lnTo>
                  <a:lnTo>
                    <a:pt x="29" y="107"/>
                  </a:lnTo>
                  <a:lnTo>
                    <a:pt x="26" y="107"/>
                  </a:lnTo>
                  <a:lnTo>
                    <a:pt x="26" y="107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2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22" y="81"/>
                  </a:lnTo>
                  <a:lnTo>
                    <a:pt x="26" y="81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9"/>
                  </a:lnTo>
                  <a:lnTo>
                    <a:pt x="29" y="85"/>
                  </a:lnTo>
                  <a:lnTo>
                    <a:pt x="29" y="81"/>
                  </a:lnTo>
                  <a:lnTo>
                    <a:pt x="29" y="85"/>
                  </a:lnTo>
                  <a:lnTo>
                    <a:pt x="33" y="81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52" y="74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9" y="29"/>
                  </a:lnTo>
                  <a:lnTo>
                    <a:pt x="48" y="18"/>
                  </a:lnTo>
                  <a:lnTo>
                    <a:pt x="40" y="11"/>
                  </a:lnTo>
                  <a:lnTo>
                    <a:pt x="33" y="0"/>
                  </a:lnTo>
                  <a:lnTo>
                    <a:pt x="29" y="3"/>
                  </a:lnTo>
                  <a:lnTo>
                    <a:pt x="18" y="3"/>
                  </a:lnTo>
                  <a:lnTo>
                    <a:pt x="11" y="11"/>
                  </a:lnTo>
                  <a:lnTo>
                    <a:pt x="3" y="11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6817391" y="2189123"/>
              <a:ext cx="100357" cy="156969"/>
            </a:xfrm>
            <a:custGeom>
              <a:avLst/>
              <a:gdLst>
                <a:gd name="T0" fmla="*/ 0 w 78"/>
                <a:gd name="T1" fmla="*/ 70 h 122"/>
                <a:gd name="T2" fmla="*/ 4 w 78"/>
                <a:gd name="T3" fmla="*/ 63 h 122"/>
                <a:gd name="T4" fmla="*/ 12 w 78"/>
                <a:gd name="T5" fmla="*/ 55 h 122"/>
                <a:gd name="T6" fmla="*/ 15 w 78"/>
                <a:gd name="T7" fmla="*/ 51 h 122"/>
                <a:gd name="T8" fmla="*/ 19 w 78"/>
                <a:gd name="T9" fmla="*/ 40 h 122"/>
                <a:gd name="T10" fmla="*/ 19 w 78"/>
                <a:gd name="T11" fmla="*/ 33 h 122"/>
                <a:gd name="T12" fmla="*/ 26 w 78"/>
                <a:gd name="T13" fmla="*/ 37 h 122"/>
                <a:gd name="T14" fmla="*/ 30 w 78"/>
                <a:gd name="T15" fmla="*/ 37 h 122"/>
                <a:gd name="T16" fmla="*/ 37 w 78"/>
                <a:gd name="T17" fmla="*/ 40 h 122"/>
                <a:gd name="T18" fmla="*/ 49 w 78"/>
                <a:gd name="T19" fmla="*/ 40 h 122"/>
                <a:gd name="T20" fmla="*/ 49 w 78"/>
                <a:gd name="T21" fmla="*/ 33 h 122"/>
                <a:gd name="T22" fmla="*/ 45 w 78"/>
                <a:gd name="T23" fmla="*/ 25 h 122"/>
                <a:gd name="T24" fmla="*/ 49 w 78"/>
                <a:gd name="T25" fmla="*/ 25 h 122"/>
                <a:gd name="T26" fmla="*/ 56 w 78"/>
                <a:gd name="T27" fmla="*/ 18 h 122"/>
                <a:gd name="T28" fmla="*/ 63 w 78"/>
                <a:gd name="T29" fmla="*/ 14 h 122"/>
                <a:gd name="T30" fmla="*/ 63 w 78"/>
                <a:gd name="T31" fmla="*/ 7 h 122"/>
                <a:gd name="T32" fmla="*/ 63 w 78"/>
                <a:gd name="T33" fmla="*/ 3 h 122"/>
                <a:gd name="T34" fmla="*/ 67 w 78"/>
                <a:gd name="T35" fmla="*/ 3 h 122"/>
                <a:gd name="T36" fmla="*/ 67 w 78"/>
                <a:gd name="T37" fmla="*/ 7 h 122"/>
                <a:gd name="T38" fmla="*/ 78 w 78"/>
                <a:gd name="T39" fmla="*/ 14 h 122"/>
                <a:gd name="T40" fmla="*/ 71 w 78"/>
                <a:gd name="T41" fmla="*/ 18 h 122"/>
                <a:gd name="T42" fmla="*/ 71 w 78"/>
                <a:gd name="T43" fmla="*/ 22 h 122"/>
                <a:gd name="T44" fmla="*/ 67 w 78"/>
                <a:gd name="T45" fmla="*/ 33 h 122"/>
                <a:gd name="T46" fmla="*/ 71 w 78"/>
                <a:gd name="T47" fmla="*/ 44 h 122"/>
                <a:gd name="T48" fmla="*/ 71 w 78"/>
                <a:gd name="T49" fmla="*/ 48 h 122"/>
                <a:gd name="T50" fmla="*/ 71 w 78"/>
                <a:gd name="T51" fmla="*/ 55 h 122"/>
                <a:gd name="T52" fmla="*/ 63 w 78"/>
                <a:gd name="T53" fmla="*/ 63 h 122"/>
                <a:gd name="T54" fmla="*/ 60 w 78"/>
                <a:gd name="T55" fmla="*/ 66 h 122"/>
                <a:gd name="T56" fmla="*/ 52 w 78"/>
                <a:gd name="T57" fmla="*/ 70 h 122"/>
                <a:gd name="T58" fmla="*/ 45 w 78"/>
                <a:gd name="T59" fmla="*/ 74 h 122"/>
                <a:gd name="T60" fmla="*/ 49 w 78"/>
                <a:gd name="T61" fmla="*/ 81 h 122"/>
                <a:gd name="T62" fmla="*/ 49 w 78"/>
                <a:gd name="T63" fmla="*/ 89 h 122"/>
                <a:gd name="T64" fmla="*/ 56 w 78"/>
                <a:gd name="T65" fmla="*/ 92 h 122"/>
                <a:gd name="T66" fmla="*/ 67 w 78"/>
                <a:gd name="T67" fmla="*/ 100 h 122"/>
                <a:gd name="T68" fmla="*/ 52 w 78"/>
                <a:gd name="T69" fmla="*/ 103 h 122"/>
                <a:gd name="T70" fmla="*/ 37 w 78"/>
                <a:gd name="T71" fmla="*/ 111 h 122"/>
                <a:gd name="T72" fmla="*/ 34 w 78"/>
                <a:gd name="T73" fmla="*/ 118 h 122"/>
                <a:gd name="T74" fmla="*/ 26 w 78"/>
                <a:gd name="T75" fmla="*/ 118 h 122"/>
                <a:gd name="T76" fmla="*/ 26 w 78"/>
                <a:gd name="T77" fmla="*/ 122 h 122"/>
                <a:gd name="T78" fmla="*/ 19 w 78"/>
                <a:gd name="T79" fmla="*/ 122 h 122"/>
                <a:gd name="T80" fmla="*/ 23 w 78"/>
                <a:gd name="T81" fmla="*/ 118 h 122"/>
                <a:gd name="T82" fmla="*/ 15 w 78"/>
                <a:gd name="T83" fmla="*/ 118 h 122"/>
                <a:gd name="T84" fmla="*/ 15 w 78"/>
                <a:gd name="T85" fmla="*/ 115 h 122"/>
                <a:gd name="T86" fmla="*/ 19 w 78"/>
                <a:gd name="T87" fmla="*/ 103 h 122"/>
                <a:gd name="T88" fmla="*/ 26 w 78"/>
                <a:gd name="T89" fmla="*/ 100 h 122"/>
                <a:gd name="T90" fmla="*/ 15 w 78"/>
                <a:gd name="T91" fmla="*/ 103 h 122"/>
                <a:gd name="T92" fmla="*/ 15 w 78"/>
                <a:gd name="T93" fmla="*/ 92 h 122"/>
                <a:gd name="T94" fmla="*/ 15 w 78"/>
                <a:gd name="T95" fmla="*/ 85 h 122"/>
                <a:gd name="T96" fmla="*/ 19 w 78"/>
                <a:gd name="T97" fmla="*/ 81 h 122"/>
                <a:gd name="T98" fmla="*/ 15 w 78"/>
                <a:gd name="T99" fmla="*/ 81 h 122"/>
                <a:gd name="T100" fmla="*/ 8 w 78"/>
                <a:gd name="T101" fmla="*/ 81 h 122"/>
                <a:gd name="T102" fmla="*/ 4 w 78"/>
                <a:gd name="T103" fmla="*/ 81 h 122"/>
                <a:gd name="T104" fmla="*/ 0 w 78"/>
                <a:gd name="T105" fmla="*/ 77 h 122"/>
                <a:gd name="T106" fmla="*/ 0 w 78"/>
                <a:gd name="T10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8" h="122">
                  <a:moveTo>
                    <a:pt x="0" y="77"/>
                  </a:moveTo>
                  <a:lnTo>
                    <a:pt x="0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12" y="55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9" y="44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40"/>
                  </a:lnTo>
                  <a:lnTo>
                    <a:pt x="45" y="37"/>
                  </a:lnTo>
                  <a:lnTo>
                    <a:pt x="49" y="40"/>
                  </a:lnTo>
                  <a:lnTo>
                    <a:pt x="52" y="33"/>
                  </a:lnTo>
                  <a:lnTo>
                    <a:pt x="49" y="33"/>
                  </a:lnTo>
                  <a:lnTo>
                    <a:pt x="49" y="29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60" y="14"/>
                  </a:lnTo>
                  <a:lnTo>
                    <a:pt x="63" y="14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1" y="18"/>
                  </a:lnTo>
                  <a:lnTo>
                    <a:pt x="71" y="18"/>
                  </a:lnTo>
                  <a:lnTo>
                    <a:pt x="71" y="22"/>
                  </a:lnTo>
                  <a:lnTo>
                    <a:pt x="67" y="29"/>
                  </a:lnTo>
                  <a:lnTo>
                    <a:pt x="67" y="33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1"/>
                  </a:lnTo>
                  <a:lnTo>
                    <a:pt x="71" y="55"/>
                  </a:lnTo>
                  <a:lnTo>
                    <a:pt x="60" y="63"/>
                  </a:lnTo>
                  <a:lnTo>
                    <a:pt x="63" y="63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4"/>
                  </a:lnTo>
                  <a:lnTo>
                    <a:pt x="45" y="74"/>
                  </a:lnTo>
                  <a:lnTo>
                    <a:pt x="45" y="77"/>
                  </a:lnTo>
                  <a:lnTo>
                    <a:pt x="49" y="81"/>
                  </a:lnTo>
                  <a:lnTo>
                    <a:pt x="45" y="85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6" y="92"/>
                  </a:lnTo>
                  <a:lnTo>
                    <a:pt x="67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7" y="111"/>
                  </a:lnTo>
                  <a:lnTo>
                    <a:pt x="34" y="115"/>
                  </a:lnTo>
                  <a:lnTo>
                    <a:pt x="34" y="118"/>
                  </a:lnTo>
                  <a:lnTo>
                    <a:pt x="30" y="115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19" y="122"/>
                  </a:lnTo>
                  <a:lnTo>
                    <a:pt x="19" y="122"/>
                  </a:lnTo>
                  <a:lnTo>
                    <a:pt x="23" y="118"/>
                  </a:lnTo>
                  <a:lnTo>
                    <a:pt x="19" y="115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5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23" y="103"/>
                  </a:lnTo>
                  <a:lnTo>
                    <a:pt x="26" y="100"/>
                  </a:lnTo>
                  <a:lnTo>
                    <a:pt x="23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5" y="92"/>
                  </a:lnTo>
                  <a:lnTo>
                    <a:pt x="19" y="89"/>
                  </a:lnTo>
                  <a:lnTo>
                    <a:pt x="15" y="85"/>
                  </a:lnTo>
                  <a:lnTo>
                    <a:pt x="19" y="85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5" y="81"/>
                  </a:lnTo>
                  <a:lnTo>
                    <a:pt x="12" y="85"/>
                  </a:lnTo>
                  <a:lnTo>
                    <a:pt x="8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6002952" y="1988409"/>
              <a:ext cx="653609" cy="276626"/>
            </a:xfrm>
            <a:custGeom>
              <a:avLst/>
              <a:gdLst>
                <a:gd name="T0" fmla="*/ 19 w 508"/>
                <a:gd name="T1" fmla="*/ 66 h 215"/>
                <a:gd name="T2" fmla="*/ 30 w 508"/>
                <a:gd name="T3" fmla="*/ 52 h 215"/>
                <a:gd name="T4" fmla="*/ 37 w 508"/>
                <a:gd name="T5" fmla="*/ 44 h 215"/>
                <a:gd name="T6" fmla="*/ 60 w 508"/>
                <a:gd name="T7" fmla="*/ 37 h 215"/>
                <a:gd name="T8" fmla="*/ 71 w 508"/>
                <a:gd name="T9" fmla="*/ 41 h 215"/>
                <a:gd name="T10" fmla="*/ 89 w 508"/>
                <a:gd name="T11" fmla="*/ 41 h 215"/>
                <a:gd name="T12" fmla="*/ 108 w 508"/>
                <a:gd name="T13" fmla="*/ 55 h 215"/>
                <a:gd name="T14" fmla="*/ 126 w 508"/>
                <a:gd name="T15" fmla="*/ 52 h 215"/>
                <a:gd name="T16" fmla="*/ 145 w 508"/>
                <a:gd name="T17" fmla="*/ 52 h 215"/>
                <a:gd name="T18" fmla="*/ 148 w 508"/>
                <a:gd name="T19" fmla="*/ 33 h 215"/>
                <a:gd name="T20" fmla="*/ 137 w 508"/>
                <a:gd name="T21" fmla="*/ 18 h 215"/>
                <a:gd name="T22" fmla="*/ 148 w 508"/>
                <a:gd name="T23" fmla="*/ 7 h 215"/>
                <a:gd name="T24" fmla="*/ 159 w 508"/>
                <a:gd name="T25" fmla="*/ 3 h 215"/>
                <a:gd name="T26" fmla="*/ 182 w 508"/>
                <a:gd name="T27" fmla="*/ 7 h 215"/>
                <a:gd name="T28" fmla="*/ 200 w 508"/>
                <a:gd name="T29" fmla="*/ 11 h 215"/>
                <a:gd name="T30" fmla="*/ 208 w 508"/>
                <a:gd name="T31" fmla="*/ 26 h 215"/>
                <a:gd name="T32" fmla="*/ 219 w 508"/>
                <a:gd name="T33" fmla="*/ 33 h 215"/>
                <a:gd name="T34" fmla="*/ 237 w 508"/>
                <a:gd name="T35" fmla="*/ 37 h 215"/>
                <a:gd name="T36" fmla="*/ 259 w 508"/>
                <a:gd name="T37" fmla="*/ 29 h 215"/>
                <a:gd name="T38" fmla="*/ 285 w 508"/>
                <a:gd name="T39" fmla="*/ 33 h 215"/>
                <a:gd name="T40" fmla="*/ 308 w 508"/>
                <a:gd name="T41" fmla="*/ 44 h 215"/>
                <a:gd name="T42" fmla="*/ 330 w 508"/>
                <a:gd name="T43" fmla="*/ 48 h 215"/>
                <a:gd name="T44" fmla="*/ 356 w 508"/>
                <a:gd name="T45" fmla="*/ 48 h 215"/>
                <a:gd name="T46" fmla="*/ 378 w 508"/>
                <a:gd name="T47" fmla="*/ 37 h 215"/>
                <a:gd name="T48" fmla="*/ 393 w 508"/>
                <a:gd name="T49" fmla="*/ 26 h 215"/>
                <a:gd name="T50" fmla="*/ 408 w 508"/>
                <a:gd name="T51" fmla="*/ 18 h 215"/>
                <a:gd name="T52" fmla="*/ 422 w 508"/>
                <a:gd name="T53" fmla="*/ 26 h 215"/>
                <a:gd name="T54" fmla="*/ 437 w 508"/>
                <a:gd name="T55" fmla="*/ 48 h 215"/>
                <a:gd name="T56" fmla="*/ 445 w 508"/>
                <a:gd name="T57" fmla="*/ 74 h 215"/>
                <a:gd name="T58" fmla="*/ 471 w 508"/>
                <a:gd name="T59" fmla="*/ 66 h 215"/>
                <a:gd name="T60" fmla="*/ 496 w 508"/>
                <a:gd name="T61" fmla="*/ 70 h 215"/>
                <a:gd name="T62" fmla="*/ 504 w 508"/>
                <a:gd name="T63" fmla="*/ 89 h 215"/>
                <a:gd name="T64" fmla="*/ 496 w 508"/>
                <a:gd name="T65" fmla="*/ 92 h 215"/>
                <a:gd name="T66" fmla="*/ 474 w 508"/>
                <a:gd name="T67" fmla="*/ 100 h 215"/>
                <a:gd name="T68" fmla="*/ 467 w 508"/>
                <a:gd name="T69" fmla="*/ 104 h 215"/>
                <a:gd name="T70" fmla="*/ 452 w 508"/>
                <a:gd name="T71" fmla="*/ 126 h 215"/>
                <a:gd name="T72" fmla="*/ 430 w 508"/>
                <a:gd name="T73" fmla="*/ 133 h 215"/>
                <a:gd name="T74" fmla="*/ 415 w 508"/>
                <a:gd name="T75" fmla="*/ 137 h 215"/>
                <a:gd name="T76" fmla="*/ 393 w 508"/>
                <a:gd name="T77" fmla="*/ 148 h 215"/>
                <a:gd name="T78" fmla="*/ 404 w 508"/>
                <a:gd name="T79" fmla="*/ 163 h 215"/>
                <a:gd name="T80" fmla="*/ 382 w 508"/>
                <a:gd name="T81" fmla="*/ 189 h 215"/>
                <a:gd name="T82" fmla="*/ 352 w 508"/>
                <a:gd name="T83" fmla="*/ 196 h 215"/>
                <a:gd name="T84" fmla="*/ 311 w 508"/>
                <a:gd name="T85" fmla="*/ 215 h 215"/>
                <a:gd name="T86" fmla="*/ 289 w 508"/>
                <a:gd name="T87" fmla="*/ 215 h 215"/>
                <a:gd name="T88" fmla="*/ 248 w 508"/>
                <a:gd name="T89" fmla="*/ 196 h 215"/>
                <a:gd name="T90" fmla="*/ 215 w 508"/>
                <a:gd name="T91" fmla="*/ 200 h 215"/>
                <a:gd name="T92" fmla="*/ 167 w 508"/>
                <a:gd name="T93" fmla="*/ 200 h 215"/>
                <a:gd name="T94" fmla="*/ 152 w 508"/>
                <a:gd name="T95" fmla="*/ 178 h 215"/>
                <a:gd name="T96" fmla="*/ 145 w 508"/>
                <a:gd name="T97" fmla="*/ 170 h 215"/>
                <a:gd name="T98" fmla="*/ 122 w 508"/>
                <a:gd name="T99" fmla="*/ 163 h 215"/>
                <a:gd name="T100" fmla="*/ 100 w 508"/>
                <a:gd name="T101" fmla="*/ 156 h 215"/>
                <a:gd name="T102" fmla="*/ 63 w 508"/>
                <a:gd name="T103" fmla="*/ 148 h 215"/>
                <a:gd name="T104" fmla="*/ 67 w 508"/>
                <a:gd name="T105" fmla="*/ 133 h 215"/>
                <a:gd name="T106" fmla="*/ 60 w 508"/>
                <a:gd name="T107" fmla="*/ 118 h 215"/>
                <a:gd name="T108" fmla="*/ 52 w 508"/>
                <a:gd name="T109" fmla="*/ 107 h 215"/>
                <a:gd name="T110" fmla="*/ 37 w 508"/>
                <a:gd name="T111" fmla="*/ 104 h 215"/>
                <a:gd name="T112" fmla="*/ 26 w 508"/>
                <a:gd name="T113" fmla="*/ 100 h 215"/>
                <a:gd name="T114" fmla="*/ 19 w 508"/>
                <a:gd name="T115" fmla="*/ 96 h 215"/>
                <a:gd name="T116" fmla="*/ 4 w 508"/>
                <a:gd name="T117" fmla="*/ 85 h 215"/>
                <a:gd name="T118" fmla="*/ 0 w 508"/>
                <a:gd name="T119" fmla="*/ 8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8" h="215">
                  <a:moveTo>
                    <a:pt x="0" y="78"/>
                  </a:moveTo>
                  <a:lnTo>
                    <a:pt x="4" y="70"/>
                  </a:lnTo>
                  <a:lnTo>
                    <a:pt x="8" y="7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9" y="66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56" y="37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71" y="3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97" y="52"/>
                  </a:lnTo>
                  <a:lnTo>
                    <a:pt x="100" y="52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11" y="52"/>
                  </a:lnTo>
                  <a:lnTo>
                    <a:pt x="115" y="52"/>
                  </a:lnTo>
                  <a:lnTo>
                    <a:pt x="119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8" y="52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48" y="44"/>
                  </a:lnTo>
                  <a:lnTo>
                    <a:pt x="148" y="41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37" y="29"/>
                  </a:lnTo>
                  <a:lnTo>
                    <a:pt x="137" y="26"/>
                  </a:lnTo>
                  <a:lnTo>
                    <a:pt x="137" y="18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7"/>
                  </a:lnTo>
                  <a:lnTo>
                    <a:pt x="145" y="7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9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7" y="7"/>
                  </a:lnTo>
                  <a:lnTo>
                    <a:pt x="171" y="7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182" y="11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11"/>
                  </a:lnTo>
                  <a:lnTo>
                    <a:pt x="197" y="11"/>
                  </a:lnTo>
                  <a:lnTo>
                    <a:pt x="200" y="11"/>
                  </a:lnTo>
                  <a:lnTo>
                    <a:pt x="200" y="15"/>
                  </a:lnTo>
                  <a:lnTo>
                    <a:pt x="200" y="15"/>
                  </a:lnTo>
                  <a:lnTo>
                    <a:pt x="204" y="18"/>
                  </a:lnTo>
                  <a:lnTo>
                    <a:pt x="204" y="22"/>
                  </a:lnTo>
                  <a:lnTo>
                    <a:pt x="204" y="22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29"/>
                  </a:lnTo>
                  <a:lnTo>
                    <a:pt x="211" y="29"/>
                  </a:lnTo>
                  <a:lnTo>
                    <a:pt x="215" y="33"/>
                  </a:lnTo>
                  <a:lnTo>
                    <a:pt x="215" y="33"/>
                  </a:lnTo>
                  <a:lnTo>
                    <a:pt x="219" y="3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30" y="37"/>
                  </a:lnTo>
                  <a:lnTo>
                    <a:pt x="234" y="37"/>
                  </a:lnTo>
                  <a:lnTo>
                    <a:pt x="234" y="37"/>
                  </a:lnTo>
                  <a:lnTo>
                    <a:pt x="237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5" y="33"/>
                  </a:lnTo>
                  <a:lnTo>
                    <a:pt x="248" y="29"/>
                  </a:lnTo>
                  <a:lnTo>
                    <a:pt x="256" y="29"/>
                  </a:lnTo>
                  <a:lnTo>
                    <a:pt x="259" y="29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1" y="29"/>
                  </a:lnTo>
                  <a:lnTo>
                    <a:pt x="278" y="29"/>
                  </a:lnTo>
                  <a:lnTo>
                    <a:pt x="282" y="29"/>
                  </a:lnTo>
                  <a:lnTo>
                    <a:pt x="285" y="33"/>
                  </a:lnTo>
                  <a:lnTo>
                    <a:pt x="293" y="37"/>
                  </a:lnTo>
                  <a:lnTo>
                    <a:pt x="296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4" y="41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1" y="44"/>
                  </a:lnTo>
                  <a:lnTo>
                    <a:pt x="315" y="48"/>
                  </a:lnTo>
                  <a:lnTo>
                    <a:pt x="315" y="48"/>
                  </a:lnTo>
                  <a:lnTo>
                    <a:pt x="322" y="48"/>
                  </a:lnTo>
                  <a:lnTo>
                    <a:pt x="330" y="48"/>
                  </a:lnTo>
                  <a:lnTo>
                    <a:pt x="341" y="48"/>
                  </a:lnTo>
                  <a:lnTo>
                    <a:pt x="345" y="48"/>
                  </a:lnTo>
                  <a:lnTo>
                    <a:pt x="345" y="48"/>
                  </a:lnTo>
                  <a:lnTo>
                    <a:pt x="348" y="48"/>
                  </a:lnTo>
                  <a:lnTo>
                    <a:pt x="352" y="48"/>
                  </a:lnTo>
                  <a:lnTo>
                    <a:pt x="356" y="48"/>
                  </a:lnTo>
                  <a:lnTo>
                    <a:pt x="356" y="44"/>
                  </a:lnTo>
                  <a:lnTo>
                    <a:pt x="363" y="41"/>
                  </a:lnTo>
                  <a:lnTo>
                    <a:pt x="367" y="41"/>
                  </a:lnTo>
                  <a:lnTo>
                    <a:pt x="371" y="41"/>
                  </a:lnTo>
                  <a:lnTo>
                    <a:pt x="371" y="37"/>
                  </a:lnTo>
                  <a:lnTo>
                    <a:pt x="378" y="37"/>
                  </a:lnTo>
                  <a:lnTo>
                    <a:pt x="382" y="37"/>
                  </a:lnTo>
                  <a:lnTo>
                    <a:pt x="385" y="33"/>
                  </a:lnTo>
                  <a:lnTo>
                    <a:pt x="385" y="33"/>
                  </a:lnTo>
                  <a:lnTo>
                    <a:pt x="385" y="29"/>
                  </a:lnTo>
                  <a:lnTo>
                    <a:pt x="389" y="26"/>
                  </a:lnTo>
                  <a:lnTo>
                    <a:pt x="393" y="26"/>
                  </a:lnTo>
                  <a:lnTo>
                    <a:pt x="393" y="22"/>
                  </a:lnTo>
                  <a:lnTo>
                    <a:pt x="396" y="18"/>
                  </a:lnTo>
                  <a:lnTo>
                    <a:pt x="400" y="18"/>
                  </a:lnTo>
                  <a:lnTo>
                    <a:pt x="400" y="22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1" y="22"/>
                  </a:lnTo>
                  <a:lnTo>
                    <a:pt x="415" y="26"/>
                  </a:lnTo>
                  <a:lnTo>
                    <a:pt x="415" y="26"/>
                  </a:lnTo>
                  <a:lnTo>
                    <a:pt x="419" y="26"/>
                  </a:lnTo>
                  <a:lnTo>
                    <a:pt x="419" y="26"/>
                  </a:lnTo>
                  <a:lnTo>
                    <a:pt x="422" y="26"/>
                  </a:lnTo>
                  <a:lnTo>
                    <a:pt x="426" y="22"/>
                  </a:lnTo>
                  <a:lnTo>
                    <a:pt x="426" y="22"/>
                  </a:lnTo>
                  <a:lnTo>
                    <a:pt x="433" y="22"/>
                  </a:lnTo>
                  <a:lnTo>
                    <a:pt x="437" y="22"/>
                  </a:lnTo>
                  <a:lnTo>
                    <a:pt x="441" y="26"/>
                  </a:lnTo>
                  <a:lnTo>
                    <a:pt x="437" y="48"/>
                  </a:lnTo>
                  <a:lnTo>
                    <a:pt x="437" y="52"/>
                  </a:lnTo>
                  <a:lnTo>
                    <a:pt x="437" y="55"/>
                  </a:lnTo>
                  <a:lnTo>
                    <a:pt x="437" y="59"/>
                  </a:lnTo>
                  <a:lnTo>
                    <a:pt x="433" y="66"/>
                  </a:lnTo>
                  <a:lnTo>
                    <a:pt x="437" y="70"/>
                  </a:lnTo>
                  <a:lnTo>
                    <a:pt x="445" y="74"/>
                  </a:lnTo>
                  <a:lnTo>
                    <a:pt x="452" y="70"/>
                  </a:lnTo>
                  <a:lnTo>
                    <a:pt x="456" y="70"/>
                  </a:lnTo>
                  <a:lnTo>
                    <a:pt x="463" y="70"/>
                  </a:lnTo>
                  <a:lnTo>
                    <a:pt x="467" y="74"/>
                  </a:lnTo>
                  <a:lnTo>
                    <a:pt x="471" y="70"/>
                  </a:lnTo>
                  <a:lnTo>
                    <a:pt x="471" y="66"/>
                  </a:lnTo>
                  <a:lnTo>
                    <a:pt x="471" y="63"/>
                  </a:lnTo>
                  <a:lnTo>
                    <a:pt x="474" y="63"/>
                  </a:lnTo>
                  <a:lnTo>
                    <a:pt x="478" y="59"/>
                  </a:lnTo>
                  <a:lnTo>
                    <a:pt x="485" y="63"/>
                  </a:lnTo>
                  <a:lnTo>
                    <a:pt x="489" y="66"/>
                  </a:lnTo>
                  <a:lnTo>
                    <a:pt x="496" y="70"/>
                  </a:lnTo>
                  <a:lnTo>
                    <a:pt x="500" y="78"/>
                  </a:lnTo>
                  <a:lnTo>
                    <a:pt x="504" y="81"/>
                  </a:lnTo>
                  <a:lnTo>
                    <a:pt x="508" y="85"/>
                  </a:lnTo>
                  <a:lnTo>
                    <a:pt x="508" y="85"/>
                  </a:lnTo>
                  <a:lnTo>
                    <a:pt x="508" y="89"/>
                  </a:lnTo>
                  <a:lnTo>
                    <a:pt x="504" y="89"/>
                  </a:lnTo>
                  <a:lnTo>
                    <a:pt x="504" y="92"/>
                  </a:lnTo>
                  <a:lnTo>
                    <a:pt x="504" y="9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496" y="92"/>
                  </a:lnTo>
                  <a:lnTo>
                    <a:pt x="496" y="92"/>
                  </a:lnTo>
                  <a:lnTo>
                    <a:pt x="489" y="92"/>
                  </a:lnTo>
                  <a:lnTo>
                    <a:pt x="489" y="92"/>
                  </a:lnTo>
                  <a:lnTo>
                    <a:pt x="485" y="96"/>
                  </a:lnTo>
                  <a:lnTo>
                    <a:pt x="482" y="100"/>
                  </a:lnTo>
                  <a:lnTo>
                    <a:pt x="478" y="100"/>
                  </a:lnTo>
                  <a:lnTo>
                    <a:pt x="474" y="100"/>
                  </a:lnTo>
                  <a:lnTo>
                    <a:pt x="474" y="100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4"/>
                  </a:lnTo>
                  <a:lnTo>
                    <a:pt x="467" y="104"/>
                  </a:lnTo>
                  <a:lnTo>
                    <a:pt x="467" y="104"/>
                  </a:lnTo>
                  <a:lnTo>
                    <a:pt x="463" y="111"/>
                  </a:lnTo>
                  <a:lnTo>
                    <a:pt x="463" y="115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59" y="118"/>
                  </a:lnTo>
                  <a:lnTo>
                    <a:pt x="452" y="126"/>
                  </a:lnTo>
                  <a:lnTo>
                    <a:pt x="448" y="126"/>
                  </a:lnTo>
                  <a:lnTo>
                    <a:pt x="441" y="122"/>
                  </a:lnTo>
                  <a:lnTo>
                    <a:pt x="441" y="126"/>
                  </a:lnTo>
                  <a:lnTo>
                    <a:pt x="437" y="130"/>
                  </a:lnTo>
                  <a:lnTo>
                    <a:pt x="433" y="133"/>
                  </a:lnTo>
                  <a:lnTo>
                    <a:pt x="430" y="133"/>
                  </a:lnTo>
                  <a:lnTo>
                    <a:pt x="430" y="137"/>
                  </a:lnTo>
                  <a:lnTo>
                    <a:pt x="426" y="141"/>
                  </a:lnTo>
                  <a:lnTo>
                    <a:pt x="426" y="141"/>
                  </a:lnTo>
                  <a:lnTo>
                    <a:pt x="422" y="137"/>
                  </a:lnTo>
                  <a:lnTo>
                    <a:pt x="419" y="137"/>
                  </a:lnTo>
                  <a:lnTo>
                    <a:pt x="415" y="137"/>
                  </a:lnTo>
                  <a:lnTo>
                    <a:pt x="411" y="133"/>
                  </a:lnTo>
                  <a:lnTo>
                    <a:pt x="404" y="133"/>
                  </a:lnTo>
                  <a:lnTo>
                    <a:pt x="400" y="133"/>
                  </a:lnTo>
                  <a:lnTo>
                    <a:pt x="396" y="137"/>
                  </a:lnTo>
                  <a:lnTo>
                    <a:pt x="393" y="141"/>
                  </a:lnTo>
                  <a:lnTo>
                    <a:pt x="393" y="148"/>
                  </a:lnTo>
                  <a:lnTo>
                    <a:pt x="393" y="152"/>
                  </a:lnTo>
                  <a:lnTo>
                    <a:pt x="393" y="152"/>
                  </a:lnTo>
                  <a:lnTo>
                    <a:pt x="400" y="156"/>
                  </a:lnTo>
                  <a:lnTo>
                    <a:pt x="408" y="159"/>
                  </a:lnTo>
                  <a:lnTo>
                    <a:pt x="408" y="163"/>
                  </a:lnTo>
                  <a:lnTo>
                    <a:pt x="404" y="163"/>
                  </a:lnTo>
                  <a:lnTo>
                    <a:pt x="404" y="167"/>
                  </a:lnTo>
                  <a:lnTo>
                    <a:pt x="396" y="174"/>
                  </a:lnTo>
                  <a:lnTo>
                    <a:pt x="393" y="181"/>
                  </a:lnTo>
                  <a:lnTo>
                    <a:pt x="389" y="185"/>
                  </a:lnTo>
                  <a:lnTo>
                    <a:pt x="385" y="185"/>
                  </a:lnTo>
                  <a:lnTo>
                    <a:pt x="382" y="189"/>
                  </a:lnTo>
                  <a:lnTo>
                    <a:pt x="378" y="189"/>
                  </a:lnTo>
                  <a:lnTo>
                    <a:pt x="374" y="189"/>
                  </a:lnTo>
                  <a:lnTo>
                    <a:pt x="371" y="193"/>
                  </a:lnTo>
                  <a:lnTo>
                    <a:pt x="363" y="193"/>
                  </a:lnTo>
                  <a:lnTo>
                    <a:pt x="356" y="193"/>
                  </a:lnTo>
                  <a:lnTo>
                    <a:pt x="352" y="196"/>
                  </a:lnTo>
                  <a:lnTo>
                    <a:pt x="348" y="196"/>
                  </a:lnTo>
                  <a:lnTo>
                    <a:pt x="337" y="200"/>
                  </a:lnTo>
                  <a:lnTo>
                    <a:pt x="326" y="204"/>
                  </a:lnTo>
                  <a:lnTo>
                    <a:pt x="322" y="207"/>
                  </a:lnTo>
                  <a:lnTo>
                    <a:pt x="315" y="215"/>
                  </a:lnTo>
                  <a:lnTo>
                    <a:pt x="311" y="215"/>
                  </a:lnTo>
                  <a:lnTo>
                    <a:pt x="308" y="215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4" y="211"/>
                  </a:lnTo>
                  <a:lnTo>
                    <a:pt x="296" y="211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78" y="211"/>
                  </a:lnTo>
                  <a:lnTo>
                    <a:pt x="271" y="207"/>
                  </a:lnTo>
                  <a:lnTo>
                    <a:pt x="259" y="204"/>
                  </a:lnTo>
                  <a:lnTo>
                    <a:pt x="252" y="196"/>
                  </a:lnTo>
                  <a:lnTo>
                    <a:pt x="248" y="196"/>
                  </a:lnTo>
                  <a:lnTo>
                    <a:pt x="237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2" y="196"/>
                  </a:lnTo>
                  <a:lnTo>
                    <a:pt x="222" y="200"/>
                  </a:lnTo>
                  <a:lnTo>
                    <a:pt x="215" y="200"/>
                  </a:lnTo>
                  <a:lnTo>
                    <a:pt x="208" y="200"/>
                  </a:lnTo>
                  <a:lnTo>
                    <a:pt x="197" y="200"/>
                  </a:lnTo>
                  <a:lnTo>
                    <a:pt x="185" y="200"/>
                  </a:lnTo>
                  <a:lnTo>
                    <a:pt x="178" y="200"/>
                  </a:lnTo>
                  <a:lnTo>
                    <a:pt x="171" y="200"/>
                  </a:lnTo>
                  <a:lnTo>
                    <a:pt x="167" y="200"/>
                  </a:lnTo>
                  <a:lnTo>
                    <a:pt x="163" y="200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6" y="185"/>
                  </a:lnTo>
                  <a:lnTo>
                    <a:pt x="152" y="181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4"/>
                  </a:lnTo>
                  <a:lnTo>
                    <a:pt x="145" y="174"/>
                  </a:lnTo>
                  <a:lnTo>
                    <a:pt x="145" y="174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1" y="170"/>
                  </a:lnTo>
                  <a:lnTo>
                    <a:pt x="141" y="170"/>
                  </a:lnTo>
                  <a:lnTo>
                    <a:pt x="137" y="170"/>
                  </a:lnTo>
                  <a:lnTo>
                    <a:pt x="134" y="167"/>
                  </a:lnTo>
                  <a:lnTo>
                    <a:pt x="126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9" y="159"/>
                  </a:lnTo>
                  <a:lnTo>
                    <a:pt x="115" y="159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97" y="156"/>
                  </a:lnTo>
                  <a:lnTo>
                    <a:pt x="89" y="156"/>
                  </a:lnTo>
                  <a:lnTo>
                    <a:pt x="71" y="156"/>
                  </a:lnTo>
                  <a:lnTo>
                    <a:pt x="67" y="152"/>
                  </a:lnTo>
                  <a:lnTo>
                    <a:pt x="63" y="148"/>
                  </a:lnTo>
                  <a:lnTo>
                    <a:pt x="63" y="144"/>
                  </a:lnTo>
                  <a:lnTo>
                    <a:pt x="63" y="141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37"/>
                  </a:lnTo>
                  <a:lnTo>
                    <a:pt x="67" y="133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26"/>
                  </a:lnTo>
                  <a:lnTo>
                    <a:pt x="67" y="126"/>
                  </a:lnTo>
                  <a:lnTo>
                    <a:pt x="63" y="122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1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1" y="100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15" y="96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1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5193663" y="1935656"/>
              <a:ext cx="800284" cy="382130"/>
            </a:xfrm>
            <a:custGeom>
              <a:avLst/>
              <a:gdLst>
                <a:gd name="T0" fmla="*/ 15 w 622"/>
                <a:gd name="T1" fmla="*/ 174 h 297"/>
                <a:gd name="T2" fmla="*/ 0 w 622"/>
                <a:gd name="T3" fmla="*/ 141 h 297"/>
                <a:gd name="T4" fmla="*/ 29 w 622"/>
                <a:gd name="T5" fmla="*/ 133 h 297"/>
                <a:gd name="T6" fmla="*/ 44 w 622"/>
                <a:gd name="T7" fmla="*/ 107 h 297"/>
                <a:gd name="T8" fmla="*/ 59 w 622"/>
                <a:gd name="T9" fmla="*/ 100 h 297"/>
                <a:gd name="T10" fmla="*/ 70 w 622"/>
                <a:gd name="T11" fmla="*/ 100 h 297"/>
                <a:gd name="T12" fmla="*/ 100 w 622"/>
                <a:gd name="T13" fmla="*/ 107 h 297"/>
                <a:gd name="T14" fmla="*/ 118 w 622"/>
                <a:gd name="T15" fmla="*/ 115 h 297"/>
                <a:gd name="T16" fmla="*/ 141 w 622"/>
                <a:gd name="T17" fmla="*/ 107 h 297"/>
                <a:gd name="T18" fmla="*/ 163 w 622"/>
                <a:gd name="T19" fmla="*/ 107 h 297"/>
                <a:gd name="T20" fmla="*/ 178 w 622"/>
                <a:gd name="T21" fmla="*/ 115 h 297"/>
                <a:gd name="T22" fmla="*/ 207 w 622"/>
                <a:gd name="T23" fmla="*/ 115 h 297"/>
                <a:gd name="T24" fmla="*/ 200 w 622"/>
                <a:gd name="T25" fmla="*/ 89 h 297"/>
                <a:gd name="T26" fmla="*/ 196 w 622"/>
                <a:gd name="T27" fmla="*/ 74 h 297"/>
                <a:gd name="T28" fmla="*/ 211 w 622"/>
                <a:gd name="T29" fmla="*/ 56 h 297"/>
                <a:gd name="T30" fmla="*/ 200 w 622"/>
                <a:gd name="T31" fmla="*/ 52 h 297"/>
                <a:gd name="T32" fmla="*/ 207 w 622"/>
                <a:gd name="T33" fmla="*/ 44 h 297"/>
                <a:gd name="T34" fmla="*/ 229 w 622"/>
                <a:gd name="T35" fmla="*/ 37 h 297"/>
                <a:gd name="T36" fmla="*/ 255 w 622"/>
                <a:gd name="T37" fmla="*/ 30 h 297"/>
                <a:gd name="T38" fmla="*/ 274 w 622"/>
                <a:gd name="T39" fmla="*/ 22 h 297"/>
                <a:gd name="T40" fmla="*/ 300 w 622"/>
                <a:gd name="T41" fmla="*/ 11 h 297"/>
                <a:gd name="T42" fmla="*/ 322 w 622"/>
                <a:gd name="T43" fmla="*/ 4 h 297"/>
                <a:gd name="T44" fmla="*/ 344 w 622"/>
                <a:gd name="T45" fmla="*/ 15 h 297"/>
                <a:gd name="T46" fmla="*/ 352 w 622"/>
                <a:gd name="T47" fmla="*/ 26 h 297"/>
                <a:gd name="T48" fmla="*/ 366 w 622"/>
                <a:gd name="T49" fmla="*/ 26 h 297"/>
                <a:gd name="T50" fmla="*/ 381 w 622"/>
                <a:gd name="T51" fmla="*/ 30 h 297"/>
                <a:gd name="T52" fmla="*/ 392 w 622"/>
                <a:gd name="T53" fmla="*/ 37 h 297"/>
                <a:gd name="T54" fmla="*/ 415 w 622"/>
                <a:gd name="T55" fmla="*/ 26 h 297"/>
                <a:gd name="T56" fmla="*/ 433 w 622"/>
                <a:gd name="T57" fmla="*/ 22 h 297"/>
                <a:gd name="T58" fmla="*/ 507 w 622"/>
                <a:gd name="T59" fmla="*/ 82 h 297"/>
                <a:gd name="T60" fmla="*/ 529 w 622"/>
                <a:gd name="T61" fmla="*/ 89 h 297"/>
                <a:gd name="T62" fmla="*/ 552 w 622"/>
                <a:gd name="T63" fmla="*/ 85 h 297"/>
                <a:gd name="T64" fmla="*/ 581 w 622"/>
                <a:gd name="T65" fmla="*/ 100 h 297"/>
                <a:gd name="T66" fmla="*/ 589 w 622"/>
                <a:gd name="T67" fmla="*/ 111 h 297"/>
                <a:gd name="T68" fmla="*/ 611 w 622"/>
                <a:gd name="T69" fmla="*/ 111 h 297"/>
                <a:gd name="T70" fmla="*/ 614 w 622"/>
                <a:gd name="T71" fmla="*/ 130 h 297"/>
                <a:gd name="T72" fmla="*/ 607 w 622"/>
                <a:gd name="T73" fmla="*/ 163 h 297"/>
                <a:gd name="T74" fmla="*/ 574 w 622"/>
                <a:gd name="T75" fmla="*/ 163 h 297"/>
                <a:gd name="T76" fmla="*/ 566 w 622"/>
                <a:gd name="T77" fmla="*/ 197 h 297"/>
                <a:gd name="T78" fmla="*/ 552 w 622"/>
                <a:gd name="T79" fmla="*/ 204 h 297"/>
                <a:gd name="T80" fmla="*/ 537 w 622"/>
                <a:gd name="T81" fmla="*/ 215 h 297"/>
                <a:gd name="T82" fmla="*/ 548 w 622"/>
                <a:gd name="T83" fmla="*/ 237 h 297"/>
                <a:gd name="T84" fmla="*/ 548 w 622"/>
                <a:gd name="T85" fmla="*/ 260 h 297"/>
                <a:gd name="T86" fmla="*/ 489 w 622"/>
                <a:gd name="T87" fmla="*/ 252 h 297"/>
                <a:gd name="T88" fmla="*/ 448 w 622"/>
                <a:gd name="T89" fmla="*/ 252 h 297"/>
                <a:gd name="T90" fmla="*/ 415 w 622"/>
                <a:gd name="T91" fmla="*/ 263 h 297"/>
                <a:gd name="T92" fmla="*/ 392 w 622"/>
                <a:gd name="T93" fmla="*/ 274 h 297"/>
                <a:gd name="T94" fmla="*/ 352 w 622"/>
                <a:gd name="T95" fmla="*/ 293 h 297"/>
                <a:gd name="T96" fmla="*/ 278 w 622"/>
                <a:gd name="T97" fmla="*/ 245 h 297"/>
                <a:gd name="T98" fmla="*/ 152 w 622"/>
                <a:gd name="T99" fmla="*/ 286 h 297"/>
                <a:gd name="T100" fmla="*/ 115 w 622"/>
                <a:gd name="T101" fmla="*/ 274 h 297"/>
                <a:gd name="T102" fmla="*/ 96 w 622"/>
                <a:gd name="T103" fmla="*/ 267 h 297"/>
                <a:gd name="T104" fmla="*/ 81 w 622"/>
                <a:gd name="T105" fmla="*/ 252 h 297"/>
                <a:gd name="T106" fmla="*/ 70 w 622"/>
                <a:gd name="T107" fmla="*/ 237 h 297"/>
                <a:gd name="T108" fmla="*/ 89 w 622"/>
                <a:gd name="T109" fmla="*/ 237 h 297"/>
                <a:gd name="T110" fmla="*/ 81 w 622"/>
                <a:gd name="T111" fmla="*/ 226 h 297"/>
                <a:gd name="T112" fmla="*/ 103 w 622"/>
                <a:gd name="T113" fmla="*/ 222 h 297"/>
                <a:gd name="T114" fmla="*/ 107 w 622"/>
                <a:gd name="T115" fmla="*/ 211 h 297"/>
                <a:gd name="T116" fmla="*/ 107 w 622"/>
                <a:gd name="T117" fmla="*/ 197 h 297"/>
                <a:gd name="T118" fmla="*/ 92 w 622"/>
                <a:gd name="T119" fmla="*/ 193 h 297"/>
                <a:gd name="T120" fmla="*/ 81 w 622"/>
                <a:gd name="T121" fmla="*/ 189 h 297"/>
                <a:gd name="T122" fmla="*/ 66 w 622"/>
                <a:gd name="T123" fmla="*/ 193 h 297"/>
                <a:gd name="T124" fmla="*/ 52 w 622"/>
                <a:gd name="T125" fmla="*/ 20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2" h="297">
                  <a:moveTo>
                    <a:pt x="48" y="200"/>
                  </a:moveTo>
                  <a:lnTo>
                    <a:pt x="44" y="197"/>
                  </a:lnTo>
                  <a:lnTo>
                    <a:pt x="37" y="200"/>
                  </a:lnTo>
                  <a:lnTo>
                    <a:pt x="33" y="197"/>
                  </a:lnTo>
                  <a:lnTo>
                    <a:pt x="33" y="193"/>
                  </a:lnTo>
                  <a:lnTo>
                    <a:pt x="41" y="193"/>
                  </a:lnTo>
                  <a:lnTo>
                    <a:pt x="33" y="182"/>
                  </a:lnTo>
                  <a:lnTo>
                    <a:pt x="26" y="178"/>
                  </a:lnTo>
                  <a:lnTo>
                    <a:pt x="15" y="174"/>
                  </a:lnTo>
                  <a:lnTo>
                    <a:pt x="15" y="178"/>
                  </a:lnTo>
                  <a:lnTo>
                    <a:pt x="7" y="171"/>
                  </a:lnTo>
                  <a:lnTo>
                    <a:pt x="7" y="171"/>
                  </a:lnTo>
                  <a:lnTo>
                    <a:pt x="7" y="167"/>
                  </a:lnTo>
                  <a:lnTo>
                    <a:pt x="0" y="163"/>
                  </a:lnTo>
                  <a:lnTo>
                    <a:pt x="0" y="159"/>
                  </a:lnTo>
                  <a:lnTo>
                    <a:pt x="4" y="148"/>
                  </a:lnTo>
                  <a:lnTo>
                    <a:pt x="0" y="148"/>
                  </a:lnTo>
                  <a:lnTo>
                    <a:pt x="0" y="141"/>
                  </a:lnTo>
                  <a:lnTo>
                    <a:pt x="4" y="137"/>
                  </a:lnTo>
                  <a:lnTo>
                    <a:pt x="7" y="133"/>
                  </a:lnTo>
                  <a:lnTo>
                    <a:pt x="7" y="130"/>
                  </a:lnTo>
                  <a:lnTo>
                    <a:pt x="11" y="126"/>
                  </a:lnTo>
                  <a:lnTo>
                    <a:pt x="18" y="133"/>
                  </a:lnTo>
                  <a:lnTo>
                    <a:pt x="18" y="137"/>
                  </a:lnTo>
                  <a:lnTo>
                    <a:pt x="26" y="141"/>
                  </a:lnTo>
                  <a:lnTo>
                    <a:pt x="29" y="137"/>
                  </a:lnTo>
                  <a:lnTo>
                    <a:pt x="29" y="133"/>
                  </a:lnTo>
                  <a:lnTo>
                    <a:pt x="29" y="133"/>
                  </a:lnTo>
                  <a:lnTo>
                    <a:pt x="26" y="122"/>
                  </a:lnTo>
                  <a:lnTo>
                    <a:pt x="33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4" y="107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5" y="100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7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70" y="100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78" y="100"/>
                  </a:lnTo>
                  <a:lnTo>
                    <a:pt x="81" y="104"/>
                  </a:lnTo>
                  <a:lnTo>
                    <a:pt x="89" y="100"/>
                  </a:lnTo>
                  <a:lnTo>
                    <a:pt x="92" y="100"/>
                  </a:lnTo>
                  <a:lnTo>
                    <a:pt x="92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3" y="107"/>
                  </a:lnTo>
                  <a:lnTo>
                    <a:pt x="103" y="111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5" y="115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18" y="115"/>
                  </a:lnTo>
                  <a:lnTo>
                    <a:pt x="122" y="111"/>
                  </a:lnTo>
                  <a:lnTo>
                    <a:pt x="122" y="115"/>
                  </a:lnTo>
                  <a:lnTo>
                    <a:pt x="129" y="115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37" y="115"/>
                  </a:lnTo>
                  <a:lnTo>
                    <a:pt x="137" y="111"/>
                  </a:lnTo>
                  <a:lnTo>
                    <a:pt x="141" y="111"/>
                  </a:lnTo>
                  <a:lnTo>
                    <a:pt x="141" y="107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8" y="107"/>
                  </a:lnTo>
                  <a:lnTo>
                    <a:pt x="152" y="107"/>
                  </a:lnTo>
                  <a:lnTo>
                    <a:pt x="155" y="111"/>
                  </a:lnTo>
                  <a:lnTo>
                    <a:pt x="155" y="111"/>
                  </a:lnTo>
                  <a:lnTo>
                    <a:pt x="163" y="111"/>
                  </a:lnTo>
                  <a:lnTo>
                    <a:pt x="159" y="107"/>
                  </a:lnTo>
                  <a:lnTo>
                    <a:pt x="163" y="107"/>
                  </a:lnTo>
                  <a:lnTo>
                    <a:pt x="166" y="107"/>
                  </a:lnTo>
                  <a:lnTo>
                    <a:pt x="170" y="104"/>
                  </a:lnTo>
                  <a:lnTo>
                    <a:pt x="174" y="107"/>
                  </a:lnTo>
                  <a:lnTo>
                    <a:pt x="174" y="107"/>
                  </a:lnTo>
                  <a:lnTo>
                    <a:pt x="174" y="111"/>
                  </a:lnTo>
                  <a:lnTo>
                    <a:pt x="170" y="111"/>
                  </a:lnTo>
                  <a:lnTo>
                    <a:pt x="174" y="115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15"/>
                  </a:lnTo>
                  <a:lnTo>
                    <a:pt x="185" y="115"/>
                  </a:lnTo>
                  <a:lnTo>
                    <a:pt x="192" y="119"/>
                  </a:lnTo>
                  <a:lnTo>
                    <a:pt x="196" y="119"/>
                  </a:lnTo>
                  <a:lnTo>
                    <a:pt x="196" y="115"/>
                  </a:lnTo>
                  <a:lnTo>
                    <a:pt x="196" y="111"/>
                  </a:lnTo>
                  <a:lnTo>
                    <a:pt x="200" y="111"/>
                  </a:lnTo>
                  <a:lnTo>
                    <a:pt x="203" y="115"/>
                  </a:lnTo>
                  <a:lnTo>
                    <a:pt x="207" y="115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5" y="96"/>
                  </a:lnTo>
                  <a:lnTo>
                    <a:pt x="215" y="96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03" y="93"/>
                  </a:lnTo>
                  <a:lnTo>
                    <a:pt x="200" y="93"/>
                  </a:lnTo>
                  <a:lnTo>
                    <a:pt x="200" y="89"/>
                  </a:lnTo>
                  <a:lnTo>
                    <a:pt x="196" y="89"/>
                  </a:lnTo>
                  <a:lnTo>
                    <a:pt x="196" y="89"/>
                  </a:lnTo>
                  <a:lnTo>
                    <a:pt x="192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0" y="82"/>
                  </a:lnTo>
                  <a:lnTo>
                    <a:pt x="200" y="78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6" y="70"/>
                  </a:lnTo>
                  <a:lnTo>
                    <a:pt x="200" y="67"/>
                  </a:lnTo>
                  <a:lnTo>
                    <a:pt x="203" y="63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5" y="63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1" y="56"/>
                  </a:lnTo>
                  <a:lnTo>
                    <a:pt x="207" y="56"/>
                  </a:lnTo>
                  <a:lnTo>
                    <a:pt x="207" y="59"/>
                  </a:lnTo>
                  <a:lnTo>
                    <a:pt x="203" y="56"/>
                  </a:lnTo>
                  <a:lnTo>
                    <a:pt x="200" y="56"/>
                  </a:lnTo>
                  <a:lnTo>
                    <a:pt x="196" y="56"/>
                  </a:lnTo>
                  <a:lnTo>
                    <a:pt x="200" y="56"/>
                  </a:lnTo>
                  <a:lnTo>
                    <a:pt x="203" y="56"/>
                  </a:lnTo>
                  <a:lnTo>
                    <a:pt x="203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6" y="48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200" y="44"/>
                  </a:lnTo>
                  <a:lnTo>
                    <a:pt x="200" y="41"/>
                  </a:lnTo>
                  <a:lnTo>
                    <a:pt x="203" y="41"/>
                  </a:lnTo>
                  <a:lnTo>
                    <a:pt x="203" y="44"/>
                  </a:lnTo>
                  <a:lnTo>
                    <a:pt x="207" y="44"/>
                  </a:lnTo>
                  <a:lnTo>
                    <a:pt x="211" y="44"/>
                  </a:lnTo>
                  <a:lnTo>
                    <a:pt x="215" y="44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8" y="41"/>
                  </a:lnTo>
                  <a:lnTo>
                    <a:pt x="222" y="44"/>
                  </a:lnTo>
                  <a:lnTo>
                    <a:pt x="222" y="41"/>
                  </a:lnTo>
                  <a:lnTo>
                    <a:pt x="222" y="41"/>
                  </a:lnTo>
                  <a:lnTo>
                    <a:pt x="229" y="37"/>
                  </a:lnTo>
                  <a:lnTo>
                    <a:pt x="233" y="37"/>
                  </a:lnTo>
                  <a:lnTo>
                    <a:pt x="237" y="37"/>
                  </a:lnTo>
                  <a:lnTo>
                    <a:pt x="240" y="37"/>
                  </a:lnTo>
                  <a:lnTo>
                    <a:pt x="240" y="33"/>
                  </a:lnTo>
                  <a:lnTo>
                    <a:pt x="244" y="33"/>
                  </a:lnTo>
                  <a:lnTo>
                    <a:pt x="248" y="30"/>
                  </a:lnTo>
                  <a:lnTo>
                    <a:pt x="252" y="30"/>
                  </a:lnTo>
                  <a:lnTo>
                    <a:pt x="255" y="30"/>
                  </a:lnTo>
                  <a:lnTo>
                    <a:pt x="255" y="30"/>
                  </a:lnTo>
                  <a:lnTo>
                    <a:pt x="259" y="30"/>
                  </a:lnTo>
                  <a:lnTo>
                    <a:pt x="259" y="26"/>
                  </a:lnTo>
                  <a:lnTo>
                    <a:pt x="259" y="26"/>
                  </a:lnTo>
                  <a:lnTo>
                    <a:pt x="263" y="26"/>
                  </a:lnTo>
                  <a:lnTo>
                    <a:pt x="263" y="22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70" y="22"/>
                  </a:lnTo>
                  <a:lnTo>
                    <a:pt x="274" y="22"/>
                  </a:lnTo>
                  <a:lnTo>
                    <a:pt x="278" y="22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289" y="15"/>
                  </a:lnTo>
                  <a:lnTo>
                    <a:pt x="292" y="15"/>
                  </a:lnTo>
                  <a:lnTo>
                    <a:pt x="292" y="11"/>
                  </a:lnTo>
                  <a:lnTo>
                    <a:pt x="296" y="11"/>
                  </a:lnTo>
                  <a:lnTo>
                    <a:pt x="300" y="11"/>
                  </a:lnTo>
                  <a:lnTo>
                    <a:pt x="300" y="11"/>
                  </a:lnTo>
                  <a:lnTo>
                    <a:pt x="300" y="7"/>
                  </a:lnTo>
                  <a:lnTo>
                    <a:pt x="300" y="7"/>
                  </a:lnTo>
                  <a:lnTo>
                    <a:pt x="303" y="7"/>
                  </a:lnTo>
                  <a:lnTo>
                    <a:pt x="303" y="4"/>
                  </a:lnTo>
                  <a:lnTo>
                    <a:pt x="307" y="0"/>
                  </a:lnTo>
                  <a:lnTo>
                    <a:pt x="311" y="4"/>
                  </a:lnTo>
                  <a:lnTo>
                    <a:pt x="311" y="0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4"/>
                  </a:lnTo>
                  <a:lnTo>
                    <a:pt x="329" y="4"/>
                  </a:lnTo>
                  <a:lnTo>
                    <a:pt x="333" y="4"/>
                  </a:lnTo>
                  <a:lnTo>
                    <a:pt x="337" y="4"/>
                  </a:lnTo>
                  <a:lnTo>
                    <a:pt x="337" y="7"/>
                  </a:lnTo>
                  <a:lnTo>
                    <a:pt x="337" y="7"/>
                  </a:lnTo>
                  <a:lnTo>
                    <a:pt x="340" y="11"/>
                  </a:lnTo>
                  <a:lnTo>
                    <a:pt x="340" y="15"/>
                  </a:lnTo>
                  <a:lnTo>
                    <a:pt x="344" y="15"/>
                  </a:lnTo>
                  <a:lnTo>
                    <a:pt x="344" y="15"/>
                  </a:lnTo>
                  <a:lnTo>
                    <a:pt x="344" y="18"/>
                  </a:lnTo>
                  <a:lnTo>
                    <a:pt x="344" y="22"/>
                  </a:lnTo>
                  <a:lnTo>
                    <a:pt x="344" y="22"/>
                  </a:lnTo>
                  <a:lnTo>
                    <a:pt x="340" y="22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8" y="26"/>
                  </a:lnTo>
                  <a:lnTo>
                    <a:pt x="352" y="26"/>
                  </a:lnTo>
                  <a:lnTo>
                    <a:pt x="352" y="26"/>
                  </a:lnTo>
                  <a:lnTo>
                    <a:pt x="355" y="26"/>
                  </a:lnTo>
                  <a:lnTo>
                    <a:pt x="355" y="22"/>
                  </a:lnTo>
                  <a:lnTo>
                    <a:pt x="355" y="26"/>
                  </a:lnTo>
                  <a:lnTo>
                    <a:pt x="359" y="26"/>
                  </a:lnTo>
                  <a:lnTo>
                    <a:pt x="359" y="26"/>
                  </a:lnTo>
                  <a:lnTo>
                    <a:pt x="359" y="22"/>
                  </a:lnTo>
                  <a:lnTo>
                    <a:pt x="359" y="22"/>
                  </a:lnTo>
                  <a:lnTo>
                    <a:pt x="366" y="26"/>
                  </a:lnTo>
                  <a:lnTo>
                    <a:pt x="366" y="30"/>
                  </a:lnTo>
                  <a:lnTo>
                    <a:pt x="366" y="33"/>
                  </a:lnTo>
                  <a:lnTo>
                    <a:pt x="370" y="33"/>
                  </a:lnTo>
                  <a:lnTo>
                    <a:pt x="370" y="30"/>
                  </a:lnTo>
                  <a:lnTo>
                    <a:pt x="370" y="30"/>
                  </a:lnTo>
                  <a:lnTo>
                    <a:pt x="370" y="26"/>
                  </a:lnTo>
                  <a:lnTo>
                    <a:pt x="374" y="26"/>
                  </a:lnTo>
                  <a:lnTo>
                    <a:pt x="377" y="30"/>
                  </a:lnTo>
                  <a:lnTo>
                    <a:pt x="381" y="30"/>
                  </a:lnTo>
                  <a:lnTo>
                    <a:pt x="385" y="30"/>
                  </a:lnTo>
                  <a:lnTo>
                    <a:pt x="385" y="30"/>
                  </a:lnTo>
                  <a:lnTo>
                    <a:pt x="385" y="33"/>
                  </a:lnTo>
                  <a:lnTo>
                    <a:pt x="381" y="33"/>
                  </a:lnTo>
                  <a:lnTo>
                    <a:pt x="381" y="37"/>
                  </a:lnTo>
                  <a:lnTo>
                    <a:pt x="385" y="41"/>
                  </a:lnTo>
                  <a:lnTo>
                    <a:pt x="385" y="41"/>
                  </a:lnTo>
                  <a:lnTo>
                    <a:pt x="389" y="37"/>
                  </a:lnTo>
                  <a:lnTo>
                    <a:pt x="392" y="37"/>
                  </a:lnTo>
                  <a:lnTo>
                    <a:pt x="400" y="37"/>
                  </a:lnTo>
                  <a:lnTo>
                    <a:pt x="400" y="41"/>
                  </a:lnTo>
                  <a:lnTo>
                    <a:pt x="403" y="37"/>
                  </a:lnTo>
                  <a:lnTo>
                    <a:pt x="400" y="33"/>
                  </a:lnTo>
                  <a:lnTo>
                    <a:pt x="403" y="33"/>
                  </a:lnTo>
                  <a:lnTo>
                    <a:pt x="411" y="33"/>
                  </a:lnTo>
                  <a:lnTo>
                    <a:pt x="411" y="30"/>
                  </a:lnTo>
                  <a:lnTo>
                    <a:pt x="415" y="30"/>
                  </a:lnTo>
                  <a:lnTo>
                    <a:pt x="415" y="26"/>
                  </a:lnTo>
                  <a:lnTo>
                    <a:pt x="418" y="26"/>
                  </a:lnTo>
                  <a:lnTo>
                    <a:pt x="422" y="22"/>
                  </a:lnTo>
                  <a:lnTo>
                    <a:pt x="422" y="18"/>
                  </a:lnTo>
                  <a:lnTo>
                    <a:pt x="426" y="18"/>
                  </a:lnTo>
                  <a:lnTo>
                    <a:pt x="429" y="18"/>
                  </a:lnTo>
                  <a:lnTo>
                    <a:pt x="433" y="15"/>
                  </a:lnTo>
                  <a:lnTo>
                    <a:pt x="433" y="18"/>
                  </a:lnTo>
                  <a:lnTo>
                    <a:pt x="433" y="18"/>
                  </a:lnTo>
                  <a:lnTo>
                    <a:pt x="433" y="22"/>
                  </a:lnTo>
                  <a:lnTo>
                    <a:pt x="429" y="22"/>
                  </a:lnTo>
                  <a:lnTo>
                    <a:pt x="429" y="26"/>
                  </a:lnTo>
                  <a:lnTo>
                    <a:pt x="459" y="44"/>
                  </a:lnTo>
                  <a:lnTo>
                    <a:pt x="500" y="89"/>
                  </a:lnTo>
                  <a:lnTo>
                    <a:pt x="503" y="89"/>
                  </a:lnTo>
                  <a:lnTo>
                    <a:pt x="507" y="89"/>
                  </a:lnTo>
                  <a:lnTo>
                    <a:pt x="507" y="85"/>
                  </a:lnTo>
                  <a:lnTo>
                    <a:pt x="507" y="85"/>
                  </a:lnTo>
                  <a:lnTo>
                    <a:pt x="507" y="82"/>
                  </a:lnTo>
                  <a:lnTo>
                    <a:pt x="511" y="82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4" y="89"/>
                  </a:lnTo>
                  <a:lnTo>
                    <a:pt x="518" y="89"/>
                  </a:lnTo>
                  <a:lnTo>
                    <a:pt x="522" y="93"/>
                  </a:lnTo>
                  <a:lnTo>
                    <a:pt x="522" y="93"/>
                  </a:lnTo>
                  <a:lnTo>
                    <a:pt x="526" y="89"/>
                  </a:lnTo>
                  <a:lnTo>
                    <a:pt x="529" y="89"/>
                  </a:lnTo>
                  <a:lnTo>
                    <a:pt x="533" y="93"/>
                  </a:lnTo>
                  <a:lnTo>
                    <a:pt x="537" y="89"/>
                  </a:lnTo>
                  <a:lnTo>
                    <a:pt x="537" y="89"/>
                  </a:lnTo>
                  <a:lnTo>
                    <a:pt x="540" y="89"/>
                  </a:lnTo>
                  <a:lnTo>
                    <a:pt x="544" y="89"/>
                  </a:lnTo>
                  <a:lnTo>
                    <a:pt x="540" y="85"/>
                  </a:lnTo>
                  <a:lnTo>
                    <a:pt x="540" y="85"/>
                  </a:lnTo>
                  <a:lnTo>
                    <a:pt x="548" y="85"/>
                  </a:lnTo>
                  <a:lnTo>
                    <a:pt x="552" y="85"/>
                  </a:lnTo>
                  <a:lnTo>
                    <a:pt x="559" y="85"/>
                  </a:lnTo>
                  <a:lnTo>
                    <a:pt x="563" y="89"/>
                  </a:lnTo>
                  <a:lnTo>
                    <a:pt x="566" y="93"/>
                  </a:lnTo>
                  <a:lnTo>
                    <a:pt x="566" y="96"/>
                  </a:lnTo>
                  <a:lnTo>
                    <a:pt x="570" y="96"/>
                  </a:lnTo>
                  <a:lnTo>
                    <a:pt x="574" y="96"/>
                  </a:lnTo>
                  <a:lnTo>
                    <a:pt x="577" y="100"/>
                  </a:lnTo>
                  <a:lnTo>
                    <a:pt x="577" y="100"/>
                  </a:lnTo>
                  <a:lnTo>
                    <a:pt x="581" y="100"/>
                  </a:lnTo>
                  <a:lnTo>
                    <a:pt x="581" y="104"/>
                  </a:lnTo>
                  <a:lnTo>
                    <a:pt x="581" y="104"/>
                  </a:lnTo>
                  <a:lnTo>
                    <a:pt x="581" y="107"/>
                  </a:lnTo>
                  <a:lnTo>
                    <a:pt x="581" y="107"/>
                  </a:lnTo>
                  <a:lnTo>
                    <a:pt x="581" y="111"/>
                  </a:lnTo>
                  <a:lnTo>
                    <a:pt x="581" y="111"/>
                  </a:lnTo>
                  <a:lnTo>
                    <a:pt x="585" y="111"/>
                  </a:lnTo>
                  <a:lnTo>
                    <a:pt x="589" y="111"/>
                  </a:lnTo>
                  <a:lnTo>
                    <a:pt x="589" y="111"/>
                  </a:lnTo>
                  <a:lnTo>
                    <a:pt x="592" y="111"/>
                  </a:lnTo>
                  <a:lnTo>
                    <a:pt x="592" y="111"/>
                  </a:lnTo>
                  <a:lnTo>
                    <a:pt x="600" y="107"/>
                  </a:lnTo>
                  <a:lnTo>
                    <a:pt x="603" y="107"/>
                  </a:lnTo>
                  <a:lnTo>
                    <a:pt x="607" y="107"/>
                  </a:lnTo>
                  <a:lnTo>
                    <a:pt x="611" y="104"/>
                  </a:lnTo>
                  <a:lnTo>
                    <a:pt x="611" y="104"/>
                  </a:lnTo>
                  <a:lnTo>
                    <a:pt x="611" y="107"/>
                  </a:lnTo>
                  <a:lnTo>
                    <a:pt x="611" y="111"/>
                  </a:lnTo>
                  <a:lnTo>
                    <a:pt x="614" y="111"/>
                  </a:lnTo>
                  <a:lnTo>
                    <a:pt x="618" y="115"/>
                  </a:lnTo>
                  <a:lnTo>
                    <a:pt x="622" y="115"/>
                  </a:lnTo>
                  <a:lnTo>
                    <a:pt x="622" y="119"/>
                  </a:lnTo>
                  <a:lnTo>
                    <a:pt x="622" y="119"/>
                  </a:lnTo>
                  <a:lnTo>
                    <a:pt x="618" y="122"/>
                  </a:lnTo>
                  <a:lnTo>
                    <a:pt x="614" y="126"/>
                  </a:lnTo>
                  <a:lnTo>
                    <a:pt x="614" y="130"/>
                  </a:lnTo>
                  <a:lnTo>
                    <a:pt x="614" y="130"/>
                  </a:lnTo>
                  <a:lnTo>
                    <a:pt x="611" y="133"/>
                  </a:lnTo>
                  <a:lnTo>
                    <a:pt x="607" y="133"/>
                  </a:lnTo>
                  <a:lnTo>
                    <a:pt x="603" y="137"/>
                  </a:lnTo>
                  <a:lnTo>
                    <a:pt x="603" y="141"/>
                  </a:lnTo>
                  <a:lnTo>
                    <a:pt x="603" y="145"/>
                  </a:lnTo>
                  <a:lnTo>
                    <a:pt x="607" y="152"/>
                  </a:lnTo>
                  <a:lnTo>
                    <a:pt x="611" y="156"/>
                  </a:lnTo>
                  <a:lnTo>
                    <a:pt x="611" y="159"/>
                  </a:lnTo>
                  <a:lnTo>
                    <a:pt x="607" y="163"/>
                  </a:lnTo>
                  <a:lnTo>
                    <a:pt x="603" y="163"/>
                  </a:lnTo>
                  <a:lnTo>
                    <a:pt x="600" y="167"/>
                  </a:lnTo>
                  <a:lnTo>
                    <a:pt x="596" y="167"/>
                  </a:lnTo>
                  <a:lnTo>
                    <a:pt x="596" y="167"/>
                  </a:lnTo>
                  <a:lnTo>
                    <a:pt x="596" y="163"/>
                  </a:lnTo>
                  <a:lnTo>
                    <a:pt x="592" y="163"/>
                  </a:lnTo>
                  <a:lnTo>
                    <a:pt x="585" y="167"/>
                  </a:lnTo>
                  <a:lnTo>
                    <a:pt x="581" y="167"/>
                  </a:lnTo>
                  <a:lnTo>
                    <a:pt x="574" y="163"/>
                  </a:lnTo>
                  <a:lnTo>
                    <a:pt x="570" y="163"/>
                  </a:lnTo>
                  <a:lnTo>
                    <a:pt x="570" y="163"/>
                  </a:lnTo>
                  <a:lnTo>
                    <a:pt x="566" y="171"/>
                  </a:lnTo>
                  <a:lnTo>
                    <a:pt x="566" y="174"/>
                  </a:lnTo>
                  <a:lnTo>
                    <a:pt x="566" y="178"/>
                  </a:lnTo>
                  <a:lnTo>
                    <a:pt x="563" y="185"/>
                  </a:lnTo>
                  <a:lnTo>
                    <a:pt x="563" y="193"/>
                  </a:lnTo>
                  <a:lnTo>
                    <a:pt x="563" y="197"/>
                  </a:lnTo>
                  <a:lnTo>
                    <a:pt x="566" y="197"/>
                  </a:lnTo>
                  <a:lnTo>
                    <a:pt x="570" y="197"/>
                  </a:lnTo>
                  <a:lnTo>
                    <a:pt x="566" y="200"/>
                  </a:lnTo>
                  <a:lnTo>
                    <a:pt x="566" y="204"/>
                  </a:lnTo>
                  <a:lnTo>
                    <a:pt x="566" y="204"/>
                  </a:lnTo>
                  <a:lnTo>
                    <a:pt x="563" y="204"/>
                  </a:lnTo>
                  <a:lnTo>
                    <a:pt x="559" y="204"/>
                  </a:lnTo>
                  <a:lnTo>
                    <a:pt x="559" y="204"/>
                  </a:lnTo>
                  <a:lnTo>
                    <a:pt x="555" y="204"/>
                  </a:lnTo>
                  <a:lnTo>
                    <a:pt x="552" y="204"/>
                  </a:lnTo>
                  <a:lnTo>
                    <a:pt x="544" y="208"/>
                  </a:lnTo>
                  <a:lnTo>
                    <a:pt x="540" y="208"/>
                  </a:lnTo>
                  <a:lnTo>
                    <a:pt x="537" y="208"/>
                  </a:lnTo>
                  <a:lnTo>
                    <a:pt x="537" y="208"/>
                  </a:lnTo>
                  <a:lnTo>
                    <a:pt x="533" y="208"/>
                  </a:lnTo>
                  <a:lnTo>
                    <a:pt x="529" y="211"/>
                  </a:lnTo>
                  <a:lnTo>
                    <a:pt x="529" y="211"/>
                  </a:lnTo>
                  <a:lnTo>
                    <a:pt x="533" y="215"/>
                  </a:lnTo>
                  <a:lnTo>
                    <a:pt x="537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0" y="219"/>
                  </a:lnTo>
                  <a:lnTo>
                    <a:pt x="540" y="222"/>
                  </a:lnTo>
                  <a:lnTo>
                    <a:pt x="540" y="226"/>
                  </a:lnTo>
                  <a:lnTo>
                    <a:pt x="544" y="226"/>
                  </a:lnTo>
                  <a:lnTo>
                    <a:pt x="544" y="230"/>
                  </a:lnTo>
                  <a:lnTo>
                    <a:pt x="548" y="234"/>
                  </a:lnTo>
                  <a:lnTo>
                    <a:pt x="548" y="237"/>
                  </a:lnTo>
                  <a:lnTo>
                    <a:pt x="552" y="237"/>
                  </a:lnTo>
                  <a:lnTo>
                    <a:pt x="552" y="245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52" y="252"/>
                  </a:lnTo>
                  <a:lnTo>
                    <a:pt x="548" y="252"/>
                  </a:lnTo>
                  <a:lnTo>
                    <a:pt x="548" y="256"/>
                  </a:lnTo>
                  <a:lnTo>
                    <a:pt x="548" y="256"/>
                  </a:lnTo>
                  <a:lnTo>
                    <a:pt x="548" y="260"/>
                  </a:lnTo>
                  <a:lnTo>
                    <a:pt x="544" y="263"/>
                  </a:lnTo>
                  <a:lnTo>
                    <a:pt x="537" y="260"/>
                  </a:lnTo>
                  <a:lnTo>
                    <a:pt x="529" y="252"/>
                  </a:lnTo>
                  <a:lnTo>
                    <a:pt x="526" y="252"/>
                  </a:lnTo>
                  <a:lnTo>
                    <a:pt x="518" y="252"/>
                  </a:lnTo>
                  <a:lnTo>
                    <a:pt x="511" y="252"/>
                  </a:lnTo>
                  <a:lnTo>
                    <a:pt x="503" y="252"/>
                  </a:lnTo>
                  <a:lnTo>
                    <a:pt x="496" y="252"/>
                  </a:lnTo>
                  <a:lnTo>
                    <a:pt x="489" y="252"/>
                  </a:lnTo>
                  <a:lnTo>
                    <a:pt x="485" y="252"/>
                  </a:lnTo>
                  <a:lnTo>
                    <a:pt x="481" y="252"/>
                  </a:lnTo>
                  <a:lnTo>
                    <a:pt x="477" y="252"/>
                  </a:lnTo>
                  <a:lnTo>
                    <a:pt x="474" y="256"/>
                  </a:lnTo>
                  <a:lnTo>
                    <a:pt x="466" y="252"/>
                  </a:lnTo>
                  <a:lnTo>
                    <a:pt x="459" y="252"/>
                  </a:lnTo>
                  <a:lnTo>
                    <a:pt x="455" y="252"/>
                  </a:lnTo>
                  <a:lnTo>
                    <a:pt x="452" y="252"/>
                  </a:lnTo>
                  <a:lnTo>
                    <a:pt x="448" y="252"/>
                  </a:lnTo>
                  <a:lnTo>
                    <a:pt x="444" y="252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0" y="256"/>
                  </a:lnTo>
                  <a:lnTo>
                    <a:pt x="440" y="260"/>
                  </a:lnTo>
                  <a:lnTo>
                    <a:pt x="440" y="263"/>
                  </a:lnTo>
                  <a:lnTo>
                    <a:pt x="437" y="263"/>
                  </a:lnTo>
                  <a:lnTo>
                    <a:pt x="426" y="263"/>
                  </a:lnTo>
                  <a:lnTo>
                    <a:pt x="415" y="263"/>
                  </a:lnTo>
                  <a:lnTo>
                    <a:pt x="411" y="260"/>
                  </a:lnTo>
                  <a:lnTo>
                    <a:pt x="403" y="260"/>
                  </a:lnTo>
                  <a:lnTo>
                    <a:pt x="403" y="263"/>
                  </a:lnTo>
                  <a:lnTo>
                    <a:pt x="403" y="263"/>
                  </a:lnTo>
                  <a:lnTo>
                    <a:pt x="400" y="267"/>
                  </a:lnTo>
                  <a:lnTo>
                    <a:pt x="400" y="267"/>
                  </a:lnTo>
                  <a:lnTo>
                    <a:pt x="396" y="267"/>
                  </a:lnTo>
                  <a:lnTo>
                    <a:pt x="396" y="271"/>
                  </a:lnTo>
                  <a:lnTo>
                    <a:pt x="392" y="274"/>
                  </a:lnTo>
                  <a:lnTo>
                    <a:pt x="385" y="278"/>
                  </a:lnTo>
                  <a:lnTo>
                    <a:pt x="381" y="286"/>
                  </a:lnTo>
                  <a:lnTo>
                    <a:pt x="381" y="286"/>
                  </a:lnTo>
                  <a:lnTo>
                    <a:pt x="377" y="293"/>
                  </a:lnTo>
                  <a:lnTo>
                    <a:pt x="370" y="297"/>
                  </a:lnTo>
                  <a:lnTo>
                    <a:pt x="370" y="297"/>
                  </a:lnTo>
                  <a:lnTo>
                    <a:pt x="363" y="293"/>
                  </a:lnTo>
                  <a:lnTo>
                    <a:pt x="355" y="293"/>
                  </a:lnTo>
                  <a:lnTo>
                    <a:pt x="352" y="293"/>
                  </a:lnTo>
                  <a:lnTo>
                    <a:pt x="344" y="297"/>
                  </a:lnTo>
                  <a:lnTo>
                    <a:pt x="340" y="297"/>
                  </a:lnTo>
                  <a:lnTo>
                    <a:pt x="333" y="278"/>
                  </a:lnTo>
                  <a:lnTo>
                    <a:pt x="322" y="278"/>
                  </a:lnTo>
                  <a:lnTo>
                    <a:pt x="322" y="256"/>
                  </a:lnTo>
                  <a:lnTo>
                    <a:pt x="315" y="260"/>
                  </a:lnTo>
                  <a:lnTo>
                    <a:pt x="311" y="248"/>
                  </a:lnTo>
                  <a:lnTo>
                    <a:pt x="303" y="245"/>
                  </a:lnTo>
                  <a:lnTo>
                    <a:pt x="278" y="245"/>
                  </a:lnTo>
                  <a:lnTo>
                    <a:pt x="252" y="245"/>
                  </a:lnTo>
                  <a:lnTo>
                    <a:pt x="237" y="237"/>
                  </a:lnTo>
                  <a:lnTo>
                    <a:pt x="229" y="234"/>
                  </a:lnTo>
                  <a:lnTo>
                    <a:pt x="203" y="219"/>
                  </a:lnTo>
                  <a:lnTo>
                    <a:pt x="159" y="226"/>
                  </a:lnTo>
                  <a:lnTo>
                    <a:pt x="174" y="297"/>
                  </a:lnTo>
                  <a:lnTo>
                    <a:pt x="170" y="297"/>
                  </a:lnTo>
                  <a:lnTo>
                    <a:pt x="163" y="297"/>
                  </a:lnTo>
                  <a:lnTo>
                    <a:pt x="152" y="286"/>
                  </a:lnTo>
                  <a:lnTo>
                    <a:pt x="141" y="282"/>
                  </a:lnTo>
                  <a:lnTo>
                    <a:pt x="129" y="278"/>
                  </a:lnTo>
                  <a:lnTo>
                    <a:pt x="122" y="282"/>
                  </a:lnTo>
                  <a:lnTo>
                    <a:pt x="111" y="289"/>
                  </a:lnTo>
                  <a:lnTo>
                    <a:pt x="111" y="286"/>
                  </a:lnTo>
                  <a:lnTo>
                    <a:pt x="111" y="282"/>
                  </a:lnTo>
                  <a:lnTo>
                    <a:pt x="111" y="278"/>
                  </a:lnTo>
                  <a:lnTo>
                    <a:pt x="115" y="274"/>
                  </a:lnTo>
                  <a:lnTo>
                    <a:pt x="115" y="274"/>
                  </a:lnTo>
                  <a:lnTo>
                    <a:pt x="115" y="271"/>
                  </a:lnTo>
                  <a:lnTo>
                    <a:pt x="111" y="271"/>
                  </a:lnTo>
                  <a:lnTo>
                    <a:pt x="107" y="271"/>
                  </a:lnTo>
                  <a:lnTo>
                    <a:pt x="107" y="271"/>
                  </a:lnTo>
                  <a:lnTo>
                    <a:pt x="103" y="271"/>
                  </a:lnTo>
                  <a:lnTo>
                    <a:pt x="100" y="271"/>
                  </a:lnTo>
                  <a:lnTo>
                    <a:pt x="100" y="271"/>
                  </a:lnTo>
                  <a:lnTo>
                    <a:pt x="100" y="267"/>
                  </a:lnTo>
                  <a:lnTo>
                    <a:pt x="96" y="267"/>
                  </a:lnTo>
                  <a:lnTo>
                    <a:pt x="96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89" y="263"/>
                  </a:lnTo>
                  <a:lnTo>
                    <a:pt x="89" y="263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5" y="252"/>
                  </a:lnTo>
                  <a:lnTo>
                    <a:pt x="81" y="252"/>
                  </a:lnTo>
                  <a:lnTo>
                    <a:pt x="81" y="252"/>
                  </a:lnTo>
                  <a:lnTo>
                    <a:pt x="81" y="248"/>
                  </a:lnTo>
                  <a:lnTo>
                    <a:pt x="78" y="248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1"/>
                  </a:lnTo>
                  <a:lnTo>
                    <a:pt x="70" y="241"/>
                  </a:lnTo>
                  <a:lnTo>
                    <a:pt x="70" y="237"/>
                  </a:lnTo>
                  <a:lnTo>
                    <a:pt x="74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81" y="237"/>
                  </a:lnTo>
                  <a:lnTo>
                    <a:pt x="81" y="241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85" y="237"/>
                  </a:lnTo>
                  <a:lnTo>
                    <a:pt x="85" y="237"/>
                  </a:lnTo>
                  <a:lnTo>
                    <a:pt x="85" y="234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30"/>
                  </a:lnTo>
                  <a:lnTo>
                    <a:pt x="81" y="226"/>
                  </a:lnTo>
                  <a:lnTo>
                    <a:pt x="81" y="226"/>
                  </a:lnTo>
                  <a:lnTo>
                    <a:pt x="85" y="222"/>
                  </a:lnTo>
                  <a:lnTo>
                    <a:pt x="89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6" y="222"/>
                  </a:lnTo>
                  <a:lnTo>
                    <a:pt x="100" y="219"/>
                  </a:lnTo>
                  <a:lnTo>
                    <a:pt x="100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5" y="222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7" y="219"/>
                  </a:lnTo>
                  <a:lnTo>
                    <a:pt x="107" y="215"/>
                  </a:lnTo>
                  <a:lnTo>
                    <a:pt x="107" y="211"/>
                  </a:lnTo>
                  <a:lnTo>
                    <a:pt x="107" y="211"/>
                  </a:lnTo>
                  <a:lnTo>
                    <a:pt x="111" y="211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07" y="204"/>
                  </a:lnTo>
                  <a:lnTo>
                    <a:pt x="111" y="200"/>
                  </a:lnTo>
                  <a:lnTo>
                    <a:pt x="107" y="200"/>
                  </a:lnTo>
                  <a:lnTo>
                    <a:pt x="107" y="197"/>
                  </a:lnTo>
                  <a:lnTo>
                    <a:pt x="107" y="197"/>
                  </a:lnTo>
                  <a:lnTo>
                    <a:pt x="107" y="193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89"/>
                  </a:lnTo>
                  <a:lnTo>
                    <a:pt x="96" y="189"/>
                  </a:lnTo>
                  <a:lnTo>
                    <a:pt x="96" y="189"/>
                  </a:lnTo>
                  <a:lnTo>
                    <a:pt x="92" y="189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8" y="189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9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5398237" y="2217429"/>
              <a:ext cx="338384" cy="190421"/>
            </a:xfrm>
            <a:custGeom>
              <a:avLst/>
              <a:gdLst>
                <a:gd name="T0" fmla="*/ 211 w 263"/>
                <a:gd name="T1" fmla="*/ 137 h 148"/>
                <a:gd name="T2" fmla="*/ 215 w 263"/>
                <a:gd name="T3" fmla="*/ 130 h 148"/>
                <a:gd name="T4" fmla="*/ 211 w 263"/>
                <a:gd name="T5" fmla="*/ 126 h 148"/>
                <a:gd name="T6" fmla="*/ 211 w 263"/>
                <a:gd name="T7" fmla="*/ 118 h 148"/>
                <a:gd name="T8" fmla="*/ 207 w 263"/>
                <a:gd name="T9" fmla="*/ 115 h 148"/>
                <a:gd name="T10" fmla="*/ 200 w 263"/>
                <a:gd name="T11" fmla="*/ 111 h 148"/>
                <a:gd name="T12" fmla="*/ 204 w 263"/>
                <a:gd name="T13" fmla="*/ 104 h 148"/>
                <a:gd name="T14" fmla="*/ 211 w 263"/>
                <a:gd name="T15" fmla="*/ 104 h 148"/>
                <a:gd name="T16" fmla="*/ 218 w 263"/>
                <a:gd name="T17" fmla="*/ 96 h 148"/>
                <a:gd name="T18" fmla="*/ 215 w 263"/>
                <a:gd name="T19" fmla="*/ 93 h 148"/>
                <a:gd name="T20" fmla="*/ 230 w 263"/>
                <a:gd name="T21" fmla="*/ 89 h 148"/>
                <a:gd name="T22" fmla="*/ 226 w 263"/>
                <a:gd name="T23" fmla="*/ 85 h 148"/>
                <a:gd name="T24" fmla="*/ 230 w 263"/>
                <a:gd name="T25" fmla="*/ 81 h 148"/>
                <a:gd name="T26" fmla="*/ 237 w 263"/>
                <a:gd name="T27" fmla="*/ 78 h 148"/>
                <a:gd name="T28" fmla="*/ 244 w 263"/>
                <a:gd name="T29" fmla="*/ 78 h 148"/>
                <a:gd name="T30" fmla="*/ 256 w 263"/>
                <a:gd name="T31" fmla="*/ 78 h 148"/>
                <a:gd name="T32" fmla="*/ 263 w 263"/>
                <a:gd name="T33" fmla="*/ 74 h 148"/>
                <a:gd name="T34" fmla="*/ 256 w 263"/>
                <a:gd name="T35" fmla="*/ 63 h 148"/>
                <a:gd name="T36" fmla="*/ 252 w 263"/>
                <a:gd name="T37" fmla="*/ 67 h 148"/>
                <a:gd name="T38" fmla="*/ 248 w 263"/>
                <a:gd name="T39" fmla="*/ 70 h 148"/>
                <a:gd name="T40" fmla="*/ 237 w 263"/>
                <a:gd name="T41" fmla="*/ 67 h 148"/>
                <a:gd name="T42" fmla="*/ 237 w 263"/>
                <a:gd name="T43" fmla="*/ 59 h 148"/>
                <a:gd name="T44" fmla="*/ 241 w 263"/>
                <a:gd name="T45" fmla="*/ 48 h 148"/>
                <a:gd name="T46" fmla="*/ 237 w 263"/>
                <a:gd name="T47" fmla="*/ 52 h 148"/>
                <a:gd name="T48" fmla="*/ 226 w 263"/>
                <a:gd name="T49" fmla="*/ 59 h 148"/>
                <a:gd name="T50" fmla="*/ 222 w 263"/>
                <a:gd name="T51" fmla="*/ 67 h 148"/>
                <a:gd name="T52" fmla="*/ 211 w 263"/>
                <a:gd name="T53" fmla="*/ 78 h 148"/>
                <a:gd name="T54" fmla="*/ 204 w 263"/>
                <a:gd name="T55" fmla="*/ 74 h 148"/>
                <a:gd name="T56" fmla="*/ 193 w 263"/>
                <a:gd name="T57" fmla="*/ 74 h 148"/>
                <a:gd name="T58" fmla="*/ 181 w 263"/>
                <a:gd name="T59" fmla="*/ 78 h 148"/>
                <a:gd name="T60" fmla="*/ 163 w 263"/>
                <a:gd name="T61" fmla="*/ 59 h 148"/>
                <a:gd name="T62" fmla="*/ 156 w 263"/>
                <a:gd name="T63" fmla="*/ 41 h 148"/>
                <a:gd name="T64" fmla="*/ 144 w 263"/>
                <a:gd name="T65" fmla="*/ 26 h 148"/>
                <a:gd name="T66" fmla="*/ 93 w 263"/>
                <a:gd name="T67" fmla="*/ 26 h 148"/>
                <a:gd name="T68" fmla="*/ 70 w 263"/>
                <a:gd name="T69" fmla="*/ 15 h 148"/>
                <a:gd name="T70" fmla="*/ 0 w 263"/>
                <a:gd name="T71" fmla="*/ 7 h 148"/>
                <a:gd name="T72" fmla="*/ 22 w 263"/>
                <a:gd name="T73" fmla="*/ 78 h 148"/>
                <a:gd name="T74" fmla="*/ 30 w 263"/>
                <a:gd name="T75" fmla="*/ 74 h 148"/>
                <a:gd name="T76" fmla="*/ 26 w 263"/>
                <a:gd name="T77" fmla="*/ 67 h 148"/>
                <a:gd name="T78" fmla="*/ 33 w 263"/>
                <a:gd name="T79" fmla="*/ 59 h 148"/>
                <a:gd name="T80" fmla="*/ 41 w 263"/>
                <a:gd name="T81" fmla="*/ 55 h 148"/>
                <a:gd name="T82" fmla="*/ 44 w 263"/>
                <a:gd name="T83" fmla="*/ 55 h 148"/>
                <a:gd name="T84" fmla="*/ 52 w 263"/>
                <a:gd name="T85" fmla="*/ 52 h 148"/>
                <a:gd name="T86" fmla="*/ 70 w 263"/>
                <a:gd name="T87" fmla="*/ 63 h 148"/>
                <a:gd name="T88" fmla="*/ 85 w 263"/>
                <a:gd name="T89" fmla="*/ 70 h 148"/>
                <a:gd name="T90" fmla="*/ 96 w 263"/>
                <a:gd name="T91" fmla="*/ 74 h 148"/>
                <a:gd name="T92" fmla="*/ 107 w 263"/>
                <a:gd name="T93" fmla="*/ 78 h 148"/>
                <a:gd name="T94" fmla="*/ 115 w 263"/>
                <a:gd name="T95" fmla="*/ 89 h 148"/>
                <a:gd name="T96" fmla="*/ 119 w 263"/>
                <a:gd name="T97" fmla="*/ 100 h 148"/>
                <a:gd name="T98" fmla="*/ 133 w 263"/>
                <a:gd name="T99" fmla="*/ 107 h 148"/>
                <a:gd name="T100" fmla="*/ 159 w 263"/>
                <a:gd name="T101" fmla="*/ 122 h 148"/>
                <a:gd name="T102" fmla="*/ 178 w 263"/>
                <a:gd name="T103" fmla="*/ 130 h 148"/>
                <a:gd name="T104" fmla="*/ 181 w 263"/>
                <a:gd name="T105" fmla="*/ 130 h 148"/>
                <a:gd name="T106" fmla="*/ 189 w 263"/>
                <a:gd name="T107" fmla="*/ 137 h 148"/>
                <a:gd name="T108" fmla="*/ 193 w 263"/>
                <a:gd name="T109" fmla="*/ 144 h 148"/>
                <a:gd name="T110" fmla="*/ 200 w 263"/>
                <a:gd name="T111" fmla="*/ 148 h 148"/>
                <a:gd name="T112" fmla="*/ 204 w 263"/>
                <a:gd name="T113" fmla="*/ 144 h 148"/>
                <a:gd name="T114" fmla="*/ 207 w 263"/>
                <a:gd name="T1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3" h="148">
                  <a:moveTo>
                    <a:pt x="207" y="148"/>
                  </a:moveTo>
                  <a:lnTo>
                    <a:pt x="211" y="137"/>
                  </a:lnTo>
                  <a:lnTo>
                    <a:pt x="215" y="133"/>
                  </a:lnTo>
                  <a:lnTo>
                    <a:pt x="215" y="130"/>
                  </a:lnTo>
                  <a:lnTo>
                    <a:pt x="215" y="126"/>
                  </a:lnTo>
                  <a:lnTo>
                    <a:pt x="211" y="126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11" y="115"/>
                  </a:lnTo>
                  <a:lnTo>
                    <a:pt x="207" y="115"/>
                  </a:lnTo>
                  <a:lnTo>
                    <a:pt x="204" y="115"/>
                  </a:lnTo>
                  <a:lnTo>
                    <a:pt x="200" y="111"/>
                  </a:lnTo>
                  <a:lnTo>
                    <a:pt x="20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15" y="93"/>
                  </a:lnTo>
                  <a:lnTo>
                    <a:pt x="222" y="93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26" y="85"/>
                  </a:lnTo>
                  <a:lnTo>
                    <a:pt x="226" y="81"/>
                  </a:lnTo>
                  <a:lnTo>
                    <a:pt x="230" y="81"/>
                  </a:lnTo>
                  <a:lnTo>
                    <a:pt x="233" y="78"/>
                  </a:lnTo>
                  <a:lnTo>
                    <a:pt x="237" y="78"/>
                  </a:lnTo>
                  <a:lnTo>
                    <a:pt x="241" y="74"/>
                  </a:lnTo>
                  <a:lnTo>
                    <a:pt x="244" y="78"/>
                  </a:lnTo>
                  <a:lnTo>
                    <a:pt x="248" y="78"/>
                  </a:lnTo>
                  <a:lnTo>
                    <a:pt x="256" y="78"/>
                  </a:lnTo>
                  <a:lnTo>
                    <a:pt x="259" y="78"/>
                  </a:lnTo>
                  <a:lnTo>
                    <a:pt x="263" y="74"/>
                  </a:lnTo>
                  <a:lnTo>
                    <a:pt x="263" y="70"/>
                  </a:lnTo>
                  <a:lnTo>
                    <a:pt x="256" y="63"/>
                  </a:lnTo>
                  <a:lnTo>
                    <a:pt x="252" y="63"/>
                  </a:lnTo>
                  <a:lnTo>
                    <a:pt x="252" y="67"/>
                  </a:lnTo>
                  <a:lnTo>
                    <a:pt x="252" y="70"/>
                  </a:lnTo>
                  <a:lnTo>
                    <a:pt x="248" y="70"/>
                  </a:lnTo>
                  <a:lnTo>
                    <a:pt x="244" y="67"/>
                  </a:lnTo>
                  <a:lnTo>
                    <a:pt x="237" y="67"/>
                  </a:lnTo>
                  <a:lnTo>
                    <a:pt x="233" y="63"/>
                  </a:lnTo>
                  <a:lnTo>
                    <a:pt x="237" y="59"/>
                  </a:lnTo>
                  <a:lnTo>
                    <a:pt x="241" y="52"/>
                  </a:lnTo>
                  <a:lnTo>
                    <a:pt x="241" y="48"/>
                  </a:lnTo>
                  <a:lnTo>
                    <a:pt x="237" y="48"/>
                  </a:lnTo>
                  <a:lnTo>
                    <a:pt x="237" y="52"/>
                  </a:lnTo>
                  <a:lnTo>
                    <a:pt x="233" y="55"/>
                  </a:lnTo>
                  <a:lnTo>
                    <a:pt x="226" y="59"/>
                  </a:lnTo>
                  <a:lnTo>
                    <a:pt x="222" y="67"/>
                  </a:lnTo>
                  <a:lnTo>
                    <a:pt x="222" y="67"/>
                  </a:lnTo>
                  <a:lnTo>
                    <a:pt x="218" y="74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4" y="74"/>
                  </a:lnTo>
                  <a:lnTo>
                    <a:pt x="196" y="74"/>
                  </a:lnTo>
                  <a:lnTo>
                    <a:pt x="193" y="74"/>
                  </a:lnTo>
                  <a:lnTo>
                    <a:pt x="185" y="78"/>
                  </a:lnTo>
                  <a:lnTo>
                    <a:pt x="181" y="78"/>
                  </a:lnTo>
                  <a:lnTo>
                    <a:pt x="174" y="59"/>
                  </a:lnTo>
                  <a:lnTo>
                    <a:pt x="163" y="59"/>
                  </a:lnTo>
                  <a:lnTo>
                    <a:pt x="163" y="37"/>
                  </a:lnTo>
                  <a:lnTo>
                    <a:pt x="156" y="41"/>
                  </a:lnTo>
                  <a:lnTo>
                    <a:pt x="152" y="29"/>
                  </a:lnTo>
                  <a:lnTo>
                    <a:pt x="144" y="26"/>
                  </a:lnTo>
                  <a:lnTo>
                    <a:pt x="119" y="26"/>
                  </a:lnTo>
                  <a:lnTo>
                    <a:pt x="93" y="26"/>
                  </a:lnTo>
                  <a:lnTo>
                    <a:pt x="78" y="18"/>
                  </a:lnTo>
                  <a:lnTo>
                    <a:pt x="70" y="15"/>
                  </a:lnTo>
                  <a:lnTo>
                    <a:pt x="44" y="0"/>
                  </a:lnTo>
                  <a:lnTo>
                    <a:pt x="0" y="7"/>
                  </a:lnTo>
                  <a:lnTo>
                    <a:pt x="15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67"/>
                  </a:lnTo>
                  <a:lnTo>
                    <a:pt x="30" y="59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2"/>
                  </a:lnTo>
                  <a:lnTo>
                    <a:pt x="52" y="52"/>
                  </a:lnTo>
                  <a:lnTo>
                    <a:pt x="63" y="55"/>
                  </a:lnTo>
                  <a:lnTo>
                    <a:pt x="70" y="63"/>
                  </a:lnTo>
                  <a:lnTo>
                    <a:pt x="74" y="67"/>
                  </a:lnTo>
                  <a:lnTo>
                    <a:pt x="85" y="70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7" y="78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9" y="100"/>
                  </a:lnTo>
                  <a:lnTo>
                    <a:pt x="126" y="104"/>
                  </a:lnTo>
                  <a:lnTo>
                    <a:pt x="133" y="107"/>
                  </a:lnTo>
                  <a:lnTo>
                    <a:pt x="144" y="115"/>
                  </a:lnTo>
                  <a:lnTo>
                    <a:pt x="159" y="122"/>
                  </a:lnTo>
                  <a:lnTo>
                    <a:pt x="170" y="130"/>
                  </a:lnTo>
                  <a:lnTo>
                    <a:pt x="178" y="130"/>
                  </a:lnTo>
                  <a:lnTo>
                    <a:pt x="181" y="130"/>
                  </a:lnTo>
                  <a:lnTo>
                    <a:pt x="181" y="130"/>
                  </a:lnTo>
                  <a:lnTo>
                    <a:pt x="189" y="133"/>
                  </a:lnTo>
                  <a:lnTo>
                    <a:pt x="189" y="137"/>
                  </a:lnTo>
                  <a:lnTo>
                    <a:pt x="189" y="144"/>
                  </a:lnTo>
                  <a:lnTo>
                    <a:pt x="193" y="144"/>
                  </a:lnTo>
                  <a:lnTo>
                    <a:pt x="196" y="144"/>
                  </a:lnTo>
                  <a:lnTo>
                    <a:pt x="200" y="148"/>
                  </a:lnTo>
                  <a:lnTo>
                    <a:pt x="204" y="148"/>
                  </a:lnTo>
                  <a:lnTo>
                    <a:pt x="204" y="144"/>
                  </a:lnTo>
                  <a:lnTo>
                    <a:pt x="207" y="148"/>
                  </a:lnTo>
                  <a:lnTo>
                    <a:pt x="207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5336477" y="2284334"/>
              <a:ext cx="304932" cy="171122"/>
            </a:xfrm>
            <a:custGeom>
              <a:avLst/>
              <a:gdLst>
                <a:gd name="T0" fmla="*/ 237 w 237"/>
                <a:gd name="T1" fmla="*/ 81 h 133"/>
                <a:gd name="T2" fmla="*/ 226 w 237"/>
                <a:gd name="T3" fmla="*/ 78 h 133"/>
                <a:gd name="T4" fmla="*/ 192 w 237"/>
                <a:gd name="T5" fmla="*/ 63 h 133"/>
                <a:gd name="T6" fmla="*/ 167 w 237"/>
                <a:gd name="T7" fmla="*/ 48 h 133"/>
                <a:gd name="T8" fmla="*/ 159 w 237"/>
                <a:gd name="T9" fmla="*/ 37 h 133"/>
                <a:gd name="T10" fmla="*/ 144 w 237"/>
                <a:gd name="T11" fmla="*/ 22 h 133"/>
                <a:gd name="T12" fmla="*/ 122 w 237"/>
                <a:gd name="T13" fmla="*/ 15 h 133"/>
                <a:gd name="T14" fmla="*/ 100 w 237"/>
                <a:gd name="T15" fmla="*/ 0 h 133"/>
                <a:gd name="T16" fmla="*/ 92 w 237"/>
                <a:gd name="T17" fmla="*/ 3 h 133"/>
                <a:gd name="T18" fmla="*/ 81 w 237"/>
                <a:gd name="T19" fmla="*/ 7 h 133"/>
                <a:gd name="T20" fmla="*/ 74 w 237"/>
                <a:gd name="T21" fmla="*/ 18 h 133"/>
                <a:gd name="T22" fmla="*/ 70 w 237"/>
                <a:gd name="T23" fmla="*/ 26 h 133"/>
                <a:gd name="T24" fmla="*/ 41 w 237"/>
                <a:gd name="T25" fmla="*/ 15 h 133"/>
                <a:gd name="T26" fmla="*/ 11 w 237"/>
                <a:gd name="T27" fmla="*/ 11 h 133"/>
                <a:gd name="T28" fmla="*/ 4 w 237"/>
                <a:gd name="T29" fmla="*/ 22 h 133"/>
                <a:gd name="T30" fmla="*/ 7 w 237"/>
                <a:gd name="T31" fmla="*/ 29 h 133"/>
                <a:gd name="T32" fmla="*/ 11 w 237"/>
                <a:gd name="T33" fmla="*/ 41 h 133"/>
                <a:gd name="T34" fmla="*/ 11 w 237"/>
                <a:gd name="T35" fmla="*/ 55 h 133"/>
                <a:gd name="T36" fmla="*/ 15 w 237"/>
                <a:gd name="T37" fmla="*/ 55 h 133"/>
                <a:gd name="T38" fmla="*/ 26 w 237"/>
                <a:gd name="T39" fmla="*/ 52 h 133"/>
                <a:gd name="T40" fmla="*/ 26 w 237"/>
                <a:gd name="T41" fmla="*/ 59 h 133"/>
                <a:gd name="T42" fmla="*/ 30 w 237"/>
                <a:gd name="T43" fmla="*/ 63 h 133"/>
                <a:gd name="T44" fmla="*/ 22 w 237"/>
                <a:gd name="T45" fmla="*/ 63 h 133"/>
                <a:gd name="T46" fmla="*/ 22 w 237"/>
                <a:gd name="T47" fmla="*/ 70 h 133"/>
                <a:gd name="T48" fmla="*/ 26 w 237"/>
                <a:gd name="T49" fmla="*/ 66 h 133"/>
                <a:gd name="T50" fmla="*/ 33 w 237"/>
                <a:gd name="T51" fmla="*/ 70 h 133"/>
                <a:gd name="T52" fmla="*/ 33 w 237"/>
                <a:gd name="T53" fmla="*/ 81 h 133"/>
                <a:gd name="T54" fmla="*/ 41 w 237"/>
                <a:gd name="T55" fmla="*/ 100 h 133"/>
                <a:gd name="T56" fmla="*/ 52 w 237"/>
                <a:gd name="T57" fmla="*/ 96 h 133"/>
                <a:gd name="T58" fmla="*/ 63 w 237"/>
                <a:gd name="T59" fmla="*/ 89 h 133"/>
                <a:gd name="T60" fmla="*/ 78 w 237"/>
                <a:gd name="T61" fmla="*/ 85 h 133"/>
                <a:gd name="T62" fmla="*/ 89 w 237"/>
                <a:gd name="T63" fmla="*/ 85 h 133"/>
                <a:gd name="T64" fmla="*/ 107 w 237"/>
                <a:gd name="T65" fmla="*/ 96 h 133"/>
                <a:gd name="T66" fmla="*/ 122 w 237"/>
                <a:gd name="T67" fmla="*/ 96 h 133"/>
                <a:gd name="T68" fmla="*/ 126 w 237"/>
                <a:gd name="T69" fmla="*/ 104 h 133"/>
                <a:gd name="T70" fmla="*/ 144 w 237"/>
                <a:gd name="T71" fmla="*/ 111 h 133"/>
                <a:gd name="T72" fmla="*/ 155 w 237"/>
                <a:gd name="T73" fmla="*/ 118 h 133"/>
                <a:gd name="T74" fmla="*/ 155 w 237"/>
                <a:gd name="T75" fmla="*/ 126 h 133"/>
                <a:gd name="T76" fmla="*/ 163 w 237"/>
                <a:gd name="T77" fmla="*/ 130 h 133"/>
                <a:gd name="T78" fmla="*/ 170 w 237"/>
                <a:gd name="T79" fmla="*/ 130 h 133"/>
                <a:gd name="T80" fmla="*/ 178 w 237"/>
                <a:gd name="T81" fmla="*/ 133 h 133"/>
                <a:gd name="T82" fmla="*/ 185 w 237"/>
                <a:gd name="T83" fmla="*/ 133 h 133"/>
                <a:gd name="T84" fmla="*/ 192 w 237"/>
                <a:gd name="T85" fmla="*/ 126 h 133"/>
                <a:gd name="T86" fmla="*/ 204 w 237"/>
                <a:gd name="T87" fmla="*/ 118 h 133"/>
                <a:gd name="T88" fmla="*/ 207 w 237"/>
                <a:gd name="T89" fmla="*/ 115 h 133"/>
                <a:gd name="T90" fmla="*/ 211 w 237"/>
                <a:gd name="T91" fmla="*/ 104 h 133"/>
                <a:gd name="T92" fmla="*/ 211 w 237"/>
                <a:gd name="T93" fmla="*/ 100 h 133"/>
                <a:gd name="T94" fmla="*/ 218 w 237"/>
                <a:gd name="T95" fmla="*/ 96 h 133"/>
                <a:gd name="T96" fmla="*/ 229 w 237"/>
                <a:gd name="T97" fmla="*/ 92 h 133"/>
                <a:gd name="T98" fmla="*/ 237 w 237"/>
                <a:gd name="T99" fmla="*/ 9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133">
                  <a:moveTo>
                    <a:pt x="237" y="92"/>
                  </a:moveTo>
                  <a:lnTo>
                    <a:pt x="237" y="85"/>
                  </a:lnTo>
                  <a:lnTo>
                    <a:pt x="237" y="81"/>
                  </a:lnTo>
                  <a:lnTo>
                    <a:pt x="229" y="78"/>
                  </a:lnTo>
                  <a:lnTo>
                    <a:pt x="229" y="78"/>
                  </a:lnTo>
                  <a:lnTo>
                    <a:pt x="226" y="78"/>
                  </a:lnTo>
                  <a:lnTo>
                    <a:pt x="218" y="78"/>
                  </a:lnTo>
                  <a:lnTo>
                    <a:pt x="207" y="70"/>
                  </a:lnTo>
                  <a:lnTo>
                    <a:pt x="192" y="63"/>
                  </a:lnTo>
                  <a:lnTo>
                    <a:pt x="181" y="55"/>
                  </a:lnTo>
                  <a:lnTo>
                    <a:pt x="174" y="52"/>
                  </a:lnTo>
                  <a:lnTo>
                    <a:pt x="167" y="48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59" y="37"/>
                  </a:lnTo>
                  <a:lnTo>
                    <a:pt x="155" y="26"/>
                  </a:lnTo>
                  <a:lnTo>
                    <a:pt x="148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33" y="18"/>
                  </a:lnTo>
                  <a:lnTo>
                    <a:pt x="122" y="15"/>
                  </a:lnTo>
                  <a:lnTo>
                    <a:pt x="118" y="11"/>
                  </a:lnTo>
                  <a:lnTo>
                    <a:pt x="111" y="3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4" y="15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59" y="26"/>
                  </a:lnTo>
                  <a:lnTo>
                    <a:pt x="52" y="26"/>
                  </a:lnTo>
                  <a:lnTo>
                    <a:pt x="41" y="15"/>
                  </a:lnTo>
                  <a:lnTo>
                    <a:pt x="30" y="11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11" y="3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1" y="55"/>
                  </a:lnTo>
                  <a:lnTo>
                    <a:pt x="18" y="59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26" y="55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63"/>
                  </a:lnTo>
                  <a:lnTo>
                    <a:pt x="18" y="63"/>
                  </a:lnTo>
                  <a:lnTo>
                    <a:pt x="18" y="66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3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9"/>
                  </a:lnTo>
                  <a:lnTo>
                    <a:pt x="37" y="92"/>
                  </a:lnTo>
                  <a:lnTo>
                    <a:pt x="41" y="100"/>
                  </a:lnTo>
                  <a:lnTo>
                    <a:pt x="44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63" y="89"/>
                  </a:lnTo>
                  <a:lnTo>
                    <a:pt x="70" y="85"/>
                  </a:lnTo>
                  <a:lnTo>
                    <a:pt x="78" y="89"/>
                  </a:lnTo>
                  <a:lnTo>
                    <a:pt x="78" y="85"/>
                  </a:lnTo>
                  <a:lnTo>
                    <a:pt x="81" y="81"/>
                  </a:lnTo>
                  <a:lnTo>
                    <a:pt x="85" y="85"/>
                  </a:lnTo>
                  <a:lnTo>
                    <a:pt x="89" y="85"/>
                  </a:lnTo>
                  <a:lnTo>
                    <a:pt x="92" y="89"/>
                  </a:lnTo>
                  <a:lnTo>
                    <a:pt x="100" y="89"/>
                  </a:lnTo>
                  <a:lnTo>
                    <a:pt x="107" y="96"/>
                  </a:lnTo>
                  <a:lnTo>
                    <a:pt x="111" y="96"/>
                  </a:lnTo>
                  <a:lnTo>
                    <a:pt x="115" y="92"/>
                  </a:lnTo>
                  <a:lnTo>
                    <a:pt x="122" y="96"/>
                  </a:lnTo>
                  <a:lnTo>
                    <a:pt x="126" y="96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0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5" y="115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5" y="122"/>
                  </a:lnTo>
                  <a:lnTo>
                    <a:pt x="155" y="126"/>
                  </a:lnTo>
                  <a:lnTo>
                    <a:pt x="159" y="126"/>
                  </a:lnTo>
                  <a:lnTo>
                    <a:pt x="159" y="126"/>
                  </a:lnTo>
                  <a:lnTo>
                    <a:pt x="163" y="130"/>
                  </a:lnTo>
                  <a:lnTo>
                    <a:pt x="167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2" y="126"/>
                  </a:lnTo>
                  <a:lnTo>
                    <a:pt x="189" y="122"/>
                  </a:lnTo>
                  <a:lnTo>
                    <a:pt x="196" y="122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4" y="115"/>
                  </a:lnTo>
                  <a:lnTo>
                    <a:pt x="207" y="115"/>
                  </a:lnTo>
                  <a:lnTo>
                    <a:pt x="207" y="111"/>
                  </a:lnTo>
                  <a:lnTo>
                    <a:pt x="207" y="107"/>
                  </a:lnTo>
                  <a:lnTo>
                    <a:pt x="211" y="104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100"/>
                  </a:lnTo>
                  <a:lnTo>
                    <a:pt x="211" y="96"/>
                  </a:lnTo>
                  <a:lnTo>
                    <a:pt x="215" y="96"/>
                  </a:lnTo>
                  <a:lnTo>
                    <a:pt x="218" y="96"/>
                  </a:lnTo>
                  <a:lnTo>
                    <a:pt x="218" y="96"/>
                  </a:lnTo>
                  <a:lnTo>
                    <a:pt x="226" y="92"/>
                  </a:lnTo>
                  <a:lnTo>
                    <a:pt x="229" y="92"/>
                  </a:lnTo>
                  <a:lnTo>
                    <a:pt x="233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7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>
              <a:off x="6769785" y="2784834"/>
              <a:ext cx="209721" cy="286919"/>
            </a:xfrm>
            <a:custGeom>
              <a:avLst/>
              <a:gdLst>
                <a:gd name="T0" fmla="*/ 17 w 44"/>
                <a:gd name="T1" fmla="*/ 0 h 60"/>
                <a:gd name="T2" fmla="*/ 23 w 44"/>
                <a:gd name="T3" fmla="*/ 23 h 60"/>
                <a:gd name="T4" fmla="*/ 28 w 44"/>
                <a:gd name="T5" fmla="*/ 24 h 60"/>
                <a:gd name="T6" fmla="*/ 31 w 44"/>
                <a:gd name="T7" fmla="*/ 28 h 60"/>
                <a:gd name="T8" fmla="*/ 30 w 44"/>
                <a:gd name="T9" fmla="*/ 29 h 60"/>
                <a:gd name="T10" fmla="*/ 24 w 44"/>
                <a:gd name="T11" fmla="*/ 24 h 60"/>
                <a:gd name="T12" fmla="*/ 19 w 44"/>
                <a:gd name="T13" fmla="*/ 26 h 60"/>
                <a:gd name="T14" fmla="*/ 16 w 44"/>
                <a:gd name="T15" fmla="*/ 22 h 60"/>
                <a:gd name="T16" fmla="*/ 13 w 44"/>
                <a:gd name="T17" fmla="*/ 20 h 60"/>
                <a:gd name="T18" fmla="*/ 12 w 44"/>
                <a:gd name="T19" fmla="*/ 14 h 60"/>
                <a:gd name="T20" fmla="*/ 17 w 44"/>
                <a:gd name="T21" fmla="*/ 4 h 60"/>
                <a:gd name="T22" fmla="*/ 20 w 44"/>
                <a:gd name="T23" fmla="*/ 7 h 60"/>
                <a:gd name="T24" fmla="*/ 21 w 44"/>
                <a:gd name="T25" fmla="*/ 14 h 60"/>
                <a:gd name="T26" fmla="*/ 21 w 44"/>
                <a:gd name="T27" fmla="*/ 22 h 60"/>
                <a:gd name="T28" fmla="*/ 22 w 44"/>
                <a:gd name="T29" fmla="*/ 19 h 60"/>
                <a:gd name="T30" fmla="*/ 15 w 44"/>
                <a:gd name="T31" fmla="*/ 26 h 60"/>
                <a:gd name="T32" fmla="*/ 20 w 44"/>
                <a:gd name="T33" fmla="*/ 30 h 60"/>
                <a:gd name="T34" fmla="*/ 31 w 44"/>
                <a:gd name="T35" fmla="*/ 24 h 60"/>
                <a:gd name="T36" fmla="*/ 22 w 44"/>
                <a:gd name="T37" fmla="*/ 27 h 60"/>
                <a:gd name="T38" fmla="*/ 23 w 44"/>
                <a:gd name="T39" fmla="*/ 31 h 60"/>
                <a:gd name="T40" fmla="*/ 27 w 44"/>
                <a:gd name="T41" fmla="*/ 27 h 60"/>
                <a:gd name="T42" fmla="*/ 29 w 44"/>
                <a:gd name="T43" fmla="*/ 30 h 60"/>
                <a:gd name="T44" fmla="*/ 29 w 44"/>
                <a:gd name="T45" fmla="*/ 30 h 60"/>
                <a:gd name="T46" fmla="*/ 23 w 44"/>
                <a:gd name="T47" fmla="*/ 39 h 60"/>
                <a:gd name="T48" fmla="*/ 24 w 44"/>
                <a:gd name="T49" fmla="*/ 34 h 60"/>
                <a:gd name="T50" fmla="*/ 27 w 44"/>
                <a:gd name="T51" fmla="*/ 36 h 60"/>
                <a:gd name="T52" fmla="*/ 26 w 44"/>
                <a:gd name="T53" fmla="*/ 39 h 60"/>
                <a:gd name="T54" fmla="*/ 32 w 44"/>
                <a:gd name="T55" fmla="*/ 39 h 60"/>
                <a:gd name="T56" fmla="*/ 29 w 44"/>
                <a:gd name="T57" fmla="*/ 43 h 60"/>
                <a:gd name="T58" fmla="*/ 27 w 44"/>
                <a:gd name="T59" fmla="*/ 39 h 60"/>
                <a:gd name="T60" fmla="*/ 29 w 44"/>
                <a:gd name="T61" fmla="*/ 44 h 60"/>
                <a:gd name="T62" fmla="*/ 34 w 44"/>
                <a:gd name="T63" fmla="*/ 40 h 60"/>
                <a:gd name="T64" fmla="*/ 38 w 44"/>
                <a:gd name="T65" fmla="*/ 41 h 60"/>
                <a:gd name="T66" fmla="*/ 34 w 44"/>
                <a:gd name="T67" fmla="*/ 35 h 60"/>
                <a:gd name="T68" fmla="*/ 39 w 44"/>
                <a:gd name="T69" fmla="*/ 36 h 60"/>
                <a:gd name="T70" fmla="*/ 36 w 44"/>
                <a:gd name="T71" fmla="*/ 30 h 60"/>
                <a:gd name="T72" fmla="*/ 36 w 44"/>
                <a:gd name="T73" fmla="*/ 34 h 60"/>
                <a:gd name="T74" fmla="*/ 33 w 44"/>
                <a:gd name="T75" fmla="*/ 36 h 60"/>
                <a:gd name="T76" fmla="*/ 38 w 44"/>
                <a:gd name="T77" fmla="*/ 40 h 60"/>
                <a:gd name="T78" fmla="*/ 40 w 44"/>
                <a:gd name="T79" fmla="*/ 37 h 60"/>
                <a:gd name="T80" fmla="*/ 39 w 44"/>
                <a:gd name="T81" fmla="*/ 39 h 60"/>
                <a:gd name="T82" fmla="*/ 41 w 44"/>
                <a:gd name="T83" fmla="*/ 42 h 60"/>
                <a:gd name="T84" fmla="*/ 24 w 44"/>
                <a:gd name="T85" fmla="*/ 51 h 60"/>
                <a:gd name="T86" fmla="*/ 30 w 44"/>
                <a:gd name="T87" fmla="*/ 46 h 60"/>
                <a:gd name="T88" fmla="*/ 36 w 44"/>
                <a:gd name="T89" fmla="*/ 47 h 60"/>
                <a:gd name="T90" fmla="*/ 38 w 44"/>
                <a:gd name="T91" fmla="*/ 42 h 60"/>
                <a:gd name="T92" fmla="*/ 42 w 44"/>
                <a:gd name="T93" fmla="*/ 47 h 60"/>
                <a:gd name="T94" fmla="*/ 44 w 44"/>
                <a:gd name="T95" fmla="*/ 54 h 60"/>
                <a:gd name="T96" fmla="*/ 42 w 44"/>
                <a:gd name="T97" fmla="*/ 55 h 60"/>
                <a:gd name="T98" fmla="*/ 39 w 44"/>
                <a:gd name="T99" fmla="*/ 59 h 60"/>
                <a:gd name="T100" fmla="*/ 34 w 44"/>
                <a:gd name="T101" fmla="*/ 58 h 60"/>
                <a:gd name="T102" fmla="*/ 33 w 44"/>
                <a:gd name="T103" fmla="*/ 53 h 60"/>
                <a:gd name="T104" fmla="*/ 29 w 44"/>
                <a:gd name="T105" fmla="*/ 52 h 60"/>
                <a:gd name="T106" fmla="*/ 26 w 44"/>
                <a:gd name="T107" fmla="*/ 51 h 60"/>
                <a:gd name="T108" fmla="*/ 24 w 44"/>
                <a:gd name="T109" fmla="*/ 55 h 60"/>
                <a:gd name="T110" fmla="*/ 14 w 44"/>
                <a:gd name="T111" fmla="*/ 32 h 60"/>
                <a:gd name="T112" fmla="*/ 12 w 44"/>
                <a:gd name="T113" fmla="*/ 33 h 60"/>
                <a:gd name="T114" fmla="*/ 3 w 44"/>
                <a:gd name="T115" fmla="*/ 47 h 60"/>
                <a:gd name="T116" fmla="*/ 10 w 44"/>
                <a:gd name="T117" fmla="*/ 41 h 60"/>
                <a:gd name="T118" fmla="*/ 10 w 44"/>
                <a:gd name="T119" fmla="*/ 38 h 60"/>
                <a:gd name="T120" fmla="*/ 4 w 44"/>
                <a:gd name="T121" fmla="*/ 44 h 60"/>
                <a:gd name="T122" fmla="*/ 2 w 44"/>
                <a:gd name="T123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60">
                  <a:moveTo>
                    <a:pt x="16" y="2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lose/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9" y="2"/>
                    <a:pt x="19" y="2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1" y="22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lose/>
                  <a:moveTo>
                    <a:pt x="13" y="24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lose/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lose/>
                  <a:moveTo>
                    <a:pt x="32" y="23"/>
                  </a:move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lose/>
                  <a:moveTo>
                    <a:pt x="21" y="26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lose/>
                  <a:moveTo>
                    <a:pt x="23" y="30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lose/>
                  <a:moveTo>
                    <a:pt x="25" y="30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8" y="28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29" y="30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0"/>
                    <a:pt x="29" y="30"/>
                    <a:pt x="29" y="30"/>
                  </a:cubicBezTo>
                  <a:close/>
                  <a:moveTo>
                    <a:pt x="28" y="3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lose/>
                  <a:moveTo>
                    <a:pt x="24" y="38"/>
                  </a:move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38"/>
                    <a:pt x="24" y="38"/>
                    <a:pt x="24" y="38"/>
                  </a:cubicBezTo>
                  <a:close/>
                  <a:moveTo>
                    <a:pt x="26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33" y="38"/>
                  </a:move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  <a:moveTo>
                    <a:pt x="29" y="43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lose/>
                  <a:moveTo>
                    <a:pt x="28" y="43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lose/>
                  <a:moveTo>
                    <a:pt x="31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1" y="44"/>
                    <a:pt x="31" y="44"/>
                    <a:pt x="31" y="44"/>
                  </a:cubicBezTo>
                  <a:close/>
                  <a:moveTo>
                    <a:pt x="33" y="40"/>
                  </a:move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0"/>
                    <a:pt x="33" y="40"/>
                    <a:pt x="33" y="40"/>
                  </a:cubicBezTo>
                  <a:close/>
                  <a:moveTo>
                    <a:pt x="37" y="40"/>
                  </a:moveTo>
                  <a:cubicBezTo>
                    <a:pt x="38" y="41"/>
                    <a:pt x="38" y="41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5" y="44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4"/>
                    <a:pt x="35" y="44"/>
                  </a:cubicBezTo>
                  <a:close/>
                  <a:moveTo>
                    <a:pt x="34" y="34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4" y="34"/>
                  </a:cubicBezTo>
                  <a:close/>
                  <a:moveTo>
                    <a:pt x="36" y="35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lose/>
                  <a:moveTo>
                    <a:pt x="35" y="35"/>
                  </a:move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40" y="37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0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lose/>
                  <a:moveTo>
                    <a:pt x="40" y="42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1" y="42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lose/>
                  <a:moveTo>
                    <a:pt x="41" y="40"/>
                  </a:moveTo>
                  <a:cubicBezTo>
                    <a:pt x="41" y="41"/>
                    <a:pt x="41" y="41"/>
                    <a:pt x="41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24" y="54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lose/>
                  <a:moveTo>
                    <a:pt x="23" y="55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13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3" y="32"/>
                    <a:pt x="13" y="32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lose/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lose/>
                  <a:moveTo>
                    <a:pt x="2" y="48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8"/>
                    <a:pt x="2" y="48"/>
                    <a:pt x="2" y="48"/>
                  </a:cubicBezTo>
                  <a:close/>
                  <a:moveTo>
                    <a:pt x="1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9"/>
                    <a:pt x="1" y="49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6318178" y="3052453"/>
              <a:ext cx="971407" cy="348677"/>
            </a:xfrm>
            <a:custGeom>
              <a:avLst/>
              <a:gdLst>
                <a:gd name="T0" fmla="*/ 194 w 204"/>
                <a:gd name="T1" fmla="*/ 57 h 73"/>
                <a:gd name="T2" fmla="*/ 184 w 204"/>
                <a:gd name="T3" fmla="*/ 47 h 73"/>
                <a:gd name="T4" fmla="*/ 169 w 204"/>
                <a:gd name="T5" fmla="*/ 44 h 73"/>
                <a:gd name="T6" fmla="*/ 168 w 204"/>
                <a:gd name="T7" fmla="*/ 37 h 73"/>
                <a:gd name="T8" fmla="*/ 174 w 204"/>
                <a:gd name="T9" fmla="*/ 33 h 73"/>
                <a:gd name="T10" fmla="*/ 187 w 204"/>
                <a:gd name="T11" fmla="*/ 36 h 73"/>
                <a:gd name="T12" fmla="*/ 158 w 204"/>
                <a:gd name="T13" fmla="*/ 28 h 73"/>
                <a:gd name="T14" fmla="*/ 134 w 204"/>
                <a:gd name="T15" fmla="*/ 13 h 73"/>
                <a:gd name="T16" fmla="*/ 146 w 204"/>
                <a:gd name="T17" fmla="*/ 30 h 73"/>
                <a:gd name="T18" fmla="*/ 149 w 204"/>
                <a:gd name="T19" fmla="*/ 21 h 73"/>
                <a:gd name="T20" fmla="*/ 144 w 204"/>
                <a:gd name="T21" fmla="*/ 31 h 73"/>
                <a:gd name="T22" fmla="*/ 148 w 204"/>
                <a:gd name="T23" fmla="*/ 42 h 73"/>
                <a:gd name="T24" fmla="*/ 156 w 204"/>
                <a:gd name="T25" fmla="*/ 42 h 73"/>
                <a:gd name="T26" fmla="*/ 137 w 204"/>
                <a:gd name="T27" fmla="*/ 43 h 73"/>
                <a:gd name="T28" fmla="*/ 135 w 204"/>
                <a:gd name="T29" fmla="*/ 36 h 73"/>
                <a:gd name="T30" fmla="*/ 123 w 204"/>
                <a:gd name="T31" fmla="*/ 49 h 73"/>
                <a:gd name="T32" fmla="*/ 123 w 204"/>
                <a:gd name="T33" fmla="*/ 36 h 73"/>
                <a:gd name="T34" fmla="*/ 118 w 204"/>
                <a:gd name="T35" fmla="*/ 30 h 73"/>
                <a:gd name="T36" fmla="*/ 130 w 204"/>
                <a:gd name="T37" fmla="*/ 22 h 73"/>
                <a:gd name="T38" fmla="*/ 109 w 204"/>
                <a:gd name="T39" fmla="*/ 31 h 73"/>
                <a:gd name="T40" fmla="*/ 108 w 204"/>
                <a:gd name="T41" fmla="*/ 51 h 73"/>
                <a:gd name="T42" fmla="*/ 116 w 204"/>
                <a:gd name="T43" fmla="*/ 45 h 73"/>
                <a:gd name="T44" fmla="*/ 120 w 204"/>
                <a:gd name="T45" fmla="*/ 41 h 73"/>
                <a:gd name="T46" fmla="*/ 120 w 204"/>
                <a:gd name="T47" fmla="*/ 31 h 73"/>
                <a:gd name="T48" fmla="*/ 107 w 204"/>
                <a:gd name="T49" fmla="*/ 7 h 73"/>
                <a:gd name="T50" fmla="*/ 93 w 204"/>
                <a:gd name="T51" fmla="*/ 43 h 73"/>
                <a:gd name="T52" fmla="*/ 64 w 204"/>
                <a:gd name="T53" fmla="*/ 33 h 73"/>
                <a:gd name="T54" fmla="*/ 91 w 204"/>
                <a:gd name="T55" fmla="*/ 10 h 73"/>
                <a:gd name="T56" fmla="*/ 103 w 204"/>
                <a:gd name="T57" fmla="*/ 22 h 73"/>
                <a:gd name="T58" fmla="*/ 93 w 204"/>
                <a:gd name="T59" fmla="*/ 36 h 73"/>
                <a:gd name="T60" fmla="*/ 82 w 204"/>
                <a:gd name="T61" fmla="*/ 42 h 73"/>
                <a:gd name="T62" fmla="*/ 67 w 204"/>
                <a:gd name="T63" fmla="*/ 39 h 73"/>
                <a:gd name="T64" fmla="*/ 176 w 204"/>
                <a:gd name="T65" fmla="*/ 31 h 73"/>
                <a:gd name="T66" fmla="*/ 181 w 204"/>
                <a:gd name="T67" fmla="*/ 30 h 73"/>
                <a:gd name="T68" fmla="*/ 174 w 204"/>
                <a:gd name="T69" fmla="*/ 55 h 73"/>
                <a:gd name="T70" fmla="*/ 173 w 204"/>
                <a:gd name="T71" fmla="*/ 51 h 73"/>
                <a:gd name="T72" fmla="*/ 158 w 204"/>
                <a:gd name="T73" fmla="*/ 58 h 73"/>
                <a:gd name="T74" fmla="*/ 155 w 204"/>
                <a:gd name="T75" fmla="*/ 53 h 73"/>
                <a:gd name="T76" fmla="*/ 142 w 204"/>
                <a:gd name="T77" fmla="*/ 59 h 73"/>
                <a:gd name="T78" fmla="*/ 129 w 204"/>
                <a:gd name="T79" fmla="*/ 66 h 73"/>
                <a:gd name="T80" fmla="*/ 117 w 204"/>
                <a:gd name="T81" fmla="*/ 71 h 73"/>
                <a:gd name="T82" fmla="*/ 89 w 204"/>
                <a:gd name="T83" fmla="*/ 56 h 73"/>
                <a:gd name="T84" fmla="*/ 131 w 204"/>
                <a:gd name="T85" fmla="*/ 61 h 73"/>
                <a:gd name="T86" fmla="*/ 108 w 204"/>
                <a:gd name="T87" fmla="*/ 63 h 73"/>
                <a:gd name="T88" fmla="*/ 111 w 204"/>
                <a:gd name="T89" fmla="*/ 64 h 73"/>
                <a:gd name="T90" fmla="*/ 104 w 204"/>
                <a:gd name="T91" fmla="*/ 64 h 73"/>
                <a:gd name="T92" fmla="*/ 93 w 204"/>
                <a:gd name="T93" fmla="*/ 64 h 73"/>
                <a:gd name="T94" fmla="*/ 193 w 204"/>
                <a:gd name="T95" fmla="*/ 61 h 73"/>
                <a:gd name="T96" fmla="*/ 81 w 204"/>
                <a:gd name="T97" fmla="*/ 56 h 73"/>
                <a:gd name="T98" fmla="*/ 68 w 204"/>
                <a:gd name="T99" fmla="*/ 56 h 73"/>
                <a:gd name="T100" fmla="*/ 81 w 204"/>
                <a:gd name="T101" fmla="*/ 63 h 73"/>
                <a:gd name="T102" fmla="*/ 49 w 204"/>
                <a:gd name="T103" fmla="*/ 57 h 73"/>
                <a:gd name="T104" fmla="*/ 47 w 204"/>
                <a:gd name="T105" fmla="*/ 14 h 73"/>
                <a:gd name="T106" fmla="*/ 56 w 204"/>
                <a:gd name="T107" fmla="*/ 41 h 73"/>
                <a:gd name="T108" fmla="*/ 48 w 204"/>
                <a:gd name="T109" fmla="*/ 35 h 73"/>
                <a:gd name="T110" fmla="*/ 31 w 204"/>
                <a:gd name="T111" fmla="*/ 21 h 73"/>
                <a:gd name="T112" fmla="*/ 15 w 204"/>
                <a:gd name="T113" fmla="*/ 32 h 73"/>
                <a:gd name="T114" fmla="*/ 8 w 204"/>
                <a:gd name="T115" fmla="*/ 22 h 73"/>
                <a:gd name="T116" fmla="*/ 16 w 204"/>
                <a:gd name="T117" fmla="*/ 20 h 73"/>
                <a:gd name="T118" fmla="*/ 42 w 204"/>
                <a:gd name="T119" fmla="*/ 52 h 73"/>
                <a:gd name="T120" fmla="*/ 42 w 204"/>
                <a:gd name="T121" fmla="*/ 35 h 73"/>
                <a:gd name="T122" fmla="*/ 29 w 204"/>
                <a:gd name="T123" fmla="*/ 21 h 73"/>
                <a:gd name="T124" fmla="*/ 4 w 204"/>
                <a:gd name="T125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73">
                  <a:moveTo>
                    <a:pt x="204" y="38"/>
                  </a:moveTo>
                  <a:cubicBezTo>
                    <a:pt x="203" y="53"/>
                    <a:pt x="203" y="53"/>
                    <a:pt x="203" y="53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7" y="61"/>
                    <a:pt x="197" y="61"/>
                    <a:pt x="197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5" y="61"/>
                    <a:pt x="195" y="61"/>
                    <a:pt x="195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95" y="57"/>
                    <a:pt x="195" y="57"/>
                    <a:pt x="195" y="57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3" y="43"/>
                    <a:pt x="173" y="43"/>
                    <a:pt x="173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5" y="40"/>
                    <a:pt x="165" y="40"/>
                    <a:pt x="165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6" y="39"/>
                    <a:pt x="166" y="39"/>
                    <a:pt x="166" y="39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71" y="38"/>
                    <a:pt x="171" y="38"/>
                    <a:pt x="171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2" y="36"/>
                    <a:pt x="172" y="36"/>
                    <a:pt x="17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2" y="33"/>
                    <a:pt x="162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3"/>
                    <a:pt x="160" y="33"/>
                    <a:pt x="160" y="33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1" y="32"/>
                    <a:pt x="161" y="32"/>
                    <a:pt x="161" y="32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7" y="40"/>
                    <a:pt x="177" y="40"/>
                    <a:pt x="177" y="40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6" y="36"/>
                    <a:pt x="196" y="36"/>
                    <a:pt x="196" y="36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8"/>
                    <a:pt x="204" y="38"/>
                  </a:cubicBezTo>
                  <a:close/>
                  <a:moveTo>
                    <a:pt x="151" y="27"/>
                  </a:move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1" y="27"/>
                    <a:pt x="151" y="27"/>
                    <a:pt x="151" y="27"/>
                  </a:cubicBezTo>
                  <a:close/>
                  <a:moveTo>
                    <a:pt x="160" y="29"/>
                  </a:moveTo>
                  <a:cubicBezTo>
                    <a:pt x="161" y="29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9"/>
                    <a:pt x="160" y="29"/>
                    <a:pt x="160" y="29"/>
                  </a:cubicBezTo>
                  <a:close/>
                  <a:moveTo>
                    <a:pt x="159" y="31"/>
                  </a:moveTo>
                  <a:cubicBezTo>
                    <a:pt x="158" y="31"/>
                    <a:pt x="158" y="31"/>
                    <a:pt x="158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59" y="31"/>
                  </a:moveTo>
                  <a:cubicBezTo>
                    <a:pt x="158" y="32"/>
                    <a:pt x="158" y="32"/>
                    <a:pt x="158" y="32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lose/>
                  <a:moveTo>
                    <a:pt x="134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12"/>
                    <a:pt x="134" y="12"/>
                    <a:pt x="134" y="12"/>
                  </a:cubicBezTo>
                  <a:close/>
                  <a:moveTo>
                    <a:pt x="140" y="9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9"/>
                    <a:pt x="141" y="9"/>
                    <a:pt x="141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9"/>
                    <a:pt x="140" y="9"/>
                    <a:pt x="140" y="9"/>
                  </a:cubicBezTo>
                  <a:close/>
                  <a:moveTo>
                    <a:pt x="140" y="11"/>
                  </a:move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lose/>
                  <a:moveTo>
                    <a:pt x="147" y="18"/>
                  </a:moveTo>
                  <a:cubicBezTo>
                    <a:pt x="147" y="19"/>
                    <a:pt x="147" y="19"/>
                    <a:pt x="147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lose/>
                  <a:moveTo>
                    <a:pt x="146" y="29"/>
                  </a:moveTo>
                  <a:cubicBezTo>
                    <a:pt x="146" y="30"/>
                    <a:pt x="146" y="30"/>
                    <a:pt x="146" y="30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6" y="29"/>
                    <a:pt x="146" y="29"/>
                    <a:pt x="146" y="29"/>
                  </a:cubicBezTo>
                  <a:close/>
                  <a:moveTo>
                    <a:pt x="142" y="31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1"/>
                    <a:pt x="142" y="31"/>
                    <a:pt x="142" y="31"/>
                  </a:cubicBezTo>
                  <a:close/>
                  <a:moveTo>
                    <a:pt x="142" y="29"/>
                  </a:moveTo>
                  <a:cubicBezTo>
                    <a:pt x="142" y="29"/>
                    <a:pt x="142" y="29"/>
                    <a:pt x="142" y="29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29"/>
                    <a:pt x="142" y="29"/>
                    <a:pt x="142" y="29"/>
                  </a:cubicBezTo>
                  <a:close/>
                  <a:moveTo>
                    <a:pt x="143" y="29"/>
                  </a:move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3" y="29"/>
                    <a:pt x="143" y="29"/>
                    <a:pt x="143" y="29"/>
                  </a:cubicBezTo>
                  <a:close/>
                  <a:moveTo>
                    <a:pt x="143" y="34"/>
                  </a:moveTo>
                  <a:cubicBezTo>
                    <a:pt x="144" y="33"/>
                    <a:pt x="144" y="33"/>
                    <a:pt x="144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6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5" y="36"/>
                    <a:pt x="155" y="36"/>
                    <a:pt x="155" y="36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4"/>
                    <a:pt x="156" y="34"/>
                    <a:pt x="156" y="34"/>
                  </a:cubicBezTo>
                  <a:close/>
                  <a:moveTo>
                    <a:pt x="148" y="42"/>
                  </a:moveTo>
                  <a:cubicBezTo>
                    <a:pt x="149" y="42"/>
                    <a:pt x="149" y="42"/>
                    <a:pt x="149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2"/>
                    <a:pt x="148" y="42"/>
                    <a:pt x="148" y="42"/>
                  </a:cubicBezTo>
                  <a:close/>
                  <a:moveTo>
                    <a:pt x="147" y="42"/>
                  </a:moveTo>
                  <a:cubicBezTo>
                    <a:pt x="148" y="42"/>
                    <a:pt x="148" y="42"/>
                    <a:pt x="148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7" y="43"/>
                    <a:pt x="147" y="43"/>
                    <a:pt x="147" y="43"/>
                  </a:cubicBezTo>
                  <a:cubicBezTo>
                    <a:pt x="147" y="42"/>
                    <a:pt x="147" y="42"/>
                    <a:pt x="147" y="42"/>
                  </a:cubicBezTo>
                  <a:close/>
                  <a:moveTo>
                    <a:pt x="145" y="43"/>
                  </a:moveTo>
                  <a:cubicBezTo>
                    <a:pt x="146" y="42"/>
                    <a:pt x="146" y="42"/>
                    <a:pt x="146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5" y="43"/>
                    <a:pt x="145" y="43"/>
                    <a:pt x="145" y="43"/>
                  </a:cubicBezTo>
                  <a:close/>
                  <a:moveTo>
                    <a:pt x="145" y="40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40"/>
                    <a:pt x="145" y="40"/>
                  </a:cubicBezTo>
                  <a:close/>
                  <a:moveTo>
                    <a:pt x="146" y="39"/>
                  </a:moveTo>
                  <a:cubicBezTo>
                    <a:pt x="145" y="40"/>
                    <a:pt x="145" y="40"/>
                    <a:pt x="145" y="40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lose/>
                  <a:moveTo>
                    <a:pt x="146" y="42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1" y="40"/>
                    <a:pt x="151" y="40"/>
                    <a:pt x="151" y="40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6" y="40"/>
                    <a:pt x="146" y="40"/>
                    <a:pt x="146" y="40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lose/>
                  <a:moveTo>
                    <a:pt x="137" y="40"/>
                  </a:moveTo>
                  <a:cubicBezTo>
                    <a:pt x="138" y="41"/>
                    <a:pt x="138" y="41"/>
                    <a:pt x="138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0"/>
                    <a:pt x="137" y="40"/>
                    <a:pt x="137" y="40"/>
                  </a:cubicBezTo>
                  <a:close/>
                  <a:moveTo>
                    <a:pt x="113" y="57"/>
                  </a:move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3" y="57"/>
                    <a:pt x="113" y="57"/>
                    <a:pt x="113" y="57"/>
                  </a:cubicBezTo>
                  <a:close/>
                  <a:moveTo>
                    <a:pt x="112" y="51"/>
                  </a:move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1"/>
                    <a:pt x="112" y="51"/>
                    <a:pt x="112" y="51"/>
                  </a:cubicBezTo>
                  <a:close/>
                  <a:moveTo>
                    <a:pt x="136" y="36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6" y="36"/>
                    <a:pt x="136" y="36"/>
                    <a:pt x="136" y="36"/>
                  </a:cubicBezTo>
                  <a:close/>
                  <a:moveTo>
                    <a:pt x="134" y="35"/>
                  </a:moveTo>
                  <a:cubicBezTo>
                    <a:pt x="134" y="35"/>
                    <a:pt x="134" y="35"/>
                    <a:pt x="134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129" y="35"/>
                  </a:move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close/>
                  <a:moveTo>
                    <a:pt x="122" y="50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lose/>
                  <a:moveTo>
                    <a:pt x="120" y="49"/>
                  </a:moveTo>
                  <a:cubicBezTo>
                    <a:pt x="120" y="49"/>
                    <a:pt x="120" y="49"/>
                    <a:pt x="120" y="4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1" y="50"/>
                    <a:pt x="121" y="50"/>
                    <a:pt x="121" y="5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48"/>
                    <a:pt x="121" y="48"/>
                    <a:pt x="121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0" y="49"/>
                    <a:pt x="120" y="49"/>
                    <a:pt x="120" y="49"/>
                  </a:cubicBezTo>
                  <a:close/>
                  <a:moveTo>
                    <a:pt x="118" y="48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7" y="49"/>
                    <a:pt x="117" y="49"/>
                    <a:pt x="117" y="49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8" y="50"/>
                    <a:pt x="118" y="50"/>
                    <a:pt x="118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24" y="35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24" y="36"/>
                    <a:pt x="124" y="35"/>
                    <a:pt x="124" y="35"/>
                  </a:cubicBezTo>
                  <a:close/>
                  <a:moveTo>
                    <a:pt x="125" y="35"/>
                  </a:move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lose/>
                  <a:moveTo>
                    <a:pt x="126" y="34"/>
                  </a:moveTo>
                  <a:cubicBezTo>
                    <a:pt x="126" y="34"/>
                    <a:pt x="126" y="34"/>
                    <a:pt x="126" y="34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6" y="34"/>
                    <a:pt x="126" y="34"/>
                    <a:pt x="126" y="34"/>
                  </a:cubicBezTo>
                  <a:close/>
                  <a:moveTo>
                    <a:pt x="123" y="3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lose/>
                  <a:moveTo>
                    <a:pt x="118" y="29"/>
                  </a:move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8" y="29"/>
                    <a:pt x="118" y="29"/>
                  </a:cubicBezTo>
                  <a:close/>
                  <a:moveTo>
                    <a:pt x="117" y="29"/>
                  </a:moveTo>
                  <a:cubicBezTo>
                    <a:pt x="118" y="29"/>
                    <a:pt x="118" y="29"/>
                    <a:pt x="118" y="2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29"/>
                    <a:pt x="117" y="29"/>
                    <a:pt x="117" y="29"/>
                  </a:cubicBezTo>
                  <a:close/>
                  <a:moveTo>
                    <a:pt x="112" y="26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12" y="41"/>
                    <a:pt x="112" y="41"/>
                    <a:pt x="112" y="41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4" y="39"/>
                    <a:pt x="114" y="39"/>
                    <a:pt x="114" y="39"/>
                  </a:cubicBezTo>
                  <a:cubicBezTo>
                    <a:pt x="115" y="40"/>
                    <a:pt x="115" y="40"/>
                    <a:pt x="115" y="40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2"/>
                    <a:pt x="114" y="42"/>
                    <a:pt x="114" y="42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9" y="48"/>
                    <a:pt x="119" y="48"/>
                    <a:pt x="119" y="48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19" y="47"/>
                    <a:pt x="119" y="47"/>
                    <a:pt x="119" y="47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6"/>
                    <a:pt x="112" y="26"/>
                    <a:pt x="112" y="26"/>
                  </a:cubicBezTo>
                  <a:close/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4" y="3"/>
                  </a:move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07" y="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lose/>
                  <a:moveTo>
                    <a:pt x="108" y="6"/>
                  </a:move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6"/>
                    <a:pt x="108" y="6"/>
                    <a:pt x="108" y="6"/>
                  </a:cubicBezTo>
                  <a:close/>
                  <a:moveTo>
                    <a:pt x="99" y="10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99" y="10"/>
                  </a:moveTo>
                  <a:cubicBezTo>
                    <a:pt x="99" y="10"/>
                    <a:pt x="99" y="10"/>
                    <a:pt x="99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lose/>
                  <a:moveTo>
                    <a:pt x="100" y="12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93" y="42"/>
                  </a:moveTo>
                  <a:cubicBezTo>
                    <a:pt x="94" y="42"/>
                    <a:pt x="94" y="42"/>
                    <a:pt x="94" y="42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93" y="42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3" y="42"/>
                    <a:pt x="93" y="42"/>
                  </a:cubicBezTo>
                  <a:close/>
                  <a:moveTo>
                    <a:pt x="62" y="29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lose/>
                  <a:moveTo>
                    <a:pt x="63" y="31"/>
                  </a:move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4" y="32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62" y="23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9"/>
                    <a:pt x="99" y="19"/>
                    <a:pt x="99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2" y="23"/>
                    <a:pt x="62" y="23"/>
                  </a:cubicBezTo>
                  <a:close/>
                  <a:moveTo>
                    <a:pt x="176" y="31"/>
                  </a:moveTo>
                  <a:cubicBezTo>
                    <a:pt x="176" y="31"/>
                    <a:pt x="176" y="31"/>
                    <a:pt x="176" y="31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6" y="31"/>
                    <a:pt x="176" y="31"/>
                    <a:pt x="176" y="31"/>
                  </a:cubicBezTo>
                  <a:close/>
                  <a:moveTo>
                    <a:pt x="178" y="34"/>
                  </a:moveTo>
                  <a:cubicBezTo>
                    <a:pt x="177" y="34"/>
                    <a:pt x="177" y="34"/>
                    <a:pt x="17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78" y="34"/>
                    <a:pt x="178" y="34"/>
                    <a:pt x="178" y="34"/>
                  </a:cubicBezTo>
                  <a:close/>
                  <a:moveTo>
                    <a:pt x="179" y="34"/>
                  </a:moveTo>
                  <a:cubicBezTo>
                    <a:pt x="179" y="34"/>
                    <a:pt x="179" y="34"/>
                    <a:pt x="179" y="34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9" y="34"/>
                    <a:pt x="179" y="34"/>
                    <a:pt x="179" y="34"/>
                  </a:cubicBezTo>
                  <a:close/>
                  <a:moveTo>
                    <a:pt x="179" y="30"/>
                  </a:moveTo>
                  <a:cubicBezTo>
                    <a:pt x="180" y="31"/>
                    <a:pt x="180" y="31"/>
                    <a:pt x="180" y="31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80" y="30"/>
                    <a:pt x="180" y="30"/>
                    <a:pt x="180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30"/>
                    <a:pt x="179" y="30"/>
                    <a:pt x="179" y="30"/>
                  </a:cubicBezTo>
                  <a:close/>
                  <a:moveTo>
                    <a:pt x="166" y="50"/>
                  </a:moveTo>
                  <a:cubicBezTo>
                    <a:pt x="166" y="51"/>
                    <a:pt x="166" y="51"/>
                    <a:pt x="166" y="51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6" y="50"/>
                    <a:pt x="166" y="50"/>
                    <a:pt x="166" y="50"/>
                  </a:cubicBezTo>
                  <a:close/>
                  <a:moveTo>
                    <a:pt x="168" y="49"/>
                  </a:moveTo>
                  <a:cubicBezTo>
                    <a:pt x="168" y="50"/>
                    <a:pt x="168" y="50"/>
                    <a:pt x="168" y="50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49"/>
                    <a:pt x="168" y="49"/>
                    <a:pt x="168" y="49"/>
                  </a:cubicBezTo>
                  <a:close/>
                  <a:moveTo>
                    <a:pt x="175" y="55"/>
                  </a:move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5" y="55"/>
                    <a:pt x="175" y="55"/>
                    <a:pt x="175" y="55"/>
                  </a:cubicBezTo>
                  <a:close/>
                  <a:moveTo>
                    <a:pt x="173" y="53"/>
                  </a:move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4"/>
                    <a:pt x="173" y="54"/>
                    <a:pt x="173" y="54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lose/>
                  <a:moveTo>
                    <a:pt x="174" y="54"/>
                  </a:moveTo>
                  <a:cubicBezTo>
                    <a:pt x="174" y="54"/>
                    <a:pt x="174" y="54"/>
                    <a:pt x="174" y="54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4" y="54"/>
                    <a:pt x="174" y="54"/>
                    <a:pt x="174" y="54"/>
                  </a:cubicBezTo>
                  <a:close/>
                  <a:moveTo>
                    <a:pt x="173" y="52"/>
                  </a:moveTo>
                  <a:cubicBezTo>
                    <a:pt x="173" y="52"/>
                    <a:pt x="173" y="52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lose/>
                  <a:moveTo>
                    <a:pt x="175" y="52"/>
                  </a:moveTo>
                  <a:cubicBezTo>
                    <a:pt x="174" y="52"/>
                    <a:pt x="174" y="52"/>
                    <a:pt x="174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lose/>
                  <a:moveTo>
                    <a:pt x="173" y="51"/>
                  </a:move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1"/>
                    <a:pt x="173" y="51"/>
                    <a:pt x="173" y="51"/>
                  </a:cubicBezTo>
                  <a:close/>
                  <a:moveTo>
                    <a:pt x="175" y="50"/>
                  </a:move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lose/>
                  <a:moveTo>
                    <a:pt x="174" y="50"/>
                  </a:move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4" y="50"/>
                    <a:pt x="174" y="50"/>
                    <a:pt x="174" y="50"/>
                  </a:cubicBezTo>
                  <a:close/>
                  <a:moveTo>
                    <a:pt x="163" y="56"/>
                  </a:move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lose/>
                  <a:moveTo>
                    <a:pt x="162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7"/>
                    <a:pt x="162" y="57"/>
                    <a:pt x="162" y="57"/>
                  </a:cubicBezTo>
                  <a:close/>
                  <a:moveTo>
                    <a:pt x="158" y="58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59"/>
                    <a:pt x="158" y="58"/>
                    <a:pt x="158" y="58"/>
                  </a:cubicBezTo>
                  <a:close/>
                  <a:moveTo>
                    <a:pt x="159" y="58"/>
                  </a:moveTo>
                  <a:cubicBezTo>
                    <a:pt x="158" y="58"/>
                    <a:pt x="158" y="58"/>
                    <a:pt x="158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lose/>
                  <a:moveTo>
                    <a:pt x="159" y="61"/>
                  </a:moveTo>
                  <a:cubicBezTo>
                    <a:pt x="159" y="61"/>
                    <a:pt x="159" y="61"/>
                    <a:pt x="159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9" y="61"/>
                    <a:pt x="159" y="61"/>
                    <a:pt x="159" y="61"/>
                  </a:cubicBezTo>
                  <a:close/>
                  <a:moveTo>
                    <a:pt x="161" y="58"/>
                  </a:move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8"/>
                    <a:pt x="161" y="58"/>
                    <a:pt x="161" y="58"/>
                  </a:cubicBezTo>
                  <a:close/>
                  <a:moveTo>
                    <a:pt x="154" y="54"/>
                  </a:moveTo>
                  <a:cubicBezTo>
                    <a:pt x="155" y="53"/>
                    <a:pt x="155" y="53"/>
                    <a:pt x="155" y="53"/>
                  </a:cubicBezTo>
                  <a:cubicBezTo>
                    <a:pt x="154" y="53"/>
                    <a:pt x="154" y="53"/>
                    <a:pt x="154" y="53"/>
                  </a:cubicBezTo>
                  <a:cubicBezTo>
                    <a:pt x="154" y="54"/>
                    <a:pt x="154" y="54"/>
                    <a:pt x="154" y="54"/>
                  </a:cubicBezTo>
                  <a:close/>
                  <a:moveTo>
                    <a:pt x="152" y="55"/>
                  </a:move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2" y="55"/>
                    <a:pt x="152" y="55"/>
                  </a:cubicBezTo>
                  <a:close/>
                  <a:moveTo>
                    <a:pt x="154" y="61"/>
                  </a:move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4" y="61"/>
                    <a:pt x="154" y="61"/>
                    <a:pt x="154" y="61"/>
                  </a:cubicBezTo>
                  <a:close/>
                  <a:moveTo>
                    <a:pt x="152" y="60"/>
                  </a:moveTo>
                  <a:cubicBezTo>
                    <a:pt x="153" y="59"/>
                    <a:pt x="153" y="59"/>
                    <a:pt x="153" y="59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2" y="60"/>
                    <a:pt x="152" y="60"/>
                    <a:pt x="152" y="60"/>
                  </a:cubicBezTo>
                  <a:close/>
                  <a:moveTo>
                    <a:pt x="147" y="57"/>
                  </a:move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7"/>
                    <a:pt x="147" y="57"/>
                    <a:pt x="147" y="57"/>
                  </a:cubicBezTo>
                  <a:close/>
                  <a:moveTo>
                    <a:pt x="148" y="62"/>
                  </a:moveTo>
                  <a:cubicBezTo>
                    <a:pt x="149" y="62"/>
                    <a:pt x="149" y="62"/>
                    <a:pt x="149" y="62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48" y="62"/>
                    <a:pt x="148" y="62"/>
                    <a:pt x="148" y="62"/>
                  </a:cubicBezTo>
                  <a:close/>
                  <a:moveTo>
                    <a:pt x="142" y="59"/>
                  </a:move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9"/>
                    <a:pt x="142" y="59"/>
                    <a:pt x="142" y="59"/>
                  </a:cubicBezTo>
                  <a:close/>
                  <a:moveTo>
                    <a:pt x="14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4" y="61"/>
                    <a:pt x="144" y="61"/>
                    <a:pt x="144" y="61"/>
                  </a:cubicBezTo>
                  <a:close/>
                  <a:moveTo>
                    <a:pt x="143" y="62"/>
                  </a:moveTo>
                  <a:cubicBezTo>
                    <a:pt x="143" y="61"/>
                    <a:pt x="143" y="61"/>
                    <a:pt x="143" y="61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62"/>
                    <a:pt x="143" y="62"/>
                    <a:pt x="143" y="62"/>
                  </a:cubicBezTo>
                  <a:close/>
                  <a:moveTo>
                    <a:pt x="141" y="61"/>
                  </a:moveTo>
                  <a:cubicBezTo>
                    <a:pt x="141" y="61"/>
                    <a:pt x="141" y="61"/>
                    <a:pt x="141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lose/>
                  <a:moveTo>
                    <a:pt x="124" y="70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lose/>
                  <a:moveTo>
                    <a:pt x="123" y="71"/>
                  </a:move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23" y="71"/>
                  </a:move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3" y="71"/>
                    <a:pt x="123" y="71"/>
                    <a:pt x="123" y="71"/>
                  </a:cubicBezTo>
                  <a:close/>
                  <a:moveTo>
                    <a:pt x="117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7" y="71"/>
                    <a:pt x="117" y="71"/>
                    <a:pt x="117" y="71"/>
                  </a:cubicBezTo>
                  <a:close/>
                  <a:moveTo>
                    <a:pt x="104" y="67"/>
                  </a:moveTo>
                  <a:cubicBezTo>
                    <a:pt x="106" y="66"/>
                    <a:pt x="106" y="66"/>
                    <a:pt x="106" y="66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70"/>
                    <a:pt x="109" y="70"/>
                    <a:pt x="109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lose/>
                  <a:moveTo>
                    <a:pt x="90" y="57"/>
                  </a:move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7"/>
                    <a:pt x="90" y="57"/>
                    <a:pt x="90" y="57"/>
                  </a:cubicBezTo>
                  <a:close/>
                  <a:moveTo>
                    <a:pt x="88" y="56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lose/>
                  <a:moveTo>
                    <a:pt x="135" y="60"/>
                  </a:moveTo>
                  <a:cubicBezTo>
                    <a:pt x="136" y="60"/>
                    <a:pt x="136" y="60"/>
                    <a:pt x="136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5" y="59"/>
                    <a:pt x="135" y="59"/>
                    <a:pt x="135" y="59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5" y="60"/>
                    <a:pt x="135" y="60"/>
                    <a:pt x="135" y="60"/>
                  </a:cubicBezTo>
                  <a:close/>
                  <a:moveTo>
                    <a:pt x="134" y="61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1"/>
                    <a:pt x="134" y="61"/>
                    <a:pt x="134" y="61"/>
                  </a:cubicBezTo>
                  <a:close/>
                  <a:moveTo>
                    <a:pt x="130" y="61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1"/>
                    <a:pt x="130" y="61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lose/>
                  <a:moveTo>
                    <a:pt x="124" y="63"/>
                  </a:move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lose/>
                  <a:moveTo>
                    <a:pt x="123" y="63"/>
                  </a:moveTo>
                  <a:cubicBezTo>
                    <a:pt x="122" y="63"/>
                    <a:pt x="122" y="63"/>
                    <a:pt x="122" y="63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3" y="63"/>
                    <a:pt x="123" y="63"/>
                    <a:pt x="123" y="63"/>
                  </a:cubicBezTo>
                  <a:close/>
                  <a:moveTo>
                    <a:pt x="124" y="62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lose/>
                  <a:moveTo>
                    <a:pt x="108" y="63"/>
                  </a:moveTo>
                  <a:cubicBezTo>
                    <a:pt x="108" y="63"/>
                    <a:pt x="108" y="63"/>
                    <a:pt x="108" y="63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9" y="63"/>
                    <a:pt x="119" y="63"/>
                    <a:pt x="119" y="63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64"/>
                    <a:pt x="118" y="64"/>
                    <a:pt x="118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14" y="64"/>
                    <a:pt x="114" y="64"/>
                    <a:pt x="114" y="64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lose/>
                  <a:moveTo>
                    <a:pt x="107" y="63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107" y="63"/>
                  </a:move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63"/>
                    <a:pt x="107" y="63"/>
                    <a:pt x="107" y="63"/>
                  </a:cubicBezTo>
                  <a:close/>
                  <a:moveTo>
                    <a:pt x="94" y="63"/>
                  </a:move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5"/>
                    <a:pt x="99" y="65"/>
                    <a:pt x="99" y="6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4" y="63"/>
                    <a:pt x="94" y="63"/>
                  </a:cubicBezTo>
                  <a:close/>
                  <a:moveTo>
                    <a:pt x="92" y="62"/>
                  </a:move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2" y="62"/>
                    <a:pt x="92" y="62"/>
                    <a:pt x="92" y="62"/>
                  </a:cubicBezTo>
                  <a:close/>
                  <a:moveTo>
                    <a:pt x="89" y="64"/>
                  </a:moveTo>
                  <a:cubicBezTo>
                    <a:pt x="89" y="63"/>
                    <a:pt x="89" y="63"/>
                    <a:pt x="89" y="63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lose/>
                  <a:moveTo>
                    <a:pt x="85" y="61"/>
                  </a:moveTo>
                  <a:cubicBezTo>
                    <a:pt x="85" y="62"/>
                    <a:pt x="85" y="62"/>
                    <a:pt x="85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5" y="61"/>
                    <a:pt x="85" y="61"/>
                    <a:pt x="85" y="61"/>
                  </a:cubicBezTo>
                  <a:close/>
                  <a:moveTo>
                    <a:pt x="192" y="62"/>
                  </a:move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2" y="62"/>
                    <a:pt x="192" y="62"/>
                    <a:pt x="192" y="62"/>
                  </a:cubicBezTo>
                  <a:close/>
                  <a:moveTo>
                    <a:pt x="188" y="62"/>
                  </a:moveTo>
                  <a:cubicBezTo>
                    <a:pt x="188" y="62"/>
                    <a:pt x="189" y="62"/>
                    <a:pt x="189" y="62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8"/>
                    <a:pt x="191" y="58"/>
                    <a:pt x="191" y="58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8" y="62"/>
                    <a:pt x="188" y="62"/>
                    <a:pt x="188" y="62"/>
                  </a:cubicBezTo>
                  <a:close/>
                  <a:moveTo>
                    <a:pt x="78" y="56"/>
                  </a:moveTo>
                  <a:cubicBezTo>
                    <a:pt x="77" y="57"/>
                    <a:pt x="77" y="57"/>
                    <a:pt x="77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44" y="55"/>
                  </a:moveTo>
                  <a:cubicBezTo>
                    <a:pt x="44" y="55"/>
                    <a:pt x="44" y="55"/>
                    <a:pt x="44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lose/>
                  <a:moveTo>
                    <a:pt x="45" y="55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lose/>
                  <a:moveTo>
                    <a:pt x="57" y="10"/>
                  </a:move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7" y="10"/>
                    <a:pt x="57" y="10"/>
                  </a:cubicBezTo>
                  <a:close/>
                  <a:moveTo>
                    <a:pt x="49" y="15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lose/>
                  <a:moveTo>
                    <a:pt x="49" y="13"/>
                  </a:move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lose/>
                  <a:moveTo>
                    <a:pt x="46" y="14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lose/>
                  <a:moveTo>
                    <a:pt x="39" y="23"/>
                  </a:move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lose/>
                  <a:moveTo>
                    <a:pt x="41" y="22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lose/>
                  <a:moveTo>
                    <a:pt x="61" y="34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lose/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46" y="35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5"/>
                    <a:pt x="46" y="35"/>
                    <a:pt x="46" y="35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42" y="28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lose/>
                  <a:moveTo>
                    <a:pt x="33" y="23"/>
                  </a:move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1" y="21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1"/>
                    <a:pt x="31" y="21"/>
                    <a:pt x="31" y="21"/>
                  </a:cubicBezTo>
                  <a:close/>
                  <a:moveTo>
                    <a:pt x="28" y="19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lose/>
                  <a:moveTo>
                    <a:pt x="31" y="49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lose/>
                  <a:moveTo>
                    <a:pt x="23" y="39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lose/>
                  <a:moveTo>
                    <a:pt x="21" y="38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20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5" y="32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2"/>
                    <a:pt x="15" y="32"/>
                    <a:pt x="15" y="32"/>
                  </a:cubicBezTo>
                  <a:close/>
                  <a:moveTo>
                    <a:pt x="14" y="29"/>
                  </a:move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lose/>
                  <a:moveTo>
                    <a:pt x="15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lose/>
                  <a:moveTo>
                    <a:pt x="8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lose/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6922893" y="3353524"/>
              <a:ext cx="66905" cy="18013"/>
            </a:xfrm>
            <a:custGeom>
              <a:avLst/>
              <a:gdLst>
                <a:gd name="T0" fmla="*/ 0 w 52"/>
                <a:gd name="T1" fmla="*/ 11 h 14"/>
                <a:gd name="T2" fmla="*/ 4 w 52"/>
                <a:gd name="T3" fmla="*/ 14 h 14"/>
                <a:gd name="T4" fmla="*/ 4 w 52"/>
                <a:gd name="T5" fmla="*/ 11 h 14"/>
                <a:gd name="T6" fmla="*/ 7 w 52"/>
                <a:gd name="T7" fmla="*/ 11 h 14"/>
                <a:gd name="T8" fmla="*/ 7 w 52"/>
                <a:gd name="T9" fmla="*/ 7 h 14"/>
                <a:gd name="T10" fmla="*/ 7 w 52"/>
                <a:gd name="T11" fmla="*/ 7 h 14"/>
                <a:gd name="T12" fmla="*/ 4 w 52"/>
                <a:gd name="T13" fmla="*/ 11 h 14"/>
                <a:gd name="T14" fmla="*/ 0 w 52"/>
                <a:gd name="T15" fmla="*/ 11 h 14"/>
                <a:gd name="T16" fmla="*/ 0 w 52"/>
                <a:gd name="T17" fmla="*/ 11 h 14"/>
                <a:gd name="T18" fmla="*/ 11 w 52"/>
                <a:gd name="T19" fmla="*/ 7 h 14"/>
                <a:gd name="T20" fmla="*/ 15 w 52"/>
                <a:gd name="T21" fmla="*/ 11 h 14"/>
                <a:gd name="T22" fmla="*/ 18 w 52"/>
                <a:gd name="T23" fmla="*/ 14 h 14"/>
                <a:gd name="T24" fmla="*/ 22 w 52"/>
                <a:gd name="T25" fmla="*/ 14 h 14"/>
                <a:gd name="T26" fmla="*/ 22 w 52"/>
                <a:gd name="T27" fmla="*/ 11 h 14"/>
                <a:gd name="T28" fmla="*/ 26 w 52"/>
                <a:gd name="T29" fmla="*/ 11 h 14"/>
                <a:gd name="T30" fmla="*/ 30 w 52"/>
                <a:gd name="T31" fmla="*/ 11 h 14"/>
                <a:gd name="T32" fmla="*/ 37 w 52"/>
                <a:gd name="T33" fmla="*/ 11 h 14"/>
                <a:gd name="T34" fmla="*/ 41 w 52"/>
                <a:gd name="T35" fmla="*/ 7 h 14"/>
                <a:gd name="T36" fmla="*/ 44 w 52"/>
                <a:gd name="T37" fmla="*/ 7 h 14"/>
                <a:gd name="T38" fmla="*/ 48 w 52"/>
                <a:gd name="T39" fmla="*/ 3 h 14"/>
                <a:gd name="T40" fmla="*/ 48 w 52"/>
                <a:gd name="T41" fmla="*/ 3 h 14"/>
                <a:gd name="T42" fmla="*/ 52 w 52"/>
                <a:gd name="T43" fmla="*/ 0 h 14"/>
                <a:gd name="T44" fmla="*/ 52 w 52"/>
                <a:gd name="T45" fmla="*/ 0 h 14"/>
                <a:gd name="T46" fmla="*/ 52 w 52"/>
                <a:gd name="T47" fmla="*/ 0 h 14"/>
                <a:gd name="T48" fmla="*/ 44 w 52"/>
                <a:gd name="T49" fmla="*/ 0 h 14"/>
                <a:gd name="T50" fmla="*/ 41 w 52"/>
                <a:gd name="T51" fmla="*/ 0 h 14"/>
                <a:gd name="T52" fmla="*/ 37 w 52"/>
                <a:gd name="T53" fmla="*/ 0 h 14"/>
                <a:gd name="T54" fmla="*/ 33 w 52"/>
                <a:gd name="T55" fmla="*/ 0 h 14"/>
                <a:gd name="T56" fmla="*/ 30 w 52"/>
                <a:gd name="T57" fmla="*/ 0 h 14"/>
                <a:gd name="T58" fmla="*/ 22 w 52"/>
                <a:gd name="T59" fmla="*/ 0 h 14"/>
                <a:gd name="T60" fmla="*/ 18 w 52"/>
                <a:gd name="T61" fmla="*/ 3 h 14"/>
                <a:gd name="T62" fmla="*/ 11 w 52"/>
                <a:gd name="T6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14">
                  <a:moveTo>
                    <a:pt x="0" y="11"/>
                  </a:moveTo>
                  <a:lnTo>
                    <a:pt x="4" y="14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1" y="7"/>
                  </a:moveTo>
                  <a:lnTo>
                    <a:pt x="15" y="11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30" y="11"/>
                  </a:lnTo>
                  <a:lnTo>
                    <a:pt x="37" y="11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 noEditPoints="1"/>
            </p:cNvSpPr>
            <p:nvPr/>
          </p:nvSpPr>
          <p:spPr bwMode="auto">
            <a:xfrm>
              <a:off x="6417249" y="3033153"/>
              <a:ext cx="405289" cy="133810"/>
            </a:xfrm>
            <a:custGeom>
              <a:avLst/>
              <a:gdLst>
                <a:gd name="T0" fmla="*/ 193 w 315"/>
                <a:gd name="T1" fmla="*/ 74 h 104"/>
                <a:gd name="T2" fmla="*/ 4 w 315"/>
                <a:gd name="T3" fmla="*/ 33 h 104"/>
                <a:gd name="T4" fmla="*/ 0 w 315"/>
                <a:gd name="T5" fmla="*/ 30 h 104"/>
                <a:gd name="T6" fmla="*/ 174 w 315"/>
                <a:gd name="T7" fmla="*/ 100 h 104"/>
                <a:gd name="T8" fmla="*/ 186 w 315"/>
                <a:gd name="T9" fmla="*/ 100 h 104"/>
                <a:gd name="T10" fmla="*/ 219 w 315"/>
                <a:gd name="T11" fmla="*/ 93 h 104"/>
                <a:gd name="T12" fmla="*/ 241 w 315"/>
                <a:gd name="T13" fmla="*/ 93 h 104"/>
                <a:gd name="T14" fmla="*/ 260 w 315"/>
                <a:gd name="T15" fmla="*/ 56 h 104"/>
                <a:gd name="T16" fmla="*/ 267 w 315"/>
                <a:gd name="T17" fmla="*/ 48 h 104"/>
                <a:gd name="T18" fmla="*/ 289 w 315"/>
                <a:gd name="T19" fmla="*/ 48 h 104"/>
                <a:gd name="T20" fmla="*/ 304 w 315"/>
                <a:gd name="T21" fmla="*/ 48 h 104"/>
                <a:gd name="T22" fmla="*/ 308 w 315"/>
                <a:gd name="T23" fmla="*/ 41 h 104"/>
                <a:gd name="T24" fmla="*/ 311 w 315"/>
                <a:gd name="T25" fmla="*/ 33 h 104"/>
                <a:gd name="T26" fmla="*/ 297 w 315"/>
                <a:gd name="T27" fmla="*/ 30 h 104"/>
                <a:gd name="T28" fmla="*/ 293 w 315"/>
                <a:gd name="T29" fmla="*/ 26 h 104"/>
                <a:gd name="T30" fmla="*/ 293 w 315"/>
                <a:gd name="T31" fmla="*/ 19 h 104"/>
                <a:gd name="T32" fmla="*/ 282 w 315"/>
                <a:gd name="T33" fmla="*/ 8 h 104"/>
                <a:gd name="T34" fmla="*/ 274 w 315"/>
                <a:gd name="T35" fmla="*/ 11 h 104"/>
                <a:gd name="T36" fmla="*/ 263 w 315"/>
                <a:gd name="T37" fmla="*/ 22 h 104"/>
                <a:gd name="T38" fmla="*/ 248 w 315"/>
                <a:gd name="T39" fmla="*/ 37 h 104"/>
                <a:gd name="T40" fmla="*/ 252 w 315"/>
                <a:gd name="T41" fmla="*/ 37 h 104"/>
                <a:gd name="T42" fmla="*/ 252 w 315"/>
                <a:gd name="T43" fmla="*/ 48 h 104"/>
                <a:gd name="T44" fmla="*/ 248 w 315"/>
                <a:gd name="T45" fmla="*/ 41 h 104"/>
                <a:gd name="T46" fmla="*/ 241 w 315"/>
                <a:gd name="T47" fmla="*/ 48 h 104"/>
                <a:gd name="T48" fmla="*/ 230 w 315"/>
                <a:gd name="T49" fmla="*/ 48 h 104"/>
                <a:gd name="T50" fmla="*/ 215 w 315"/>
                <a:gd name="T51" fmla="*/ 67 h 104"/>
                <a:gd name="T52" fmla="*/ 200 w 315"/>
                <a:gd name="T53" fmla="*/ 78 h 104"/>
                <a:gd name="T54" fmla="*/ 189 w 315"/>
                <a:gd name="T55" fmla="*/ 85 h 104"/>
                <a:gd name="T56" fmla="*/ 171 w 315"/>
                <a:gd name="T57" fmla="*/ 93 h 104"/>
                <a:gd name="T58" fmla="*/ 160 w 315"/>
                <a:gd name="T59" fmla="*/ 85 h 104"/>
                <a:gd name="T60" fmla="*/ 278 w 315"/>
                <a:gd name="T61" fmla="*/ 0 h 104"/>
                <a:gd name="T62" fmla="*/ 286 w 315"/>
                <a:gd name="T63" fmla="*/ 4 h 104"/>
                <a:gd name="T64" fmla="*/ 189 w 315"/>
                <a:gd name="T65" fmla="*/ 82 h 104"/>
                <a:gd name="T66" fmla="*/ 193 w 315"/>
                <a:gd name="T67" fmla="*/ 78 h 104"/>
                <a:gd name="T68" fmla="*/ 197 w 315"/>
                <a:gd name="T69" fmla="*/ 74 h 104"/>
                <a:gd name="T70" fmla="*/ 193 w 315"/>
                <a:gd name="T71" fmla="*/ 74 h 104"/>
                <a:gd name="T72" fmla="*/ 4 w 315"/>
                <a:gd name="T73" fmla="*/ 11 h 104"/>
                <a:gd name="T74" fmla="*/ 15 w 315"/>
                <a:gd name="T75" fmla="*/ 15 h 104"/>
                <a:gd name="T76" fmla="*/ 23 w 315"/>
                <a:gd name="T77" fmla="*/ 26 h 104"/>
                <a:gd name="T78" fmla="*/ 34 w 315"/>
                <a:gd name="T79" fmla="*/ 22 h 104"/>
                <a:gd name="T80" fmla="*/ 37 w 315"/>
                <a:gd name="T81" fmla="*/ 19 h 104"/>
                <a:gd name="T82" fmla="*/ 56 w 315"/>
                <a:gd name="T83" fmla="*/ 48 h 104"/>
                <a:gd name="T84" fmla="*/ 56 w 315"/>
                <a:gd name="T85" fmla="*/ 67 h 104"/>
                <a:gd name="T86" fmla="*/ 67 w 315"/>
                <a:gd name="T87" fmla="*/ 78 h 104"/>
                <a:gd name="T88" fmla="*/ 71 w 315"/>
                <a:gd name="T89" fmla="*/ 85 h 104"/>
                <a:gd name="T90" fmla="*/ 71 w 315"/>
                <a:gd name="T91" fmla="*/ 93 h 104"/>
                <a:gd name="T92" fmla="*/ 71 w 315"/>
                <a:gd name="T93" fmla="*/ 93 h 104"/>
                <a:gd name="T94" fmla="*/ 60 w 315"/>
                <a:gd name="T95" fmla="*/ 93 h 104"/>
                <a:gd name="T96" fmla="*/ 45 w 315"/>
                <a:gd name="T97" fmla="*/ 85 h 104"/>
                <a:gd name="T98" fmla="*/ 30 w 315"/>
                <a:gd name="T99" fmla="*/ 74 h 104"/>
                <a:gd name="T100" fmla="*/ 23 w 315"/>
                <a:gd name="T101" fmla="*/ 63 h 104"/>
                <a:gd name="T102" fmla="*/ 12 w 315"/>
                <a:gd name="T103" fmla="*/ 52 h 104"/>
                <a:gd name="T104" fmla="*/ 8 w 315"/>
                <a:gd name="T105" fmla="*/ 3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" h="104">
                  <a:moveTo>
                    <a:pt x="193" y="74"/>
                  </a:moveTo>
                  <a:lnTo>
                    <a:pt x="193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close/>
                  <a:moveTo>
                    <a:pt x="0" y="30"/>
                  </a:moveTo>
                  <a:lnTo>
                    <a:pt x="0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160" y="85"/>
                  </a:moveTo>
                  <a:lnTo>
                    <a:pt x="163" y="93"/>
                  </a:lnTo>
                  <a:lnTo>
                    <a:pt x="171" y="97"/>
                  </a:lnTo>
                  <a:lnTo>
                    <a:pt x="171" y="97"/>
                  </a:lnTo>
                  <a:lnTo>
                    <a:pt x="174" y="100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200" y="100"/>
                  </a:lnTo>
                  <a:lnTo>
                    <a:pt x="208" y="97"/>
                  </a:lnTo>
                  <a:lnTo>
                    <a:pt x="211" y="93"/>
                  </a:lnTo>
                  <a:lnTo>
                    <a:pt x="219" y="93"/>
                  </a:lnTo>
                  <a:lnTo>
                    <a:pt x="223" y="97"/>
                  </a:lnTo>
                  <a:lnTo>
                    <a:pt x="223" y="97"/>
                  </a:lnTo>
                  <a:lnTo>
                    <a:pt x="226" y="97"/>
                  </a:lnTo>
                  <a:lnTo>
                    <a:pt x="234" y="93"/>
                  </a:lnTo>
                  <a:lnTo>
                    <a:pt x="241" y="93"/>
                  </a:lnTo>
                  <a:lnTo>
                    <a:pt x="241" y="89"/>
                  </a:lnTo>
                  <a:lnTo>
                    <a:pt x="248" y="82"/>
                  </a:lnTo>
                  <a:lnTo>
                    <a:pt x="252" y="74"/>
                  </a:lnTo>
                  <a:lnTo>
                    <a:pt x="256" y="71"/>
                  </a:lnTo>
                  <a:lnTo>
                    <a:pt x="260" y="56"/>
                  </a:lnTo>
                  <a:lnTo>
                    <a:pt x="260" y="56"/>
                  </a:lnTo>
                  <a:lnTo>
                    <a:pt x="260" y="52"/>
                  </a:lnTo>
                  <a:lnTo>
                    <a:pt x="260" y="52"/>
                  </a:lnTo>
                  <a:lnTo>
                    <a:pt x="263" y="48"/>
                  </a:lnTo>
                  <a:lnTo>
                    <a:pt x="267" y="48"/>
                  </a:lnTo>
                  <a:lnTo>
                    <a:pt x="271" y="48"/>
                  </a:lnTo>
                  <a:lnTo>
                    <a:pt x="278" y="48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293" y="52"/>
                  </a:lnTo>
                  <a:lnTo>
                    <a:pt x="297" y="52"/>
                  </a:lnTo>
                  <a:lnTo>
                    <a:pt x="300" y="48"/>
                  </a:lnTo>
                  <a:lnTo>
                    <a:pt x="304" y="48"/>
                  </a:lnTo>
                  <a:lnTo>
                    <a:pt x="304" y="48"/>
                  </a:lnTo>
                  <a:lnTo>
                    <a:pt x="300" y="45"/>
                  </a:lnTo>
                  <a:lnTo>
                    <a:pt x="300" y="41"/>
                  </a:lnTo>
                  <a:lnTo>
                    <a:pt x="300" y="37"/>
                  </a:lnTo>
                  <a:lnTo>
                    <a:pt x="308" y="41"/>
                  </a:lnTo>
                  <a:lnTo>
                    <a:pt x="315" y="37"/>
                  </a:lnTo>
                  <a:lnTo>
                    <a:pt x="315" y="37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1" y="33"/>
                  </a:lnTo>
                  <a:lnTo>
                    <a:pt x="308" y="30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7" y="26"/>
                  </a:lnTo>
                  <a:lnTo>
                    <a:pt x="297" y="30"/>
                  </a:lnTo>
                  <a:lnTo>
                    <a:pt x="293" y="30"/>
                  </a:lnTo>
                  <a:lnTo>
                    <a:pt x="297" y="26"/>
                  </a:lnTo>
                  <a:lnTo>
                    <a:pt x="297" y="22"/>
                  </a:lnTo>
                  <a:lnTo>
                    <a:pt x="293" y="22"/>
                  </a:lnTo>
                  <a:lnTo>
                    <a:pt x="293" y="26"/>
                  </a:lnTo>
                  <a:lnTo>
                    <a:pt x="289" y="26"/>
                  </a:lnTo>
                  <a:lnTo>
                    <a:pt x="289" y="26"/>
                  </a:lnTo>
                  <a:lnTo>
                    <a:pt x="289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89" y="15"/>
                  </a:lnTo>
                  <a:lnTo>
                    <a:pt x="286" y="15"/>
                  </a:lnTo>
                  <a:lnTo>
                    <a:pt x="282" y="15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78" y="8"/>
                  </a:lnTo>
                  <a:lnTo>
                    <a:pt x="278" y="11"/>
                  </a:lnTo>
                  <a:lnTo>
                    <a:pt x="274" y="15"/>
                  </a:lnTo>
                  <a:lnTo>
                    <a:pt x="274" y="15"/>
                  </a:lnTo>
                  <a:lnTo>
                    <a:pt x="274" y="11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1" y="15"/>
                  </a:lnTo>
                  <a:lnTo>
                    <a:pt x="267" y="15"/>
                  </a:lnTo>
                  <a:lnTo>
                    <a:pt x="263" y="22"/>
                  </a:lnTo>
                  <a:lnTo>
                    <a:pt x="263" y="26"/>
                  </a:lnTo>
                  <a:lnTo>
                    <a:pt x="260" y="33"/>
                  </a:lnTo>
                  <a:lnTo>
                    <a:pt x="256" y="33"/>
                  </a:lnTo>
                  <a:lnTo>
                    <a:pt x="252" y="33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48" y="37"/>
                  </a:lnTo>
                  <a:lnTo>
                    <a:pt x="252" y="37"/>
                  </a:lnTo>
                  <a:lnTo>
                    <a:pt x="256" y="37"/>
                  </a:lnTo>
                  <a:lnTo>
                    <a:pt x="252" y="37"/>
                  </a:lnTo>
                  <a:lnTo>
                    <a:pt x="252" y="41"/>
                  </a:lnTo>
                  <a:lnTo>
                    <a:pt x="248" y="41"/>
                  </a:lnTo>
                  <a:lnTo>
                    <a:pt x="252" y="41"/>
                  </a:lnTo>
                  <a:lnTo>
                    <a:pt x="252" y="48"/>
                  </a:lnTo>
                  <a:lnTo>
                    <a:pt x="252" y="48"/>
                  </a:lnTo>
                  <a:lnTo>
                    <a:pt x="248" y="48"/>
                  </a:lnTo>
                  <a:lnTo>
                    <a:pt x="248" y="45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5" y="41"/>
                  </a:lnTo>
                  <a:lnTo>
                    <a:pt x="245" y="45"/>
                  </a:lnTo>
                  <a:lnTo>
                    <a:pt x="245" y="52"/>
                  </a:lnTo>
                  <a:lnTo>
                    <a:pt x="245" y="52"/>
                  </a:lnTo>
                  <a:lnTo>
                    <a:pt x="241" y="48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34" y="45"/>
                  </a:lnTo>
                  <a:lnTo>
                    <a:pt x="230" y="45"/>
                  </a:lnTo>
                  <a:lnTo>
                    <a:pt x="230" y="48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19" y="59"/>
                  </a:lnTo>
                  <a:lnTo>
                    <a:pt x="219" y="63"/>
                  </a:lnTo>
                  <a:lnTo>
                    <a:pt x="215" y="67"/>
                  </a:lnTo>
                  <a:lnTo>
                    <a:pt x="211" y="71"/>
                  </a:lnTo>
                  <a:lnTo>
                    <a:pt x="197" y="74"/>
                  </a:lnTo>
                  <a:lnTo>
                    <a:pt x="197" y="74"/>
                  </a:lnTo>
                  <a:lnTo>
                    <a:pt x="197" y="78"/>
                  </a:lnTo>
                  <a:lnTo>
                    <a:pt x="200" y="78"/>
                  </a:lnTo>
                  <a:lnTo>
                    <a:pt x="197" y="78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89" y="85"/>
                  </a:lnTo>
                  <a:lnTo>
                    <a:pt x="189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78" y="93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89"/>
                  </a:lnTo>
                  <a:lnTo>
                    <a:pt x="163" y="85"/>
                  </a:lnTo>
                  <a:lnTo>
                    <a:pt x="160" y="85"/>
                  </a:lnTo>
                  <a:lnTo>
                    <a:pt x="160" y="85"/>
                  </a:lnTo>
                  <a:close/>
                  <a:moveTo>
                    <a:pt x="278" y="0"/>
                  </a:moveTo>
                  <a:lnTo>
                    <a:pt x="274" y="4"/>
                  </a:lnTo>
                  <a:lnTo>
                    <a:pt x="274" y="4"/>
                  </a:lnTo>
                  <a:lnTo>
                    <a:pt x="278" y="4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82" y="0"/>
                  </a:moveTo>
                  <a:lnTo>
                    <a:pt x="278" y="4"/>
                  </a:lnTo>
                  <a:lnTo>
                    <a:pt x="282" y="4"/>
                  </a:lnTo>
                  <a:lnTo>
                    <a:pt x="286" y="4"/>
                  </a:lnTo>
                  <a:lnTo>
                    <a:pt x="286" y="4"/>
                  </a:lnTo>
                  <a:lnTo>
                    <a:pt x="282" y="0"/>
                  </a:lnTo>
                  <a:lnTo>
                    <a:pt x="282" y="0"/>
                  </a:lnTo>
                  <a:close/>
                  <a:moveTo>
                    <a:pt x="193" y="82"/>
                  </a:moveTo>
                  <a:lnTo>
                    <a:pt x="189" y="82"/>
                  </a:lnTo>
                  <a:lnTo>
                    <a:pt x="189" y="78"/>
                  </a:lnTo>
                  <a:lnTo>
                    <a:pt x="193" y="82"/>
                  </a:lnTo>
                  <a:lnTo>
                    <a:pt x="193" y="82"/>
                  </a:lnTo>
                  <a:close/>
                  <a:moveTo>
                    <a:pt x="193" y="78"/>
                  </a:move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8"/>
                  </a:lnTo>
                  <a:close/>
                  <a:moveTo>
                    <a:pt x="197" y="74"/>
                  </a:moveTo>
                  <a:lnTo>
                    <a:pt x="197" y="78"/>
                  </a:lnTo>
                  <a:lnTo>
                    <a:pt x="193" y="78"/>
                  </a:lnTo>
                  <a:lnTo>
                    <a:pt x="193" y="78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3" y="74"/>
                  </a:lnTo>
                  <a:lnTo>
                    <a:pt x="197" y="74"/>
                  </a:lnTo>
                  <a:lnTo>
                    <a:pt x="197" y="74"/>
                  </a:lnTo>
                  <a:close/>
                  <a:moveTo>
                    <a:pt x="0" y="15"/>
                  </a:moveTo>
                  <a:lnTo>
                    <a:pt x="4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41" y="22"/>
                  </a:lnTo>
                  <a:lnTo>
                    <a:pt x="52" y="33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67"/>
                  </a:lnTo>
                  <a:lnTo>
                    <a:pt x="60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4" y="89"/>
                  </a:lnTo>
                  <a:lnTo>
                    <a:pt x="74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52" y="89"/>
                  </a:lnTo>
                  <a:lnTo>
                    <a:pt x="49" y="89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1" y="85"/>
                  </a:lnTo>
                  <a:lnTo>
                    <a:pt x="37" y="85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5"/>
                  </a:lnTo>
                  <a:lnTo>
                    <a:pt x="12" y="41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4" y="22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3"/>
            <p:cNvSpPr>
              <a:spLocks noEditPoints="1"/>
            </p:cNvSpPr>
            <p:nvPr/>
          </p:nvSpPr>
          <p:spPr bwMode="auto">
            <a:xfrm>
              <a:off x="6718320" y="3080759"/>
              <a:ext cx="23159" cy="19300"/>
            </a:xfrm>
            <a:custGeom>
              <a:avLst/>
              <a:gdLst>
                <a:gd name="T0" fmla="*/ 0 w 18"/>
                <a:gd name="T1" fmla="*/ 8 h 15"/>
                <a:gd name="T2" fmla="*/ 3 w 18"/>
                <a:gd name="T3" fmla="*/ 8 h 15"/>
                <a:gd name="T4" fmla="*/ 3 w 18"/>
                <a:gd name="T5" fmla="*/ 8 h 15"/>
                <a:gd name="T6" fmla="*/ 7 w 18"/>
                <a:gd name="T7" fmla="*/ 11 h 15"/>
                <a:gd name="T8" fmla="*/ 11 w 18"/>
                <a:gd name="T9" fmla="*/ 15 h 15"/>
                <a:gd name="T10" fmla="*/ 11 w 18"/>
                <a:gd name="T11" fmla="*/ 15 h 15"/>
                <a:gd name="T12" fmla="*/ 11 w 18"/>
                <a:gd name="T13" fmla="*/ 8 h 15"/>
                <a:gd name="T14" fmla="*/ 11 w 18"/>
                <a:gd name="T15" fmla="*/ 4 h 15"/>
                <a:gd name="T16" fmla="*/ 14 w 18"/>
                <a:gd name="T17" fmla="*/ 4 h 15"/>
                <a:gd name="T18" fmla="*/ 14 w 18"/>
                <a:gd name="T19" fmla="*/ 4 h 15"/>
                <a:gd name="T20" fmla="*/ 14 w 18"/>
                <a:gd name="T21" fmla="*/ 0 h 15"/>
                <a:gd name="T22" fmla="*/ 11 w 18"/>
                <a:gd name="T23" fmla="*/ 0 h 15"/>
                <a:gd name="T24" fmla="*/ 7 w 18"/>
                <a:gd name="T25" fmla="*/ 4 h 15"/>
                <a:gd name="T26" fmla="*/ 0 w 18"/>
                <a:gd name="T27" fmla="*/ 8 h 15"/>
                <a:gd name="T28" fmla="*/ 0 w 18"/>
                <a:gd name="T29" fmla="*/ 8 h 15"/>
                <a:gd name="T30" fmla="*/ 0 w 18"/>
                <a:gd name="T31" fmla="*/ 8 h 15"/>
                <a:gd name="T32" fmla="*/ 14 w 18"/>
                <a:gd name="T33" fmla="*/ 4 h 15"/>
                <a:gd name="T34" fmla="*/ 14 w 18"/>
                <a:gd name="T35" fmla="*/ 8 h 15"/>
                <a:gd name="T36" fmla="*/ 14 w 18"/>
                <a:gd name="T37" fmla="*/ 11 h 15"/>
                <a:gd name="T38" fmla="*/ 18 w 18"/>
                <a:gd name="T39" fmla="*/ 11 h 15"/>
                <a:gd name="T40" fmla="*/ 18 w 18"/>
                <a:gd name="T41" fmla="*/ 11 h 15"/>
                <a:gd name="T42" fmla="*/ 18 w 18"/>
                <a:gd name="T43" fmla="*/ 4 h 15"/>
                <a:gd name="T44" fmla="*/ 14 w 18"/>
                <a:gd name="T45" fmla="*/ 4 h 15"/>
                <a:gd name="T46" fmla="*/ 14 w 18"/>
                <a:gd name="T47" fmla="*/ 4 h 15"/>
                <a:gd name="T48" fmla="*/ 14 w 18"/>
                <a:gd name="T4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5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4" y="4"/>
                  </a:moveTo>
                  <a:lnTo>
                    <a:pt x="14" y="8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6436547" y="2703775"/>
              <a:ext cx="176269" cy="306218"/>
            </a:xfrm>
            <a:custGeom>
              <a:avLst/>
              <a:gdLst>
                <a:gd name="T0" fmla="*/ 4 w 137"/>
                <a:gd name="T1" fmla="*/ 11 h 238"/>
                <a:gd name="T2" fmla="*/ 15 w 137"/>
                <a:gd name="T3" fmla="*/ 15 h 238"/>
                <a:gd name="T4" fmla="*/ 22 w 137"/>
                <a:gd name="T5" fmla="*/ 11 h 238"/>
                <a:gd name="T6" fmla="*/ 37 w 137"/>
                <a:gd name="T7" fmla="*/ 11 h 238"/>
                <a:gd name="T8" fmla="*/ 52 w 137"/>
                <a:gd name="T9" fmla="*/ 0 h 238"/>
                <a:gd name="T10" fmla="*/ 67 w 137"/>
                <a:gd name="T11" fmla="*/ 8 h 238"/>
                <a:gd name="T12" fmla="*/ 74 w 137"/>
                <a:gd name="T13" fmla="*/ 11 h 238"/>
                <a:gd name="T14" fmla="*/ 82 w 137"/>
                <a:gd name="T15" fmla="*/ 26 h 238"/>
                <a:gd name="T16" fmla="*/ 96 w 137"/>
                <a:gd name="T17" fmla="*/ 26 h 238"/>
                <a:gd name="T18" fmla="*/ 96 w 137"/>
                <a:gd name="T19" fmla="*/ 34 h 238"/>
                <a:gd name="T20" fmla="*/ 85 w 137"/>
                <a:gd name="T21" fmla="*/ 37 h 238"/>
                <a:gd name="T22" fmla="*/ 78 w 137"/>
                <a:gd name="T23" fmla="*/ 41 h 238"/>
                <a:gd name="T24" fmla="*/ 74 w 137"/>
                <a:gd name="T25" fmla="*/ 41 h 238"/>
                <a:gd name="T26" fmla="*/ 74 w 137"/>
                <a:gd name="T27" fmla="*/ 48 h 238"/>
                <a:gd name="T28" fmla="*/ 67 w 137"/>
                <a:gd name="T29" fmla="*/ 56 h 238"/>
                <a:gd name="T30" fmla="*/ 63 w 137"/>
                <a:gd name="T31" fmla="*/ 59 h 238"/>
                <a:gd name="T32" fmla="*/ 63 w 137"/>
                <a:gd name="T33" fmla="*/ 74 h 238"/>
                <a:gd name="T34" fmla="*/ 71 w 137"/>
                <a:gd name="T35" fmla="*/ 82 h 238"/>
                <a:gd name="T36" fmla="*/ 78 w 137"/>
                <a:gd name="T37" fmla="*/ 93 h 238"/>
                <a:gd name="T38" fmla="*/ 89 w 137"/>
                <a:gd name="T39" fmla="*/ 104 h 238"/>
                <a:gd name="T40" fmla="*/ 119 w 137"/>
                <a:gd name="T41" fmla="*/ 126 h 238"/>
                <a:gd name="T42" fmla="*/ 122 w 137"/>
                <a:gd name="T43" fmla="*/ 134 h 238"/>
                <a:gd name="T44" fmla="*/ 126 w 137"/>
                <a:gd name="T45" fmla="*/ 149 h 238"/>
                <a:gd name="T46" fmla="*/ 130 w 137"/>
                <a:gd name="T47" fmla="*/ 160 h 238"/>
                <a:gd name="T48" fmla="*/ 134 w 137"/>
                <a:gd name="T49" fmla="*/ 167 h 238"/>
                <a:gd name="T50" fmla="*/ 134 w 137"/>
                <a:gd name="T51" fmla="*/ 171 h 238"/>
                <a:gd name="T52" fmla="*/ 130 w 137"/>
                <a:gd name="T53" fmla="*/ 178 h 238"/>
                <a:gd name="T54" fmla="*/ 130 w 137"/>
                <a:gd name="T55" fmla="*/ 189 h 238"/>
                <a:gd name="T56" fmla="*/ 122 w 137"/>
                <a:gd name="T57" fmla="*/ 200 h 238"/>
                <a:gd name="T58" fmla="*/ 111 w 137"/>
                <a:gd name="T59" fmla="*/ 208 h 238"/>
                <a:gd name="T60" fmla="*/ 93 w 137"/>
                <a:gd name="T61" fmla="*/ 212 h 238"/>
                <a:gd name="T62" fmla="*/ 89 w 137"/>
                <a:gd name="T63" fmla="*/ 208 h 238"/>
                <a:gd name="T64" fmla="*/ 93 w 137"/>
                <a:gd name="T65" fmla="*/ 212 h 238"/>
                <a:gd name="T66" fmla="*/ 89 w 137"/>
                <a:gd name="T67" fmla="*/ 219 h 238"/>
                <a:gd name="T68" fmla="*/ 82 w 137"/>
                <a:gd name="T69" fmla="*/ 219 h 238"/>
                <a:gd name="T70" fmla="*/ 82 w 137"/>
                <a:gd name="T71" fmla="*/ 226 h 238"/>
                <a:gd name="T72" fmla="*/ 74 w 137"/>
                <a:gd name="T73" fmla="*/ 230 h 238"/>
                <a:gd name="T74" fmla="*/ 63 w 137"/>
                <a:gd name="T75" fmla="*/ 238 h 238"/>
                <a:gd name="T76" fmla="*/ 63 w 137"/>
                <a:gd name="T77" fmla="*/ 234 h 238"/>
                <a:gd name="T78" fmla="*/ 63 w 137"/>
                <a:gd name="T79" fmla="*/ 226 h 238"/>
                <a:gd name="T80" fmla="*/ 67 w 137"/>
                <a:gd name="T81" fmla="*/ 215 h 238"/>
                <a:gd name="T82" fmla="*/ 56 w 137"/>
                <a:gd name="T83" fmla="*/ 212 h 238"/>
                <a:gd name="T84" fmla="*/ 63 w 137"/>
                <a:gd name="T85" fmla="*/ 204 h 238"/>
                <a:gd name="T86" fmla="*/ 82 w 137"/>
                <a:gd name="T87" fmla="*/ 200 h 238"/>
                <a:gd name="T88" fmla="*/ 82 w 137"/>
                <a:gd name="T89" fmla="*/ 197 h 238"/>
                <a:gd name="T90" fmla="*/ 89 w 137"/>
                <a:gd name="T91" fmla="*/ 186 h 238"/>
                <a:gd name="T92" fmla="*/ 104 w 137"/>
                <a:gd name="T93" fmla="*/ 174 h 238"/>
                <a:gd name="T94" fmla="*/ 100 w 137"/>
                <a:gd name="T95" fmla="*/ 152 h 238"/>
                <a:gd name="T96" fmla="*/ 100 w 137"/>
                <a:gd name="T97" fmla="*/ 141 h 238"/>
                <a:gd name="T98" fmla="*/ 100 w 137"/>
                <a:gd name="T99" fmla="*/ 126 h 238"/>
                <a:gd name="T100" fmla="*/ 96 w 137"/>
                <a:gd name="T101" fmla="*/ 119 h 238"/>
                <a:gd name="T102" fmla="*/ 89 w 137"/>
                <a:gd name="T103" fmla="*/ 111 h 238"/>
                <a:gd name="T104" fmla="*/ 82 w 137"/>
                <a:gd name="T105" fmla="*/ 104 h 238"/>
                <a:gd name="T106" fmla="*/ 67 w 137"/>
                <a:gd name="T107" fmla="*/ 93 h 238"/>
                <a:gd name="T108" fmla="*/ 48 w 137"/>
                <a:gd name="T109" fmla="*/ 78 h 238"/>
                <a:gd name="T110" fmla="*/ 41 w 137"/>
                <a:gd name="T111" fmla="*/ 71 h 238"/>
                <a:gd name="T112" fmla="*/ 45 w 137"/>
                <a:gd name="T113" fmla="*/ 59 h 238"/>
                <a:gd name="T114" fmla="*/ 48 w 137"/>
                <a:gd name="T115" fmla="*/ 48 h 238"/>
                <a:gd name="T116" fmla="*/ 37 w 137"/>
                <a:gd name="T117" fmla="*/ 41 h 238"/>
                <a:gd name="T118" fmla="*/ 11 w 137"/>
                <a:gd name="T119" fmla="*/ 34 h 238"/>
                <a:gd name="T120" fmla="*/ 0 w 137"/>
                <a:gd name="T121" fmla="*/ 19 h 238"/>
                <a:gd name="T122" fmla="*/ 48 w 137"/>
                <a:gd name="T123" fmla="*/ 215 h 238"/>
                <a:gd name="T124" fmla="*/ 48 w 137"/>
                <a:gd name="T125" fmla="*/ 20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" h="238">
                  <a:moveTo>
                    <a:pt x="0" y="15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6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67" y="8"/>
                  </a:lnTo>
                  <a:lnTo>
                    <a:pt x="71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1" y="19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30"/>
                  </a:lnTo>
                  <a:lnTo>
                    <a:pt x="93" y="26"/>
                  </a:lnTo>
                  <a:lnTo>
                    <a:pt x="93" y="30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5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6"/>
                  </a:lnTo>
                  <a:lnTo>
                    <a:pt x="67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3" y="71"/>
                  </a:lnTo>
                  <a:lnTo>
                    <a:pt x="63" y="74"/>
                  </a:lnTo>
                  <a:lnTo>
                    <a:pt x="67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71" y="82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93"/>
                  </a:lnTo>
                  <a:lnTo>
                    <a:pt x="78" y="93"/>
                  </a:lnTo>
                  <a:lnTo>
                    <a:pt x="78" y="97"/>
                  </a:lnTo>
                  <a:lnTo>
                    <a:pt x="85" y="100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96" y="108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15" y="123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7"/>
                  </a:lnTo>
                  <a:lnTo>
                    <a:pt x="122" y="137"/>
                  </a:lnTo>
                  <a:lnTo>
                    <a:pt x="126" y="141"/>
                  </a:lnTo>
                  <a:lnTo>
                    <a:pt x="126" y="145"/>
                  </a:lnTo>
                  <a:lnTo>
                    <a:pt x="126" y="149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30" y="156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3"/>
                  </a:lnTo>
                  <a:lnTo>
                    <a:pt x="130" y="167"/>
                  </a:lnTo>
                  <a:lnTo>
                    <a:pt x="134" y="167"/>
                  </a:lnTo>
                  <a:lnTo>
                    <a:pt x="134" y="167"/>
                  </a:lnTo>
                  <a:lnTo>
                    <a:pt x="137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4" y="174"/>
                  </a:lnTo>
                  <a:lnTo>
                    <a:pt x="134" y="174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2" y="200"/>
                  </a:lnTo>
                  <a:lnTo>
                    <a:pt x="119" y="200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1" y="204"/>
                  </a:lnTo>
                  <a:lnTo>
                    <a:pt x="111" y="208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93" y="212"/>
                  </a:lnTo>
                  <a:lnTo>
                    <a:pt x="93" y="212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93" y="212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89" y="219"/>
                  </a:lnTo>
                  <a:lnTo>
                    <a:pt x="85" y="215"/>
                  </a:lnTo>
                  <a:lnTo>
                    <a:pt x="89" y="219"/>
                  </a:lnTo>
                  <a:lnTo>
                    <a:pt x="89" y="219"/>
                  </a:lnTo>
                  <a:lnTo>
                    <a:pt x="89" y="223"/>
                  </a:lnTo>
                  <a:lnTo>
                    <a:pt x="85" y="223"/>
                  </a:lnTo>
                  <a:lnTo>
                    <a:pt x="85" y="219"/>
                  </a:lnTo>
                  <a:lnTo>
                    <a:pt x="82" y="219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5" y="223"/>
                  </a:lnTo>
                  <a:lnTo>
                    <a:pt x="82" y="223"/>
                  </a:lnTo>
                  <a:lnTo>
                    <a:pt x="82" y="226"/>
                  </a:lnTo>
                  <a:lnTo>
                    <a:pt x="82" y="226"/>
                  </a:lnTo>
                  <a:lnTo>
                    <a:pt x="78" y="226"/>
                  </a:lnTo>
                  <a:lnTo>
                    <a:pt x="78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3" y="238"/>
                  </a:lnTo>
                  <a:lnTo>
                    <a:pt x="59" y="238"/>
                  </a:lnTo>
                  <a:lnTo>
                    <a:pt x="63" y="238"/>
                  </a:lnTo>
                  <a:lnTo>
                    <a:pt x="63" y="234"/>
                  </a:lnTo>
                  <a:lnTo>
                    <a:pt x="67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71" y="215"/>
                  </a:lnTo>
                  <a:lnTo>
                    <a:pt x="71" y="212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59" y="212"/>
                  </a:lnTo>
                  <a:lnTo>
                    <a:pt x="59" y="215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9" y="204"/>
                  </a:lnTo>
                  <a:lnTo>
                    <a:pt x="63" y="204"/>
                  </a:lnTo>
                  <a:lnTo>
                    <a:pt x="63" y="200"/>
                  </a:lnTo>
                  <a:lnTo>
                    <a:pt x="67" y="200"/>
                  </a:lnTo>
                  <a:lnTo>
                    <a:pt x="71" y="200"/>
                  </a:lnTo>
                  <a:lnTo>
                    <a:pt x="78" y="200"/>
                  </a:lnTo>
                  <a:lnTo>
                    <a:pt x="82" y="200"/>
                  </a:lnTo>
                  <a:lnTo>
                    <a:pt x="82" y="204"/>
                  </a:lnTo>
                  <a:lnTo>
                    <a:pt x="85" y="204"/>
                  </a:lnTo>
                  <a:lnTo>
                    <a:pt x="85" y="200"/>
                  </a:lnTo>
                  <a:lnTo>
                    <a:pt x="85" y="200"/>
                  </a:lnTo>
                  <a:lnTo>
                    <a:pt x="82" y="197"/>
                  </a:lnTo>
                  <a:lnTo>
                    <a:pt x="78" y="197"/>
                  </a:lnTo>
                  <a:lnTo>
                    <a:pt x="78" y="189"/>
                  </a:lnTo>
                  <a:lnTo>
                    <a:pt x="82" y="189"/>
                  </a:lnTo>
                  <a:lnTo>
                    <a:pt x="89" y="189"/>
                  </a:lnTo>
                  <a:lnTo>
                    <a:pt x="89" y="186"/>
                  </a:lnTo>
                  <a:lnTo>
                    <a:pt x="93" y="182"/>
                  </a:lnTo>
                  <a:lnTo>
                    <a:pt x="96" y="182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4"/>
                  </a:lnTo>
                  <a:lnTo>
                    <a:pt x="104" y="171"/>
                  </a:lnTo>
                  <a:lnTo>
                    <a:pt x="104" y="167"/>
                  </a:lnTo>
                  <a:lnTo>
                    <a:pt x="104" y="163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6" y="149"/>
                  </a:lnTo>
                  <a:lnTo>
                    <a:pt x="96" y="149"/>
                  </a:lnTo>
                  <a:lnTo>
                    <a:pt x="100" y="145"/>
                  </a:lnTo>
                  <a:lnTo>
                    <a:pt x="100" y="141"/>
                  </a:lnTo>
                  <a:lnTo>
                    <a:pt x="96" y="137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100" y="123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3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0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3" y="89"/>
                  </a:lnTo>
                  <a:lnTo>
                    <a:pt x="59" y="85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1" y="78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1" y="71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41" y="63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5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5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9" y="37"/>
                  </a:lnTo>
                  <a:lnTo>
                    <a:pt x="11" y="34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45" y="212"/>
                  </a:moveTo>
                  <a:lnTo>
                    <a:pt x="48" y="212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48" y="215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45" y="2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25"/>
            <p:cNvSpPr/>
            <p:nvPr/>
          </p:nvSpPr>
          <p:spPr bwMode="auto">
            <a:xfrm>
              <a:off x="6460992" y="2885191"/>
              <a:ext cx="109364" cy="86205"/>
            </a:xfrm>
            <a:custGeom>
              <a:avLst/>
              <a:gdLst>
                <a:gd name="T0" fmla="*/ 40 w 85"/>
                <a:gd name="T1" fmla="*/ 63 h 67"/>
                <a:gd name="T2" fmla="*/ 44 w 85"/>
                <a:gd name="T3" fmla="*/ 59 h 67"/>
                <a:gd name="T4" fmla="*/ 52 w 85"/>
                <a:gd name="T5" fmla="*/ 59 h 67"/>
                <a:gd name="T6" fmla="*/ 63 w 85"/>
                <a:gd name="T7" fmla="*/ 59 h 67"/>
                <a:gd name="T8" fmla="*/ 66 w 85"/>
                <a:gd name="T9" fmla="*/ 63 h 67"/>
                <a:gd name="T10" fmla="*/ 66 w 85"/>
                <a:gd name="T11" fmla="*/ 59 h 67"/>
                <a:gd name="T12" fmla="*/ 59 w 85"/>
                <a:gd name="T13" fmla="*/ 56 h 67"/>
                <a:gd name="T14" fmla="*/ 63 w 85"/>
                <a:gd name="T15" fmla="*/ 48 h 67"/>
                <a:gd name="T16" fmla="*/ 70 w 85"/>
                <a:gd name="T17" fmla="*/ 45 h 67"/>
                <a:gd name="T18" fmla="*/ 77 w 85"/>
                <a:gd name="T19" fmla="*/ 41 h 67"/>
                <a:gd name="T20" fmla="*/ 81 w 85"/>
                <a:gd name="T21" fmla="*/ 37 h 67"/>
                <a:gd name="T22" fmla="*/ 85 w 85"/>
                <a:gd name="T23" fmla="*/ 30 h 67"/>
                <a:gd name="T24" fmla="*/ 85 w 85"/>
                <a:gd name="T25" fmla="*/ 22 h 67"/>
                <a:gd name="T26" fmla="*/ 81 w 85"/>
                <a:gd name="T27" fmla="*/ 11 h 67"/>
                <a:gd name="T28" fmla="*/ 77 w 85"/>
                <a:gd name="T29" fmla="*/ 8 h 67"/>
                <a:gd name="T30" fmla="*/ 70 w 85"/>
                <a:gd name="T31" fmla="*/ 4 h 67"/>
                <a:gd name="T32" fmla="*/ 66 w 85"/>
                <a:gd name="T33" fmla="*/ 0 h 67"/>
                <a:gd name="T34" fmla="*/ 59 w 85"/>
                <a:gd name="T35" fmla="*/ 4 h 67"/>
                <a:gd name="T36" fmla="*/ 63 w 85"/>
                <a:gd name="T37" fmla="*/ 11 h 67"/>
                <a:gd name="T38" fmla="*/ 63 w 85"/>
                <a:gd name="T39" fmla="*/ 15 h 67"/>
                <a:gd name="T40" fmla="*/ 55 w 85"/>
                <a:gd name="T41" fmla="*/ 8 h 67"/>
                <a:gd name="T42" fmla="*/ 48 w 85"/>
                <a:gd name="T43" fmla="*/ 8 h 67"/>
                <a:gd name="T44" fmla="*/ 44 w 85"/>
                <a:gd name="T45" fmla="*/ 4 h 67"/>
                <a:gd name="T46" fmla="*/ 37 w 85"/>
                <a:gd name="T47" fmla="*/ 4 h 67"/>
                <a:gd name="T48" fmla="*/ 29 w 85"/>
                <a:gd name="T49" fmla="*/ 4 h 67"/>
                <a:gd name="T50" fmla="*/ 22 w 85"/>
                <a:gd name="T51" fmla="*/ 4 h 67"/>
                <a:gd name="T52" fmla="*/ 11 w 85"/>
                <a:gd name="T53" fmla="*/ 4 h 67"/>
                <a:gd name="T54" fmla="*/ 3 w 85"/>
                <a:gd name="T55" fmla="*/ 11 h 67"/>
                <a:gd name="T56" fmla="*/ 0 w 85"/>
                <a:gd name="T57" fmla="*/ 19 h 67"/>
                <a:gd name="T58" fmla="*/ 0 w 85"/>
                <a:gd name="T59" fmla="*/ 30 h 67"/>
                <a:gd name="T60" fmla="*/ 3 w 85"/>
                <a:gd name="T61" fmla="*/ 33 h 67"/>
                <a:gd name="T62" fmla="*/ 3 w 85"/>
                <a:gd name="T63" fmla="*/ 41 h 67"/>
                <a:gd name="T64" fmla="*/ 7 w 85"/>
                <a:gd name="T65" fmla="*/ 45 h 67"/>
                <a:gd name="T66" fmla="*/ 7 w 85"/>
                <a:gd name="T67" fmla="*/ 48 h 67"/>
                <a:gd name="T68" fmla="*/ 11 w 85"/>
                <a:gd name="T69" fmla="*/ 56 h 67"/>
                <a:gd name="T70" fmla="*/ 15 w 85"/>
                <a:gd name="T71" fmla="*/ 56 h 67"/>
                <a:gd name="T72" fmla="*/ 15 w 85"/>
                <a:gd name="T73" fmla="*/ 59 h 67"/>
                <a:gd name="T74" fmla="*/ 18 w 85"/>
                <a:gd name="T75" fmla="*/ 63 h 67"/>
                <a:gd name="T76" fmla="*/ 18 w 85"/>
                <a:gd name="T77" fmla="*/ 59 h 67"/>
                <a:gd name="T78" fmla="*/ 22 w 85"/>
                <a:gd name="T79" fmla="*/ 56 h 67"/>
                <a:gd name="T80" fmla="*/ 26 w 85"/>
                <a:gd name="T81" fmla="*/ 59 h 67"/>
                <a:gd name="T82" fmla="*/ 22 w 85"/>
                <a:gd name="T83" fmla="*/ 67 h 67"/>
                <a:gd name="T84" fmla="*/ 22 w 85"/>
                <a:gd name="T85" fmla="*/ 67 h 67"/>
                <a:gd name="T86" fmla="*/ 26 w 85"/>
                <a:gd name="T87" fmla="*/ 67 h 67"/>
                <a:gd name="T88" fmla="*/ 29 w 85"/>
                <a:gd name="T89" fmla="*/ 67 h 67"/>
                <a:gd name="T90" fmla="*/ 33 w 85"/>
                <a:gd name="T9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67">
                  <a:moveTo>
                    <a:pt x="37" y="67"/>
                  </a:moveTo>
                  <a:lnTo>
                    <a:pt x="40" y="63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63" y="56"/>
                  </a:lnTo>
                  <a:lnTo>
                    <a:pt x="59" y="56"/>
                  </a:lnTo>
                  <a:lnTo>
                    <a:pt x="59" y="48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7" y="41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0"/>
                  </a:lnTo>
                  <a:lnTo>
                    <a:pt x="85" y="26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81" y="11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66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7" y="52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63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7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6"/>
            <p:cNvSpPr/>
            <p:nvPr/>
          </p:nvSpPr>
          <p:spPr bwMode="auto">
            <a:xfrm>
              <a:off x="6394088" y="2723074"/>
              <a:ext cx="171122" cy="181415"/>
            </a:xfrm>
            <a:custGeom>
              <a:avLst/>
              <a:gdLst>
                <a:gd name="T0" fmla="*/ 18 w 133"/>
                <a:gd name="T1" fmla="*/ 22 h 141"/>
                <a:gd name="T2" fmla="*/ 26 w 133"/>
                <a:gd name="T3" fmla="*/ 15 h 141"/>
                <a:gd name="T4" fmla="*/ 26 w 133"/>
                <a:gd name="T5" fmla="*/ 4 h 141"/>
                <a:gd name="T6" fmla="*/ 33 w 133"/>
                <a:gd name="T7" fmla="*/ 0 h 141"/>
                <a:gd name="T8" fmla="*/ 44 w 133"/>
                <a:gd name="T9" fmla="*/ 7 h 141"/>
                <a:gd name="T10" fmla="*/ 44 w 133"/>
                <a:gd name="T11" fmla="*/ 19 h 141"/>
                <a:gd name="T12" fmla="*/ 59 w 133"/>
                <a:gd name="T13" fmla="*/ 26 h 141"/>
                <a:gd name="T14" fmla="*/ 74 w 133"/>
                <a:gd name="T15" fmla="*/ 26 h 141"/>
                <a:gd name="T16" fmla="*/ 81 w 133"/>
                <a:gd name="T17" fmla="*/ 33 h 141"/>
                <a:gd name="T18" fmla="*/ 85 w 133"/>
                <a:gd name="T19" fmla="*/ 37 h 141"/>
                <a:gd name="T20" fmla="*/ 78 w 133"/>
                <a:gd name="T21" fmla="*/ 44 h 141"/>
                <a:gd name="T22" fmla="*/ 70 w 133"/>
                <a:gd name="T23" fmla="*/ 48 h 141"/>
                <a:gd name="T24" fmla="*/ 70 w 133"/>
                <a:gd name="T25" fmla="*/ 56 h 141"/>
                <a:gd name="T26" fmla="*/ 74 w 133"/>
                <a:gd name="T27" fmla="*/ 63 h 141"/>
                <a:gd name="T28" fmla="*/ 89 w 133"/>
                <a:gd name="T29" fmla="*/ 67 h 141"/>
                <a:gd name="T30" fmla="*/ 100 w 133"/>
                <a:gd name="T31" fmla="*/ 78 h 141"/>
                <a:gd name="T32" fmla="*/ 107 w 133"/>
                <a:gd name="T33" fmla="*/ 89 h 141"/>
                <a:gd name="T34" fmla="*/ 115 w 133"/>
                <a:gd name="T35" fmla="*/ 93 h 141"/>
                <a:gd name="T36" fmla="*/ 118 w 133"/>
                <a:gd name="T37" fmla="*/ 96 h 141"/>
                <a:gd name="T38" fmla="*/ 122 w 133"/>
                <a:gd name="T39" fmla="*/ 100 h 141"/>
                <a:gd name="T40" fmla="*/ 129 w 133"/>
                <a:gd name="T41" fmla="*/ 104 h 141"/>
                <a:gd name="T42" fmla="*/ 133 w 133"/>
                <a:gd name="T43" fmla="*/ 108 h 141"/>
                <a:gd name="T44" fmla="*/ 133 w 133"/>
                <a:gd name="T45" fmla="*/ 111 h 141"/>
                <a:gd name="T46" fmla="*/ 129 w 133"/>
                <a:gd name="T47" fmla="*/ 122 h 141"/>
                <a:gd name="T48" fmla="*/ 129 w 133"/>
                <a:gd name="T49" fmla="*/ 134 h 141"/>
                <a:gd name="T50" fmla="*/ 122 w 133"/>
                <a:gd name="T51" fmla="*/ 130 h 141"/>
                <a:gd name="T52" fmla="*/ 111 w 133"/>
                <a:gd name="T53" fmla="*/ 130 h 141"/>
                <a:gd name="T54" fmla="*/ 115 w 133"/>
                <a:gd name="T55" fmla="*/ 141 h 141"/>
                <a:gd name="T56" fmla="*/ 107 w 133"/>
                <a:gd name="T57" fmla="*/ 134 h 141"/>
                <a:gd name="T58" fmla="*/ 96 w 133"/>
                <a:gd name="T59" fmla="*/ 130 h 141"/>
                <a:gd name="T60" fmla="*/ 100 w 133"/>
                <a:gd name="T61" fmla="*/ 122 h 141"/>
                <a:gd name="T62" fmla="*/ 100 w 133"/>
                <a:gd name="T63" fmla="*/ 115 h 141"/>
                <a:gd name="T64" fmla="*/ 96 w 133"/>
                <a:gd name="T65" fmla="*/ 108 h 141"/>
                <a:gd name="T66" fmla="*/ 92 w 133"/>
                <a:gd name="T67" fmla="*/ 104 h 141"/>
                <a:gd name="T68" fmla="*/ 85 w 133"/>
                <a:gd name="T69" fmla="*/ 96 h 141"/>
                <a:gd name="T70" fmla="*/ 85 w 133"/>
                <a:gd name="T71" fmla="*/ 89 h 141"/>
                <a:gd name="T72" fmla="*/ 81 w 133"/>
                <a:gd name="T73" fmla="*/ 78 h 141"/>
                <a:gd name="T74" fmla="*/ 63 w 133"/>
                <a:gd name="T75" fmla="*/ 67 h 141"/>
                <a:gd name="T76" fmla="*/ 48 w 133"/>
                <a:gd name="T77" fmla="*/ 78 h 141"/>
                <a:gd name="T78" fmla="*/ 37 w 133"/>
                <a:gd name="T79" fmla="*/ 70 h 141"/>
                <a:gd name="T80" fmla="*/ 26 w 133"/>
                <a:gd name="T81" fmla="*/ 78 h 141"/>
                <a:gd name="T82" fmla="*/ 22 w 133"/>
                <a:gd name="T83" fmla="*/ 67 h 141"/>
                <a:gd name="T84" fmla="*/ 22 w 133"/>
                <a:gd name="T85" fmla="*/ 59 h 141"/>
                <a:gd name="T86" fmla="*/ 22 w 133"/>
                <a:gd name="T87" fmla="*/ 48 h 141"/>
                <a:gd name="T88" fmla="*/ 11 w 133"/>
                <a:gd name="T89" fmla="*/ 52 h 141"/>
                <a:gd name="T90" fmla="*/ 11 w 133"/>
                <a:gd name="T91" fmla="*/ 41 h 141"/>
                <a:gd name="T92" fmla="*/ 0 w 133"/>
                <a:gd name="T93" fmla="*/ 33 h 141"/>
                <a:gd name="T94" fmla="*/ 7 w 133"/>
                <a:gd name="T95" fmla="*/ 26 h 141"/>
                <a:gd name="T96" fmla="*/ 7 w 133"/>
                <a:gd name="T9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" h="141">
                  <a:moveTo>
                    <a:pt x="15" y="19"/>
                  </a:moveTo>
                  <a:lnTo>
                    <a:pt x="18" y="19"/>
                  </a:lnTo>
                  <a:lnTo>
                    <a:pt x="18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41" y="4"/>
                  </a:lnTo>
                  <a:lnTo>
                    <a:pt x="44" y="7"/>
                  </a:lnTo>
                  <a:lnTo>
                    <a:pt x="44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52" y="22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7" y="30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30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1" y="37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70" y="59"/>
                  </a:lnTo>
                  <a:lnTo>
                    <a:pt x="74" y="59"/>
                  </a:lnTo>
                  <a:lnTo>
                    <a:pt x="74" y="63"/>
                  </a:lnTo>
                  <a:lnTo>
                    <a:pt x="81" y="63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70"/>
                  </a:lnTo>
                  <a:lnTo>
                    <a:pt x="96" y="74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7" y="85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33" y="104"/>
                  </a:lnTo>
                  <a:lnTo>
                    <a:pt x="133" y="104"/>
                  </a:lnTo>
                  <a:lnTo>
                    <a:pt x="133" y="108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9" y="122"/>
                  </a:lnTo>
                  <a:lnTo>
                    <a:pt x="133" y="126"/>
                  </a:lnTo>
                  <a:lnTo>
                    <a:pt x="133" y="130"/>
                  </a:lnTo>
                  <a:lnTo>
                    <a:pt x="129" y="134"/>
                  </a:lnTo>
                  <a:lnTo>
                    <a:pt x="126" y="134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18" y="126"/>
                  </a:lnTo>
                  <a:lnTo>
                    <a:pt x="115" y="130"/>
                  </a:lnTo>
                  <a:lnTo>
                    <a:pt x="111" y="130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7" y="134"/>
                  </a:lnTo>
                  <a:lnTo>
                    <a:pt x="104" y="134"/>
                  </a:lnTo>
                  <a:lnTo>
                    <a:pt x="100" y="134"/>
                  </a:lnTo>
                  <a:lnTo>
                    <a:pt x="96" y="130"/>
                  </a:lnTo>
                  <a:lnTo>
                    <a:pt x="100" y="130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100" y="119"/>
                  </a:lnTo>
                  <a:lnTo>
                    <a:pt x="100" y="119"/>
                  </a:lnTo>
                  <a:lnTo>
                    <a:pt x="100" y="115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96" y="108"/>
                  </a:lnTo>
                  <a:lnTo>
                    <a:pt x="100" y="108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9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5" y="85"/>
                  </a:lnTo>
                  <a:lnTo>
                    <a:pt x="85" y="82"/>
                  </a:lnTo>
                  <a:lnTo>
                    <a:pt x="81" y="78"/>
                  </a:lnTo>
                  <a:lnTo>
                    <a:pt x="74" y="74"/>
                  </a:lnTo>
                  <a:lnTo>
                    <a:pt x="70" y="70"/>
                  </a:lnTo>
                  <a:lnTo>
                    <a:pt x="63" y="67"/>
                  </a:lnTo>
                  <a:lnTo>
                    <a:pt x="59" y="70"/>
                  </a:lnTo>
                  <a:lnTo>
                    <a:pt x="55" y="74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1" y="74"/>
                  </a:lnTo>
                  <a:lnTo>
                    <a:pt x="37" y="70"/>
                  </a:lnTo>
                  <a:lnTo>
                    <a:pt x="33" y="74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0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11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6346483" y="2765533"/>
              <a:ext cx="181415" cy="301072"/>
            </a:xfrm>
            <a:custGeom>
              <a:avLst/>
              <a:gdLst>
                <a:gd name="T0" fmla="*/ 13 w 38"/>
                <a:gd name="T1" fmla="*/ 3 h 63"/>
                <a:gd name="T2" fmla="*/ 16 w 38"/>
                <a:gd name="T3" fmla="*/ 4 h 63"/>
                <a:gd name="T4" fmla="*/ 16 w 38"/>
                <a:gd name="T5" fmla="*/ 8 h 63"/>
                <a:gd name="T6" fmla="*/ 18 w 38"/>
                <a:gd name="T7" fmla="*/ 12 h 63"/>
                <a:gd name="T8" fmla="*/ 23 w 38"/>
                <a:gd name="T9" fmla="*/ 12 h 63"/>
                <a:gd name="T10" fmla="*/ 30 w 38"/>
                <a:gd name="T11" fmla="*/ 11 h 63"/>
                <a:gd name="T12" fmla="*/ 33 w 38"/>
                <a:gd name="T13" fmla="*/ 15 h 63"/>
                <a:gd name="T14" fmla="*/ 35 w 38"/>
                <a:gd name="T15" fmla="*/ 19 h 63"/>
                <a:gd name="T16" fmla="*/ 38 w 38"/>
                <a:gd name="T17" fmla="*/ 21 h 63"/>
                <a:gd name="T18" fmla="*/ 37 w 38"/>
                <a:gd name="T19" fmla="*/ 25 h 63"/>
                <a:gd name="T20" fmla="*/ 33 w 38"/>
                <a:gd name="T21" fmla="*/ 26 h 63"/>
                <a:gd name="T22" fmla="*/ 27 w 38"/>
                <a:gd name="T23" fmla="*/ 26 h 63"/>
                <a:gd name="T24" fmla="*/ 24 w 38"/>
                <a:gd name="T25" fmla="*/ 31 h 63"/>
                <a:gd name="T26" fmla="*/ 25 w 38"/>
                <a:gd name="T27" fmla="*/ 36 h 63"/>
                <a:gd name="T28" fmla="*/ 23 w 38"/>
                <a:gd name="T29" fmla="*/ 36 h 63"/>
                <a:gd name="T30" fmla="*/ 21 w 38"/>
                <a:gd name="T31" fmla="*/ 34 h 63"/>
                <a:gd name="T32" fmla="*/ 19 w 38"/>
                <a:gd name="T33" fmla="*/ 34 h 63"/>
                <a:gd name="T34" fmla="*/ 17 w 38"/>
                <a:gd name="T35" fmla="*/ 33 h 63"/>
                <a:gd name="T36" fmla="*/ 16 w 38"/>
                <a:gd name="T37" fmla="*/ 31 h 63"/>
                <a:gd name="T38" fmla="*/ 14 w 38"/>
                <a:gd name="T39" fmla="*/ 31 h 63"/>
                <a:gd name="T40" fmla="*/ 13 w 38"/>
                <a:gd name="T41" fmla="*/ 31 h 63"/>
                <a:gd name="T42" fmla="*/ 13 w 38"/>
                <a:gd name="T43" fmla="*/ 34 h 63"/>
                <a:gd name="T44" fmla="*/ 12 w 38"/>
                <a:gd name="T45" fmla="*/ 38 h 63"/>
                <a:gd name="T46" fmla="*/ 10 w 38"/>
                <a:gd name="T47" fmla="*/ 44 h 63"/>
                <a:gd name="T48" fmla="*/ 10 w 38"/>
                <a:gd name="T49" fmla="*/ 46 h 63"/>
                <a:gd name="T50" fmla="*/ 12 w 38"/>
                <a:gd name="T51" fmla="*/ 49 h 63"/>
                <a:gd name="T52" fmla="*/ 13 w 38"/>
                <a:gd name="T53" fmla="*/ 49 h 63"/>
                <a:gd name="T54" fmla="*/ 15 w 38"/>
                <a:gd name="T55" fmla="*/ 52 h 63"/>
                <a:gd name="T56" fmla="*/ 16 w 38"/>
                <a:gd name="T57" fmla="*/ 52 h 63"/>
                <a:gd name="T58" fmla="*/ 17 w 38"/>
                <a:gd name="T59" fmla="*/ 55 h 63"/>
                <a:gd name="T60" fmla="*/ 17 w 38"/>
                <a:gd name="T61" fmla="*/ 56 h 63"/>
                <a:gd name="T62" fmla="*/ 20 w 38"/>
                <a:gd name="T63" fmla="*/ 59 h 63"/>
                <a:gd name="T64" fmla="*/ 23 w 38"/>
                <a:gd name="T65" fmla="*/ 61 h 63"/>
                <a:gd name="T66" fmla="*/ 23 w 38"/>
                <a:gd name="T67" fmla="*/ 63 h 63"/>
                <a:gd name="T68" fmla="*/ 19 w 38"/>
                <a:gd name="T69" fmla="*/ 62 h 63"/>
                <a:gd name="T70" fmla="*/ 18 w 38"/>
                <a:gd name="T71" fmla="*/ 60 h 63"/>
                <a:gd name="T72" fmla="*/ 15 w 38"/>
                <a:gd name="T73" fmla="*/ 60 h 63"/>
                <a:gd name="T74" fmla="*/ 13 w 38"/>
                <a:gd name="T75" fmla="*/ 57 h 63"/>
                <a:gd name="T76" fmla="*/ 10 w 38"/>
                <a:gd name="T77" fmla="*/ 55 h 63"/>
                <a:gd name="T78" fmla="*/ 8 w 38"/>
                <a:gd name="T79" fmla="*/ 52 h 63"/>
                <a:gd name="T80" fmla="*/ 6 w 38"/>
                <a:gd name="T81" fmla="*/ 51 h 63"/>
                <a:gd name="T82" fmla="*/ 7 w 38"/>
                <a:gd name="T83" fmla="*/ 48 h 63"/>
                <a:gd name="T84" fmla="*/ 8 w 38"/>
                <a:gd name="T85" fmla="*/ 45 h 63"/>
                <a:gd name="T86" fmla="*/ 9 w 38"/>
                <a:gd name="T87" fmla="*/ 42 h 63"/>
                <a:gd name="T88" fmla="*/ 11 w 38"/>
                <a:gd name="T89" fmla="*/ 36 h 63"/>
                <a:gd name="T90" fmla="*/ 10 w 38"/>
                <a:gd name="T91" fmla="*/ 31 h 63"/>
                <a:gd name="T92" fmla="*/ 7 w 38"/>
                <a:gd name="T93" fmla="*/ 26 h 63"/>
                <a:gd name="T94" fmla="*/ 6 w 38"/>
                <a:gd name="T95" fmla="*/ 22 h 63"/>
                <a:gd name="T96" fmla="*/ 6 w 38"/>
                <a:gd name="T97" fmla="*/ 18 h 63"/>
                <a:gd name="T98" fmla="*/ 2 w 38"/>
                <a:gd name="T99" fmla="*/ 13 h 63"/>
                <a:gd name="T100" fmla="*/ 0 w 38"/>
                <a:gd name="T101" fmla="*/ 10 h 63"/>
                <a:gd name="T102" fmla="*/ 2 w 38"/>
                <a:gd name="T103" fmla="*/ 6 h 63"/>
                <a:gd name="T104" fmla="*/ 6 w 38"/>
                <a:gd name="T105" fmla="*/ 4 h 63"/>
                <a:gd name="T106" fmla="*/ 9 w 38"/>
                <a:gd name="T107" fmla="*/ 2 h 63"/>
                <a:gd name="T108" fmla="*/ 10 w 38"/>
                <a:gd name="T109" fmla="*/ 0 h 63"/>
                <a:gd name="T110" fmla="*/ 13 w 38"/>
                <a:gd name="T111" fmla="*/ 59 h 63"/>
                <a:gd name="T112" fmla="*/ 10 w 38"/>
                <a:gd name="T113" fmla="*/ 55 h 63"/>
                <a:gd name="T114" fmla="*/ 7 w 38"/>
                <a:gd name="T115" fmla="*/ 55 h 63"/>
                <a:gd name="T116" fmla="*/ 23 w 38"/>
                <a:gd name="T117" fmla="*/ 37 h 63"/>
                <a:gd name="T118" fmla="*/ 13 w 38"/>
                <a:gd name="T119" fmla="*/ 46 h 63"/>
                <a:gd name="T120" fmla="*/ 14 w 38"/>
                <a:gd name="T12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63">
                  <a:moveTo>
                    <a:pt x="10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3" y="59"/>
                  </a:move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0" y="55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lose/>
                  <a:moveTo>
                    <a:pt x="7" y="53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lose/>
                  <a:moveTo>
                    <a:pt x="23" y="36"/>
                  </a:moveTo>
                  <a:cubicBezTo>
                    <a:pt x="23" y="37"/>
                    <a:pt x="23" y="37"/>
                    <a:pt x="23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6"/>
                    <a:pt x="23" y="36"/>
                    <a:pt x="23" y="36"/>
                  </a:cubicBezTo>
                  <a:close/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4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7"/>
                    <a:pt x="15" y="47"/>
                    <a:pt x="15" y="47"/>
                  </a:cubicBezTo>
                  <a:lnTo>
                    <a:pt x="14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6226826" y="2603418"/>
              <a:ext cx="190421" cy="382130"/>
            </a:xfrm>
            <a:custGeom>
              <a:avLst/>
              <a:gdLst>
                <a:gd name="T0" fmla="*/ 82 w 148"/>
                <a:gd name="T1" fmla="*/ 4 h 297"/>
                <a:gd name="T2" fmla="*/ 97 w 148"/>
                <a:gd name="T3" fmla="*/ 22 h 297"/>
                <a:gd name="T4" fmla="*/ 89 w 148"/>
                <a:gd name="T5" fmla="*/ 41 h 297"/>
                <a:gd name="T6" fmla="*/ 85 w 148"/>
                <a:gd name="T7" fmla="*/ 48 h 297"/>
                <a:gd name="T8" fmla="*/ 85 w 148"/>
                <a:gd name="T9" fmla="*/ 63 h 297"/>
                <a:gd name="T10" fmla="*/ 100 w 148"/>
                <a:gd name="T11" fmla="*/ 71 h 297"/>
                <a:gd name="T12" fmla="*/ 108 w 148"/>
                <a:gd name="T13" fmla="*/ 78 h 297"/>
                <a:gd name="T14" fmla="*/ 122 w 148"/>
                <a:gd name="T15" fmla="*/ 86 h 297"/>
                <a:gd name="T16" fmla="*/ 115 w 148"/>
                <a:gd name="T17" fmla="*/ 100 h 297"/>
                <a:gd name="T18" fmla="*/ 126 w 148"/>
                <a:gd name="T19" fmla="*/ 104 h 297"/>
                <a:gd name="T20" fmla="*/ 148 w 148"/>
                <a:gd name="T21" fmla="*/ 108 h 297"/>
                <a:gd name="T22" fmla="*/ 137 w 148"/>
                <a:gd name="T23" fmla="*/ 119 h 297"/>
                <a:gd name="T24" fmla="*/ 122 w 148"/>
                <a:gd name="T25" fmla="*/ 130 h 297"/>
                <a:gd name="T26" fmla="*/ 115 w 148"/>
                <a:gd name="T27" fmla="*/ 141 h 297"/>
                <a:gd name="T28" fmla="*/ 97 w 148"/>
                <a:gd name="T29" fmla="*/ 152 h 297"/>
                <a:gd name="T30" fmla="*/ 93 w 148"/>
                <a:gd name="T31" fmla="*/ 163 h 297"/>
                <a:gd name="T32" fmla="*/ 111 w 148"/>
                <a:gd name="T33" fmla="*/ 186 h 297"/>
                <a:gd name="T34" fmla="*/ 115 w 148"/>
                <a:gd name="T35" fmla="*/ 201 h 297"/>
                <a:gd name="T36" fmla="*/ 119 w 148"/>
                <a:gd name="T37" fmla="*/ 223 h 297"/>
                <a:gd name="T38" fmla="*/ 130 w 148"/>
                <a:gd name="T39" fmla="*/ 245 h 297"/>
                <a:gd name="T40" fmla="*/ 134 w 148"/>
                <a:gd name="T41" fmla="*/ 267 h 297"/>
                <a:gd name="T42" fmla="*/ 122 w 148"/>
                <a:gd name="T43" fmla="*/ 290 h 297"/>
                <a:gd name="T44" fmla="*/ 119 w 148"/>
                <a:gd name="T45" fmla="*/ 286 h 297"/>
                <a:gd name="T46" fmla="*/ 122 w 148"/>
                <a:gd name="T47" fmla="*/ 278 h 297"/>
                <a:gd name="T48" fmla="*/ 122 w 148"/>
                <a:gd name="T49" fmla="*/ 264 h 297"/>
                <a:gd name="T50" fmla="*/ 119 w 148"/>
                <a:gd name="T51" fmla="*/ 241 h 297"/>
                <a:gd name="T52" fmla="*/ 111 w 148"/>
                <a:gd name="T53" fmla="*/ 238 h 297"/>
                <a:gd name="T54" fmla="*/ 104 w 148"/>
                <a:gd name="T55" fmla="*/ 219 h 297"/>
                <a:gd name="T56" fmla="*/ 100 w 148"/>
                <a:gd name="T57" fmla="*/ 197 h 297"/>
                <a:gd name="T58" fmla="*/ 97 w 148"/>
                <a:gd name="T59" fmla="*/ 193 h 297"/>
                <a:gd name="T60" fmla="*/ 85 w 148"/>
                <a:gd name="T61" fmla="*/ 178 h 297"/>
                <a:gd name="T62" fmla="*/ 85 w 148"/>
                <a:gd name="T63" fmla="*/ 182 h 297"/>
                <a:gd name="T64" fmla="*/ 74 w 148"/>
                <a:gd name="T65" fmla="*/ 189 h 297"/>
                <a:gd name="T66" fmla="*/ 71 w 148"/>
                <a:gd name="T67" fmla="*/ 193 h 297"/>
                <a:gd name="T68" fmla="*/ 56 w 148"/>
                <a:gd name="T69" fmla="*/ 201 h 297"/>
                <a:gd name="T70" fmla="*/ 48 w 148"/>
                <a:gd name="T71" fmla="*/ 204 h 297"/>
                <a:gd name="T72" fmla="*/ 45 w 148"/>
                <a:gd name="T73" fmla="*/ 197 h 297"/>
                <a:gd name="T74" fmla="*/ 48 w 148"/>
                <a:gd name="T75" fmla="*/ 178 h 297"/>
                <a:gd name="T76" fmla="*/ 41 w 148"/>
                <a:gd name="T77" fmla="*/ 163 h 297"/>
                <a:gd name="T78" fmla="*/ 30 w 148"/>
                <a:gd name="T79" fmla="*/ 149 h 297"/>
                <a:gd name="T80" fmla="*/ 23 w 148"/>
                <a:gd name="T81" fmla="*/ 145 h 297"/>
                <a:gd name="T82" fmla="*/ 26 w 148"/>
                <a:gd name="T83" fmla="*/ 149 h 297"/>
                <a:gd name="T84" fmla="*/ 26 w 148"/>
                <a:gd name="T85" fmla="*/ 137 h 297"/>
                <a:gd name="T86" fmla="*/ 15 w 148"/>
                <a:gd name="T87" fmla="*/ 134 h 297"/>
                <a:gd name="T88" fmla="*/ 11 w 148"/>
                <a:gd name="T89" fmla="*/ 134 h 297"/>
                <a:gd name="T90" fmla="*/ 4 w 148"/>
                <a:gd name="T91" fmla="*/ 115 h 297"/>
                <a:gd name="T92" fmla="*/ 11 w 148"/>
                <a:gd name="T93" fmla="*/ 104 h 297"/>
                <a:gd name="T94" fmla="*/ 19 w 148"/>
                <a:gd name="T95" fmla="*/ 86 h 297"/>
                <a:gd name="T96" fmla="*/ 26 w 148"/>
                <a:gd name="T97" fmla="*/ 71 h 297"/>
                <a:gd name="T98" fmla="*/ 34 w 148"/>
                <a:gd name="T99" fmla="*/ 41 h 297"/>
                <a:gd name="T100" fmla="*/ 48 w 148"/>
                <a:gd name="T101" fmla="*/ 15 h 297"/>
                <a:gd name="T102" fmla="*/ 67 w 148"/>
                <a:gd name="T103" fmla="*/ 8 h 297"/>
                <a:gd name="T104" fmla="*/ 23 w 148"/>
                <a:gd name="T105" fmla="*/ 15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" h="297">
                  <a:moveTo>
                    <a:pt x="6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5" y="11"/>
                  </a:lnTo>
                  <a:lnTo>
                    <a:pt x="89" y="8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7" y="22"/>
                  </a:lnTo>
                  <a:lnTo>
                    <a:pt x="97" y="26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2" y="52"/>
                  </a:lnTo>
                  <a:lnTo>
                    <a:pt x="85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9" y="63"/>
                  </a:lnTo>
                  <a:lnTo>
                    <a:pt x="89" y="67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100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4" y="74"/>
                  </a:lnTo>
                  <a:lnTo>
                    <a:pt x="108" y="71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9" y="82"/>
                  </a:lnTo>
                  <a:lnTo>
                    <a:pt x="122" y="86"/>
                  </a:lnTo>
                  <a:lnTo>
                    <a:pt x="122" y="86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7"/>
                  </a:lnTo>
                  <a:lnTo>
                    <a:pt x="115" y="97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30" y="112"/>
                  </a:lnTo>
                  <a:lnTo>
                    <a:pt x="134" y="108"/>
                  </a:lnTo>
                  <a:lnTo>
                    <a:pt x="137" y="108"/>
                  </a:lnTo>
                  <a:lnTo>
                    <a:pt x="145" y="104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5" y="112"/>
                  </a:lnTo>
                  <a:lnTo>
                    <a:pt x="137" y="112"/>
                  </a:lnTo>
                  <a:lnTo>
                    <a:pt x="137" y="115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6" y="134"/>
                  </a:lnTo>
                  <a:lnTo>
                    <a:pt x="122" y="134"/>
                  </a:lnTo>
                  <a:lnTo>
                    <a:pt x="119" y="134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5" y="141"/>
                  </a:lnTo>
                  <a:lnTo>
                    <a:pt x="111" y="141"/>
                  </a:lnTo>
                  <a:lnTo>
                    <a:pt x="108" y="141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97" y="152"/>
                  </a:lnTo>
                  <a:lnTo>
                    <a:pt x="97" y="156"/>
                  </a:lnTo>
                  <a:lnTo>
                    <a:pt x="100" y="160"/>
                  </a:lnTo>
                  <a:lnTo>
                    <a:pt x="97" y="160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3" y="163"/>
                  </a:lnTo>
                  <a:lnTo>
                    <a:pt x="97" y="167"/>
                  </a:lnTo>
                  <a:lnTo>
                    <a:pt x="100" y="171"/>
                  </a:lnTo>
                  <a:lnTo>
                    <a:pt x="100" y="175"/>
                  </a:lnTo>
                  <a:lnTo>
                    <a:pt x="104" y="175"/>
                  </a:lnTo>
                  <a:lnTo>
                    <a:pt x="108" y="182"/>
                  </a:lnTo>
                  <a:lnTo>
                    <a:pt x="111" y="186"/>
                  </a:lnTo>
                  <a:lnTo>
                    <a:pt x="115" y="189"/>
                  </a:lnTo>
                  <a:lnTo>
                    <a:pt x="115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8"/>
                  </a:lnTo>
                  <a:lnTo>
                    <a:pt x="115" y="208"/>
                  </a:lnTo>
                  <a:lnTo>
                    <a:pt x="111" y="212"/>
                  </a:lnTo>
                  <a:lnTo>
                    <a:pt x="115" y="215"/>
                  </a:lnTo>
                  <a:lnTo>
                    <a:pt x="115" y="219"/>
                  </a:lnTo>
                  <a:lnTo>
                    <a:pt x="119" y="223"/>
                  </a:lnTo>
                  <a:lnTo>
                    <a:pt x="122" y="227"/>
                  </a:lnTo>
                  <a:lnTo>
                    <a:pt x="126" y="230"/>
                  </a:lnTo>
                  <a:lnTo>
                    <a:pt x="130" y="238"/>
                  </a:lnTo>
                  <a:lnTo>
                    <a:pt x="130" y="241"/>
                  </a:lnTo>
                  <a:lnTo>
                    <a:pt x="130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52"/>
                  </a:lnTo>
                  <a:lnTo>
                    <a:pt x="134" y="256"/>
                  </a:lnTo>
                  <a:lnTo>
                    <a:pt x="134" y="260"/>
                  </a:lnTo>
                  <a:lnTo>
                    <a:pt x="134" y="264"/>
                  </a:lnTo>
                  <a:lnTo>
                    <a:pt x="134" y="267"/>
                  </a:lnTo>
                  <a:lnTo>
                    <a:pt x="134" y="267"/>
                  </a:lnTo>
                  <a:lnTo>
                    <a:pt x="130" y="278"/>
                  </a:lnTo>
                  <a:lnTo>
                    <a:pt x="126" y="282"/>
                  </a:lnTo>
                  <a:lnTo>
                    <a:pt x="126" y="286"/>
                  </a:lnTo>
                  <a:lnTo>
                    <a:pt x="122" y="286"/>
                  </a:lnTo>
                  <a:lnTo>
                    <a:pt x="122" y="290"/>
                  </a:lnTo>
                  <a:lnTo>
                    <a:pt x="122" y="290"/>
                  </a:lnTo>
                  <a:lnTo>
                    <a:pt x="122" y="293"/>
                  </a:lnTo>
                  <a:lnTo>
                    <a:pt x="119" y="297"/>
                  </a:lnTo>
                  <a:lnTo>
                    <a:pt x="119" y="290"/>
                  </a:lnTo>
                  <a:lnTo>
                    <a:pt x="119" y="286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19" y="286"/>
                  </a:lnTo>
                  <a:lnTo>
                    <a:pt x="119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2" y="271"/>
                  </a:lnTo>
                  <a:lnTo>
                    <a:pt x="122" y="267"/>
                  </a:lnTo>
                  <a:lnTo>
                    <a:pt x="122" y="264"/>
                  </a:lnTo>
                  <a:lnTo>
                    <a:pt x="122" y="264"/>
                  </a:lnTo>
                  <a:lnTo>
                    <a:pt x="119" y="260"/>
                  </a:lnTo>
                  <a:lnTo>
                    <a:pt x="119" y="256"/>
                  </a:lnTo>
                  <a:lnTo>
                    <a:pt x="122" y="256"/>
                  </a:lnTo>
                  <a:lnTo>
                    <a:pt x="119" y="252"/>
                  </a:lnTo>
                  <a:lnTo>
                    <a:pt x="119" y="252"/>
                  </a:lnTo>
                  <a:lnTo>
                    <a:pt x="119" y="241"/>
                  </a:lnTo>
                  <a:lnTo>
                    <a:pt x="115" y="241"/>
                  </a:lnTo>
                  <a:lnTo>
                    <a:pt x="115" y="238"/>
                  </a:lnTo>
                  <a:lnTo>
                    <a:pt x="111" y="234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11" y="238"/>
                  </a:lnTo>
                  <a:lnTo>
                    <a:pt x="108" y="234"/>
                  </a:lnTo>
                  <a:lnTo>
                    <a:pt x="108" y="227"/>
                  </a:lnTo>
                  <a:lnTo>
                    <a:pt x="108" y="227"/>
                  </a:lnTo>
                  <a:lnTo>
                    <a:pt x="108" y="223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4" y="212"/>
                  </a:lnTo>
                  <a:lnTo>
                    <a:pt x="104" y="212"/>
                  </a:lnTo>
                  <a:lnTo>
                    <a:pt x="100" y="201"/>
                  </a:lnTo>
                  <a:lnTo>
                    <a:pt x="100" y="201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7" y="193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7" y="193"/>
                  </a:lnTo>
                  <a:lnTo>
                    <a:pt x="97" y="193"/>
                  </a:lnTo>
                  <a:lnTo>
                    <a:pt x="93" y="193"/>
                  </a:lnTo>
                  <a:lnTo>
                    <a:pt x="93" y="189"/>
                  </a:lnTo>
                  <a:lnTo>
                    <a:pt x="89" y="186"/>
                  </a:lnTo>
                  <a:lnTo>
                    <a:pt x="85" y="182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5" y="178"/>
                  </a:lnTo>
                  <a:lnTo>
                    <a:pt x="82" y="175"/>
                  </a:lnTo>
                  <a:lnTo>
                    <a:pt x="85" y="178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2" y="186"/>
                  </a:lnTo>
                  <a:lnTo>
                    <a:pt x="85" y="189"/>
                  </a:lnTo>
                  <a:lnTo>
                    <a:pt x="78" y="193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8" y="193"/>
                  </a:lnTo>
                  <a:lnTo>
                    <a:pt x="74" y="193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71" y="197"/>
                  </a:lnTo>
                  <a:lnTo>
                    <a:pt x="63" y="201"/>
                  </a:lnTo>
                  <a:lnTo>
                    <a:pt x="60" y="201"/>
                  </a:lnTo>
                  <a:lnTo>
                    <a:pt x="60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52" y="201"/>
                  </a:lnTo>
                  <a:lnTo>
                    <a:pt x="48" y="201"/>
                  </a:lnTo>
                  <a:lnTo>
                    <a:pt x="48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52" y="197"/>
                  </a:lnTo>
                  <a:lnTo>
                    <a:pt x="52" y="193"/>
                  </a:lnTo>
                  <a:lnTo>
                    <a:pt x="48" y="197"/>
                  </a:lnTo>
                  <a:lnTo>
                    <a:pt x="45" y="197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197"/>
                  </a:lnTo>
                  <a:lnTo>
                    <a:pt x="45" y="182"/>
                  </a:lnTo>
                  <a:lnTo>
                    <a:pt x="48" y="178"/>
                  </a:lnTo>
                  <a:lnTo>
                    <a:pt x="48" y="178"/>
                  </a:lnTo>
                  <a:lnTo>
                    <a:pt x="45" y="171"/>
                  </a:lnTo>
                  <a:lnTo>
                    <a:pt x="45" y="16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60"/>
                  </a:lnTo>
                  <a:lnTo>
                    <a:pt x="37" y="156"/>
                  </a:lnTo>
                  <a:lnTo>
                    <a:pt x="37" y="156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4" y="156"/>
                  </a:lnTo>
                  <a:lnTo>
                    <a:pt x="26" y="152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23" y="145"/>
                  </a:lnTo>
                  <a:lnTo>
                    <a:pt x="26" y="149"/>
                  </a:lnTo>
                  <a:lnTo>
                    <a:pt x="26" y="149"/>
                  </a:lnTo>
                  <a:lnTo>
                    <a:pt x="30" y="149"/>
                  </a:lnTo>
                  <a:lnTo>
                    <a:pt x="26" y="149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3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4" y="126"/>
                  </a:lnTo>
                  <a:lnTo>
                    <a:pt x="4" y="123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0" y="119"/>
                  </a:lnTo>
                  <a:lnTo>
                    <a:pt x="4" y="115"/>
                  </a:lnTo>
                  <a:lnTo>
                    <a:pt x="4" y="112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5" y="97"/>
                  </a:lnTo>
                  <a:lnTo>
                    <a:pt x="15" y="93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9" y="86"/>
                  </a:lnTo>
                  <a:lnTo>
                    <a:pt x="19" y="82"/>
                  </a:lnTo>
                  <a:lnTo>
                    <a:pt x="19" y="78"/>
                  </a:lnTo>
                  <a:lnTo>
                    <a:pt x="15" y="71"/>
                  </a:lnTo>
                  <a:lnTo>
                    <a:pt x="19" y="71"/>
                  </a:lnTo>
                  <a:lnTo>
                    <a:pt x="23" y="71"/>
                  </a:lnTo>
                  <a:lnTo>
                    <a:pt x="26" y="71"/>
                  </a:lnTo>
                  <a:lnTo>
                    <a:pt x="30" y="67"/>
                  </a:lnTo>
                  <a:lnTo>
                    <a:pt x="30" y="60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4" y="41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37" y="30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5"/>
                  </a:lnTo>
                  <a:lnTo>
                    <a:pt x="52" y="11"/>
                  </a:lnTo>
                  <a:lnTo>
                    <a:pt x="56" y="11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4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  <a:moveTo>
                    <a:pt x="23" y="156"/>
                  </a:moveTo>
                  <a:lnTo>
                    <a:pt x="26" y="160"/>
                  </a:lnTo>
                  <a:lnTo>
                    <a:pt x="26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3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29"/>
            <p:cNvSpPr>
              <a:spLocks noEditPoints="1"/>
            </p:cNvSpPr>
            <p:nvPr/>
          </p:nvSpPr>
          <p:spPr bwMode="auto">
            <a:xfrm>
              <a:off x="5983653" y="2985548"/>
              <a:ext cx="47606" cy="81058"/>
            </a:xfrm>
            <a:custGeom>
              <a:avLst/>
              <a:gdLst>
                <a:gd name="T0" fmla="*/ 0 w 37"/>
                <a:gd name="T1" fmla="*/ 26 h 63"/>
                <a:gd name="T2" fmla="*/ 4 w 37"/>
                <a:gd name="T3" fmla="*/ 22 h 63"/>
                <a:gd name="T4" fmla="*/ 0 w 37"/>
                <a:gd name="T5" fmla="*/ 26 h 63"/>
                <a:gd name="T6" fmla="*/ 0 w 37"/>
                <a:gd name="T7" fmla="*/ 30 h 63"/>
                <a:gd name="T8" fmla="*/ 8 w 37"/>
                <a:gd name="T9" fmla="*/ 4 h 63"/>
                <a:gd name="T10" fmla="*/ 0 w 37"/>
                <a:gd name="T11" fmla="*/ 0 h 63"/>
                <a:gd name="T12" fmla="*/ 8 w 37"/>
                <a:gd name="T13" fmla="*/ 0 h 63"/>
                <a:gd name="T14" fmla="*/ 8 w 37"/>
                <a:gd name="T15" fmla="*/ 4 h 63"/>
                <a:gd name="T16" fmla="*/ 8 w 37"/>
                <a:gd name="T17" fmla="*/ 4 h 63"/>
                <a:gd name="T18" fmla="*/ 12 w 37"/>
                <a:gd name="T19" fmla="*/ 4 h 63"/>
                <a:gd name="T20" fmla="*/ 15 w 37"/>
                <a:gd name="T21" fmla="*/ 7 h 63"/>
                <a:gd name="T22" fmla="*/ 15 w 37"/>
                <a:gd name="T23" fmla="*/ 7 h 63"/>
                <a:gd name="T24" fmla="*/ 12 w 37"/>
                <a:gd name="T25" fmla="*/ 7 h 63"/>
                <a:gd name="T26" fmla="*/ 8 w 37"/>
                <a:gd name="T27" fmla="*/ 4 h 63"/>
                <a:gd name="T28" fmla="*/ 8 w 37"/>
                <a:gd name="T29" fmla="*/ 4 h 63"/>
                <a:gd name="T30" fmla="*/ 12 w 37"/>
                <a:gd name="T31" fmla="*/ 4 h 63"/>
                <a:gd name="T32" fmla="*/ 8 w 37"/>
                <a:gd name="T33" fmla="*/ 7 h 63"/>
                <a:gd name="T34" fmla="*/ 8 w 37"/>
                <a:gd name="T35" fmla="*/ 7 h 63"/>
                <a:gd name="T36" fmla="*/ 8 w 37"/>
                <a:gd name="T37" fmla="*/ 11 h 63"/>
                <a:gd name="T38" fmla="*/ 4 w 37"/>
                <a:gd name="T39" fmla="*/ 15 h 63"/>
                <a:gd name="T40" fmla="*/ 4 w 37"/>
                <a:gd name="T41" fmla="*/ 11 h 63"/>
                <a:gd name="T42" fmla="*/ 0 w 37"/>
                <a:gd name="T43" fmla="*/ 15 h 63"/>
                <a:gd name="T44" fmla="*/ 4 w 37"/>
                <a:gd name="T45" fmla="*/ 15 h 63"/>
                <a:gd name="T46" fmla="*/ 4 w 37"/>
                <a:gd name="T47" fmla="*/ 19 h 63"/>
                <a:gd name="T48" fmla="*/ 4 w 37"/>
                <a:gd name="T49" fmla="*/ 26 h 63"/>
                <a:gd name="T50" fmla="*/ 0 w 37"/>
                <a:gd name="T51" fmla="*/ 33 h 63"/>
                <a:gd name="T52" fmla="*/ 4 w 37"/>
                <a:gd name="T53" fmla="*/ 41 h 63"/>
                <a:gd name="T54" fmla="*/ 4 w 37"/>
                <a:gd name="T55" fmla="*/ 48 h 63"/>
                <a:gd name="T56" fmla="*/ 8 w 37"/>
                <a:gd name="T57" fmla="*/ 59 h 63"/>
                <a:gd name="T58" fmla="*/ 15 w 37"/>
                <a:gd name="T59" fmla="*/ 59 h 63"/>
                <a:gd name="T60" fmla="*/ 26 w 37"/>
                <a:gd name="T61" fmla="*/ 59 h 63"/>
                <a:gd name="T62" fmla="*/ 34 w 37"/>
                <a:gd name="T63" fmla="*/ 48 h 63"/>
                <a:gd name="T64" fmla="*/ 37 w 37"/>
                <a:gd name="T65" fmla="*/ 45 h 63"/>
                <a:gd name="T66" fmla="*/ 37 w 37"/>
                <a:gd name="T67" fmla="*/ 41 h 63"/>
                <a:gd name="T68" fmla="*/ 37 w 37"/>
                <a:gd name="T69" fmla="*/ 37 h 63"/>
                <a:gd name="T70" fmla="*/ 30 w 37"/>
                <a:gd name="T71" fmla="*/ 26 h 63"/>
                <a:gd name="T72" fmla="*/ 26 w 37"/>
                <a:gd name="T73" fmla="*/ 22 h 63"/>
                <a:gd name="T74" fmla="*/ 23 w 37"/>
                <a:gd name="T75" fmla="*/ 22 h 63"/>
                <a:gd name="T76" fmla="*/ 26 w 37"/>
                <a:gd name="T77" fmla="*/ 19 h 63"/>
                <a:gd name="T78" fmla="*/ 23 w 37"/>
                <a:gd name="T79" fmla="*/ 15 h 63"/>
                <a:gd name="T80" fmla="*/ 19 w 37"/>
                <a:gd name="T81" fmla="*/ 11 h 63"/>
                <a:gd name="T82" fmla="*/ 19 w 37"/>
                <a:gd name="T83" fmla="*/ 11 h 63"/>
                <a:gd name="T84" fmla="*/ 12 w 37"/>
                <a:gd name="T85" fmla="*/ 7 h 63"/>
                <a:gd name="T86" fmla="*/ 12 w 37"/>
                <a:gd name="T8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3">
                  <a:moveTo>
                    <a:pt x="0" y="3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8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8" y="7"/>
                  </a:move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8"/>
                  </a:lnTo>
                  <a:lnTo>
                    <a:pt x="8" y="56"/>
                  </a:lnTo>
                  <a:lnTo>
                    <a:pt x="8" y="59"/>
                  </a:lnTo>
                  <a:lnTo>
                    <a:pt x="12" y="63"/>
                  </a:lnTo>
                  <a:lnTo>
                    <a:pt x="15" y="59"/>
                  </a:lnTo>
                  <a:lnTo>
                    <a:pt x="23" y="59"/>
                  </a:lnTo>
                  <a:lnTo>
                    <a:pt x="26" y="59"/>
                  </a:lnTo>
                  <a:lnTo>
                    <a:pt x="34" y="56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7" y="37"/>
                  </a:lnTo>
                  <a:lnTo>
                    <a:pt x="34" y="33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5722468" y="2494055"/>
              <a:ext cx="595711" cy="530092"/>
            </a:xfrm>
            <a:custGeom>
              <a:avLst/>
              <a:gdLst>
                <a:gd name="T0" fmla="*/ 155 w 463"/>
                <a:gd name="T1" fmla="*/ 37 h 412"/>
                <a:gd name="T2" fmla="*/ 181 w 463"/>
                <a:gd name="T3" fmla="*/ 48 h 412"/>
                <a:gd name="T4" fmla="*/ 189 w 463"/>
                <a:gd name="T5" fmla="*/ 82 h 412"/>
                <a:gd name="T6" fmla="*/ 240 w 463"/>
                <a:gd name="T7" fmla="*/ 100 h 412"/>
                <a:gd name="T8" fmla="*/ 300 w 463"/>
                <a:gd name="T9" fmla="*/ 111 h 412"/>
                <a:gd name="T10" fmla="*/ 322 w 463"/>
                <a:gd name="T11" fmla="*/ 93 h 412"/>
                <a:gd name="T12" fmla="*/ 348 w 463"/>
                <a:gd name="T13" fmla="*/ 111 h 412"/>
                <a:gd name="T14" fmla="*/ 370 w 463"/>
                <a:gd name="T15" fmla="*/ 93 h 412"/>
                <a:gd name="T16" fmla="*/ 392 w 463"/>
                <a:gd name="T17" fmla="*/ 78 h 412"/>
                <a:gd name="T18" fmla="*/ 429 w 463"/>
                <a:gd name="T19" fmla="*/ 67 h 412"/>
                <a:gd name="T20" fmla="*/ 444 w 463"/>
                <a:gd name="T21" fmla="*/ 70 h 412"/>
                <a:gd name="T22" fmla="*/ 459 w 463"/>
                <a:gd name="T23" fmla="*/ 85 h 412"/>
                <a:gd name="T24" fmla="*/ 437 w 463"/>
                <a:gd name="T25" fmla="*/ 107 h 412"/>
                <a:gd name="T26" fmla="*/ 422 w 463"/>
                <a:gd name="T27" fmla="*/ 152 h 412"/>
                <a:gd name="T28" fmla="*/ 407 w 463"/>
                <a:gd name="T29" fmla="*/ 178 h 412"/>
                <a:gd name="T30" fmla="*/ 400 w 463"/>
                <a:gd name="T31" fmla="*/ 189 h 412"/>
                <a:gd name="T32" fmla="*/ 385 w 463"/>
                <a:gd name="T33" fmla="*/ 159 h 412"/>
                <a:gd name="T34" fmla="*/ 377 w 463"/>
                <a:gd name="T35" fmla="*/ 167 h 412"/>
                <a:gd name="T36" fmla="*/ 381 w 463"/>
                <a:gd name="T37" fmla="*/ 152 h 412"/>
                <a:gd name="T38" fmla="*/ 377 w 463"/>
                <a:gd name="T39" fmla="*/ 133 h 412"/>
                <a:gd name="T40" fmla="*/ 344 w 463"/>
                <a:gd name="T41" fmla="*/ 126 h 412"/>
                <a:gd name="T42" fmla="*/ 333 w 463"/>
                <a:gd name="T43" fmla="*/ 119 h 412"/>
                <a:gd name="T44" fmla="*/ 322 w 463"/>
                <a:gd name="T45" fmla="*/ 115 h 412"/>
                <a:gd name="T46" fmla="*/ 329 w 463"/>
                <a:gd name="T47" fmla="*/ 133 h 412"/>
                <a:gd name="T48" fmla="*/ 333 w 463"/>
                <a:gd name="T49" fmla="*/ 167 h 412"/>
                <a:gd name="T50" fmla="*/ 337 w 463"/>
                <a:gd name="T51" fmla="*/ 197 h 412"/>
                <a:gd name="T52" fmla="*/ 326 w 463"/>
                <a:gd name="T53" fmla="*/ 193 h 412"/>
                <a:gd name="T54" fmla="*/ 322 w 463"/>
                <a:gd name="T55" fmla="*/ 193 h 412"/>
                <a:gd name="T56" fmla="*/ 303 w 463"/>
                <a:gd name="T57" fmla="*/ 215 h 412"/>
                <a:gd name="T58" fmla="*/ 285 w 463"/>
                <a:gd name="T59" fmla="*/ 226 h 412"/>
                <a:gd name="T60" fmla="*/ 255 w 463"/>
                <a:gd name="T61" fmla="*/ 260 h 412"/>
                <a:gd name="T62" fmla="*/ 222 w 463"/>
                <a:gd name="T63" fmla="*/ 286 h 412"/>
                <a:gd name="T64" fmla="*/ 207 w 463"/>
                <a:gd name="T65" fmla="*/ 315 h 412"/>
                <a:gd name="T66" fmla="*/ 203 w 463"/>
                <a:gd name="T67" fmla="*/ 378 h 412"/>
                <a:gd name="T68" fmla="*/ 196 w 463"/>
                <a:gd name="T69" fmla="*/ 393 h 412"/>
                <a:gd name="T70" fmla="*/ 178 w 463"/>
                <a:gd name="T71" fmla="*/ 408 h 412"/>
                <a:gd name="T72" fmla="*/ 141 w 463"/>
                <a:gd name="T73" fmla="*/ 371 h 412"/>
                <a:gd name="T74" fmla="*/ 118 w 463"/>
                <a:gd name="T75" fmla="*/ 334 h 412"/>
                <a:gd name="T76" fmla="*/ 100 w 463"/>
                <a:gd name="T77" fmla="*/ 297 h 412"/>
                <a:gd name="T78" fmla="*/ 85 w 463"/>
                <a:gd name="T79" fmla="*/ 252 h 412"/>
                <a:gd name="T80" fmla="*/ 78 w 463"/>
                <a:gd name="T81" fmla="*/ 219 h 412"/>
                <a:gd name="T82" fmla="*/ 74 w 463"/>
                <a:gd name="T83" fmla="*/ 197 h 412"/>
                <a:gd name="T84" fmla="*/ 74 w 463"/>
                <a:gd name="T85" fmla="*/ 185 h 412"/>
                <a:gd name="T86" fmla="*/ 59 w 463"/>
                <a:gd name="T87" fmla="*/ 208 h 412"/>
                <a:gd name="T88" fmla="*/ 11 w 463"/>
                <a:gd name="T89" fmla="*/ 185 h 412"/>
                <a:gd name="T90" fmla="*/ 22 w 463"/>
                <a:gd name="T91" fmla="*/ 185 h 412"/>
                <a:gd name="T92" fmla="*/ 26 w 463"/>
                <a:gd name="T93" fmla="*/ 178 h 412"/>
                <a:gd name="T94" fmla="*/ 0 w 463"/>
                <a:gd name="T95" fmla="*/ 167 h 412"/>
                <a:gd name="T96" fmla="*/ 33 w 463"/>
                <a:gd name="T97" fmla="*/ 152 h 412"/>
                <a:gd name="T98" fmla="*/ 33 w 463"/>
                <a:gd name="T99" fmla="*/ 130 h 412"/>
                <a:gd name="T100" fmla="*/ 11 w 463"/>
                <a:gd name="T101" fmla="*/ 111 h 412"/>
                <a:gd name="T102" fmla="*/ 37 w 463"/>
                <a:gd name="T103" fmla="*/ 96 h 412"/>
                <a:gd name="T104" fmla="*/ 78 w 463"/>
                <a:gd name="T105" fmla="*/ 56 h 412"/>
                <a:gd name="T106" fmla="*/ 92 w 463"/>
                <a:gd name="T107" fmla="*/ 22 h 412"/>
                <a:gd name="T108" fmla="*/ 137 w 463"/>
                <a:gd name="T109" fmla="*/ 7 h 412"/>
                <a:gd name="T110" fmla="*/ 333 w 463"/>
                <a:gd name="T111" fmla="*/ 197 h 412"/>
                <a:gd name="T112" fmla="*/ 329 w 463"/>
                <a:gd name="T113" fmla="*/ 19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3" h="412">
                  <a:moveTo>
                    <a:pt x="148" y="15"/>
                  </a:moveTo>
                  <a:lnTo>
                    <a:pt x="148" y="15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5" y="30"/>
                  </a:lnTo>
                  <a:lnTo>
                    <a:pt x="152" y="30"/>
                  </a:lnTo>
                  <a:lnTo>
                    <a:pt x="155" y="33"/>
                  </a:lnTo>
                  <a:lnTo>
                    <a:pt x="155" y="33"/>
                  </a:lnTo>
                  <a:lnTo>
                    <a:pt x="155" y="37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63" y="41"/>
                  </a:lnTo>
                  <a:lnTo>
                    <a:pt x="166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4" y="41"/>
                  </a:lnTo>
                  <a:lnTo>
                    <a:pt x="178" y="44"/>
                  </a:lnTo>
                  <a:lnTo>
                    <a:pt x="181" y="44"/>
                  </a:lnTo>
                  <a:lnTo>
                    <a:pt x="181" y="48"/>
                  </a:lnTo>
                  <a:lnTo>
                    <a:pt x="185" y="48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85" y="56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1" y="74"/>
                  </a:lnTo>
                  <a:lnTo>
                    <a:pt x="181" y="78"/>
                  </a:lnTo>
                  <a:lnTo>
                    <a:pt x="185" y="78"/>
                  </a:lnTo>
                  <a:lnTo>
                    <a:pt x="189" y="82"/>
                  </a:lnTo>
                  <a:lnTo>
                    <a:pt x="189" y="82"/>
                  </a:lnTo>
                  <a:lnTo>
                    <a:pt x="192" y="82"/>
                  </a:lnTo>
                  <a:lnTo>
                    <a:pt x="200" y="85"/>
                  </a:lnTo>
                  <a:lnTo>
                    <a:pt x="207" y="89"/>
                  </a:lnTo>
                  <a:lnTo>
                    <a:pt x="211" y="93"/>
                  </a:lnTo>
                  <a:lnTo>
                    <a:pt x="218" y="96"/>
                  </a:lnTo>
                  <a:lnTo>
                    <a:pt x="222" y="96"/>
                  </a:lnTo>
                  <a:lnTo>
                    <a:pt x="226" y="96"/>
                  </a:lnTo>
                  <a:lnTo>
                    <a:pt x="229" y="100"/>
                  </a:lnTo>
                  <a:lnTo>
                    <a:pt x="240" y="100"/>
                  </a:lnTo>
                  <a:lnTo>
                    <a:pt x="240" y="104"/>
                  </a:lnTo>
                  <a:lnTo>
                    <a:pt x="252" y="100"/>
                  </a:lnTo>
                  <a:lnTo>
                    <a:pt x="259" y="104"/>
                  </a:lnTo>
                  <a:lnTo>
                    <a:pt x="259" y="107"/>
                  </a:lnTo>
                  <a:lnTo>
                    <a:pt x="263" y="107"/>
                  </a:lnTo>
                  <a:lnTo>
                    <a:pt x="274" y="111"/>
                  </a:lnTo>
                  <a:lnTo>
                    <a:pt x="274" y="111"/>
                  </a:lnTo>
                  <a:lnTo>
                    <a:pt x="281" y="111"/>
                  </a:lnTo>
                  <a:lnTo>
                    <a:pt x="296" y="115"/>
                  </a:lnTo>
                  <a:lnTo>
                    <a:pt x="300" y="111"/>
                  </a:lnTo>
                  <a:lnTo>
                    <a:pt x="303" y="115"/>
                  </a:lnTo>
                  <a:lnTo>
                    <a:pt x="315" y="115"/>
                  </a:lnTo>
                  <a:lnTo>
                    <a:pt x="318" y="107"/>
                  </a:lnTo>
                  <a:lnTo>
                    <a:pt x="315" y="100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2" y="93"/>
                  </a:lnTo>
                  <a:lnTo>
                    <a:pt x="322" y="96"/>
                  </a:lnTo>
                  <a:lnTo>
                    <a:pt x="326" y="96"/>
                  </a:lnTo>
                  <a:lnTo>
                    <a:pt x="326" y="96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9" y="107"/>
                  </a:lnTo>
                  <a:lnTo>
                    <a:pt x="333" y="107"/>
                  </a:lnTo>
                  <a:lnTo>
                    <a:pt x="337" y="107"/>
                  </a:lnTo>
                  <a:lnTo>
                    <a:pt x="344" y="111"/>
                  </a:lnTo>
                  <a:lnTo>
                    <a:pt x="348" y="111"/>
                  </a:lnTo>
                  <a:lnTo>
                    <a:pt x="352" y="107"/>
                  </a:lnTo>
                  <a:lnTo>
                    <a:pt x="355" y="107"/>
                  </a:lnTo>
                  <a:lnTo>
                    <a:pt x="359" y="107"/>
                  </a:lnTo>
                  <a:lnTo>
                    <a:pt x="366" y="107"/>
                  </a:lnTo>
                  <a:lnTo>
                    <a:pt x="370" y="107"/>
                  </a:lnTo>
                  <a:lnTo>
                    <a:pt x="377" y="104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0" y="96"/>
                  </a:lnTo>
                  <a:lnTo>
                    <a:pt x="370" y="93"/>
                  </a:lnTo>
                  <a:lnTo>
                    <a:pt x="370" y="89"/>
                  </a:lnTo>
                  <a:lnTo>
                    <a:pt x="374" y="89"/>
                  </a:lnTo>
                  <a:lnTo>
                    <a:pt x="377" y="89"/>
                  </a:lnTo>
                  <a:lnTo>
                    <a:pt x="381" y="89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9" y="85"/>
                  </a:lnTo>
                  <a:lnTo>
                    <a:pt x="389" y="82"/>
                  </a:lnTo>
                  <a:lnTo>
                    <a:pt x="392" y="82"/>
                  </a:lnTo>
                  <a:lnTo>
                    <a:pt x="392" y="78"/>
                  </a:lnTo>
                  <a:lnTo>
                    <a:pt x="396" y="74"/>
                  </a:lnTo>
                  <a:lnTo>
                    <a:pt x="400" y="74"/>
                  </a:lnTo>
                  <a:lnTo>
                    <a:pt x="407" y="74"/>
                  </a:lnTo>
                  <a:lnTo>
                    <a:pt x="411" y="70"/>
                  </a:lnTo>
                  <a:lnTo>
                    <a:pt x="411" y="67"/>
                  </a:lnTo>
                  <a:lnTo>
                    <a:pt x="411" y="67"/>
                  </a:lnTo>
                  <a:lnTo>
                    <a:pt x="415" y="63"/>
                  </a:lnTo>
                  <a:lnTo>
                    <a:pt x="418" y="67"/>
                  </a:lnTo>
                  <a:lnTo>
                    <a:pt x="422" y="67"/>
                  </a:lnTo>
                  <a:lnTo>
                    <a:pt x="429" y="67"/>
                  </a:lnTo>
                  <a:lnTo>
                    <a:pt x="429" y="67"/>
                  </a:lnTo>
                  <a:lnTo>
                    <a:pt x="429" y="63"/>
                  </a:lnTo>
                  <a:lnTo>
                    <a:pt x="437" y="59"/>
                  </a:lnTo>
                  <a:lnTo>
                    <a:pt x="440" y="59"/>
                  </a:lnTo>
                  <a:lnTo>
                    <a:pt x="440" y="63"/>
                  </a:lnTo>
                  <a:lnTo>
                    <a:pt x="444" y="63"/>
                  </a:lnTo>
                  <a:lnTo>
                    <a:pt x="444" y="63"/>
                  </a:lnTo>
                  <a:lnTo>
                    <a:pt x="440" y="67"/>
                  </a:lnTo>
                  <a:lnTo>
                    <a:pt x="444" y="70"/>
                  </a:lnTo>
                  <a:lnTo>
                    <a:pt x="444" y="70"/>
                  </a:lnTo>
                  <a:lnTo>
                    <a:pt x="448" y="70"/>
                  </a:lnTo>
                  <a:lnTo>
                    <a:pt x="448" y="70"/>
                  </a:lnTo>
                  <a:lnTo>
                    <a:pt x="452" y="74"/>
                  </a:lnTo>
                  <a:lnTo>
                    <a:pt x="452" y="78"/>
                  </a:lnTo>
                  <a:lnTo>
                    <a:pt x="448" y="78"/>
                  </a:lnTo>
                  <a:lnTo>
                    <a:pt x="448" y="82"/>
                  </a:lnTo>
                  <a:lnTo>
                    <a:pt x="452" y="82"/>
                  </a:lnTo>
                  <a:lnTo>
                    <a:pt x="455" y="82"/>
                  </a:lnTo>
                  <a:lnTo>
                    <a:pt x="459" y="82"/>
                  </a:lnTo>
                  <a:lnTo>
                    <a:pt x="459" y="85"/>
                  </a:lnTo>
                  <a:lnTo>
                    <a:pt x="463" y="89"/>
                  </a:lnTo>
                  <a:lnTo>
                    <a:pt x="459" y="89"/>
                  </a:lnTo>
                  <a:lnTo>
                    <a:pt x="459" y="93"/>
                  </a:lnTo>
                  <a:lnTo>
                    <a:pt x="459" y="96"/>
                  </a:lnTo>
                  <a:lnTo>
                    <a:pt x="455" y="96"/>
                  </a:lnTo>
                  <a:lnTo>
                    <a:pt x="452" y="93"/>
                  </a:lnTo>
                  <a:lnTo>
                    <a:pt x="448" y="96"/>
                  </a:lnTo>
                  <a:lnTo>
                    <a:pt x="444" y="96"/>
                  </a:lnTo>
                  <a:lnTo>
                    <a:pt x="440" y="100"/>
                  </a:lnTo>
                  <a:lnTo>
                    <a:pt x="437" y="107"/>
                  </a:lnTo>
                  <a:lnTo>
                    <a:pt x="433" y="107"/>
                  </a:lnTo>
                  <a:lnTo>
                    <a:pt x="429" y="115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26" y="126"/>
                  </a:lnTo>
                  <a:lnTo>
                    <a:pt x="422" y="133"/>
                  </a:lnTo>
                  <a:lnTo>
                    <a:pt x="422" y="133"/>
                  </a:lnTo>
                  <a:lnTo>
                    <a:pt x="426" y="137"/>
                  </a:lnTo>
                  <a:lnTo>
                    <a:pt x="422" y="145"/>
                  </a:lnTo>
                  <a:lnTo>
                    <a:pt x="422" y="152"/>
                  </a:lnTo>
                  <a:lnTo>
                    <a:pt x="418" y="156"/>
                  </a:lnTo>
                  <a:lnTo>
                    <a:pt x="415" y="156"/>
                  </a:lnTo>
                  <a:lnTo>
                    <a:pt x="411" y="156"/>
                  </a:lnTo>
                  <a:lnTo>
                    <a:pt x="407" y="156"/>
                  </a:lnTo>
                  <a:lnTo>
                    <a:pt x="411" y="163"/>
                  </a:lnTo>
                  <a:lnTo>
                    <a:pt x="411" y="167"/>
                  </a:lnTo>
                  <a:lnTo>
                    <a:pt x="411" y="171"/>
                  </a:lnTo>
                  <a:lnTo>
                    <a:pt x="407" y="171"/>
                  </a:lnTo>
                  <a:lnTo>
                    <a:pt x="407" y="174"/>
                  </a:lnTo>
                  <a:lnTo>
                    <a:pt x="407" y="178"/>
                  </a:lnTo>
                  <a:lnTo>
                    <a:pt x="407" y="182"/>
                  </a:lnTo>
                  <a:lnTo>
                    <a:pt x="403" y="185"/>
                  </a:lnTo>
                  <a:lnTo>
                    <a:pt x="403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93"/>
                  </a:lnTo>
                  <a:lnTo>
                    <a:pt x="400" y="193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400" y="189"/>
                  </a:lnTo>
                  <a:lnTo>
                    <a:pt x="396" y="185"/>
                  </a:lnTo>
                  <a:lnTo>
                    <a:pt x="396" y="182"/>
                  </a:lnTo>
                  <a:lnTo>
                    <a:pt x="396" y="174"/>
                  </a:lnTo>
                  <a:lnTo>
                    <a:pt x="392" y="174"/>
                  </a:lnTo>
                  <a:lnTo>
                    <a:pt x="392" y="171"/>
                  </a:lnTo>
                  <a:lnTo>
                    <a:pt x="392" y="16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389" y="163"/>
                  </a:lnTo>
                  <a:lnTo>
                    <a:pt x="385" y="159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3"/>
                  </a:lnTo>
                  <a:lnTo>
                    <a:pt x="385" y="167"/>
                  </a:lnTo>
                  <a:lnTo>
                    <a:pt x="381" y="171"/>
                  </a:lnTo>
                  <a:lnTo>
                    <a:pt x="385" y="171"/>
                  </a:lnTo>
                  <a:lnTo>
                    <a:pt x="385" y="171"/>
                  </a:lnTo>
                  <a:lnTo>
                    <a:pt x="381" y="171"/>
                  </a:lnTo>
                  <a:lnTo>
                    <a:pt x="377" y="171"/>
                  </a:lnTo>
                  <a:lnTo>
                    <a:pt x="377" y="167"/>
                  </a:lnTo>
                  <a:lnTo>
                    <a:pt x="377" y="167"/>
                  </a:lnTo>
                  <a:lnTo>
                    <a:pt x="374" y="163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77" y="156"/>
                  </a:lnTo>
                  <a:lnTo>
                    <a:pt x="381" y="156"/>
                  </a:lnTo>
                  <a:lnTo>
                    <a:pt x="381" y="152"/>
                  </a:lnTo>
                  <a:lnTo>
                    <a:pt x="381" y="152"/>
                  </a:lnTo>
                  <a:lnTo>
                    <a:pt x="385" y="148"/>
                  </a:lnTo>
                  <a:lnTo>
                    <a:pt x="385" y="145"/>
                  </a:lnTo>
                  <a:lnTo>
                    <a:pt x="385" y="141"/>
                  </a:lnTo>
                  <a:lnTo>
                    <a:pt x="389" y="137"/>
                  </a:lnTo>
                  <a:lnTo>
                    <a:pt x="385" y="137"/>
                  </a:lnTo>
                  <a:lnTo>
                    <a:pt x="385" y="133"/>
                  </a:lnTo>
                  <a:lnTo>
                    <a:pt x="381" y="137"/>
                  </a:lnTo>
                  <a:lnTo>
                    <a:pt x="381" y="133"/>
                  </a:lnTo>
                  <a:lnTo>
                    <a:pt x="377" y="133"/>
                  </a:lnTo>
                  <a:lnTo>
                    <a:pt x="374" y="133"/>
                  </a:lnTo>
                  <a:lnTo>
                    <a:pt x="366" y="133"/>
                  </a:lnTo>
                  <a:lnTo>
                    <a:pt x="363" y="133"/>
                  </a:lnTo>
                  <a:lnTo>
                    <a:pt x="355" y="133"/>
                  </a:lnTo>
                  <a:lnTo>
                    <a:pt x="352" y="133"/>
                  </a:lnTo>
                  <a:lnTo>
                    <a:pt x="352" y="133"/>
                  </a:lnTo>
                  <a:lnTo>
                    <a:pt x="348" y="133"/>
                  </a:lnTo>
                  <a:lnTo>
                    <a:pt x="348" y="130"/>
                  </a:lnTo>
                  <a:lnTo>
                    <a:pt x="344" y="126"/>
                  </a:lnTo>
                  <a:lnTo>
                    <a:pt x="344" y="126"/>
                  </a:lnTo>
                  <a:lnTo>
                    <a:pt x="344" y="122"/>
                  </a:lnTo>
                  <a:lnTo>
                    <a:pt x="344" y="119"/>
                  </a:lnTo>
                  <a:lnTo>
                    <a:pt x="340" y="119"/>
                  </a:lnTo>
                  <a:lnTo>
                    <a:pt x="340" y="119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29" y="119"/>
                  </a:lnTo>
                  <a:lnTo>
                    <a:pt x="333" y="119"/>
                  </a:lnTo>
                  <a:lnTo>
                    <a:pt x="333" y="119"/>
                  </a:lnTo>
                  <a:lnTo>
                    <a:pt x="329" y="119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6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15"/>
                  </a:lnTo>
                  <a:lnTo>
                    <a:pt x="322" y="115"/>
                  </a:lnTo>
                  <a:lnTo>
                    <a:pt x="322" y="119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26" y="130"/>
                  </a:lnTo>
                  <a:lnTo>
                    <a:pt x="329" y="130"/>
                  </a:lnTo>
                  <a:lnTo>
                    <a:pt x="333" y="130"/>
                  </a:lnTo>
                  <a:lnTo>
                    <a:pt x="329" y="130"/>
                  </a:lnTo>
                  <a:lnTo>
                    <a:pt x="333" y="133"/>
                  </a:lnTo>
                  <a:lnTo>
                    <a:pt x="329" y="137"/>
                  </a:lnTo>
                  <a:lnTo>
                    <a:pt x="329" y="133"/>
                  </a:lnTo>
                  <a:lnTo>
                    <a:pt x="326" y="137"/>
                  </a:lnTo>
                  <a:lnTo>
                    <a:pt x="326" y="141"/>
                  </a:lnTo>
                  <a:lnTo>
                    <a:pt x="322" y="141"/>
                  </a:lnTo>
                  <a:lnTo>
                    <a:pt x="322" y="148"/>
                  </a:lnTo>
                  <a:lnTo>
                    <a:pt x="326" y="152"/>
                  </a:lnTo>
                  <a:lnTo>
                    <a:pt x="329" y="152"/>
                  </a:lnTo>
                  <a:lnTo>
                    <a:pt x="333" y="156"/>
                  </a:lnTo>
                  <a:lnTo>
                    <a:pt x="333" y="163"/>
                  </a:lnTo>
                  <a:lnTo>
                    <a:pt x="333" y="167"/>
                  </a:lnTo>
                  <a:lnTo>
                    <a:pt x="333" y="167"/>
                  </a:lnTo>
                  <a:lnTo>
                    <a:pt x="333" y="174"/>
                  </a:lnTo>
                  <a:lnTo>
                    <a:pt x="340" y="178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93"/>
                  </a:lnTo>
                  <a:lnTo>
                    <a:pt x="340" y="197"/>
                  </a:lnTo>
                  <a:lnTo>
                    <a:pt x="337" y="193"/>
                  </a:lnTo>
                  <a:lnTo>
                    <a:pt x="337" y="197"/>
                  </a:lnTo>
                  <a:lnTo>
                    <a:pt x="337" y="193"/>
                  </a:lnTo>
                  <a:lnTo>
                    <a:pt x="333" y="193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33" y="193"/>
                  </a:lnTo>
                  <a:lnTo>
                    <a:pt x="329" y="193"/>
                  </a:lnTo>
                  <a:lnTo>
                    <a:pt x="329" y="193"/>
                  </a:lnTo>
                  <a:lnTo>
                    <a:pt x="326" y="193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6" y="185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2" y="193"/>
                  </a:lnTo>
                  <a:lnTo>
                    <a:pt x="318" y="193"/>
                  </a:lnTo>
                  <a:lnTo>
                    <a:pt x="311" y="197"/>
                  </a:lnTo>
                  <a:lnTo>
                    <a:pt x="307" y="200"/>
                  </a:lnTo>
                  <a:lnTo>
                    <a:pt x="307" y="200"/>
                  </a:lnTo>
                  <a:lnTo>
                    <a:pt x="307" y="204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307" y="211"/>
                  </a:lnTo>
                  <a:lnTo>
                    <a:pt x="307" y="211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5"/>
                  </a:lnTo>
                  <a:lnTo>
                    <a:pt x="303" y="219"/>
                  </a:lnTo>
                  <a:lnTo>
                    <a:pt x="296" y="222"/>
                  </a:lnTo>
                  <a:lnTo>
                    <a:pt x="296" y="222"/>
                  </a:lnTo>
                  <a:lnTo>
                    <a:pt x="289" y="230"/>
                  </a:lnTo>
                  <a:lnTo>
                    <a:pt x="289" y="226"/>
                  </a:lnTo>
                  <a:lnTo>
                    <a:pt x="289" y="226"/>
                  </a:lnTo>
                  <a:lnTo>
                    <a:pt x="285" y="226"/>
                  </a:lnTo>
                  <a:lnTo>
                    <a:pt x="285" y="226"/>
                  </a:lnTo>
                  <a:lnTo>
                    <a:pt x="281" y="226"/>
                  </a:lnTo>
                  <a:lnTo>
                    <a:pt x="281" y="226"/>
                  </a:lnTo>
                  <a:lnTo>
                    <a:pt x="281" y="230"/>
                  </a:lnTo>
                  <a:lnTo>
                    <a:pt x="281" y="230"/>
                  </a:lnTo>
                  <a:lnTo>
                    <a:pt x="285" y="230"/>
                  </a:lnTo>
                  <a:lnTo>
                    <a:pt x="285" y="230"/>
                  </a:lnTo>
                  <a:lnTo>
                    <a:pt x="274" y="237"/>
                  </a:lnTo>
                  <a:lnTo>
                    <a:pt x="270" y="245"/>
                  </a:lnTo>
                  <a:lnTo>
                    <a:pt x="255" y="256"/>
                  </a:lnTo>
                  <a:lnTo>
                    <a:pt x="255" y="260"/>
                  </a:lnTo>
                  <a:lnTo>
                    <a:pt x="252" y="263"/>
                  </a:lnTo>
                  <a:lnTo>
                    <a:pt x="244" y="267"/>
                  </a:lnTo>
                  <a:lnTo>
                    <a:pt x="240" y="267"/>
                  </a:lnTo>
                  <a:lnTo>
                    <a:pt x="240" y="271"/>
                  </a:lnTo>
                  <a:lnTo>
                    <a:pt x="240" y="274"/>
                  </a:lnTo>
                  <a:lnTo>
                    <a:pt x="237" y="278"/>
                  </a:lnTo>
                  <a:lnTo>
                    <a:pt x="233" y="282"/>
                  </a:lnTo>
                  <a:lnTo>
                    <a:pt x="226" y="282"/>
                  </a:lnTo>
                  <a:lnTo>
                    <a:pt x="222" y="282"/>
                  </a:lnTo>
                  <a:lnTo>
                    <a:pt x="222" y="286"/>
                  </a:lnTo>
                  <a:lnTo>
                    <a:pt x="218" y="289"/>
                  </a:lnTo>
                  <a:lnTo>
                    <a:pt x="215" y="289"/>
                  </a:lnTo>
                  <a:lnTo>
                    <a:pt x="215" y="289"/>
                  </a:lnTo>
                  <a:lnTo>
                    <a:pt x="211" y="289"/>
                  </a:lnTo>
                  <a:lnTo>
                    <a:pt x="207" y="293"/>
                  </a:lnTo>
                  <a:lnTo>
                    <a:pt x="207" y="297"/>
                  </a:lnTo>
                  <a:lnTo>
                    <a:pt x="207" y="300"/>
                  </a:lnTo>
                  <a:lnTo>
                    <a:pt x="207" y="308"/>
                  </a:lnTo>
                  <a:lnTo>
                    <a:pt x="207" y="312"/>
                  </a:lnTo>
                  <a:lnTo>
                    <a:pt x="207" y="315"/>
                  </a:lnTo>
                  <a:lnTo>
                    <a:pt x="207" y="326"/>
                  </a:lnTo>
                  <a:lnTo>
                    <a:pt x="211" y="330"/>
                  </a:lnTo>
                  <a:lnTo>
                    <a:pt x="211" y="334"/>
                  </a:lnTo>
                  <a:lnTo>
                    <a:pt x="207" y="345"/>
                  </a:lnTo>
                  <a:lnTo>
                    <a:pt x="203" y="352"/>
                  </a:lnTo>
                  <a:lnTo>
                    <a:pt x="203" y="360"/>
                  </a:lnTo>
                  <a:lnTo>
                    <a:pt x="203" y="360"/>
                  </a:lnTo>
                  <a:lnTo>
                    <a:pt x="207" y="371"/>
                  </a:lnTo>
                  <a:lnTo>
                    <a:pt x="207" y="375"/>
                  </a:lnTo>
                  <a:lnTo>
                    <a:pt x="203" y="378"/>
                  </a:lnTo>
                  <a:lnTo>
                    <a:pt x="200" y="375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2" y="386"/>
                  </a:lnTo>
                  <a:lnTo>
                    <a:pt x="189" y="389"/>
                  </a:lnTo>
                  <a:lnTo>
                    <a:pt x="192" y="389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6" y="393"/>
                  </a:lnTo>
                  <a:lnTo>
                    <a:pt x="192" y="393"/>
                  </a:lnTo>
                  <a:lnTo>
                    <a:pt x="185" y="393"/>
                  </a:lnTo>
                  <a:lnTo>
                    <a:pt x="185" y="393"/>
                  </a:lnTo>
                  <a:lnTo>
                    <a:pt x="181" y="397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1"/>
                  </a:lnTo>
                  <a:lnTo>
                    <a:pt x="178" y="404"/>
                  </a:lnTo>
                  <a:lnTo>
                    <a:pt x="178" y="408"/>
                  </a:lnTo>
                  <a:lnTo>
                    <a:pt x="170" y="412"/>
                  </a:lnTo>
                  <a:lnTo>
                    <a:pt x="163" y="408"/>
                  </a:lnTo>
                  <a:lnTo>
                    <a:pt x="159" y="408"/>
                  </a:lnTo>
                  <a:lnTo>
                    <a:pt x="155" y="401"/>
                  </a:lnTo>
                  <a:lnTo>
                    <a:pt x="148" y="389"/>
                  </a:lnTo>
                  <a:lnTo>
                    <a:pt x="148" y="386"/>
                  </a:lnTo>
                  <a:lnTo>
                    <a:pt x="148" y="378"/>
                  </a:lnTo>
                  <a:lnTo>
                    <a:pt x="144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63"/>
                  </a:lnTo>
                  <a:lnTo>
                    <a:pt x="137" y="360"/>
                  </a:lnTo>
                  <a:lnTo>
                    <a:pt x="133" y="356"/>
                  </a:lnTo>
                  <a:lnTo>
                    <a:pt x="129" y="352"/>
                  </a:lnTo>
                  <a:lnTo>
                    <a:pt x="129" y="352"/>
                  </a:lnTo>
                  <a:lnTo>
                    <a:pt x="126" y="345"/>
                  </a:lnTo>
                  <a:lnTo>
                    <a:pt x="122" y="341"/>
                  </a:lnTo>
                  <a:lnTo>
                    <a:pt x="122" y="341"/>
                  </a:lnTo>
                  <a:lnTo>
                    <a:pt x="122" y="334"/>
                  </a:lnTo>
                  <a:lnTo>
                    <a:pt x="118" y="334"/>
                  </a:lnTo>
                  <a:lnTo>
                    <a:pt x="115" y="326"/>
                  </a:lnTo>
                  <a:lnTo>
                    <a:pt x="115" y="323"/>
                  </a:lnTo>
                  <a:lnTo>
                    <a:pt x="115" y="319"/>
                  </a:lnTo>
                  <a:lnTo>
                    <a:pt x="111" y="315"/>
                  </a:lnTo>
                  <a:lnTo>
                    <a:pt x="111" y="312"/>
                  </a:lnTo>
                  <a:lnTo>
                    <a:pt x="111" y="312"/>
                  </a:lnTo>
                  <a:lnTo>
                    <a:pt x="107" y="304"/>
                  </a:lnTo>
                  <a:lnTo>
                    <a:pt x="107" y="304"/>
                  </a:lnTo>
                  <a:lnTo>
                    <a:pt x="103" y="304"/>
                  </a:lnTo>
                  <a:lnTo>
                    <a:pt x="100" y="297"/>
                  </a:lnTo>
                  <a:lnTo>
                    <a:pt x="100" y="297"/>
                  </a:lnTo>
                  <a:lnTo>
                    <a:pt x="100" y="293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2" y="282"/>
                  </a:lnTo>
                  <a:lnTo>
                    <a:pt x="92" y="274"/>
                  </a:lnTo>
                  <a:lnTo>
                    <a:pt x="85" y="260"/>
                  </a:lnTo>
                  <a:lnTo>
                    <a:pt x="85" y="256"/>
                  </a:lnTo>
                  <a:lnTo>
                    <a:pt x="81" y="252"/>
                  </a:lnTo>
                  <a:lnTo>
                    <a:pt x="85" y="252"/>
                  </a:lnTo>
                  <a:lnTo>
                    <a:pt x="81" y="248"/>
                  </a:lnTo>
                  <a:lnTo>
                    <a:pt x="81" y="245"/>
                  </a:lnTo>
                  <a:lnTo>
                    <a:pt x="85" y="245"/>
                  </a:lnTo>
                  <a:lnTo>
                    <a:pt x="81" y="241"/>
                  </a:lnTo>
                  <a:lnTo>
                    <a:pt x="81" y="237"/>
                  </a:lnTo>
                  <a:lnTo>
                    <a:pt x="78" y="230"/>
                  </a:lnTo>
                  <a:lnTo>
                    <a:pt x="74" y="226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78" y="219"/>
                  </a:lnTo>
                  <a:lnTo>
                    <a:pt x="78" y="219"/>
                  </a:lnTo>
                  <a:lnTo>
                    <a:pt x="78" y="211"/>
                  </a:lnTo>
                  <a:lnTo>
                    <a:pt x="78" y="208"/>
                  </a:lnTo>
                  <a:lnTo>
                    <a:pt x="74" y="208"/>
                  </a:lnTo>
                  <a:lnTo>
                    <a:pt x="74" y="200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81" y="197"/>
                  </a:lnTo>
                  <a:lnTo>
                    <a:pt x="78" y="197"/>
                  </a:lnTo>
                  <a:lnTo>
                    <a:pt x="74" y="197"/>
                  </a:lnTo>
                  <a:lnTo>
                    <a:pt x="70" y="197"/>
                  </a:lnTo>
                  <a:lnTo>
                    <a:pt x="70" y="193"/>
                  </a:lnTo>
                  <a:lnTo>
                    <a:pt x="70" y="193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4" y="189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0" y="185"/>
                  </a:lnTo>
                  <a:lnTo>
                    <a:pt x="66" y="182"/>
                  </a:lnTo>
                  <a:lnTo>
                    <a:pt x="66" y="185"/>
                  </a:lnTo>
                  <a:lnTo>
                    <a:pt x="66" y="189"/>
                  </a:lnTo>
                  <a:lnTo>
                    <a:pt x="63" y="193"/>
                  </a:lnTo>
                  <a:lnTo>
                    <a:pt x="66" y="197"/>
                  </a:lnTo>
                  <a:lnTo>
                    <a:pt x="66" y="200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59" y="208"/>
                  </a:lnTo>
                  <a:lnTo>
                    <a:pt x="48" y="211"/>
                  </a:lnTo>
                  <a:lnTo>
                    <a:pt x="44" y="215"/>
                  </a:lnTo>
                  <a:lnTo>
                    <a:pt x="41" y="211"/>
                  </a:lnTo>
                  <a:lnTo>
                    <a:pt x="26" y="204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18" y="197"/>
                  </a:lnTo>
                  <a:lnTo>
                    <a:pt x="11" y="189"/>
                  </a:lnTo>
                  <a:lnTo>
                    <a:pt x="11" y="185"/>
                  </a:lnTo>
                  <a:lnTo>
                    <a:pt x="11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5"/>
                  </a:lnTo>
                  <a:lnTo>
                    <a:pt x="15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85"/>
                  </a:lnTo>
                  <a:lnTo>
                    <a:pt x="29" y="182"/>
                  </a:lnTo>
                  <a:lnTo>
                    <a:pt x="33" y="182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7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4"/>
                  </a:lnTo>
                  <a:lnTo>
                    <a:pt x="33" y="178"/>
                  </a:lnTo>
                  <a:lnTo>
                    <a:pt x="26" y="178"/>
                  </a:lnTo>
                  <a:lnTo>
                    <a:pt x="22" y="178"/>
                  </a:lnTo>
                  <a:lnTo>
                    <a:pt x="18" y="182"/>
                  </a:lnTo>
                  <a:lnTo>
                    <a:pt x="7" y="178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7" y="163"/>
                  </a:lnTo>
                  <a:lnTo>
                    <a:pt x="4" y="163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4" y="159"/>
                  </a:lnTo>
                  <a:lnTo>
                    <a:pt x="4" y="159"/>
                  </a:lnTo>
                  <a:lnTo>
                    <a:pt x="7" y="156"/>
                  </a:lnTo>
                  <a:lnTo>
                    <a:pt x="11" y="156"/>
                  </a:lnTo>
                  <a:lnTo>
                    <a:pt x="11" y="156"/>
                  </a:lnTo>
                  <a:lnTo>
                    <a:pt x="22" y="156"/>
                  </a:lnTo>
                  <a:lnTo>
                    <a:pt x="29" y="152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7" y="156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52"/>
                  </a:lnTo>
                  <a:lnTo>
                    <a:pt x="41" y="148"/>
                  </a:lnTo>
                  <a:lnTo>
                    <a:pt x="37" y="137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3" y="130"/>
                  </a:lnTo>
                  <a:lnTo>
                    <a:pt x="29" y="130"/>
                  </a:lnTo>
                  <a:lnTo>
                    <a:pt x="26" y="130"/>
                  </a:lnTo>
                  <a:lnTo>
                    <a:pt x="22" y="122"/>
                  </a:lnTo>
                  <a:lnTo>
                    <a:pt x="22" y="119"/>
                  </a:lnTo>
                  <a:lnTo>
                    <a:pt x="22" y="115"/>
                  </a:lnTo>
                  <a:lnTo>
                    <a:pt x="18" y="115"/>
                  </a:lnTo>
                  <a:lnTo>
                    <a:pt x="15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04"/>
                  </a:lnTo>
                  <a:lnTo>
                    <a:pt x="15" y="10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6"/>
                  </a:lnTo>
                  <a:lnTo>
                    <a:pt x="33" y="96"/>
                  </a:lnTo>
                  <a:lnTo>
                    <a:pt x="37" y="96"/>
                  </a:lnTo>
                  <a:lnTo>
                    <a:pt x="48" y="93"/>
                  </a:lnTo>
                  <a:lnTo>
                    <a:pt x="52" y="89"/>
                  </a:lnTo>
                  <a:lnTo>
                    <a:pt x="55" y="82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6" y="67"/>
                  </a:lnTo>
                  <a:lnTo>
                    <a:pt x="70" y="63"/>
                  </a:lnTo>
                  <a:lnTo>
                    <a:pt x="74" y="59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2"/>
                  </a:lnTo>
                  <a:lnTo>
                    <a:pt x="78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103" y="11"/>
                  </a:lnTo>
                  <a:lnTo>
                    <a:pt x="107" y="7"/>
                  </a:lnTo>
                  <a:lnTo>
                    <a:pt x="111" y="4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6" y="7"/>
                  </a:lnTo>
                  <a:lnTo>
                    <a:pt x="129" y="4"/>
                  </a:lnTo>
                  <a:lnTo>
                    <a:pt x="137" y="7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close/>
                  <a:moveTo>
                    <a:pt x="333" y="197"/>
                  </a:move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7"/>
                  </a:lnTo>
                  <a:close/>
                  <a:moveTo>
                    <a:pt x="333" y="193"/>
                  </a:moveTo>
                  <a:lnTo>
                    <a:pt x="329" y="193"/>
                  </a:lnTo>
                  <a:lnTo>
                    <a:pt x="329" y="197"/>
                  </a:lnTo>
                  <a:lnTo>
                    <a:pt x="333" y="197"/>
                  </a:lnTo>
                  <a:lnTo>
                    <a:pt x="333" y="197"/>
                  </a:lnTo>
                  <a:lnTo>
                    <a:pt x="333" y="193"/>
                  </a:lnTo>
                  <a:lnTo>
                    <a:pt x="333" y="193"/>
                  </a:lnTo>
                  <a:close/>
                  <a:moveTo>
                    <a:pt x="329" y="193"/>
                  </a:moveTo>
                  <a:lnTo>
                    <a:pt x="329" y="197"/>
                  </a:lnTo>
                  <a:lnTo>
                    <a:pt x="329" y="197"/>
                  </a:lnTo>
                  <a:lnTo>
                    <a:pt x="329" y="197"/>
                  </a:lnTo>
                  <a:lnTo>
                    <a:pt x="329" y="193"/>
                  </a:lnTo>
                  <a:lnTo>
                    <a:pt x="329" y="193"/>
                  </a:lnTo>
                  <a:close/>
                  <a:moveTo>
                    <a:pt x="322" y="197"/>
                  </a:moveTo>
                  <a:lnTo>
                    <a:pt x="322" y="197"/>
                  </a:lnTo>
                  <a:lnTo>
                    <a:pt x="326" y="197"/>
                  </a:lnTo>
                  <a:lnTo>
                    <a:pt x="326" y="193"/>
                  </a:lnTo>
                  <a:lnTo>
                    <a:pt x="326" y="193"/>
                  </a:lnTo>
                  <a:lnTo>
                    <a:pt x="322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1"/>
            <p:cNvSpPr>
              <a:spLocks noEditPoints="1"/>
            </p:cNvSpPr>
            <p:nvPr/>
          </p:nvSpPr>
          <p:spPr bwMode="auto">
            <a:xfrm>
              <a:off x="6131617" y="2636870"/>
              <a:ext cx="105504" cy="128663"/>
            </a:xfrm>
            <a:custGeom>
              <a:avLst/>
              <a:gdLst>
                <a:gd name="T0" fmla="*/ 22 w 22"/>
                <a:gd name="T1" fmla="*/ 24 h 27"/>
                <a:gd name="T2" fmla="*/ 20 w 22"/>
                <a:gd name="T3" fmla="*/ 25 h 27"/>
                <a:gd name="T4" fmla="*/ 21 w 22"/>
                <a:gd name="T5" fmla="*/ 27 h 27"/>
                <a:gd name="T6" fmla="*/ 19 w 22"/>
                <a:gd name="T7" fmla="*/ 24 h 27"/>
                <a:gd name="T8" fmla="*/ 19 w 22"/>
                <a:gd name="T9" fmla="*/ 23 h 27"/>
                <a:gd name="T10" fmla="*/ 18 w 22"/>
                <a:gd name="T11" fmla="*/ 23 h 27"/>
                <a:gd name="T12" fmla="*/ 18 w 22"/>
                <a:gd name="T13" fmla="*/ 21 h 27"/>
                <a:gd name="T14" fmla="*/ 16 w 22"/>
                <a:gd name="T15" fmla="*/ 17 h 27"/>
                <a:gd name="T16" fmla="*/ 16 w 22"/>
                <a:gd name="T17" fmla="*/ 17 h 27"/>
                <a:gd name="T18" fmla="*/ 13 w 22"/>
                <a:gd name="T19" fmla="*/ 17 h 27"/>
                <a:gd name="T20" fmla="*/ 11 w 22"/>
                <a:gd name="T21" fmla="*/ 15 h 27"/>
                <a:gd name="T22" fmla="*/ 12 w 22"/>
                <a:gd name="T23" fmla="*/ 18 h 27"/>
                <a:gd name="T24" fmla="*/ 12 w 22"/>
                <a:gd name="T25" fmla="*/ 19 h 27"/>
                <a:gd name="T26" fmla="*/ 11 w 22"/>
                <a:gd name="T27" fmla="*/ 22 h 27"/>
                <a:gd name="T28" fmla="*/ 11 w 22"/>
                <a:gd name="T29" fmla="*/ 20 h 27"/>
                <a:gd name="T30" fmla="*/ 10 w 22"/>
                <a:gd name="T31" fmla="*/ 21 h 27"/>
                <a:gd name="T32" fmla="*/ 10 w 22"/>
                <a:gd name="T33" fmla="*/ 19 h 27"/>
                <a:gd name="T34" fmla="*/ 9 w 22"/>
                <a:gd name="T35" fmla="*/ 19 h 27"/>
                <a:gd name="T36" fmla="*/ 9 w 22"/>
                <a:gd name="T37" fmla="*/ 21 h 27"/>
                <a:gd name="T38" fmla="*/ 9 w 22"/>
                <a:gd name="T39" fmla="*/ 22 h 27"/>
                <a:gd name="T40" fmla="*/ 8 w 22"/>
                <a:gd name="T41" fmla="*/ 22 h 27"/>
                <a:gd name="T42" fmla="*/ 7 w 22"/>
                <a:gd name="T43" fmla="*/ 21 h 27"/>
                <a:gd name="T44" fmla="*/ 6 w 22"/>
                <a:gd name="T45" fmla="*/ 19 h 27"/>
                <a:gd name="T46" fmla="*/ 4 w 22"/>
                <a:gd name="T47" fmla="*/ 15 h 27"/>
                <a:gd name="T48" fmla="*/ 4 w 22"/>
                <a:gd name="T49" fmla="*/ 12 h 27"/>
                <a:gd name="T50" fmla="*/ 1 w 22"/>
                <a:gd name="T51" fmla="*/ 10 h 27"/>
                <a:gd name="T52" fmla="*/ 2 w 22"/>
                <a:gd name="T53" fmla="*/ 7 h 27"/>
                <a:gd name="T54" fmla="*/ 4 w 22"/>
                <a:gd name="T55" fmla="*/ 6 h 27"/>
                <a:gd name="T56" fmla="*/ 3 w 22"/>
                <a:gd name="T57" fmla="*/ 5 h 27"/>
                <a:gd name="T58" fmla="*/ 0 w 22"/>
                <a:gd name="T59" fmla="*/ 3 h 27"/>
                <a:gd name="T60" fmla="*/ 1 w 22"/>
                <a:gd name="T61" fmla="*/ 1 h 27"/>
                <a:gd name="T62" fmla="*/ 1 w 22"/>
                <a:gd name="T63" fmla="*/ 0 h 27"/>
                <a:gd name="T64" fmla="*/ 2 w 22"/>
                <a:gd name="T65" fmla="*/ 1 h 27"/>
                <a:gd name="T66" fmla="*/ 4 w 22"/>
                <a:gd name="T67" fmla="*/ 2 h 27"/>
                <a:gd name="T68" fmla="*/ 4 w 22"/>
                <a:gd name="T69" fmla="*/ 1 h 27"/>
                <a:gd name="T70" fmla="*/ 6 w 22"/>
                <a:gd name="T71" fmla="*/ 2 h 27"/>
                <a:gd name="T72" fmla="*/ 7 w 22"/>
                <a:gd name="T73" fmla="*/ 3 h 27"/>
                <a:gd name="T74" fmla="*/ 8 w 22"/>
                <a:gd name="T75" fmla="*/ 5 h 27"/>
                <a:gd name="T76" fmla="*/ 9 w 22"/>
                <a:gd name="T77" fmla="*/ 6 h 27"/>
                <a:gd name="T78" fmla="*/ 13 w 22"/>
                <a:gd name="T79" fmla="*/ 6 h 27"/>
                <a:gd name="T80" fmla="*/ 17 w 22"/>
                <a:gd name="T81" fmla="*/ 6 h 27"/>
                <a:gd name="T82" fmla="*/ 18 w 22"/>
                <a:gd name="T83" fmla="*/ 7 h 27"/>
                <a:gd name="T84" fmla="*/ 18 w 22"/>
                <a:gd name="T85" fmla="*/ 9 h 27"/>
                <a:gd name="T86" fmla="*/ 17 w 22"/>
                <a:gd name="T87" fmla="*/ 11 h 27"/>
                <a:gd name="T88" fmla="*/ 16 w 22"/>
                <a:gd name="T89" fmla="*/ 11 h 27"/>
                <a:gd name="T90" fmla="*/ 15 w 22"/>
                <a:gd name="T91" fmla="*/ 13 h 27"/>
                <a:gd name="T92" fmla="*/ 16 w 22"/>
                <a:gd name="T93" fmla="*/ 15 h 27"/>
                <a:gd name="T94" fmla="*/ 17 w 22"/>
                <a:gd name="T95" fmla="*/ 16 h 27"/>
                <a:gd name="T96" fmla="*/ 17 w 22"/>
                <a:gd name="T97" fmla="*/ 16 h 27"/>
                <a:gd name="T98" fmla="*/ 18 w 22"/>
                <a:gd name="T99" fmla="*/ 14 h 27"/>
                <a:gd name="T100" fmla="*/ 19 w 22"/>
                <a:gd name="T101" fmla="*/ 14 h 27"/>
                <a:gd name="T102" fmla="*/ 20 w 22"/>
                <a:gd name="T103" fmla="*/ 15 h 27"/>
                <a:gd name="T104" fmla="*/ 21 w 22"/>
                <a:gd name="T105" fmla="*/ 17 h 27"/>
                <a:gd name="T106" fmla="*/ 22 w 22"/>
                <a:gd name="T107" fmla="*/ 21 h 27"/>
                <a:gd name="T108" fmla="*/ 22 w 22"/>
                <a:gd name="T109" fmla="*/ 22 h 27"/>
                <a:gd name="T110" fmla="*/ 16 w 22"/>
                <a:gd name="T111" fmla="*/ 18 h 27"/>
                <a:gd name="T112" fmla="*/ 16 w 22"/>
                <a:gd name="T113" fmla="*/ 19 h 27"/>
                <a:gd name="T114" fmla="*/ 14 w 22"/>
                <a:gd name="T115" fmla="*/ 19 h 27"/>
                <a:gd name="T116" fmla="*/ 15 w 22"/>
                <a:gd name="T117" fmla="*/ 19 h 27"/>
                <a:gd name="T118" fmla="*/ 14 w 22"/>
                <a:gd name="T119" fmla="*/ 18 h 27"/>
                <a:gd name="T120" fmla="*/ 12 w 22"/>
                <a:gd name="T121" fmla="*/ 18 h 27"/>
                <a:gd name="T122" fmla="*/ 14 w 22"/>
                <a:gd name="T12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lose/>
                  <a:moveTo>
                    <a:pt x="16" y="1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4" y="18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lose/>
                  <a:moveTo>
                    <a:pt x="13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8"/>
                    <a:pt x="14" y="18"/>
                    <a:pt x="14" y="18"/>
                  </a:cubicBezTo>
                  <a:lnTo>
                    <a:pt x="13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141910" y="2603418"/>
              <a:ext cx="65619" cy="33452"/>
            </a:xfrm>
            <a:custGeom>
              <a:avLst/>
              <a:gdLst>
                <a:gd name="T0" fmla="*/ 0 w 51"/>
                <a:gd name="T1" fmla="*/ 11 h 26"/>
                <a:gd name="T2" fmla="*/ 3 w 51"/>
                <a:gd name="T3" fmla="*/ 11 h 26"/>
                <a:gd name="T4" fmla="*/ 7 w 51"/>
                <a:gd name="T5" fmla="*/ 4 h 26"/>
                <a:gd name="T6" fmla="*/ 14 w 51"/>
                <a:gd name="T7" fmla="*/ 0 h 26"/>
                <a:gd name="T8" fmla="*/ 22 w 51"/>
                <a:gd name="T9" fmla="*/ 0 h 26"/>
                <a:gd name="T10" fmla="*/ 22 w 51"/>
                <a:gd name="T11" fmla="*/ 0 h 26"/>
                <a:gd name="T12" fmla="*/ 29 w 51"/>
                <a:gd name="T13" fmla="*/ 4 h 26"/>
                <a:gd name="T14" fmla="*/ 33 w 51"/>
                <a:gd name="T15" fmla="*/ 4 h 26"/>
                <a:gd name="T16" fmla="*/ 37 w 51"/>
                <a:gd name="T17" fmla="*/ 4 h 26"/>
                <a:gd name="T18" fmla="*/ 40 w 51"/>
                <a:gd name="T19" fmla="*/ 4 h 26"/>
                <a:gd name="T20" fmla="*/ 44 w 51"/>
                <a:gd name="T21" fmla="*/ 4 h 26"/>
                <a:gd name="T22" fmla="*/ 44 w 51"/>
                <a:gd name="T23" fmla="*/ 4 h 26"/>
                <a:gd name="T24" fmla="*/ 44 w 51"/>
                <a:gd name="T25" fmla="*/ 8 h 26"/>
                <a:gd name="T26" fmla="*/ 44 w 51"/>
                <a:gd name="T27" fmla="*/ 11 h 26"/>
                <a:gd name="T28" fmla="*/ 48 w 51"/>
                <a:gd name="T29" fmla="*/ 15 h 26"/>
                <a:gd name="T30" fmla="*/ 48 w 51"/>
                <a:gd name="T31" fmla="*/ 19 h 26"/>
                <a:gd name="T32" fmla="*/ 51 w 51"/>
                <a:gd name="T33" fmla="*/ 19 h 26"/>
                <a:gd name="T34" fmla="*/ 44 w 51"/>
                <a:gd name="T35" fmla="*/ 22 h 26"/>
                <a:gd name="T36" fmla="*/ 40 w 51"/>
                <a:gd name="T37" fmla="*/ 22 h 26"/>
                <a:gd name="T38" fmla="*/ 33 w 51"/>
                <a:gd name="T39" fmla="*/ 22 h 26"/>
                <a:gd name="T40" fmla="*/ 29 w 51"/>
                <a:gd name="T41" fmla="*/ 22 h 26"/>
                <a:gd name="T42" fmla="*/ 26 w 51"/>
                <a:gd name="T43" fmla="*/ 22 h 26"/>
                <a:gd name="T44" fmla="*/ 22 w 51"/>
                <a:gd name="T45" fmla="*/ 26 h 26"/>
                <a:gd name="T46" fmla="*/ 18 w 51"/>
                <a:gd name="T47" fmla="*/ 26 h 26"/>
                <a:gd name="T48" fmla="*/ 11 w 51"/>
                <a:gd name="T49" fmla="*/ 22 h 26"/>
                <a:gd name="T50" fmla="*/ 7 w 51"/>
                <a:gd name="T51" fmla="*/ 22 h 26"/>
                <a:gd name="T52" fmla="*/ 3 w 51"/>
                <a:gd name="T53" fmla="*/ 22 h 26"/>
                <a:gd name="T54" fmla="*/ 0 w 51"/>
                <a:gd name="T55" fmla="*/ 19 h 26"/>
                <a:gd name="T56" fmla="*/ 0 w 51"/>
                <a:gd name="T57" fmla="*/ 15 h 26"/>
                <a:gd name="T58" fmla="*/ 0 w 51"/>
                <a:gd name="T5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1" h="26">
                  <a:moveTo>
                    <a:pt x="0" y="11"/>
                  </a:moveTo>
                  <a:lnTo>
                    <a:pt x="3" y="11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5955347" y="2560960"/>
              <a:ext cx="176269" cy="81058"/>
            </a:xfrm>
            <a:custGeom>
              <a:avLst/>
              <a:gdLst>
                <a:gd name="T0" fmla="*/ 4 w 137"/>
                <a:gd name="T1" fmla="*/ 0 h 63"/>
                <a:gd name="T2" fmla="*/ 11 w 137"/>
                <a:gd name="T3" fmla="*/ 4 h 63"/>
                <a:gd name="T4" fmla="*/ 15 w 137"/>
                <a:gd name="T5" fmla="*/ 4 h 63"/>
                <a:gd name="T6" fmla="*/ 22 w 137"/>
                <a:gd name="T7" fmla="*/ 0 h 63"/>
                <a:gd name="T8" fmla="*/ 30 w 137"/>
                <a:gd name="T9" fmla="*/ 4 h 63"/>
                <a:gd name="T10" fmla="*/ 37 w 137"/>
                <a:gd name="T11" fmla="*/ 4 h 63"/>
                <a:gd name="T12" fmla="*/ 45 w 137"/>
                <a:gd name="T13" fmla="*/ 11 h 63"/>
                <a:gd name="T14" fmla="*/ 52 w 137"/>
                <a:gd name="T15" fmla="*/ 15 h 63"/>
                <a:gd name="T16" fmla="*/ 56 w 137"/>
                <a:gd name="T17" fmla="*/ 18 h 63"/>
                <a:gd name="T18" fmla="*/ 56 w 137"/>
                <a:gd name="T19" fmla="*/ 15 h 63"/>
                <a:gd name="T20" fmla="*/ 59 w 137"/>
                <a:gd name="T21" fmla="*/ 15 h 63"/>
                <a:gd name="T22" fmla="*/ 67 w 137"/>
                <a:gd name="T23" fmla="*/ 15 h 63"/>
                <a:gd name="T24" fmla="*/ 71 w 137"/>
                <a:gd name="T25" fmla="*/ 22 h 63"/>
                <a:gd name="T26" fmla="*/ 82 w 137"/>
                <a:gd name="T27" fmla="*/ 22 h 63"/>
                <a:gd name="T28" fmla="*/ 82 w 137"/>
                <a:gd name="T29" fmla="*/ 33 h 63"/>
                <a:gd name="T30" fmla="*/ 89 w 137"/>
                <a:gd name="T31" fmla="*/ 33 h 63"/>
                <a:gd name="T32" fmla="*/ 93 w 137"/>
                <a:gd name="T33" fmla="*/ 33 h 63"/>
                <a:gd name="T34" fmla="*/ 104 w 137"/>
                <a:gd name="T35" fmla="*/ 30 h 63"/>
                <a:gd name="T36" fmla="*/ 108 w 137"/>
                <a:gd name="T37" fmla="*/ 33 h 63"/>
                <a:gd name="T38" fmla="*/ 115 w 137"/>
                <a:gd name="T39" fmla="*/ 41 h 63"/>
                <a:gd name="T40" fmla="*/ 122 w 137"/>
                <a:gd name="T41" fmla="*/ 41 h 63"/>
                <a:gd name="T42" fmla="*/ 130 w 137"/>
                <a:gd name="T43" fmla="*/ 37 h 63"/>
                <a:gd name="T44" fmla="*/ 134 w 137"/>
                <a:gd name="T45" fmla="*/ 41 h 63"/>
                <a:gd name="T46" fmla="*/ 137 w 137"/>
                <a:gd name="T47" fmla="*/ 55 h 63"/>
                <a:gd name="T48" fmla="*/ 122 w 137"/>
                <a:gd name="T49" fmla="*/ 63 h 63"/>
                <a:gd name="T50" fmla="*/ 115 w 137"/>
                <a:gd name="T51" fmla="*/ 63 h 63"/>
                <a:gd name="T52" fmla="*/ 93 w 137"/>
                <a:gd name="T53" fmla="*/ 59 h 63"/>
                <a:gd name="T54" fmla="*/ 82 w 137"/>
                <a:gd name="T55" fmla="*/ 55 h 63"/>
                <a:gd name="T56" fmla="*/ 78 w 137"/>
                <a:gd name="T57" fmla="*/ 52 h 63"/>
                <a:gd name="T58" fmla="*/ 59 w 137"/>
                <a:gd name="T59" fmla="*/ 52 h 63"/>
                <a:gd name="T60" fmla="*/ 48 w 137"/>
                <a:gd name="T61" fmla="*/ 48 h 63"/>
                <a:gd name="T62" fmla="*/ 41 w 137"/>
                <a:gd name="T63" fmla="*/ 44 h 63"/>
                <a:gd name="T64" fmla="*/ 30 w 137"/>
                <a:gd name="T65" fmla="*/ 41 h 63"/>
                <a:gd name="T66" fmla="*/ 19 w 137"/>
                <a:gd name="T67" fmla="*/ 33 h 63"/>
                <a:gd name="T68" fmla="*/ 8 w 137"/>
                <a:gd name="T69" fmla="*/ 30 h 63"/>
                <a:gd name="T70" fmla="*/ 4 w 137"/>
                <a:gd name="T71" fmla="*/ 26 h 63"/>
                <a:gd name="T72" fmla="*/ 0 w 137"/>
                <a:gd name="T73" fmla="*/ 22 h 63"/>
                <a:gd name="T74" fmla="*/ 4 w 137"/>
                <a:gd name="T75" fmla="*/ 11 h 63"/>
                <a:gd name="T76" fmla="*/ 4 w 137"/>
                <a:gd name="T7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7" h="63">
                  <a:moveTo>
                    <a:pt x="4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1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78" y="30"/>
                  </a:lnTo>
                  <a:lnTo>
                    <a:pt x="82" y="33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3" y="33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3"/>
                  </a:lnTo>
                  <a:lnTo>
                    <a:pt x="115" y="37"/>
                  </a:lnTo>
                  <a:lnTo>
                    <a:pt x="115" y="41"/>
                  </a:lnTo>
                  <a:lnTo>
                    <a:pt x="119" y="41"/>
                  </a:lnTo>
                  <a:lnTo>
                    <a:pt x="122" y="41"/>
                  </a:lnTo>
                  <a:lnTo>
                    <a:pt x="126" y="41"/>
                  </a:lnTo>
                  <a:lnTo>
                    <a:pt x="130" y="37"/>
                  </a:lnTo>
                  <a:lnTo>
                    <a:pt x="134" y="41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7" y="55"/>
                  </a:lnTo>
                  <a:lnTo>
                    <a:pt x="134" y="63"/>
                  </a:lnTo>
                  <a:lnTo>
                    <a:pt x="122" y="63"/>
                  </a:lnTo>
                  <a:lnTo>
                    <a:pt x="119" y="59"/>
                  </a:lnTo>
                  <a:lnTo>
                    <a:pt x="115" y="63"/>
                  </a:lnTo>
                  <a:lnTo>
                    <a:pt x="100" y="59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82" y="55"/>
                  </a:lnTo>
                  <a:lnTo>
                    <a:pt x="78" y="55"/>
                  </a:lnTo>
                  <a:lnTo>
                    <a:pt x="78" y="52"/>
                  </a:lnTo>
                  <a:lnTo>
                    <a:pt x="71" y="48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48" y="48"/>
                  </a:lnTo>
                  <a:lnTo>
                    <a:pt x="45" y="44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0" y="41"/>
                  </a:lnTo>
                  <a:lnTo>
                    <a:pt x="26" y="37"/>
                  </a:lnTo>
                  <a:lnTo>
                    <a:pt x="19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1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34"/>
            <p:cNvSpPr/>
            <p:nvPr/>
          </p:nvSpPr>
          <p:spPr bwMode="auto">
            <a:xfrm>
              <a:off x="5551345" y="2418143"/>
              <a:ext cx="294639" cy="290779"/>
            </a:xfrm>
            <a:custGeom>
              <a:avLst/>
              <a:gdLst>
                <a:gd name="T0" fmla="*/ 137 w 229"/>
                <a:gd name="T1" fmla="*/ 218 h 226"/>
                <a:gd name="T2" fmla="*/ 155 w 229"/>
                <a:gd name="T3" fmla="*/ 215 h 226"/>
                <a:gd name="T4" fmla="*/ 166 w 229"/>
                <a:gd name="T5" fmla="*/ 211 h 226"/>
                <a:gd name="T6" fmla="*/ 174 w 229"/>
                <a:gd name="T7" fmla="*/ 211 h 226"/>
                <a:gd name="T8" fmla="*/ 166 w 229"/>
                <a:gd name="T9" fmla="*/ 192 h 226"/>
                <a:gd name="T10" fmla="*/ 155 w 229"/>
                <a:gd name="T11" fmla="*/ 181 h 226"/>
                <a:gd name="T12" fmla="*/ 148 w 229"/>
                <a:gd name="T13" fmla="*/ 174 h 226"/>
                <a:gd name="T14" fmla="*/ 144 w 229"/>
                <a:gd name="T15" fmla="*/ 163 h 226"/>
                <a:gd name="T16" fmla="*/ 155 w 229"/>
                <a:gd name="T17" fmla="*/ 152 h 226"/>
                <a:gd name="T18" fmla="*/ 166 w 229"/>
                <a:gd name="T19" fmla="*/ 155 h 226"/>
                <a:gd name="T20" fmla="*/ 188 w 229"/>
                <a:gd name="T21" fmla="*/ 141 h 226"/>
                <a:gd name="T22" fmla="*/ 203 w 229"/>
                <a:gd name="T23" fmla="*/ 122 h 226"/>
                <a:gd name="T24" fmla="*/ 207 w 229"/>
                <a:gd name="T25" fmla="*/ 111 h 226"/>
                <a:gd name="T26" fmla="*/ 214 w 229"/>
                <a:gd name="T27" fmla="*/ 92 h 226"/>
                <a:gd name="T28" fmla="*/ 222 w 229"/>
                <a:gd name="T29" fmla="*/ 81 h 226"/>
                <a:gd name="T30" fmla="*/ 229 w 229"/>
                <a:gd name="T31" fmla="*/ 74 h 226"/>
                <a:gd name="T32" fmla="*/ 214 w 229"/>
                <a:gd name="T33" fmla="*/ 70 h 226"/>
                <a:gd name="T34" fmla="*/ 196 w 229"/>
                <a:gd name="T35" fmla="*/ 55 h 226"/>
                <a:gd name="T36" fmla="*/ 192 w 229"/>
                <a:gd name="T37" fmla="*/ 37 h 226"/>
                <a:gd name="T38" fmla="*/ 192 w 229"/>
                <a:gd name="T39" fmla="*/ 26 h 226"/>
                <a:gd name="T40" fmla="*/ 181 w 229"/>
                <a:gd name="T41" fmla="*/ 14 h 226"/>
                <a:gd name="T42" fmla="*/ 170 w 229"/>
                <a:gd name="T43" fmla="*/ 7 h 226"/>
                <a:gd name="T44" fmla="*/ 170 w 229"/>
                <a:gd name="T45" fmla="*/ 0 h 226"/>
                <a:gd name="T46" fmla="*/ 151 w 229"/>
                <a:gd name="T47" fmla="*/ 7 h 226"/>
                <a:gd name="T48" fmla="*/ 148 w 229"/>
                <a:gd name="T49" fmla="*/ 37 h 226"/>
                <a:gd name="T50" fmla="*/ 144 w 229"/>
                <a:gd name="T51" fmla="*/ 48 h 226"/>
                <a:gd name="T52" fmla="*/ 137 w 229"/>
                <a:gd name="T53" fmla="*/ 55 h 226"/>
                <a:gd name="T54" fmla="*/ 133 w 229"/>
                <a:gd name="T55" fmla="*/ 63 h 226"/>
                <a:gd name="T56" fmla="*/ 129 w 229"/>
                <a:gd name="T57" fmla="*/ 77 h 226"/>
                <a:gd name="T58" fmla="*/ 122 w 229"/>
                <a:gd name="T59" fmla="*/ 85 h 226"/>
                <a:gd name="T60" fmla="*/ 114 w 229"/>
                <a:gd name="T61" fmla="*/ 85 h 226"/>
                <a:gd name="T62" fmla="*/ 107 w 229"/>
                <a:gd name="T63" fmla="*/ 92 h 226"/>
                <a:gd name="T64" fmla="*/ 92 w 229"/>
                <a:gd name="T65" fmla="*/ 100 h 226"/>
                <a:gd name="T66" fmla="*/ 85 w 229"/>
                <a:gd name="T67" fmla="*/ 107 h 226"/>
                <a:gd name="T68" fmla="*/ 88 w 229"/>
                <a:gd name="T69" fmla="*/ 122 h 226"/>
                <a:gd name="T70" fmla="*/ 70 w 229"/>
                <a:gd name="T71" fmla="*/ 126 h 226"/>
                <a:gd name="T72" fmla="*/ 48 w 229"/>
                <a:gd name="T73" fmla="*/ 129 h 226"/>
                <a:gd name="T74" fmla="*/ 0 w 229"/>
                <a:gd name="T75" fmla="*/ 126 h 226"/>
                <a:gd name="T76" fmla="*/ 18 w 229"/>
                <a:gd name="T77" fmla="*/ 144 h 226"/>
                <a:gd name="T78" fmla="*/ 29 w 229"/>
                <a:gd name="T79" fmla="*/ 152 h 226"/>
                <a:gd name="T80" fmla="*/ 37 w 229"/>
                <a:gd name="T81" fmla="*/ 163 h 226"/>
                <a:gd name="T82" fmla="*/ 44 w 229"/>
                <a:gd name="T83" fmla="*/ 174 h 226"/>
                <a:gd name="T84" fmla="*/ 29 w 229"/>
                <a:gd name="T85" fmla="*/ 178 h 226"/>
                <a:gd name="T86" fmla="*/ 22 w 229"/>
                <a:gd name="T87" fmla="*/ 189 h 226"/>
                <a:gd name="T88" fmla="*/ 22 w 229"/>
                <a:gd name="T89" fmla="*/ 200 h 226"/>
                <a:gd name="T90" fmla="*/ 33 w 229"/>
                <a:gd name="T91" fmla="*/ 200 h 226"/>
                <a:gd name="T92" fmla="*/ 40 w 229"/>
                <a:gd name="T93" fmla="*/ 200 h 226"/>
                <a:gd name="T94" fmla="*/ 48 w 229"/>
                <a:gd name="T95" fmla="*/ 200 h 226"/>
                <a:gd name="T96" fmla="*/ 55 w 229"/>
                <a:gd name="T97" fmla="*/ 200 h 226"/>
                <a:gd name="T98" fmla="*/ 62 w 229"/>
                <a:gd name="T99" fmla="*/ 200 h 226"/>
                <a:gd name="T100" fmla="*/ 74 w 229"/>
                <a:gd name="T101" fmla="*/ 196 h 226"/>
                <a:gd name="T102" fmla="*/ 85 w 229"/>
                <a:gd name="T103" fmla="*/ 196 h 226"/>
                <a:gd name="T104" fmla="*/ 99 w 229"/>
                <a:gd name="T105" fmla="*/ 196 h 226"/>
                <a:gd name="T106" fmla="*/ 103 w 229"/>
                <a:gd name="T107" fmla="*/ 204 h 226"/>
                <a:gd name="T108" fmla="*/ 111 w 229"/>
                <a:gd name="T109" fmla="*/ 204 h 226"/>
                <a:gd name="T110" fmla="*/ 114 w 229"/>
                <a:gd name="T111" fmla="*/ 215 h 226"/>
                <a:gd name="T112" fmla="*/ 114 w 229"/>
                <a:gd name="T113" fmla="*/ 218 h 226"/>
                <a:gd name="T114" fmla="*/ 129 w 229"/>
                <a:gd name="T11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226">
                  <a:moveTo>
                    <a:pt x="133" y="226"/>
                  </a:moveTo>
                  <a:lnTo>
                    <a:pt x="133" y="222"/>
                  </a:lnTo>
                  <a:lnTo>
                    <a:pt x="137" y="218"/>
                  </a:lnTo>
                  <a:lnTo>
                    <a:pt x="137" y="218"/>
                  </a:lnTo>
                  <a:lnTo>
                    <a:pt x="140" y="215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55" y="215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6" y="211"/>
                  </a:lnTo>
                  <a:lnTo>
                    <a:pt x="166" y="211"/>
                  </a:lnTo>
                  <a:lnTo>
                    <a:pt x="170" y="215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11"/>
                  </a:lnTo>
                  <a:lnTo>
                    <a:pt x="174" y="207"/>
                  </a:lnTo>
                  <a:lnTo>
                    <a:pt x="170" y="196"/>
                  </a:lnTo>
                  <a:lnTo>
                    <a:pt x="166" y="192"/>
                  </a:lnTo>
                  <a:lnTo>
                    <a:pt x="166" y="192"/>
                  </a:lnTo>
                  <a:lnTo>
                    <a:pt x="166" y="189"/>
                  </a:lnTo>
                  <a:lnTo>
                    <a:pt x="162" y="189"/>
                  </a:lnTo>
                  <a:lnTo>
                    <a:pt x="159" y="189"/>
                  </a:lnTo>
                  <a:lnTo>
                    <a:pt x="155" y="181"/>
                  </a:lnTo>
                  <a:lnTo>
                    <a:pt x="155" y="178"/>
                  </a:lnTo>
                  <a:lnTo>
                    <a:pt x="155" y="174"/>
                  </a:lnTo>
                  <a:lnTo>
                    <a:pt x="151" y="174"/>
                  </a:lnTo>
                  <a:lnTo>
                    <a:pt x="148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0"/>
                  </a:lnTo>
                  <a:lnTo>
                    <a:pt x="144" y="163"/>
                  </a:lnTo>
                  <a:lnTo>
                    <a:pt x="148" y="163"/>
                  </a:lnTo>
                  <a:lnTo>
                    <a:pt x="151" y="155"/>
                  </a:lnTo>
                  <a:lnTo>
                    <a:pt x="151" y="155"/>
                  </a:lnTo>
                  <a:lnTo>
                    <a:pt x="155" y="152"/>
                  </a:lnTo>
                  <a:lnTo>
                    <a:pt x="159" y="152"/>
                  </a:lnTo>
                  <a:lnTo>
                    <a:pt x="162" y="152"/>
                  </a:lnTo>
                  <a:lnTo>
                    <a:pt x="162" y="155"/>
                  </a:lnTo>
                  <a:lnTo>
                    <a:pt x="166" y="155"/>
                  </a:lnTo>
                  <a:lnTo>
                    <a:pt x="170" y="155"/>
                  </a:lnTo>
                  <a:lnTo>
                    <a:pt x="181" y="152"/>
                  </a:lnTo>
                  <a:lnTo>
                    <a:pt x="185" y="148"/>
                  </a:lnTo>
                  <a:lnTo>
                    <a:pt x="188" y="141"/>
                  </a:lnTo>
                  <a:lnTo>
                    <a:pt x="196" y="133"/>
                  </a:lnTo>
                  <a:lnTo>
                    <a:pt x="196" y="129"/>
                  </a:lnTo>
                  <a:lnTo>
                    <a:pt x="199" y="126"/>
                  </a:lnTo>
                  <a:lnTo>
                    <a:pt x="203" y="122"/>
                  </a:lnTo>
                  <a:lnTo>
                    <a:pt x="207" y="118"/>
                  </a:lnTo>
                  <a:lnTo>
                    <a:pt x="211" y="115"/>
                  </a:lnTo>
                  <a:lnTo>
                    <a:pt x="211" y="115"/>
                  </a:lnTo>
                  <a:lnTo>
                    <a:pt x="207" y="111"/>
                  </a:lnTo>
                  <a:lnTo>
                    <a:pt x="211" y="107"/>
                  </a:lnTo>
                  <a:lnTo>
                    <a:pt x="214" y="103"/>
                  </a:lnTo>
                  <a:lnTo>
                    <a:pt x="214" y="100"/>
                  </a:lnTo>
                  <a:lnTo>
                    <a:pt x="214" y="92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8" y="81"/>
                  </a:lnTo>
                  <a:lnTo>
                    <a:pt x="222" y="81"/>
                  </a:lnTo>
                  <a:lnTo>
                    <a:pt x="225" y="81"/>
                  </a:lnTo>
                  <a:lnTo>
                    <a:pt x="225" y="81"/>
                  </a:lnTo>
                  <a:lnTo>
                    <a:pt x="229" y="77"/>
                  </a:lnTo>
                  <a:lnTo>
                    <a:pt x="229" y="74"/>
                  </a:lnTo>
                  <a:lnTo>
                    <a:pt x="225" y="74"/>
                  </a:lnTo>
                  <a:lnTo>
                    <a:pt x="222" y="74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07" y="66"/>
                  </a:lnTo>
                  <a:lnTo>
                    <a:pt x="203" y="66"/>
                  </a:lnTo>
                  <a:lnTo>
                    <a:pt x="196" y="63"/>
                  </a:lnTo>
                  <a:lnTo>
                    <a:pt x="196" y="55"/>
                  </a:lnTo>
                  <a:lnTo>
                    <a:pt x="192" y="48"/>
                  </a:lnTo>
                  <a:lnTo>
                    <a:pt x="188" y="40"/>
                  </a:lnTo>
                  <a:lnTo>
                    <a:pt x="188" y="37"/>
                  </a:lnTo>
                  <a:lnTo>
                    <a:pt x="192" y="37"/>
                  </a:lnTo>
                  <a:lnTo>
                    <a:pt x="192" y="33"/>
                  </a:lnTo>
                  <a:lnTo>
                    <a:pt x="196" y="29"/>
                  </a:lnTo>
                  <a:lnTo>
                    <a:pt x="196" y="26"/>
                  </a:lnTo>
                  <a:lnTo>
                    <a:pt x="192" y="26"/>
                  </a:lnTo>
                  <a:lnTo>
                    <a:pt x="192" y="22"/>
                  </a:lnTo>
                  <a:lnTo>
                    <a:pt x="188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4" y="14"/>
                  </a:lnTo>
                  <a:lnTo>
                    <a:pt x="170" y="14"/>
                  </a:lnTo>
                  <a:lnTo>
                    <a:pt x="170" y="7"/>
                  </a:lnTo>
                  <a:lnTo>
                    <a:pt x="177" y="3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2" y="0"/>
                  </a:lnTo>
                  <a:lnTo>
                    <a:pt x="159" y="3"/>
                  </a:lnTo>
                  <a:lnTo>
                    <a:pt x="155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55" y="22"/>
                  </a:lnTo>
                  <a:lnTo>
                    <a:pt x="159" y="26"/>
                  </a:lnTo>
                  <a:lnTo>
                    <a:pt x="148" y="37"/>
                  </a:lnTo>
                  <a:lnTo>
                    <a:pt x="151" y="40"/>
                  </a:lnTo>
                  <a:lnTo>
                    <a:pt x="151" y="44"/>
                  </a:lnTo>
                  <a:lnTo>
                    <a:pt x="148" y="48"/>
                  </a:lnTo>
                  <a:lnTo>
                    <a:pt x="144" y="48"/>
                  </a:lnTo>
                  <a:lnTo>
                    <a:pt x="137" y="48"/>
                  </a:lnTo>
                  <a:lnTo>
                    <a:pt x="133" y="48"/>
                  </a:lnTo>
                  <a:lnTo>
                    <a:pt x="133" y="55"/>
                  </a:lnTo>
                  <a:lnTo>
                    <a:pt x="137" y="55"/>
                  </a:lnTo>
                  <a:lnTo>
                    <a:pt x="140" y="59"/>
                  </a:lnTo>
                  <a:lnTo>
                    <a:pt x="140" y="63"/>
                  </a:lnTo>
                  <a:lnTo>
                    <a:pt x="137" y="63"/>
                  </a:lnTo>
                  <a:lnTo>
                    <a:pt x="133" y="63"/>
                  </a:lnTo>
                  <a:lnTo>
                    <a:pt x="129" y="66"/>
                  </a:lnTo>
                  <a:lnTo>
                    <a:pt x="129" y="70"/>
                  </a:lnTo>
                  <a:lnTo>
                    <a:pt x="129" y="74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29" y="85"/>
                  </a:lnTo>
                  <a:lnTo>
                    <a:pt x="125" y="89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9"/>
                  </a:lnTo>
                  <a:lnTo>
                    <a:pt x="114" y="89"/>
                  </a:lnTo>
                  <a:lnTo>
                    <a:pt x="114" y="85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03" y="92"/>
                  </a:lnTo>
                  <a:lnTo>
                    <a:pt x="107" y="92"/>
                  </a:lnTo>
                  <a:lnTo>
                    <a:pt x="103" y="96"/>
                  </a:lnTo>
                  <a:lnTo>
                    <a:pt x="99" y="100"/>
                  </a:lnTo>
                  <a:lnTo>
                    <a:pt x="96" y="96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3"/>
                  </a:lnTo>
                  <a:lnTo>
                    <a:pt x="88" y="103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5"/>
                  </a:lnTo>
                  <a:lnTo>
                    <a:pt x="85" y="118"/>
                  </a:lnTo>
                  <a:lnTo>
                    <a:pt x="88" y="122"/>
                  </a:lnTo>
                  <a:lnTo>
                    <a:pt x="85" y="122"/>
                  </a:lnTo>
                  <a:lnTo>
                    <a:pt x="81" y="126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59" y="126"/>
                  </a:lnTo>
                  <a:lnTo>
                    <a:pt x="55" y="129"/>
                  </a:lnTo>
                  <a:lnTo>
                    <a:pt x="51" y="129"/>
                  </a:lnTo>
                  <a:lnTo>
                    <a:pt x="48" y="129"/>
                  </a:lnTo>
                  <a:lnTo>
                    <a:pt x="40" y="129"/>
                  </a:lnTo>
                  <a:lnTo>
                    <a:pt x="22" y="13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11" y="137"/>
                  </a:lnTo>
                  <a:lnTo>
                    <a:pt x="11" y="141"/>
                  </a:lnTo>
                  <a:lnTo>
                    <a:pt x="14" y="144"/>
                  </a:lnTo>
                  <a:lnTo>
                    <a:pt x="18" y="144"/>
                  </a:lnTo>
                  <a:lnTo>
                    <a:pt x="22" y="148"/>
                  </a:lnTo>
                  <a:lnTo>
                    <a:pt x="25" y="148"/>
                  </a:lnTo>
                  <a:lnTo>
                    <a:pt x="29" y="148"/>
                  </a:lnTo>
                  <a:lnTo>
                    <a:pt x="29" y="152"/>
                  </a:lnTo>
                  <a:lnTo>
                    <a:pt x="33" y="152"/>
                  </a:lnTo>
                  <a:lnTo>
                    <a:pt x="33" y="155"/>
                  </a:lnTo>
                  <a:lnTo>
                    <a:pt x="37" y="159"/>
                  </a:lnTo>
                  <a:lnTo>
                    <a:pt x="37" y="163"/>
                  </a:lnTo>
                  <a:lnTo>
                    <a:pt x="37" y="166"/>
                  </a:lnTo>
                  <a:lnTo>
                    <a:pt x="40" y="166"/>
                  </a:lnTo>
                  <a:lnTo>
                    <a:pt x="44" y="166"/>
                  </a:lnTo>
                  <a:lnTo>
                    <a:pt x="44" y="174"/>
                  </a:lnTo>
                  <a:lnTo>
                    <a:pt x="44" y="178"/>
                  </a:lnTo>
                  <a:lnTo>
                    <a:pt x="40" y="174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5" y="181"/>
                  </a:lnTo>
                  <a:lnTo>
                    <a:pt x="22" y="181"/>
                  </a:lnTo>
                  <a:lnTo>
                    <a:pt x="22" y="185"/>
                  </a:lnTo>
                  <a:lnTo>
                    <a:pt x="22" y="189"/>
                  </a:lnTo>
                  <a:lnTo>
                    <a:pt x="22" y="192"/>
                  </a:lnTo>
                  <a:lnTo>
                    <a:pt x="22" y="196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22" y="204"/>
                  </a:lnTo>
                  <a:lnTo>
                    <a:pt x="25" y="204"/>
                  </a:lnTo>
                  <a:lnTo>
                    <a:pt x="29" y="200"/>
                  </a:lnTo>
                  <a:lnTo>
                    <a:pt x="33" y="200"/>
                  </a:lnTo>
                  <a:lnTo>
                    <a:pt x="33" y="200"/>
                  </a:lnTo>
                  <a:lnTo>
                    <a:pt x="37" y="200"/>
                  </a:lnTo>
                  <a:lnTo>
                    <a:pt x="37" y="200"/>
                  </a:lnTo>
                  <a:lnTo>
                    <a:pt x="40" y="200"/>
                  </a:lnTo>
                  <a:lnTo>
                    <a:pt x="44" y="200"/>
                  </a:lnTo>
                  <a:lnTo>
                    <a:pt x="44" y="200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48" y="196"/>
                  </a:lnTo>
                  <a:lnTo>
                    <a:pt x="51" y="196"/>
                  </a:lnTo>
                  <a:lnTo>
                    <a:pt x="55" y="200"/>
                  </a:lnTo>
                  <a:lnTo>
                    <a:pt x="55" y="200"/>
                  </a:lnTo>
                  <a:lnTo>
                    <a:pt x="55" y="196"/>
                  </a:lnTo>
                  <a:lnTo>
                    <a:pt x="59" y="196"/>
                  </a:lnTo>
                  <a:lnTo>
                    <a:pt x="59" y="200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6" y="200"/>
                  </a:lnTo>
                  <a:lnTo>
                    <a:pt x="70" y="196"/>
                  </a:lnTo>
                  <a:lnTo>
                    <a:pt x="74" y="196"/>
                  </a:lnTo>
                  <a:lnTo>
                    <a:pt x="77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8" y="196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99" y="196"/>
                  </a:lnTo>
                  <a:lnTo>
                    <a:pt x="103" y="200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03" y="204"/>
                  </a:lnTo>
                  <a:lnTo>
                    <a:pt x="111" y="204"/>
                  </a:lnTo>
                  <a:lnTo>
                    <a:pt x="111" y="207"/>
                  </a:lnTo>
                  <a:lnTo>
                    <a:pt x="114" y="211"/>
                  </a:lnTo>
                  <a:lnTo>
                    <a:pt x="114" y="215"/>
                  </a:lnTo>
                  <a:lnTo>
                    <a:pt x="114" y="215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4" y="218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2"/>
                  </a:lnTo>
                  <a:lnTo>
                    <a:pt x="129" y="226"/>
                  </a:lnTo>
                  <a:lnTo>
                    <a:pt x="129" y="226"/>
                  </a:lnTo>
                  <a:lnTo>
                    <a:pt x="133" y="2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5"/>
            <p:cNvSpPr/>
            <p:nvPr/>
          </p:nvSpPr>
          <p:spPr bwMode="auto">
            <a:xfrm>
              <a:off x="5770074" y="2402703"/>
              <a:ext cx="156969" cy="114511"/>
            </a:xfrm>
            <a:custGeom>
              <a:avLst/>
              <a:gdLst>
                <a:gd name="T0" fmla="*/ 59 w 122"/>
                <a:gd name="T1" fmla="*/ 89 h 89"/>
                <a:gd name="T2" fmla="*/ 70 w 122"/>
                <a:gd name="T3" fmla="*/ 78 h 89"/>
                <a:gd name="T4" fmla="*/ 78 w 122"/>
                <a:gd name="T5" fmla="*/ 71 h 89"/>
                <a:gd name="T6" fmla="*/ 89 w 122"/>
                <a:gd name="T7" fmla="*/ 78 h 89"/>
                <a:gd name="T8" fmla="*/ 100 w 122"/>
                <a:gd name="T9" fmla="*/ 78 h 89"/>
                <a:gd name="T10" fmla="*/ 104 w 122"/>
                <a:gd name="T11" fmla="*/ 82 h 89"/>
                <a:gd name="T12" fmla="*/ 115 w 122"/>
                <a:gd name="T13" fmla="*/ 82 h 89"/>
                <a:gd name="T14" fmla="*/ 118 w 122"/>
                <a:gd name="T15" fmla="*/ 82 h 89"/>
                <a:gd name="T16" fmla="*/ 118 w 122"/>
                <a:gd name="T17" fmla="*/ 75 h 89"/>
                <a:gd name="T18" fmla="*/ 115 w 122"/>
                <a:gd name="T19" fmla="*/ 67 h 89"/>
                <a:gd name="T20" fmla="*/ 111 w 122"/>
                <a:gd name="T21" fmla="*/ 52 h 89"/>
                <a:gd name="T22" fmla="*/ 104 w 122"/>
                <a:gd name="T23" fmla="*/ 49 h 89"/>
                <a:gd name="T24" fmla="*/ 96 w 122"/>
                <a:gd name="T25" fmla="*/ 38 h 89"/>
                <a:gd name="T26" fmla="*/ 85 w 122"/>
                <a:gd name="T27" fmla="*/ 30 h 89"/>
                <a:gd name="T28" fmla="*/ 81 w 122"/>
                <a:gd name="T29" fmla="*/ 26 h 89"/>
                <a:gd name="T30" fmla="*/ 66 w 122"/>
                <a:gd name="T31" fmla="*/ 26 h 89"/>
                <a:gd name="T32" fmla="*/ 63 w 122"/>
                <a:gd name="T33" fmla="*/ 23 h 89"/>
                <a:gd name="T34" fmla="*/ 59 w 122"/>
                <a:gd name="T35" fmla="*/ 15 h 89"/>
                <a:gd name="T36" fmla="*/ 48 w 122"/>
                <a:gd name="T37" fmla="*/ 0 h 89"/>
                <a:gd name="T38" fmla="*/ 44 w 122"/>
                <a:gd name="T39" fmla="*/ 0 h 89"/>
                <a:gd name="T40" fmla="*/ 41 w 122"/>
                <a:gd name="T41" fmla="*/ 0 h 89"/>
                <a:gd name="T42" fmla="*/ 37 w 122"/>
                <a:gd name="T43" fmla="*/ 4 h 89"/>
                <a:gd name="T44" fmla="*/ 29 w 122"/>
                <a:gd name="T45" fmla="*/ 0 h 89"/>
                <a:gd name="T46" fmla="*/ 29 w 122"/>
                <a:gd name="T47" fmla="*/ 0 h 89"/>
                <a:gd name="T48" fmla="*/ 18 w 122"/>
                <a:gd name="T49" fmla="*/ 8 h 89"/>
                <a:gd name="T50" fmla="*/ 7 w 122"/>
                <a:gd name="T51" fmla="*/ 15 h 89"/>
                <a:gd name="T52" fmla="*/ 0 w 122"/>
                <a:gd name="T53" fmla="*/ 26 h 89"/>
                <a:gd name="T54" fmla="*/ 7 w 122"/>
                <a:gd name="T55" fmla="*/ 26 h 89"/>
                <a:gd name="T56" fmla="*/ 11 w 122"/>
                <a:gd name="T57" fmla="*/ 30 h 89"/>
                <a:gd name="T58" fmla="*/ 22 w 122"/>
                <a:gd name="T59" fmla="*/ 34 h 89"/>
                <a:gd name="T60" fmla="*/ 26 w 122"/>
                <a:gd name="T61" fmla="*/ 38 h 89"/>
                <a:gd name="T62" fmla="*/ 22 w 122"/>
                <a:gd name="T63" fmla="*/ 45 h 89"/>
                <a:gd name="T64" fmla="*/ 18 w 122"/>
                <a:gd name="T65" fmla="*/ 49 h 89"/>
                <a:gd name="T66" fmla="*/ 22 w 122"/>
                <a:gd name="T67" fmla="*/ 60 h 89"/>
                <a:gd name="T68" fmla="*/ 26 w 122"/>
                <a:gd name="T69" fmla="*/ 75 h 89"/>
                <a:gd name="T70" fmla="*/ 37 w 122"/>
                <a:gd name="T71" fmla="*/ 78 h 89"/>
                <a:gd name="T72" fmla="*/ 44 w 122"/>
                <a:gd name="T73" fmla="*/ 86 h 89"/>
                <a:gd name="T74" fmla="*/ 55 w 122"/>
                <a:gd name="T75" fmla="*/ 86 h 89"/>
                <a:gd name="T76" fmla="*/ 59 w 122"/>
                <a:gd name="T7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89">
                  <a:moveTo>
                    <a:pt x="59" y="89"/>
                  </a:moveTo>
                  <a:lnTo>
                    <a:pt x="59" y="89"/>
                  </a:lnTo>
                  <a:lnTo>
                    <a:pt x="66" y="82"/>
                  </a:lnTo>
                  <a:lnTo>
                    <a:pt x="70" y="78"/>
                  </a:lnTo>
                  <a:lnTo>
                    <a:pt x="74" y="75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9" y="78"/>
                  </a:lnTo>
                  <a:lnTo>
                    <a:pt x="92" y="75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4" y="82"/>
                  </a:lnTo>
                  <a:lnTo>
                    <a:pt x="111" y="86"/>
                  </a:lnTo>
                  <a:lnTo>
                    <a:pt x="115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15" y="67"/>
                  </a:lnTo>
                  <a:lnTo>
                    <a:pt x="111" y="60"/>
                  </a:lnTo>
                  <a:lnTo>
                    <a:pt x="111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1"/>
                  </a:lnTo>
                  <a:lnTo>
                    <a:pt x="96" y="38"/>
                  </a:lnTo>
                  <a:lnTo>
                    <a:pt x="89" y="34"/>
                  </a:lnTo>
                  <a:lnTo>
                    <a:pt x="85" y="30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59" y="15"/>
                  </a:lnTo>
                  <a:lnTo>
                    <a:pt x="52" y="8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8"/>
                  </a:lnTo>
                  <a:lnTo>
                    <a:pt x="18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8" y="52"/>
                  </a:lnTo>
                  <a:lnTo>
                    <a:pt x="22" y="60"/>
                  </a:lnTo>
                  <a:lnTo>
                    <a:pt x="26" y="67"/>
                  </a:lnTo>
                  <a:lnTo>
                    <a:pt x="26" y="75"/>
                  </a:lnTo>
                  <a:lnTo>
                    <a:pt x="33" y="78"/>
                  </a:lnTo>
                  <a:lnTo>
                    <a:pt x="37" y="78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9" y="86"/>
                  </a:lnTo>
                  <a:lnTo>
                    <a:pt x="59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36"/>
            <p:cNvSpPr/>
            <p:nvPr/>
          </p:nvSpPr>
          <p:spPr bwMode="auto">
            <a:xfrm>
              <a:off x="5532047" y="2374398"/>
              <a:ext cx="280486" cy="214868"/>
            </a:xfrm>
            <a:custGeom>
              <a:avLst/>
              <a:gdLst>
                <a:gd name="T0" fmla="*/ 200 w 218"/>
                <a:gd name="T1" fmla="*/ 15 h 167"/>
                <a:gd name="T2" fmla="*/ 211 w 218"/>
                <a:gd name="T3" fmla="*/ 15 h 167"/>
                <a:gd name="T4" fmla="*/ 211 w 218"/>
                <a:gd name="T5" fmla="*/ 22 h 167"/>
                <a:gd name="T6" fmla="*/ 203 w 218"/>
                <a:gd name="T7" fmla="*/ 30 h 167"/>
                <a:gd name="T8" fmla="*/ 177 w 218"/>
                <a:gd name="T9" fmla="*/ 34 h 167"/>
                <a:gd name="T10" fmla="*/ 166 w 218"/>
                <a:gd name="T11" fmla="*/ 41 h 167"/>
                <a:gd name="T12" fmla="*/ 174 w 218"/>
                <a:gd name="T13" fmla="*/ 60 h 167"/>
                <a:gd name="T14" fmla="*/ 166 w 218"/>
                <a:gd name="T15" fmla="*/ 78 h 167"/>
                <a:gd name="T16" fmla="*/ 152 w 218"/>
                <a:gd name="T17" fmla="*/ 82 h 167"/>
                <a:gd name="T18" fmla="*/ 152 w 218"/>
                <a:gd name="T19" fmla="*/ 89 h 167"/>
                <a:gd name="T20" fmla="*/ 152 w 218"/>
                <a:gd name="T21" fmla="*/ 97 h 167"/>
                <a:gd name="T22" fmla="*/ 144 w 218"/>
                <a:gd name="T23" fmla="*/ 104 h 167"/>
                <a:gd name="T24" fmla="*/ 144 w 218"/>
                <a:gd name="T25" fmla="*/ 111 h 167"/>
                <a:gd name="T26" fmla="*/ 137 w 218"/>
                <a:gd name="T27" fmla="*/ 119 h 167"/>
                <a:gd name="T28" fmla="*/ 129 w 218"/>
                <a:gd name="T29" fmla="*/ 123 h 167"/>
                <a:gd name="T30" fmla="*/ 126 w 218"/>
                <a:gd name="T31" fmla="*/ 123 h 167"/>
                <a:gd name="T32" fmla="*/ 118 w 218"/>
                <a:gd name="T33" fmla="*/ 130 h 167"/>
                <a:gd name="T34" fmla="*/ 107 w 218"/>
                <a:gd name="T35" fmla="*/ 134 h 167"/>
                <a:gd name="T36" fmla="*/ 103 w 218"/>
                <a:gd name="T37" fmla="*/ 137 h 167"/>
                <a:gd name="T38" fmla="*/ 100 w 218"/>
                <a:gd name="T39" fmla="*/ 149 h 167"/>
                <a:gd name="T40" fmla="*/ 100 w 218"/>
                <a:gd name="T41" fmla="*/ 156 h 167"/>
                <a:gd name="T42" fmla="*/ 85 w 218"/>
                <a:gd name="T43" fmla="*/ 160 h 167"/>
                <a:gd name="T44" fmla="*/ 66 w 218"/>
                <a:gd name="T45" fmla="*/ 163 h 167"/>
                <a:gd name="T46" fmla="*/ 37 w 218"/>
                <a:gd name="T47" fmla="*/ 167 h 167"/>
                <a:gd name="T48" fmla="*/ 29 w 218"/>
                <a:gd name="T49" fmla="*/ 141 h 167"/>
                <a:gd name="T50" fmla="*/ 26 w 218"/>
                <a:gd name="T51" fmla="*/ 126 h 167"/>
                <a:gd name="T52" fmla="*/ 7 w 218"/>
                <a:gd name="T53" fmla="*/ 119 h 167"/>
                <a:gd name="T54" fmla="*/ 3 w 218"/>
                <a:gd name="T55" fmla="*/ 104 h 167"/>
                <a:gd name="T56" fmla="*/ 7 w 218"/>
                <a:gd name="T57" fmla="*/ 93 h 167"/>
                <a:gd name="T58" fmla="*/ 0 w 218"/>
                <a:gd name="T59" fmla="*/ 85 h 167"/>
                <a:gd name="T60" fmla="*/ 0 w 218"/>
                <a:gd name="T61" fmla="*/ 78 h 167"/>
                <a:gd name="T62" fmla="*/ 7 w 218"/>
                <a:gd name="T63" fmla="*/ 71 h 167"/>
                <a:gd name="T64" fmla="*/ 3 w 218"/>
                <a:gd name="T65" fmla="*/ 67 h 167"/>
                <a:gd name="T66" fmla="*/ 7 w 218"/>
                <a:gd name="T67" fmla="*/ 60 h 167"/>
                <a:gd name="T68" fmla="*/ 11 w 218"/>
                <a:gd name="T69" fmla="*/ 60 h 167"/>
                <a:gd name="T70" fmla="*/ 18 w 218"/>
                <a:gd name="T71" fmla="*/ 60 h 167"/>
                <a:gd name="T72" fmla="*/ 26 w 218"/>
                <a:gd name="T73" fmla="*/ 63 h 167"/>
                <a:gd name="T74" fmla="*/ 33 w 218"/>
                <a:gd name="T75" fmla="*/ 63 h 167"/>
                <a:gd name="T76" fmla="*/ 40 w 218"/>
                <a:gd name="T77" fmla="*/ 56 h 167"/>
                <a:gd name="T78" fmla="*/ 52 w 218"/>
                <a:gd name="T79" fmla="*/ 48 h 167"/>
                <a:gd name="T80" fmla="*/ 55 w 218"/>
                <a:gd name="T81" fmla="*/ 45 h 167"/>
                <a:gd name="T82" fmla="*/ 59 w 218"/>
                <a:gd name="T83" fmla="*/ 34 h 167"/>
                <a:gd name="T84" fmla="*/ 59 w 218"/>
                <a:gd name="T85" fmla="*/ 30 h 167"/>
                <a:gd name="T86" fmla="*/ 66 w 218"/>
                <a:gd name="T87" fmla="*/ 26 h 167"/>
                <a:gd name="T88" fmla="*/ 77 w 218"/>
                <a:gd name="T89" fmla="*/ 22 h 167"/>
                <a:gd name="T90" fmla="*/ 85 w 218"/>
                <a:gd name="T91" fmla="*/ 22 h 167"/>
                <a:gd name="T92" fmla="*/ 96 w 218"/>
                <a:gd name="T93" fmla="*/ 26 h 167"/>
                <a:gd name="T94" fmla="*/ 103 w 218"/>
                <a:gd name="T95" fmla="*/ 26 h 167"/>
                <a:gd name="T96" fmla="*/ 114 w 218"/>
                <a:gd name="T97" fmla="*/ 30 h 167"/>
                <a:gd name="T98" fmla="*/ 122 w 218"/>
                <a:gd name="T99" fmla="*/ 22 h 167"/>
                <a:gd name="T100" fmla="*/ 129 w 218"/>
                <a:gd name="T101" fmla="*/ 26 h 167"/>
                <a:gd name="T102" fmla="*/ 133 w 218"/>
                <a:gd name="T103" fmla="*/ 22 h 167"/>
                <a:gd name="T104" fmla="*/ 137 w 218"/>
                <a:gd name="T105" fmla="*/ 19 h 167"/>
                <a:gd name="T106" fmla="*/ 144 w 218"/>
                <a:gd name="T107" fmla="*/ 19 h 167"/>
                <a:gd name="T108" fmla="*/ 144 w 218"/>
                <a:gd name="T109" fmla="*/ 11 h 167"/>
                <a:gd name="T110" fmla="*/ 148 w 218"/>
                <a:gd name="T111" fmla="*/ 0 h 167"/>
                <a:gd name="T112" fmla="*/ 159 w 218"/>
                <a:gd name="T113" fmla="*/ 4 h 167"/>
                <a:gd name="T114" fmla="*/ 159 w 218"/>
                <a:gd name="T115" fmla="*/ 11 h 167"/>
                <a:gd name="T116" fmla="*/ 163 w 218"/>
                <a:gd name="T117" fmla="*/ 19 h 167"/>
                <a:gd name="T118" fmla="*/ 166 w 218"/>
                <a:gd name="T119" fmla="*/ 30 h 167"/>
                <a:gd name="T120" fmla="*/ 174 w 218"/>
                <a:gd name="T121" fmla="*/ 34 h 167"/>
                <a:gd name="T122" fmla="*/ 181 w 218"/>
                <a:gd name="T123" fmla="*/ 30 h 167"/>
                <a:gd name="T124" fmla="*/ 189 w 218"/>
                <a:gd name="T125" fmla="*/ 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7">
                  <a:moveTo>
                    <a:pt x="189" y="22"/>
                  </a:moveTo>
                  <a:lnTo>
                    <a:pt x="196" y="19"/>
                  </a:lnTo>
                  <a:lnTo>
                    <a:pt x="200" y="15"/>
                  </a:lnTo>
                  <a:lnTo>
                    <a:pt x="200" y="19"/>
                  </a:lnTo>
                  <a:lnTo>
                    <a:pt x="207" y="19"/>
                  </a:lnTo>
                  <a:lnTo>
                    <a:pt x="211" y="15"/>
                  </a:lnTo>
                  <a:lnTo>
                    <a:pt x="218" y="15"/>
                  </a:lnTo>
                  <a:lnTo>
                    <a:pt x="218" y="19"/>
                  </a:lnTo>
                  <a:lnTo>
                    <a:pt x="211" y="22"/>
                  </a:lnTo>
                  <a:lnTo>
                    <a:pt x="214" y="22"/>
                  </a:lnTo>
                  <a:lnTo>
                    <a:pt x="211" y="30"/>
                  </a:lnTo>
                  <a:lnTo>
                    <a:pt x="203" y="30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77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41"/>
                  </a:lnTo>
                  <a:lnTo>
                    <a:pt x="163" y="45"/>
                  </a:lnTo>
                  <a:lnTo>
                    <a:pt x="170" y="56"/>
                  </a:lnTo>
                  <a:lnTo>
                    <a:pt x="174" y="60"/>
                  </a:lnTo>
                  <a:lnTo>
                    <a:pt x="163" y="71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2" y="82"/>
                  </a:lnTo>
                  <a:lnTo>
                    <a:pt x="148" y="82"/>
                  </a:lnTo>
                  <a:lnTo>
                    <a:pt x="148" y="89"/>
                  </a:lnTo>
                  <a:lnTo>
                    <a:pt x="152" y="89"/>
                  </a:lnTo>
                  <a:lnTo>
                    <a:pt x="155" y="93"/>
                  </a:lnTo>
                  <a:lnTo>
                    <a:pt x="155" y="97"/>
                  </a:lnTo>
                  <a:lnTo>
                    <a:pt x="152" y="97"/>
                  </a:lnTo>
                  <a:lnTo>
                    <a:pt x="148" y="97"/>
                  </a:lnTo>
                  <a:lnTo>
                    <a:pt x="144" y="100"/>
                  </a:lnTo>
                  <a:lnTo>
                    <a:pt x="144" y="104"/>
                  </a:lnTo>
                  <a:lnTo>
                    <a:pt x="144" y="108"/>
                  </a:lnTo>
                  <a:lnTo>
                    <a:pt x="144" y="111"/>
                  </a:lnTo>
                  <a:lnTo>
                    <a:pt x="144" y="111"/>
                  </a:lnTo>
                  <a:lnTo>
                    <a:pt x="144" y="119"/>
                  </a:lnTo>
                  <a:lnTo>
                    <a:pt x="140" y="123"/>
                  </a:lnTo>
                  <a:lnTo>
                    <a:pt x="137" y="119"/>
                  </a:lnTo>
                  <a:lnTo>
                    <a:pt x="137" y="119"/>
                  </a:lnTo>
                  <a:lnTo>
                    <a:pt x="137" y="123"/>
                  </a:lnTo>
                  <a:lnTo>
                    <a:pt x="129" y="123"/>
                  </a:lnTo>
                  <a:lnTo>
                    <a:pt x="129" y="119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18" y="126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4"/>
                  </a:lnTo>
                  <a:lnTo>
                    <a:pt x="111" y="130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100" y="145"/>
                  </a:lnTo>
                  <a:lnTo>
                    <a:pt x="100" y="149"/>
                  </a:lnTo>
                  <a:lnTo>
                    <a:pt x="100" y="152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96" y="160"/>
                  </a:lnTo>
                  <a:lnTo>
                    <a:pt x="89" y="160"/>
                  </a:lnTo>
                  <a:lnTo>
                    <a:pt x="85" y="160"/>
                  </a:lnTo>
                  <a:lnTo>
                    <a:pt x="74" y="160"/>
                  </a:lnTo>
                  <a:lnTo>
                    <a:pt x="70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5" y="163"/>
                  </a:lnTo>
                  <a:lnTo>
                    <a:pt x="37" y="167"/>
                  </a:lnTo>
                  <a:lnTo>
                    <a:pt x="15" y="160"/>
                  </a:lnTo>
                  <a:lnTo>
                    <a:pt x="29" y="145"/>
                  </a:lnTo>
                  <a:lnTo>
                    <a:pt x="29" y="141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6" y="126"/>
                  </a:lnTo>
                  <a:lnTo>
                    <a:pt x="11" y="126"/>
                  </a:lnTo>
                  <a:lnTo>
                    <a:pt x="11" y="123"/>
                  </a:lnTo>
                  <a:lnTo>
                    <a:pt x="7" y="119"/>
                  </a:lnTo>
                  <a:lnTo>
                    <a:pt x="11" y="119"/>
                  </a:lnTo>
                  <a:lnTo>
                    <a:pt x="7" y="111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3" y="67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3" y="63"/>
                  </a:lnTo>
                  <a:lnTo>
                    <a:pt x="37" y="60"/>
                  </a:lnTo>
                  <a:lnTo>
                    <a:pt x="37" y="56"/>
                  </a:lnTo>
                  <a:lnTo>
                    <a:pt x="40" y="56"/>
                  </a:lnTo>
                  <a:lnTo>
                    <a:pt x="37" y="52"/>
                  </a:lnTo>
                  <a:lnTo>
                    <a:pt x="44" y="5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5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9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0" y="22"/>
                  </a:lnTo>
                  <a:lnTo>
                    <a:pt x="103" y="26"/>
                  </a:lnTo>
                  <a:lnTo>
                    <a:pt x="107" y="30"/>
                  </a:lnTo>
                  <a:lnTo>
                    <a:pt x="111" y="30"/>
                  </a:lnTo>
                  <a:lnTo>
                    <a:pt x="114" y="30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3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4" y="19"/>
                  </a:lnTo>
                  <a:lnTo>
                    <a:pt x="144" y="15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55" y="4"/>
                  </a:lnTo>
                  <a:lnTo>
                    <a:pt x="159" y="4"/>
                  </a:lnTo>
                  <a:lnTo>
                    <a:pt x="159" y="8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3" y="11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2"/>
                  </a:lnTo>
                  <a:lnTo>
                    <a:pt x="163" y="30"/>
                  </a:lnTo>
                  <a:lnTo>
                    <a:pt x="166" y="30"/>
                  </a:lnTo>
                  <a:lnTo>
                    <a:pt x="166" y="34"/>
                  </a:lnTo>
                  <a:lnTo>
                    <a:pt x="170" y="34"/>
                  </a:lnTo>
                  <a:lnTo>
                    <a:pt x="174" y="34"/>
                  </a:lnTo>
                  <a:lnTo>
                    <a:pt x="177" y="34"/>
                  </a:lnTo>
                  <a:lnTo>
                    <a:pt x="177" y="30"/>
                  </a:lnTo>
                  <a:lnTo>
                    <a:pt x="181" y="30"/>
                  </a:lnTo>
                  <a:lnTo>
                    <a:pt x="185" y="26"/>
                  </a:lnTo>
                  <a:lnTo>
                    <a:pt x="185" y="22"/>
                  </a:lnTo>
                  <a:lnTo>
                    <a:pt x="189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37"/>
            <p:cNvSpPr>
              <a:spLocks noEditPoints="1"/>
            </p:cNvSpPr>
            <p:nvPr/>
          </p:nvSpPr>
          <p:spPr bwMode="auto">
            <a:xfrm>
              <a:off x="4435835" y="1921504"/>
              <a:ext cx="133810" cy="95211"/>
            </a:xfrm>
            <a:custGeom>
              <a:avLst/>
              <a:gdLst>
                <a:gd name="T0" fmla="*/ 22 w 28"/>
                <a:gd name="T1" fmla="*/ 19 h 20"/>
                <a:gd name="T2" fmla="*/ 22 w 28"/>
                <a:gd name="T3" fmla="*/ 18 h 20"/>
                <a:gd name="T4" fmla="*/ 20 w 28"/>
                <a:gd name="T5" fmla="*/ 18 h 20"/>
                <a:gd name="T6" fmla="*/ 20 w 28"/>
                <a:gd name="T7" fmla="*/ 19 h 20"/>
                <a:gd name="T8" fmla="*/ 26 w 28"/>
                <a:gd name="T9" fmla="*/ 16 h 20"/>
                <a:gd name="T10" fmla="*/ 26 w 28"/>
                <a:gd name="T11" fmla="*/ 14 h 20"/>
                <a:gd name="T12" fmla="*/ 18 w 28"/>
                <a:gd name="T13" fmla="*/ 12 h 20"/>
                <a:gd name="T14" fmla="*/ 15 w 28"/>
                <a:gd name="T15" fmla="*/ 15 h 20"/>
                <a:gd name="T16" fmla="*/ 13 w 28"/>
                <a:gd name="T17" fmla="*/ 14 h 20"/>
                <a:gd name="T18" fmla="*/ 13 w 28"/>
                <a:gd name="T19" fmla="*/ 12 h 20"/>
                <a:gd name="T20" fmla="*/ 14 w 28"/>
                <a:gd name="T21" fmla="*/ 12 h 20"/>
                <a:gd name="T22" fmla="*/ 15 w 28"/>
                <a:gd name="T23" fmla="*/ 12 h 20"/>
                <a:gd name="T24" fmla="*/ 16 w 28"/>
                <a:gd name="T25" fmla="*/ 10 h 20"/>
                <a:gd name="T26" fmla="*/ 17 w 28"/>
                <a:gd name="T27" fmla="*/ 13 h 20"/>
                <a:gd name="T28" fmla="*/ 17 w 28"/>
                <a:gd name="T29" fmla="*/ 14 h 20"/>
                <a:gd name="T30" fmla="*/ 15 w 28"/>
                <a:gd name="T31" fmla="*/ 16 h 20"/>
                <a:gd name="T32" fmla="*/ 17 w 28"/>
                <a:gd name="T33" fmla="*/ 16 h 20"/>
                <a:gd name="T34" fmla="*/ 13 w 28"/>
                <a:gd name="T35" fmla="*/ 16 h 20"/>
                <a:gd name="T36" fmla="*/ 15 w 28"/>
                <a:gd name="T37" fmla="*/ 16 h 20"/>
                <a:gd name="T38" fmla="*/ 15 w 28"/>
                <a:gd name="T39" fmla="*/ 17 h 20"/>
                <a:gd name="T40" fmla="*/ 14 w 28"/>
                <a:gd name="T41" fmla="*/ 18 h 20"/>
                <a:gd name="T42" fmla="*/ 12 w 28"/>
                <a:gd name="T43" fmla="*/ 17 h 20"/>
                <a:gd name="T44" fmla="*/ 9 w 28"/>
                <a:gd name="T45" fmla="*/ 12 h 20"/>
                <a:gd name="T46" fmla="*/ 10 w 28"/>
                <a:gd name="T47" fmla="*/ 12 h 20"/>
                <a:gd name="T48" fmla="*/ 10 w 28"/>
                <a:gd name="T49" fmla="*/ 17 h 20"/>
                <a:gd name="T50" fmla="*/ 10 w 28"/>
                <a:gd name="T51" fmla="*/ 17 h 20"/>
                <a:gd name="T52" fmla="*/ 11 w 28"/>
                <a:gd name="T53" fmla="*/ 15 h 20"/>
                <a:gd name="T54" fmla="*/ 10 w 28"/>
                <a:gd name="T55" fmla="*/ 13 h 20"/>
                <a:gd name="T56" fmla="*/ 9 w 28"/>
                <a:gd name="T57" fmla="*/ 16 h 20"/>
                <a:gd name="T58" fmla="*/ 7 w 28"/>
                <a:gd name="T59" fmla="*/ 14 h 20"/>
                <a:gd name="T60" fmla="*/ 12 w 28"/>
                <a:gd name="T61" fmla="*/ 2 h 20"/>
                <a:gd name="T62" fmla="*/ 3 w 28"/>
                <a:gd name="T63" fmla="*/ 6 h 20"/>
                <a:gd name="T64" fmla="*/ 3 w 28"/>
                <a:gd name="T65" fmla="*/ 7 h 20"/>
                <a:gd name="T66" fmla="*/ 2 w 28"/>
                <a:gd name="T67" fmla="*/ 6 h 20"/>
                <a:gd name="T68" fmla="*/ 6 w 28"/>
                <a:gd name="T69" fmla="*/ 5 h 20"/>
                <a:gd name="T70" fmla="*/ 8 w 28"/>
                <a:gd name="T71" fmla="*/ 5 h 20"/>
                <a:gd name="T72" fmla="*/ 9 w 28"/>
                <a:gd name="T73" fmla="*/ 1 h 20"/>
                <a:gd name="T74" fmla="*/ 7 w 28"/>
                <a:gd name="T75" fmla="*/ 2 h 20"/>
                <a:gd name="T76" fmla="*/ 5 w 28"/>
                <a:gd name="T77" fmla="*/ 4 h 20"/>
                <a:gd name="T78" fmla="*/ 2 w 28"/>
                <a:gd name="T79" fmla="*/ 5 h 20"/>
                <a:gd name="T80" fmla="*/ 1 w 28"/>
                <a:gd name="T81" fmla="*/ 6 h 20"/>
                <a:gd name="T82" fmla="*/ 6 w 28"/>
                <a:gd name="T83" fmla="*/ 16 h 20"/>
                <a:gd name="T84" fmla="*/ 6 w 28"/>
                <a:gd name="T85" fmla="*/ 15 h 20"/>
                <a:gd name="T86" fmla="*/ 7 w 28"/>
                <a:gd name="T87" fmla="*/ 12 h 20"/>
                <a:gd name="T88" fmla="*/ 9 w 28"/>
                <a:gd name="T89" fmla="*/ 11 h 20"/>
                <a:gd name="T90" fmla="*/ 10 w 28"/>
                <a:gd name="T91" fmla="*/ 9 h 20"/>
                <a:gd name="T92" fmla="*/ 11 w 28"/>
                <a:gd name="T93" fmla="*/ 9 h 20"/>
                <a:gd name="T94" fmla="*/ 9 w 28"/>
                <a:gd name="T95" fmla="*/ 8 h 20"/>
                <a:gd name="T96" fmla="*/ 8 w 28"/>
                <a:gd name="T97" fmla="*/ 6 h 20"/>
                <a:gd name="T98" fmla="*/ 5 w 28"/>
                <a:gd name="T99" fmla="*/ 5 h 20"/>
                <a:gd name="T100" fmla="*/ 5 w 28"/>
                <a:gd name="T101" fmla="*/ 7 h 20"/>
                <a:gd name="T102" fmla="*/ 4 w 28"/>
                <a:gd name="T103" fmla="*/ 8 h 20"/>
                <a:gd name="T104" fmla="*/ 4 w 28"/>
                <a:gd name="T105" fmla="*/ 6 h 20"/>
                <a:gd name="T106" fmla="*/ 2 w 28"/>
                <a:gd name="T107" fmla="*/ 8 h 20"/>
                <a:gd name="T108" fmla="*/ 1 w 28"/>
                <a:gd name="T109" fmla="*/ 9 h 20"/>
                <a:gd name="T110" fmla="*/ 0 w 28"/>
                <a:gd name="T111" fmla="*/ 10 h 20"/>
                <a:gd name="T112" fmla="*/ 0 w 28"/>
                <a:gd name="T113" fmla="*/ 12 h 20"/>
                <a:gd name="T114" fmla="*/ 2 w 28"/>
                <a:gd name="T115" fmla="*/ 14 h 20"/>
                <a:gd name="T116" fmla="*/ 3 w 28"/>
                <a:gd name="T1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" h="20">
                  <a:moveTo>
                    <a:pt x="20" y="19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26" y="14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18" y="12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5" y="16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  <a:moveTo>
                    <a:pt x="16" y="16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lose/>
                  <a:moveTo>
                    <a:pt x="13" y="16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9" y="16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11" y="15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5"/>
                    <a:pt x="11" y="15"/>
                  </a:cubicBezTo>
                  <a:close/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lose/>
                  <a:moveTo>
                    <a:pt x="11" y="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 noEditPoints="1"/>
            </p:cNvSpPr>
            <p:nvPr/>
          </p:nvSpPr>
          <p:spPr bwMode="auto">
            <a:xfrm>
              <a:off x="4368931" y="1467324"/>
              <a:ext cx="428448" cy="449035"/>
            </a:xfrm>
            <a:custGeom>
              <a:avLst/>
              <a:gdLst>
                <a:gd name="T0" fmla="*/ 86 w 90"/>
                <a:gd name="T1" fmla="*/ 12 h 94"/>
                <a:gd name="T2" fmla="*/ 89 w 90"/>
                <a:gd name="T3" fmla="*/ 7 h 94"/>
                <a:gd name="T4" fmla="*/ 83 w 90"/>
                <a:gd name="T5" fmla="*/ 5 h 94"/>
                <a:gd name="T6" fmla="*/ 79 w 90"/>
                <a:gd name="T7" fmla="*/ 5 h 94"/>
                <a:gd name="T8" fmla="*/ 76 w 90"/>
                <a:gd name="T9" fmla="*/ 0 h 94"/>
                <a:gd name="T10" fmla="*/ 73 w 90"/>
                <a:gd name="T11" fmla="*/ 6 h 94"/>
                <a:gd name="T12" fmla="*/ 67 w 90"/>
                <a:gd name="T13" fmla="*/ 9 h 94"/>
                <a:gd name="T14" fmla="*/ 65 w 90"/>
                <a:gd name="T15" fmla="*/ 4 h 94"/>
                <a:gd name="T16" fmla="*/ 62 w 90"/>
                <a:gd name="T17" fmla="*/ 10 h 94"/>
                <a:gd name="T18" fmla="*/ 57 w 90"/>
                <a:gd name="T19" fmla="*/ 11 h 94"/>
                <a:gd name="T20" fmla="*/ 51 w 90"/>
                <a:gd name="T21" fmla="*/ 16 h 94"/>
                <a:gd name="T22" fmla="*/ 49 w 90"/>
                <a:gd name="T23" fmla="*/ 18 h 94"/>
                <a:gd name="T24" fmla="*/ 44 w 90"/>
                <a:gd name="T25" fmla="*/ 18 h 94"/>
                <a:gd name="T26" fmla="*/ 40 w 90"/>
                <a:gd name="T27" fmla="*/ 23 h 94"/>
                <a:gd name="T28" fmla="*/ 39 w 90"/>
                <a:gd name="T29" fmla="*/ 26 h 94"/>
                <a:gd name="T30" fmla="*/ 35 w 90"/>
                <a:gd name="T31" fmla="*/ 29 h 94"/>
                <a:gd name="T32" fmla="*/ 35 w 90"/>
                <a:gd name="T33" fmla="*/ 32 h 94"/>
                <a:gd name="T34" fmla="*/ 31 w 90"/>
                <a:gd name="T35" fmla="*/ 37 h 94"/>
                <a:gd name="T36" fmla="*/ 30 w 90"/>
                <a:gd name="T37" fmla="*/ 40 h 94"/>
                <a:gd name="T38" fmla="*/ 28 w 90"/>
                <a:gd name="T39" fmla="*/ 46 h 94"/>
                <a:gd name="T40" fmla="*/ 23 w 90"/>
                <a:gd name="T41" fmla="*/ 51 h 94"/>
                <a:gd name="T42" fmla="*/ 18 w 90"/>
                <a:gd name="T43" fmla="*/ 57 h 94"/>
                <a:gd name="T44" fmla="*/ 24 w 90"/>
                <a:gd name="T45" fmla="*/ 57 h 94"/>
                <a:gd name="T46" fmla="*/ 16 w 90"/>
                <a:gd name="T47" fmla="*/ 59 h 94"/>
                <a:gd name="T48" fmla="*/ 14 w 90"/>
                <a:gd name="T49" fmla="*/ 63 h 94"/>
                <a:gd name="T50" fmla="*/ 10 w 90"/>
                <a:gd name="T51" fmla="*/ 64 h 94"/>
                <a:gd name="T52" fmla="*/ 8 w 90"/>
                <a:gd name="T53" fmla="*/ 67 h 94"/>
                <a:gd name="T54" fmla="*/ 1 w 90"/>
                <a:gd name="T55" fmla="*/ 68 h 94"/>
                <a:gd name="T56" fmla="*/ 2 w 90"/>
                <a:gd name="T57" fmla="*/ 72 h 94"/>
                <a:gd name="T58" fmla="*/ 7 w 90"/>
                <a:gd name="T59" fmla="*/ 73 h 94"/>
                <a:gd name="T60" fmla="*/ 8 w 90"/>
                <a:gd name="T61" fmla="*/ 75 h 94"/>
                <a:gd name="T62" fmla="*/ 2 w 90"/>
                <a:gd name="T63" fmla="*/ 77 h 94"/>
                <a:gd name="T64" fmla="*/ 8 w 90"/>
                <a:gd name="T65" fmla="*/ 79 h 94"/>
                <a:gd name="T66" fmla="*/ 4 w 90"/>
                <a:gd name="T67" fmla="*/ 84 h 94"/>
                <a:gd name="T68" fmla="*/ 6 w 90"/>
                <a:gd name="T69" fmla="*/ 88 h 94"/>
                <a:gd name="T70" fmla="*/ 10 w 90"/>
                <a:gd name="T71" fmla="*/ 94 h 94"/>
                <a:gd name="T72" fmla="*/ 18 w 90"/>
                <a:gd name="T73" fmla="*/ 87 h 94"/>
                <a:gd name="T74" fmla="*/ 22 w 90"/>
                <a:gd name="T75" fmla="*/ 85 h 94"/>
                <a:gd name="T76" fmla="*/ 28 w 90"/>
                <a:gd name="T77" fmla="*/ 88 h 94"/>
                <a:gd name="T78" fmla="*/ 28 w 90"/>
                <a:gd name="T79" fmla="*/ 66 h 94"/>
                <a:gd name="T80" fmla="*/ 34 w 90"/>
                <a:gd name="T81" fmla="*/ 40 h 94"/>
                <a:gd name="T82" fmla="*/ 45 w 90"/>
                <a:gd name="T83" fmla="*/ 25 h 94"/>
                <a:gd name="T84" fmla="*/ 53 w 90"/>
                <a:gd name="T85" fmla="*/ 18 h 94"/>
                <a:gd name="T86" fmla="*/ 69 w 90"/>
                <a:gd name="T87" fmla="*/ 20 h 94"/>
                <a:gd name="T88" fmla="*/ 79 w 90"/>
                <a:gd name="T89" fmla="*/ 10 h 94"/>
                <a:gd name="T90" fmla="*/ 3 w 90"/>
                <a:gd name="T91" fmla="*/ 81 h 94"/>
                <a:gd name="T92" fmla="*/ 1 w 90"/>
                <a:gd name="T93" fmla="*/ 80 h 94"/>
                <a:gd name="T94" fmla="*/ 4 w 90"/>
                <a:gd name="T95" fmla="*/ 67 h 94"/>
                <a:gd name="T96" fmla="*/ 15 w 90"/>
                <a:gd name="T97" fmla="*/ 58 h 94"/>
                <a:gd name="T98" fmla="*/ 26 w 90"/>
                <a:gd name="T99" fmla="*/ 44 h 94"/>
                <a:gd name="T100" fmla="*/ 27 w 90"/>
                <a:gd name="T101" fmla="*/ 30 h 94"/>
                <a:gd name="T102" fmla="*/ 33 w 90"/>
                <a:gd name="T103" fmla="*/ 23 h 94"/>
                <a:gd name="T104" fmla="*/ 36 w 90"/>
                <a:gd name="T105" fmla="*/ 20 h 94"/>
                <a:gd name="T106" fmla="*/ 35 w 90"/>
                <a:gd name="T107" fmla="*/ 22 h 94"/>
                <a:gd name="T108" fmla="*/ 44 w 90"/>
                <a:gd name="T109" fmla="*/ 16 h 94"/>
                <a:gd name="T110" fmla="*/ 44 w 90"/>
                <a:gd name="T111" fmla="*/ 16 h 94"/>
                <a:gd name="T112" fmla="*/ 49 w 90"/>
                <a:gd name="T113" fmla="*/ 12 h 94"/>
                <a:gd name="T114" fmla="*/ 51 w 90"/>
                <a:gd name="T115" fmla="*/ 10 h 94"/>
                <a:gd name="T116" fmla="*/ 62 w 90"/>
                <a:gd name="T117" fmla="*/ 6 h 94"/>
                <a:gd name="T118" fmla="*/ 62 w 90"/>
                <a:gd name="T119" fmla="*/ 5 h 94"/>
                <a:gd name="T120" fmla="*/ 71 w 90"/>
                <a:gd name="T121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" h="94">
                  <a:moveTo>
                    <a:pt x="83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7" y="88"/>
                    <a:pt x="27" y="88"/>
                    <a:pt x="27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7"/>
                    <a:pt x="83" y="17"/>
                    <a:pt x="83" y="17"/>
                  </a:cubicBezTo>
                  <a:close/>
                  <a:moveTo>
                    <a:pt x="4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7"/>
                    <a:pt x="4" y="87"/>
                    <a:pt x="4" y="87"/>
                  </a:cubicBezTo>
                  <a:close/>
                  <a:moveTo>
                    <a:pt x="2" y="82"/>
                  </a:moveTo>
                  <a:cubicBezTo>
                    <a:pt x="2" y="82"/>
                    <a:pt x="2" y="82"/>
                    <a:pt x="2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2"/>
                    <a:pt x="2" y="82"/>
                    <a:pt x="2" y="82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lose/>
                  <a:moveTo>
                    <a:pt x="2" y="80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0"/>
                    <a:pt x="2" y="80"/>
                    <a:pt x="2" y="80"/>
                  </a:cubicBezTo>
                  <a:close/>
                  <a:moveTo>
                    <a:pt x="1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1" y="77"/>
                    <a:pt x="1" y="77"/>
                  </a:cubicBezTo>
                  <a:close/>
                  <a:moveTo>
                    <a:pt x="1" y="78"/>
                  </a:move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lose/>
                  <a:moveTo>
                    <a:pt x="2" y="79"/>
                  </a:moveTo>
                  <a:cubicBezTo>
                    <a:pt x="2" y="79"/>
                    <a:pt x="3" y="79"/>
                    <a:pt x="3" y="79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9"/>
                    <a:pt x="2" y="79"/>
                    <a:pt x="2" y="79"/>
                  </a:cubicBezTo>
                  <a:close/>
                  <a:moveTo>
                    <a:pt x="1" y="8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0"/>
                    <a:pt x="1" y="80"/>
                    <a:pt x="1" y="80"/>
                  </a:cubicBezTo>
                  <a:close/>
                  <a:moveTo>
                    <a:pt x="0" y="7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lose/>
                  <a:moveTo>
                    <a:pt x="0" y="69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9"/>
                    <a:pt x="0" y="69"/>
                    <a:pt x="0" y="69"/>
                  </a:cubicBezTo>
                  <a:close/>
                  <a:moveTo>
                    <a:pt x="0" y="68"/>
                  </a:move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68"/>
                    <a:pt x="0" y="68"/>
                    <a:pt x="0" y="68"/>
                  </a:cubicBezTo>
                  <a:close/>
                  <a:moveTo>
                    <a:pt x="3" y="66"/>
                  </a:moveTo>
                  <a:cubicBezTo>
                    <a:pt x="3" y="67"/>
                    <a:pt x="3" y="67"/>
                    <a:pt x="3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lose/>
                  <a:moveTo>
                    <a:pt x="12" y="61"/>
                  </a:moveTo>
                  <a:cubicBezTo>
                    <a:pt x="12" y="61"/>
                    <a:pt x="12" y="60"/>
                    <a:pt x="12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lose/>
                  <a:moveTo>
                    <a:pt x="12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lose/>
                  <a:moveTo>
                    <a:pt x="13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8"/>
                    <a:pt x="13" y="58"/>
                    <a:pt x="13" y="58"/>
                  </a:cubicBezTo>
                  <a:close/>
                  <a:moveTo>
                    <a:pt x="13" y="60"/>
                  </a:move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60"/>
                    <a:pt x="13" y="60"/>
                  </a:cubicBezTo>
                  <a:close/>
                  <a:moveTo>
                    <a:pt x="24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8"/>
                  </a:cubicBezTo>
                  <a:close/>
                  <a:moveTo>
                    <a:pt x="24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6" y="43"/>
                  </a:move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27" y="42"/>
                  </a:moveTo>
                  <a:cubicBezTo>
                    <a:pt x="28" y="41"/>
                    <a:pt x="28" y="41"/>
                    <a:pt x="28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lose/>
                  <a:moveTo>
                    <a:pt x="32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27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lose/>
                  <a:moveTo>
                    <a:pt x="28" y="27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lose/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lose/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2" y="25"/>
                    <a:pt x="32" y="25"/>
                    <a:pt x="32" y="25"/>
                  </a:cubicBezTo>
                  <a:close/>
                  <a:moveTo>
                    <a:pt x="33" y="23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34" y="23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23"/>
                    <a:pt x="34" y="23"/>
                    <a:pt x="34" y="23"/>
                  </a:cubicBezTo>
                  <a:close/>
                  <a:moveTo>
                    <a:pt x="35" y="19"/>
                  </a:moveTo>
                  <a:cubicBezTo>
                    <a:pt x="35" y="20"/>
                    <a:pt x="35" y="20"/>
                    <a:pt x="35" y="2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lose/>
                  <a:moveTo>
                    <a:pt x="36" y="20"/>
                  </a:move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9" y="20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lose/>
                  <a:moveTo>
                    <a:pt x="39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lose/>
                  <a:moveTo>
                    <a:pt x="41" y="21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lose/>
                  <a:moveTo>
                    <a:pt x="44" y="16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4" y="16"/>
                    <a:pt x="44" y="16"/>
                  </a:cubicBezTo>
                  <a:close/>
                  <a:moveTo>
                    <a:pt x="4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4"/>
                    <a:pt x="44" y="14"/>
                    <a:pt x="44" y="14"/>
                  </a:cubicBezTo>
                  <a:close/>
                  <a:moveTo>
                    <a:pt x="48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46" y="11"/>
                  </a:move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6" y="11"/>
                    <a:pt x="46" y="11"/>
                  </a:cubicBezTo>
                  <a:close/>
                  <a:moveTo>
                    <a:pt x="49" y="12"/>
                  </a:moveTo>
                  <a:cubicBezTo>
                    <a:pt x="49" y="11"/>
                    <a:pt x="49" y="11"/>
                    <a:pt x="49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lose/>
                  <a:moveTo>
                    <a:pt x="48" y="12"/>
                  </a:move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lose/>
                  <a:moveTo>
                    <a:pt x="51" y="10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53" y="1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lose/>
                  <a:moveTo>
                    <a:pt x="60" y="8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61" y="8"/>
                  </a:moveTo>
                  <a:cubicBezTo>
                    <a:pt x="60" y="7"/>
                    <a:pt x="60" y="7"/>
                    <a:pt x="60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59" y="6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6"/>
                    <a:pt x="59" y="6"/>
                    <a:pt x="59" y="6"/>
                  </a:cubicBezTo>
                  <a:close/>
                  <a:moveTo>
                    <a:pt x="62" y="5"/>
                  </a:moveTo>
                  <a:cubicBezTo>
                    <a:pt x="62" y="5"/>
                    <a:pt x="63" y="4"/>
                    <a:pt x="63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lose/>
                  <a:moveTo>
                    <a:pt x="64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4" y="3"/>
                    <a:pt x="64" y="3"/>
                  </a:cubicBezTo>
                  <a:close/>
                  <a:moveTo>
                    <a:pt x="66" y="1"/>
                  </a:move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lose/>
                  <a:moveTo>
                    <a:pt x="67" y="2"/>
                  </a:move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39"/>
            <p:cNvSpPr>
              <a:spLocks noEditPoints="1"/>
            </p:cNvSpPr>
            <p:nvPr/>
          </p:nvSpPr>
          <p:spPr bwMode="auto">
            <a:xfrm>
              <a:off x="4488589" y="1553527"/>
              <a:ext cx="213581" cy="434881"/>
            </a:xfrm>
            <a:custGeom>
              <a:avLst/>
              <a:gdLst>
                <a:gd name="T0" fmla="*/ 7 w 166"/>
                <a:gd name="T1" fmla="*/ 241 h 338"/>
                <a:gd name="T2" fmla="*/ 18 w 166"/>
                <a:gd name="T3" fmla="*/ 226 h 338"/>
                <a:gd name="T4" fmla="*/ 22 w 166"/>
                <a:gd name="T5" fmla="*/ 197 h 338"/>
                <a:gd name="T6" fmla="*/ 11 w 166"/>
                <a:gd name="T7" fmla="*/ 163 h 338"/>
                <a:gd name="T8" fmla="*/ 26 w 166"/>
                <a:gd name="T9" fmla="*/ 137 h 338"/>
                <a:gd name="T10" fmla="*/ 33 w 166"/>
                <a:gd name="T11" fmla="*/ 97 h 338"/>
                <a:gd name="T12" fmla="*/ 48 w 166"/>
                <a:gd name="T13" fmla="*/ 74 h 338"/>
                <a:gd name="T14" fmla="*/ 55 w 166"/>
                <a:gd name="T15" fmla="*/ 45 h 338"/>
                <a:gd name="T16" fmla="*/ 70 w 166"/>
                <a:gd name="T17" fmla="*/ 30 h 338"/>
                <a:gd name="T18" fmla="*/ 78 w 166"/>
                <a:gd name="T19" fmla="*/ 22 h 338"/>
                <a:gd name="T20" fmla="*/ 96 w 166"/>
                <a:gd name="T21" fmla="*/ 19 h 338"/>
                <a:gd name="T22" fmla="*/ 103 w 166"/>
                <a:gd name="T23" fmla="*/ 8 h 338"/>
                <a:gd name="T24" fmla="*/ 111 w 166"/>
                <a:gd name="T25" fmla="*/ 4 h 338"/>
                <a:gd name="T26" fmla="*/ 141 w 166"/>
                <a:gd name="T27" fmla="*/ 19 h 338"/>
                <a:gd name="T28" fmla="*/ 148 w 166"/>
                <a:gd name="T29" fmla="*/ 30 h 338"/>
                <a:gd name="T30" fmla="*/ 155 w 166"/>
                <a:gd name="T31" fmla="*/ 52 h 338"/>
                <a:gd name="T32" fmla="*/ 155 w 166"/>
                <a:gd name="T33" fmla="*/ 78 h 338"/>
                <a:gd name="T34" fmla="*/ 159 w 166"/>
                <a:gd name="T35" fmla="*/ 89 h 338"/>
                <a:gd name="T36" fmla="*/ 144 w 166"/>
                <a:gd name="T37" fmla="*/ 89 h 338"/>
                <a:gd name="T38" fmla="*/ 133 w 166"/>
                <a:gd name="T39" fmla="*/ 93 h 338"/>
                <a:gd name="T40" fmla="*/ 129 w 166"/>
                <a:gd name="T41" fmla="*/ 104 h 338"/>
                <a:gd name="T42" fmla="*/ 129 w 166"/>
                <a:gd name="T43" fmla="*/ 108 h 338"/>
                <a:gd name="T44" fmla="*/ 133 w 166"/>
                <a:gd name="T45" fmla="*/ 119 h 338"/>
                <a:gd name="T46" fmla="*/ 126 w 166"/>
                <a:gd name="T47" fmla="*/ 134 h 338"/>
                <a:gd name="T48" fmla="*/ 115 w 166"/>
                <a:gd name="T49" fmla="*/ 149 h 338"/>
                <a:gd name="T50" fmla="*/ 103 w 166"/>
                <a:gd name="T51" fmla="*/ 156 h 338"/>
                <a:gd name="T52" fmla="*/ 92 w 166"/>
                <a:gd name="T53" fmla="*/ 160 h 338"/>
                <a:gd name="T54" fmla="*/ 85 w 166"/>
                <a:gd name="T55" fmla="*/ 174 h 338"/>
                <a:gd name="T56" fmla="*/ 81 w 166"/>
                <a:gd name="T57" fmla="*/ 189 h 338"/>
                <a:gd name="T58" fmla="*/ 81 w 166"/>
                <a:gd name="T59" fmla="*/ 204 h 338"/>
                <a:gd name="T60" fmla="*/ 85 w 166"/>
                <a:gd name="T61" fmla="*/ 215 h 338"/>
                <a:gd name="T62" fmla="*/ 100 w 166"/>
                <a:gd name="T63" fmla="*/ 226 h 338"/>
                <a:gd name="T64" fmla="*/ 100 w 166"/>
                <a:gd name="T65" fmla="*/ 249 h 338"/>
                <a:gd name="T66" fmla="*/ 85 w 166"/>
                <a:gd name="T67" fmla="*/ 245 h 338"/>
                <a:gd name="T68" fmla="*/ 70 w 166"/>
                <a:gd name="T69" fmla="*/ 245 h 338"/>
                <a:gd name="T70" fmla="*/ 81 w 166"/>
                <a:gd name="T71" fmla="*/ 249 h 338"/>
                <a:gd name="T72" fmla="*/ 100 w 166"/>
                <a:gd name="T73" fmla="*/ 252 h 338"/>
                <a:gd name="T74" fmla="*/ 92 w 166"/>
                <a:gd name="T75" fmla="*/ 256 h 338"/>
                <a:gd name="T76" fmla="*/ 85 w 166"/>
                <a:gd name="T77" fmla="*/ 264 h 338"/>
                <a:gd name="T78" fmla="*/ 78 w 166"/>
                <a:gd name="T79" fmla="*/ 271 h 338"/>
                <a:gd name="T80" fmla="*/ 78 w 166"/>
                <a:gd name="T81" fmla="*/ 282 h 338"/>
                <a:gd name="T82" fmla="*/ 81 w 166"/>
                <a:gd name="T83" fmla="*/ 301 h 338"/>
                <a:gd name="T84" fmla="*/ 66 w 166"/>
                <a:gd name="T85" fmla="*/ 319 h 338"/>
                <a:gd name="T86" fmla="*/ 48 w 166"/>
                <a:gd name="T87" fmla="*/ 330 h 338"/>
                <a:gd name="T88" fmla="*/ 29 w 166"/>
                <a:gd name="T89" fmla="*/ 330 h 338"/>
                <a:gd name="T90" fmla="*/ 29 w 166"/>
                <a:gd name="T91" fmla="*/ 315 h 338"/>
                <a:gd name="T92" fmla="*/ 15 w 166"/>
                <a:gd name="T93" fmla="*/ 297 h 338"/>
                <a:gd name="T94" fmla="*/ 7 w 166"/>
                <a:gd name="T95" fmla="*/ 282 h 338"/>
                <a:gd name="T96" fmla="*/ 7 w 166"/>
                <a:gd name="T97" fmla="*/ 275 h 338"/>
                <a:gd name="T98" fmla="*/ 0 w 166"/>
                <a:gd name="T99" fmla="*/ 264 h 338"/>
                <a:gd name="T100" fmla="*/ 103 w 166"/>
                <a:gd name="T101" fmla="*/ 252 h 338"/>
                <a:gd name="T102" fmla="*/ 4 w 166"/>
                <a:gd name="T103" fmla="*/ 278 h 338"/>
                <a:gd name="T104" fmla="*/ 115 w 166"/>
                <a:gd name="T105" fmla="*/ 271 h 338"/>
                <a:gd name="T106" fmla="*/ 118 w 166"/>
                <a:gd name="T107" fmla="*/ 282 h 338"/>
                <a:gd name="T108" fmla="*/ 107 w 166"/>
                <a:gd name="T109" fmla="*/ 304 h 338"/>
                <a:gd name="T110" fmla="*/ 115 w 166"/>
                <a:gd name="T111" fmla="*/ 293 h 338"/>
                <a:gd name="T112" fmla="*/ 107 w 166"/>
                <a:gd name="T113" fmla="*/ 286 h 338"/>
                <a:gd name="T114" fmla="*/ 107 w 166"/>
                <a:gd name="T115" fmla="*/ 301 h 338"/>
                <a:gd name="T116" fmla="*/ 81 w 166"/>
                <a:gd name="T117" fmla="*/ 319 h 338"/>
                <a:gd name="T118" fmla="*/ 85 w 166"/>
                <a:gd name="T119" fmla="*/ 29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6" h="338">
                  <a:moveTo>
                    <a:pt x="4" y="256"/>
                  </a:moveTo>
                  <a:lnTo>
                    <a:pt x="7" y="260"/>
                  </a:lnTo>
                  <a:lnTo>
                    <a:pt x="7" y="260"/>
                  </a:lnTo>
                  <a:lnTo>
                    <a:pt x="11" y="260"/>
                  </a:lnTo>
                  <a:lnTo>
                    <a:pt x="7" y="249"/>
                  </a:lnTo>
                  <a:lnTo>
                    <a:pt x="7" y="245"/>
                  </a:lnTo>
                  <a:lnTo>
                    <a:pt x="7" y="241"/>
                  </a:lnTo>
                  <a:lnTo>
                    <a:pt x="11" y="241"/>
                  </a:lnTo>
                  <a:lnTo>
                    <a:pt x="7" y="238"/>
                  </a:lnTo>
                  <a:lnTo>
                    <a:pt x="7" y="238"/>
                  </a:lnTo>
                  <a:lnTo>
                    <a:pt x="15" y="238"/>
                  </a:lnTo>
                  <a:lnTo>
                    <a:pt x="15" y="234"/>
                  </a:lnTo>
                  <a:lnTo>
                    <a:pt x="15" y="230"/>
                  </a:lnTo>
                  <a:lnTo>
                    <a:pt x="18" y="226"/>
                  </a:lnTo>
                  <a:lnTo>
                    <a:pt x="15" y="223"/>
                  </a:lnTo>
                  <a:lnTo>
                    <a:pt x="15" y="215"/>
                  </a:lnTo>
                  <a:lnTo>
                    <a:pt x="11" y="212"/>
                  </a:lnTo>
                  <a:lnTo>
                    <a:pt x="11" y="208"/>
                  </a:lnTo>
                  <a:lnTo>
                    <a:pt x="18" y="208"/>
                  </a:lnTo>
                  <a:lnTo>
                    <a:pt x="18" y="200"/>
                  </a:lnTo>
                  <a:lnTo>
                    <a:pt x="22" y="197"/>
                  </a:lnTo>
                  <a:lnTo>
                    <a:pt x="15" y="193"/>
                  </a:lnTo>
                  <a:lnTo>
                    <a:pt x="11" y="189"/>
                  </a:lnTo>
                  <a:lnTo>
                    <a:pt x="11" y="186"/>
                  </a:lnTo>
                  <a:lnTo>
                    <a:pt x="11" y="178"/>
                  </a:lnTo>
                  <a:lnTo>
                    <a:pt x="11" y="174"/>
                  </a:lnTo>
                  <a:lnTo>
                    <a:pt x="7" y="171"/>
                  </a:lnTo>
                  <a:lnTo>
                    <a:pt x="11" y="163"/>
                  </a:lnTo>
                  <a:lnTo>
                    <a:pt x="7" y="156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11" y="137"/>
                  </a:lnTo>
                  <a:lnTo>
                    <a:pt x="15" y="134"/>
                  </a:lnTo>
                  <a:lnTo>
                    <a:pt x="18" y="137"/>
                  </a:lnTo>
                  <a:lnTo>
                    <a:pt x="26" y="137"/>
                  </a:lnTo>
                  <a:lnTo>
                    <a:pt x="29" y="134"/>
                  </a:lnTo>
                  <a:lnTo>
                    <a:pt x="29" y="126"/>
                  </a:lnTo>
                  <a:lnTo>
                    <a:pt x="26" y="126"/>
                  </a:lnTo>
                  <a:lnTo>
                    <a:pt x="26" y="123"/>
                  </a:lnTo>
                  <a:lnTo>
                    <a:pt x="33" y="108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3"/>
                  </a:lnTo>
                  <a:lnTo>
                    <a:pt x="37" y="85"/>
                  </a:lnTo>
                  <a:lnTo>
                    <a:pt x="33" y="85"/>
                  </a:lnTo>
                  <a:lnTo>
                    <a:pt x="33" y="82"/>
                  </a:lnTo>
                  <a:lnTo>
                    <a:pt x="37" y="78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67"/>
                  </a:lnTo>
                  <a:lnTo>
                    <a:pt x="55" y="59"/>
                  </a:lnTo>
                  <a:lnTo>
                    <a:pt x="59" y="56"/>
                  </a:lnTo>
                  <a:lnTo>
                    <a:pt x="55" y="52"/>
                  </a:lnTo>
                  <a:lnTo>
                    <a:pt x="55" y="52"/>
                  </a:lnTo>
                  <a:lnTo>
                    <a:pt x="55" y="45"/>
                  </a:lnTo>
                  <a:lnTo>
                    <a:pt x="55" y="41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15"/>
                  </a:lnTo>
                  <a:lnTo>
                    <a:pt x="100" y="15"/>
                  </a:lnTo>
                  <a:lnTo>
                    <a:pt x="100" y="11"/>
                  </a:lnTo>
                  <a:lnTo>
                    <a:pt x="103" y="8"/>
                  </a:lnTo>
                  <a:lnTo>
                    <a:pt x="103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4"/>
                  </a:lnTo>
                  <a:lnTo>
                    <a:pt x="115" y="4"/>
                  </a:lnTo>
                  <a:lnTo>
                    <a:pt x="122" y="11"/>
                  </a:lnTo>
                  <a:lnTo>
                    <a:pt x="126" y="15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7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52" y="37"/>
                  </a:lnTo>
                  <a:lnTo>
                    <a:pt x="148" y="41"/>
                  </a:lnTo>
                  <a:lnTo>
                    <a:pt x="148" y="41"/>
                  </a:lnTo>
                  <a:lnTo>
                    <a:pt x="155" y="41"/>
                  </a:lnTo>
                  <a:lnTo>
                    <a:pt x="155" y="45"/>
                  </a:lnTo>
                  <a:lnTo>
                    <a:pt x="152" y="48"/>
                  </a:lnTo>
                  <a:lnTo>
                    <a:pt x="155" y="52"/>
                  </a:lnTo>
                  <a:lnTo>
                    <a:pt x="155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55" y="71"/>
                  </a:lnTo>
                  <a:lnTo>
                    <a:pt x="155" y="74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63" y="82"/>
                  </a:lnTo>
                  <a:lnTo>
                    <a:pt x="166" y="85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63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9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4" y="85"/>
                  </a:lnTo>
                  <a:lnTo>
                    <a:pt x="144" y="89"/>
                  </a:lnTo>
                  <a:lnTo>
                    <a:pt x="141" y="85"/>
                  </a:lnTo>
                  <a:lnTo>
                    <a:pt x="141" y="89"/>
                  </a:lnTo>
                  <a:lnTo>
                    <a:pt x="141" y="8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3" y="93"/>
                  </a:lnTo>
                  <a:lnTo>
                    <a:pt x="133" y="93"/>
                  </a:lnTo>
                  <a:lnTo>
                    <a:pt x="133" y="97"/>
                  </a:lnTo>
                  <a:lnTo>
                    <a:pt x="137" y="97"/>
                  </a:lnTo>
                  <a:lnTo>
                    <a:pt x="133" y="100"/>
                  </a:lnTo>
                  <a:lnTo>
                    <a:pt x="129" y="97"/>
                  </a:lnTo>
                  <a:lnTo>
                    <a:pt x="129" y="100"/>
                  </a:lnTo>
                  <a:lnTo>
                    <a:pt x="129" y="100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9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29" y="108"/>
                  </a:lnTo>
                  <a:lnTo>
                    <a:pt x="129" y="108"/>
                  </a:lnTo>
                  <a:lnTo>
                    <a:pt x="129" y="111"/>
                  </a:lnTo>
                  <a:lnTo>
                    <a:pt x="129" y="115"/>
                  </a:lnTo>
                  <a:lnTo>
                    <a:pt x="126" y="115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33" y="123"/>
                  </a:lnTo>
                  <a:lnTo>
                    <a:pt x="133" y="123"/>
                  </a:lnTo>
                  <a:lnTo>
                    <a:pt x="129" y="126"/>
                  </a:lnTo>
                  <a:lnTo>
                    <a:pt x="129" y="126"/>
                  </a:lnTo>
                  <a:lnTo>
                    <a:pt x="126" y="130"/>
                  </a:lnTo>
                  <a:lnTo>
                    <a:pt x="126" y="134"/>
                  </a:lnTo>
                  <a:lnTo>
                    <a:pt x="122" y="141"/>
                  </a:lnTo>
                  <a:lnTo>
                    <a:pt x="122" y="141"/>
                  </a:lnTo>
                  <a:lnTo>
                    <a:pt x="118" y="141"/>
                  </a:lnTo>
                  <a:lnTo>
                    <a:pt x="115" y="141"/>
                  </a:lnTo>
                  <a:lnTo>
                    <a:pt x="115" y="145"/>
                  </a:lnTo>
                  <a:lnTo>
                    <a:pt x="118" y="145"/>
                  </a:lnTo>
                  <a:lnTo>
                    <a:pt x="115" y="149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3" y="152"/>
                  </a:lnTo>
                  <a:lnTo>
                    <a:pt x="103" y="156"/>
                  </a:lnTo>
                  <a:lnTo>
                    <a:pt x="103" y="156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89" y="167"/>
                  </a:lnTo>
                  <a:lnTo>
                    <a:pt x="89" y="167"/>
                  </a:lnTo>
                  <a:lnTo>
                    <a:pt x="85" y="167"/>
                  </a:lnTo>
                  <a:lnTo>
                    <a:pt x="89" y="171"/>
                  </a:lnTo>
                  <a:lnTo>
                    <a:pt x="85" y="174"/>
                  </a:lnTo>
                  <a:lnTo>
                    <a:pt x="81" y="174"/>
                  </a:lnTo>
                  <a:lnTo>
                    <a:pt x="78" y="174"/>
                  </a:lnTo>
                  <a:lnTo>
                    <a:pt x="81" y="178"/>
                  </a:lnTo>
                  <a:lnTo>
                    <a:pt x="81" y="182"/>
                  </a:lnTo>
                  <a:lnTo>
                    <a:pt x="81" y="182"/>
                  </a:lnTo>
                  <a:lnTo>
                    <a:pt x="81" y="186"/>
                  </a:lnTo>
                  <a:lnTo>
                    <a:pt x="81" y="189"/>
                  </a:lnTo>
                  <a:lnTo>
                    <a:pt x="85" y="193"/>
                  </a:lnTo>
                  <a:lnTo>
                    <a:pt x="85" y="197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0"/>
                  </a:lnTo>
                  <a:lnTo>
                    <a:pt x="78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8"/>
                  </a:lnTo>
                  <a:lnTo>
                    <a:pt x="78" y="212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5" y="215"/>
                  </a:lnTo>
                  <a:lnTo>
                    <a:pt x="85" y="219"/>
                  </a:lnTo>
                  <a:lnTo>
                    <a:pt x="85" y="219"/>
                  </a:lnTo>
                  <a:lnTo>
                    <a:pt x="89" y="219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3" y="230"/>
                  </a:lnTo>
                  <a:lnTo>
                    <a:pt x="103" y="234"/>
                  </a:lnTo>
                  <a:lnTo>
                    <a:pt x="107" y="234"/>
                  </a:lnTo>
                  <a:lnTo>
                    <a:pt x="103" y="241"/>
                  </a:lnTo>
                  <a:lnTo>
                    <a:pt x="100" y="245"/>
                  </a:lnTo>
                  <a:lnTo>
                    <a:pt x="100" y="249"/>
                  </a:lnTo>
                  <a:lnTo>
                    <a:pt x="96" y="249"/>
                  </a:lnTo>
                  <a:lnTo>
                    <a:pt x="92" y="245"/>
                  </a:lnTo>
                  <a:lnTo>
                    <a:pt x="92" y="245"/>
                  </a:lnTo>
                  <a:lnTo>
                    <a:pt x="89" y="245"/>
                  </a:lnTo>
                  <a:lnTo>
                    <a:pt x="89" y="241"/>
                  </a:lnTo>
                  <a:lnTo>
                    <a:pt x="89" y="245"/>
                  </a:lnTo>
                  <a:lnTo>
                    <a:pt x="85" y="245"/>
                  </a:lnTo>
                  <a:lnTo>
                    <a:pt x="85" y="241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0" y="245"/>
                  </a:lnTo>
                  <a:lnTo>
                    <a:pt x="70" y="245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4" y="249"/>
                  </a:lnTo>
                  <a:lnTo>
                    <a:pt x="78" y="245"/>
                  </a:lnTo>
                  <a:lnTo>
                    <a:pt x="81" y="245"/>
                  </a:lnTo>
                  <a:lnTo>
                    <a:pt x="81" y="249"/>
                  </a:lnTo>
                  <a:lnTo>
                    <a:pt x="85" y="249"/>
                  </a:lnTo>
                  <a:lnTo>
                    <a:pt x="89" y="252"/>
                  </a:lnTo>
                  <a:lnTo>
                    <a:pt x="89" y="249"/>
                  </a:lnTo>
                  <a:lnTo>
                    <a:pt x="92" y="249"/>
                  </a:lnTo>
                  <a:lnTo>
                    <a:pt x="96" y="249"/>
                  </a:lnTo>
                  <a:lnTo>
                    <a:pt x="100" y="249"/>
                  </a:lnTo>
                  <a:lnTo>
                    <a:pt x="100" y="252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92" y="256"/>
                  </a:lnTo>
                  <a:lnTo>
                    <a:pt x="92" y="256"/>
                  </a:lnTo>
                  <a:lnTo>
                    <a:pt x="89" y="25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5" y="264"/>
                  </a:lnTo>
                  <a:lnTo>
                    <a:pt x="81" y="267"/>
                  </a:lnTo>
                  <a:lnTo>
                    <a:pt x="81" y="267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81" y="267"/>
                  </a:lnTo>
                  <a:lnTo>
                    <a:pt x="85" y="271"/>
                  </a:lnTo>
                  <a:lnTo>
                    <a:pt x="78" y="271"/>
                  </a:lnTo>
                  <a:lnTo>
                    <a:pt x="81" y="275"/>
                  </a:lnTo>
                  <a:lnTo>
                    <a:pt x="81" y="275"/>
                  </a:lnTo>
                  <a:lnTo>
                    <a:pt x="81" y="278"/>
                  </a:lnTo>
                  <a:lnTo>
                    <a:pt x="85" y="282"/>
                  </a:lnTo>
                  <a:lnTo>
                    <a:pt x="81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6"/>
                  </a:lnTo>
                  <a:lnTo>
                    <a:pt x="81" y="289"/>
                  </a:lnTo>
                  <a:lnTo>
                    <a:pt x="78" y="289"/>
                  </a:lnTo>
                  <a:lnTo>
                    <a:pt x="81" y="293"/>
                  </a:lnTo>
                  <a:lnTo>
                    <a:pt x="78" y="297"/>
                  </a:lnTo>
                  <a:lnTo>
                    <a:pt x="78" y="301"/>
                  </a:lnTo>
                  <a:lnTo>
                    <a:pt x="81" y="301"/>
                  </a:lnTo>
                  <a:lnTo>
                    <a:pt x="78" y="304"/>
                  </a:lnTo>
                  <a:lnTo>
                    <a:pt x="78" y="312"/>
                  </a:lnTo>
                  <a:lnTo>
                    <a:pt x="74" y="312"/>
                  </a:lnTo>
                  <a:lnTo>
                    <a:pt x="74" y="319"/>
                  </a:lnTo>
                  <a:lnTo>
                    <a:pt x="70" y="323"/>
                  </a:lnTo>
                  <a:lnTo>
                    <a:pt x="70" y="323"/>
                  </a:lnTo>
                  <a:lnTo>
                    <a:pt x="66" y="319"/>
                  </a:lnTo>
                  <a:lnTo>
                    <a:pt x="63" y="323"/>
                  </a:lnTo>
                  <a:lnTo>
                    <a:pt x="55" y="319"/>
                  </a:lnTo>
                  <a:lnTo>
                    <a:pt x="55" y="319"/>
                  </a:lnTo>
                  <a:lnTo>
                    <a:pt x="55" y="323"/>
                  </a:lnTo>
                  <a:lnTo>
                    <a:pt x="48" y="32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44" y="334"/>
                  </a:lnTo>
                  <a:lnTo>
                    <a:pt x="41" y="334"/>
                  </a:lnTo>
                  <a:lnTo>
                    <a:pt x="33" y="338"/>
                  </a:lnTo>
                  <a:lnTo>
                    <a:pt x="29" y="338"/>
                  </a:lnTo>
                  <a:lnTo>
                    <a:pt x="29" y="334"/>
                  </a:lnTo>
                  <a:lnTo>
                    <a:pt x="29" y="330"/>
                  </a:lnTo>
                  <a:lnTo>
                    <a:pt x="29" y="327"/>
                  </a:lnTo>
                  <a:lnTo>
                    <a:pt x="26" y="323"/>
                  </a:lnTo>
                  <a:lnTo>
                    <a:pt x="26" y="323"/>
                  </a:lnTo>
                  <a:lnTo>
                    <a:pt x="22" y="319"/>
                  </a:lnTo>
                  <a:lnTo>
                    <a:pt x="22" y="319"/>
                  </a:lnTo>
                  <a:lnTo>
                    <a:pt x="29" y="319"/>
                  </a:lnTo>
                  <a:lnTo>
                    <a:pt x="29" y="315"/>
                  </a:lnTo>
                  <a:lnTo>
                    <a:pt x="29" y="312"/>
                  </a:lnTo>
                  <a:lnTo>
                    <a:pt x="26" y="31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8" y="304"/>
                  </a:lnTo>
                  <a:lnTo>
                    <a:pt x="18" y="301"/>
                  </a:lnTo>
                  <a:lnTo>
                    <a:pt x="15" y="297"/>
                  </a:lnTo>
                  <a:lnTo>
                    <a:pt x="15" y="293"/>
                  </a:lnTo>
                  <a:lnTo>
                    <a:pt x="11" y="289"/>
                  </a:lnTo>
                  <a:lnTo>
                    <a:pt x="7" y="289"/>
                  </a:lnTo>
                  <a:lnTo>
                    <a:pt x="7" y="289"/>
                  </a:lnTo>
                  <a:lnTo>
                    <a:pt x="7" y="286"/>
                  </a:lnTo>
                  <a:lnTo>
                    <a:pt x="7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7" y="275"/>
                  </a:lnTo>
                  <a:lnTo>
                    <a:pt x="7" y="271"/>
                  </a:lnTo>
                  <a:lnTo>
                    <a:pt x="7" y="271"/>
                  </a:lnTo>
                  <a:lnTo>
                    <a:pt x="7" y="275"/>
                  </a:lnTo>
                  <a:lnTo>
                    <a:pt x="11" y="275"/>
                  </a:lnTo>
                  <a:lnTo>
                    <a:pt x="7" y="278"/>
                  </a:lnTo>
                  <a:lnTo>
                    <a:pt x="7" y="275"/>
                  </a:lnTo>
                  <a:lnTo>
                    <a:pt x="4" y="275"/>
                  </a:lnTo>
                  <a:lnTo>
                    <a:pt x="4" y="271"/>
                  </a:lnTo>
                  <a:lnTo>
                    <a:pt x="4" y="267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6"/>
                  </a:lnTo>
                  <a:close/>
                  <a:moveTo>
                    <a:pt x="100" y="249"/>
                  </a:moveTo>
                  <a:lnTo>
                    <a:pt x="103" y="252"/>
                  </a:lnTo>
                  <a:lnTo>
                    <a:pt x="103" y="252"/>
                  </a:lnTo>
                  <a:lnTo>
                    <a:pt x="103" y="249"/>
                  </a:lnTo>
                  <a:lnTo>
                    <a:pt x="107" y="245"/>
                  </a:lnTo>
                  <a:lnTo>
                    <a:pt x="107" y="245"/>
                  </a:lnTo>
                  <a:lnTo>
                    <a:pt x="103" y="245"/>
                  </a:lnTo>
                  <a:lnTo>
                    <a:pt x="100" y="249"/>
                  </a:lnTo>
                  <a:lnTo>
                    <a:pt x="100" y="249"/>
                  </a:lnTo>
                  <a:close/>
                  <a:moveTo>
                    <a:pt x="4" y="278"/>
                  </a:moveTo>
                  <a:lnTo>
                    <a:pt x="4" y="282"/>
                  </a:lnTo>
                  <a:lnTo>
                    <a:pt x="7" y="282"/>
                  </a:lnTo>
                  <a:lnTo>
                    <a:pt x="7" y="278"/>
                  </a:ln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115" y="267"/>
                  </a:moveTo>
                  <a:lnTo>
                    <a:pt x="115" y="271"/>
                  </a:lnTo>
                  <a:lnTo>
                    <a:pt x="118" y="271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15" y="267"/>
                  </a:lnTo>
                  <a:close/>
                  <a:moveTo>
                    <a:pt x="115" y="282"/>
                  </a:moveTo>
                  <a:lnTo>
                    <a:pt x="118" y="286"/>
                  </a:lnTo>
                  <a:lnTo>
                    <a:pt x="118" y="282"/>
                  </a:lnTo>
                  <a:lnTo>
                    <a:pt x="122" y="282"/>
                  </a:lnTo>
                  <a:lnTo>
                    <a:pt x="122" y="282"/>
                  </a:lnTo>
                  <a:lnTo>
                    <a:pt x="118" y="282"/>
                  </a:lnTo>
                  <a:lnTo>
                    <a:pt x="115" y="282"/>
                  </a:lnTo>
                  <a:lnTo>
                    <a:pt x="115" y="282"/>
                  </a:lnTo>
                  <a:close/>
                  <a:moveTo>
                    <a:pt x="103" y="304"/>
                  </a:moveTo>
                  <a:lnTo>
                    <a:pt x="107" y="304"/>
                  </a:lnTo>
                  <a:lnTo>
                    <a:pt x="107" y="304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11" y="297"/>
                  </a:lnTo>
                  <a:lnTo>
                    <a:pt x="111" y="297"/>
                  </a:lnTo>
                  <a:lnTo>
                    <a:pt x="115" y="293"/>
                  </a:lnTo>
                  <a:lnTo>
                    <a:pt x="115" y="293"/>
                  </a:lnTo>
                  <a:lnTo>
                    <a:pt x="111" y="289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6"/>
                  </a:lnTo>
                  <a:lnTo>
                    <a:pt x="115" y="282"/>
                  </a:lnTo>
                  <a:lnTo>
                    <a:pt x="111" y="286"/>
                  </a:lnTo>
                  <a:lnTo>
                    <a:pt x="107" y="286"/>
                  </a:lnTo>
                  <a:lnTo>
                    <a:pt x="107" y="286"/>
                  </a:lnTo>
                  <a:lnTo>
                    <a:pt x="103" y="289"/>
                  </a:lnTo>
                  <a:lnTo>
                    <a:pt x="103" y="293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01"/>
                  </a:lnTo>
                  <a:lnTo>
                    <a:pt x="107" y="301"/>
                  </a:lnTo>
                  <a:lnTo>
                    <a:pt x="107" y="301"/>
                  </a:lnTo>
                  <a:lnTo>
                    <a:pt x="103" y="304"/>
                  </a:lnTo>
                  <a:lnTo>
                    <a:pt x="103" y="304"/>
                  </a:lnTo>
                  <a:lnTo>
                    <a:pt x="103" y="304"/>
                  </a:lnTo>
                  <a:close/>
                  <a:moveTo>
                    <a:pt x="81" y="315"/>
                  </a:move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1" y="319"/>
                  </a:lnTo>
                  <a:lnTo>
                    <a:pt x="85" y="312"/>
                  </a:lnTo>
                  <a:lnTo>
                    <a:pt x="85" y="308"/>
                  </a:lnTo>
                  <a:lnTo>
                    <a:pt x="85" y="304"/>
                  </a:lnTo>
                  <a:lnTo>
                    <a:pt x="89" y="297"/>
                  </a:lnTo>
                  <a:lnTo>
                    <a:pt x="85" y="297"/>
                  </a:lnTo>
                  <a:lnTo>
                    <a:pt x="85" y="301"/>
                  </a:lnTo>
                  <a:lnTo>
                    <a:pt x="85" y="301"/>
                  </a:lnTo>
                  <a:lnTo>
                    <a:pt x="81" y="304"/>
                  </a:lnTo>
                  <a:lnTo>
                    <a:pt x="81" y="308"/>
                  </a:lnTo>
                  <a:lnTo>
                    <a:pt x="81" y="3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40"/>
            <p:cNvSpPr>
              <a:spLocks noEditPoints="1"/>
            </p:cNvSpPr>
            <p:nvPr/>
          </p:nvSpPr>
          <p:spPr bwMode="auto">
            <a:xfrm>
              <a:off x="4626258" y="1511069"/>
              <a:ext cx="214868" cy="343531"/>
            </a:xfrm>
            <a:custGeom>
              <a:avLst/>
              <a:gdLst>
                <a:gd name="T0" fmla="*/ 41 w 45"/>
                <a:gd name="T1" fmla="*/ 60 h 72"/>
                <a:gd name="T2" fmla="*/ 42 w 45"/>
                <a:gd name="T3" fmla="*/ 49 h 72"/>
                <a:gd name="T4" fmla="*/ 39 w 45"/>
                <a:gd name="T5" fmla="*/ 41 h 72"/>
                <a:gd name="T6" fmla="*/ 37 w 45"/>
                <a:gd name="T7" fmla="*/ 36 h 72"/>
                <a:gd name="T8" fmla="*/ 36 w 45"/>
                <a:gd name="T9" fmla="*/ 28 h 72"/>
                <a:gd name="T10" fmla="*/ 35 w 45"/>
                <a:gd name="T11" fmla="*/ 18 h 72"/>
                <a:gd name="T12" fmla="*/ 29 w 45"/>
                <a:gd name="T13" fmla="*/ 14 h 72"/>
                <a:gd name="T14" fmla="*/ 28 w 45"/>
                <a:gd name="T15" fmla="*/ 9 h 72"/>
                <a:gd name="T16" fmla="*/ 29 w 45"/>
                <a:gd name="T17" fmla="*/ 3 h 72"/>
                <a:gd name="T18" fmla="*/ 22 w 45"/>
                <a:gd name="T19" fmla="*/ 0 h 72"/>
                <a:gd name="T20" fmla="*/ 19 w 45"/>
                <a:gd name="T21" fmla="*/ 2 h 72"/>
                <a:gd name="T22" fmla="*/ 18 w 45"/>
                <a:gd name="T23" fmla="*/ 8 h 72"/>
                <a:gd name="T24" fmla="*/ 15 w 45"/>
                <a:gd name="T25" fmla="*/ 10 h 72"/>
                <a:gd name="T26" fmla="*/ 10 w 45"/>
                <a:gd name="T27" fmla="*/ 12 h 72"/>
                <a:gd name="T28" fmla="*/ 3 w 45"/>
                <a:gd name="T29" fmla="*/ 7 h 72"/>
                <a:gd name="T30" fmla="*/ 1 w 45"/>
                <a:gd name="T31" fmla="*/ 9 h 72"/>
                <a:gd name="T32" fmla="*/ 7 w 45"/>
                <a:gd name="T33" fmla="*/ 13 h 72"/>
                <a:gd name="T34" fmla="*/ 10 w 45"/>
                <a:gd name="T35" fmla="*/ 15 h 72"/>
                <a:gd name="T36" fmla="*/ 11 w 45"/>
                <a:gd name="T37" fmla="*/ 20 h 72"/>
                <a:gd name="T38" fmla="*/ 13 w 45"/>
                <a:gd name="T39" fmla="*/ 24 h 72"/>
                <a:gd name="T40" fmla="*/ 13 w 45"/>
                <a:gd name="T41" fmla="*/ 30 h 72"/>
                <a:gd name="T42" fmla="*/ 17 w 45"/>
                <a:gd name="T43" fmla="*/ 33 h 72"/>
                <a:gd name="T44" fmla="*/ 20 w 45"/>
                <a:gd name="T45" fmla="*/ 37 h 72"/>
                <a:gd name="T46" fmla="*/ 21 w 45"/>
                <a:gd name="T47" fmla="*/ 40 h 72"/>
                <a:gd name="T48" fmla="*/ 17 w 45"/>
                <a:gd name="T49" fmla="*/ 42 h 72"/>
                <a:gd name="T50" fmla="*/ 14 w 45"/>
                <a:gd name="T51" fmla="*/ 44 h 72"/>
                <a:gd name="T52" fmla="*/ 13 w 45"/>
                <a:gd name="T53" fmla="*/ 48 h 72"/>
                <a:gd name="T54" fmla="*/ 10 w 45"/>
                <a:gd name="T55" fmla="*/ 48 h 72"/>
                <a:gd name="T56" fmla="*/ 9 w 45"/>
                <a:gd name="T57" fmla="*/ 51 h 72"/>
                <a:gd name="T58" fmla="*/ 7 w 45"/>
                <a:gd name="T59" fmla="*/ 51 h 72"/>
                <a:gd name="T60" fmla="*/ 7 w 45"/>
                <a:gd name="T61" fmla="*/ 55 h 72"/>
                <a:gd name="T62" fmla="*/ 7 w 45"/>
                <a:gd name="T63" fmla="*/ 57 h 72"/>
                <a:gd name="T64" fmla="*/ 9 w 45"/>
                <a:gd name="T65" fmla="*/ 62 h 72"/>
                <a:gd name="T66" fmla="*/ 8 w 45"/>
                <a:gd name="T67" fmla="*/ 67 h 72"/>
                <a:gd name="T68" fmla="*/ 12 w 45"/>
                <a:gd name="T69" fmla="*/ 68 h 72"/>
                <a:gd name="T70" fmla="*/ 15 w 45"/>
                <a:gd name="T71" fmla="*/ 69 h 72"/>
                <a:gd name="T72" fmla="*/ 16 w 45"/>
                <a:gd name="T73" fmla="*/ 72 h 72"/>
                <a:gd name="T74" fmla="*/ 19 w 45"/>
                <a:gd name="T75" fmla="*/ 71 h 72"/>
                <a:gd name="T76" fmla="*/ 25 w 45"/>
                <a:gd name="T77" fmla="*/ 69 h 72"/>
                <a:gd name="T78" fmla="*/ 27 w 45"/>
                <a:gd name="T79" fmla="*/ 68 h 72"/>
                <a:gd name="T80" fmla="*/ 28 w 45"/>
                <a:gd name="T81" fmla="*/ 68 h 72"/>
                <a:gd name="T82" fmla="*/ 31 w 45"/>
                <a:gd name="T83" fmla="*/ 67 h 72"/>
                <a:gd name="T84" fmla="*/ 34 w 45"/>
                <a:gd name="T85" fmla="*/ 67 h 72"/>
                <a:gd name="T86" fmla="*/ 18 w 45"/>
                <a:gd name="T87" fmla="*/ 38 h 72"/>
                <a:gd name="T88" fmla="*/ 19 w 45"/>
                <a:gd name="T89" fmla="*/ 38 h 72"/>
                <a:gd name="T90" fmla="*/ 6 w 45"/>
                <a:gd name="T91" fmla="*/ 50 h 72"/>
                <a:gd name="T92" fmla="*/ 6 w 45"/>
                <a:gd name="T93" fmla="*/ 50 h 72"/>
                <a:gd name="T94" fmla="*/ 15 w 45"/>
                <a:gd name="T95" fmla="*/ 71 h 72"/>
                <a:gd name="T96" fmla="*/ 14 w 45"/>
                <a:gd name="T97" fmla="*/ 69 h 72"/>
                <a:gd name="T98" fmla="*/ 11 w 45"/>
                <a:gd name="T99" fmla="*/ 69 h 72"/>
                <a:gd name="T100" fmla="*/ 9 w 45"/>
                <a:gd name="T101" fmla="*/ 68 h 72"/>
                <a:gd name="T102" fmla="*/ 3 w 45"/>
                <a:gd name="T103" fmla="*/ 68 h 72"/>
                <a:gd name="T104" fmla="*/ 5 w 45"/>
                <a:gd name="T105" fmla="*/ 71 h 72"/>
                <a:gd name="T106" fmla="*/ 3 w 45"/>
                <a:gd name="T107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72">
                  <a:moveTo>
                    <a:pt x="36" y="67"/>
                  </a:moveTo>
                  <a:cubicBezTo>
                    <a:pt x="35" y="66"/>
                    <a:pt x="35" y="66"/>
                    <a:pt x="35" y="66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7"/>
                    <a:pt x="36" y="67"/>
                  </a:cubicBezTo>
                  <a:close/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6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15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4" y="70"/>
                  </a:moveTo>
                  <a:cubicBezTo>
                    <a:pt x="14" y="70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lose/>
                  <a:moveTo>
                    <a:pt x="12" y="69"/>
                  </a:move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69"/>
                    <a:pt x="12" y="69"/>
                    <a:pt x="12" y="69"/>
                  </a:cubicBezTo>
                  <a:close/>
                  <a:moveTo>
                    <a:pt x="11" y="68"/>
                  </a:move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lose/>
                  <a:moveTo>
                    <a:pt x="9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lose/>
                  <a:moveTo>
                    <a:pt x="3" y="69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41"/>
            <p:cNvSpPr>
              <a:spLocks noEditPoints="1"/>
            </p:cNvSpPr>
            <p:nvPr/>
          </p:nvSpPr>
          <p:spPr bwMode="auto">
            <a:xfrm>
              <a:off x="4688015" y="1859746"/>
              <a:ext cx="109364" cy="65619"/>
            </a:xfrm>
            <a:custGeom>
              <a:avLst/>
              <a:gdLst>
                <a:gd name="T0" fmla="*/ 85 w 85"/>
                <a:gd name="T1" fmla="*/ 48 h 51"/>
                <a:gd name="T2" fmla="*/ 85 w 85"/>
                <a:gd name="T3" fmla="*/ 44 h 51"/>
                <a:gd name="T4" fmla="*/ 78 w 85"/>
                <a:gd name="T5" fmla="*/ 29 h 51"/>
                <a:gd name="T6" fmla="*/ 82 w 85"/>
                <a:gd name="T7" fmla="*/ 14 h 51"/>
                <a:gd name="T8" fmla="*/ 85 w 85"/>
                <a:gd name="T9" fmla="*/ 7 h 51"/>
                <a:gd name="T10" fmla="*/ 85 w 85"/>
                <a:gd name="T11" fmla="*/ 7 h 51"/>
                <a:gd name="T12" fmla="*/ 85 w 85"/>
                <a:gd name="T13" fmla="*/ 7 h 51"/>
                <a:gd name="T14" fmla="*/ 63 w 85"/>
                <a:gd name="T15" fmla="*/ 3 h 51"/>
                <a:gd name="T16" fmla="*/ 56 w 85"/>
                <a:gd name="T17" fmla="*/ 0 h 51"/>
                <a:gd name="T18" fmla="*/ 48 w 85"/>
                <a:gd name="T19" fmla="*/ 0 h 51"/>
                <a:gd name="T20" fmla="*/ 48 w 85"/>
                <a:gd name="T21" fmla="*/ 0 h 51"/>
                <a:gd name="T22" fmla="*/ 48 w 85"/>
                <a:gd name="T23" fmla="*/ 3 h 51"/>
                <a:gd name="T24" fmla="*/ 45 w 85"/>
                <a:gd name="T25" fmla="*/ 3 h 51"/>
                <a:gd name="T26" fmla="*/ 37 w 85"/>
                <a:gd name="T27" fmla="*/ 3 h 51"/>
                <a:gd name="T28" fmla="*/ 34 w 85"/>
                <a:gd name="T29" fmla="*/ 7 h 51"/>
                <a:gd name="T30" fmla="*/ 30 w 85"/>
                <a:gd name="T31" fmla="*/ 7 h 51"/>
                <a:gd name="T32" fmla="*/ 23 w 85"/>
                <a:gd name="T33" fmla="*/ 11 h 51"/>
                <a:gd name="T34" fmla="*/ 23 w 85"/>
                <a:gd name="T35" fmla="*/ 22 h 51"/>
                <a:gd name="T36" fmla="*/ 23 w 85"/>
                <a:gd name="T37" fmla="*/ 22 h 51"/>
                <a:gd name="T38" fmla="*/ 26 w 85"/>
                <a:gd name="T39" fmla="*/ 26 h 51"/>
                <a:gd name="T40" fmla="*/ 23 w 85"/>
                <a:gd name="T41" fmla="*/ 29 h 51"/>
                <a:gd name="T42" fmla="*/ 30 w 85"/>
                <a:gd name="T43" fmla="*/ 37 h 51"/>
                <a:gd name="T44" fmla="*/ 34 w 85"/>
                <a:gd name="T45" fmla="*/ 33 h 51"/>
                <a:gd name="T46" fmla="*/ 37 w 85"/>
                <a:gd name="T47" fmla="*/ 33 h 51"/>
                <a:gd name="T48" fmla="*/ 34 w 85"/>
                <a:gd name="T49" fmla="*/ 44 h 51"/>
                <a:gd name="T50" fmla="*/ 41 w 85"/>
                <a:gd name="T51" fmla="*/ 40 h 51"/>
                <a:gd name="T52" fmla="*/ 48 w 85"/>
                <a:gd name="T53" fmla="*/ 40 h 51"/>
                <a:gd name="T54" fmla="*/ 52 w 85"/>
                <a:gd name="T55" fmla="*/ 37 h 51"/>
                <a:gd name="T56" fmla="*/ 56 w 85"/>
                <a:gd name="T57" fmla="*/ 40 h 51"/>
                <a:gd name="T58" fmla="*/ 63 w 85"/>
                <a:gd name="T59" fmla="*/ 44 h 51"/>
                <a:gd name="T60" fmla="*/ 67 w 85"/>
                <a:gd name="T61" fmla="*/ 51 h 51"/>
                <a:gd name="T62" fmla="*/ 78 w 85"/>
                <a:gd name="T63" fmla="*/ 51 h 51"/>
                <a:gd name="T64" fmla="*/ 82 w 85"/>
                <a:gd name="T65" fmla="*/ 51 h 51"/>
                <a:gd name="T66" fmla="*/ 19 w 85"/>
                <a:gd name="T67" fmla="*/ 18 h 51"/>
                <a:gd name="T68" fmla="*/ 15 w 85"/>
                <a:gd name="T69" fmla="*/ 18 h 51"/>
                <a:gd name="T70" fmla="*/ 15 w 85"/>
                <a:gd name="T71" fmla="*/ 18 h 51"/>
                <a:gd name="T72" fmla="*/ 8 w 85"/>
                <a:gd name="T73" fmla="*/ 22 h 51"/>
                <a:gd name="T74" fmla="*/ 0 w 85"/>
                <a:gd name="T75" fmla="*/ 22 h 51"/>
                <a:gd name="T76" fmla="*/ 4 w 85"/>
                <a:gd name="T77" fmla="*/ 18 h 51"/>
                <a:gd name="T78" fmla="*/ 8 w 85"/>
                <a:gd name="T79" fmla="*/ 18 h 51"/>
                <a:gd name="T80" fmla="*/ 11 w 85"/>
                <a:gd name="T81" fmla="*/ 18 h 51"/>
                <a:gd name="T82" fmla="*/ 15 w 85"/>
                <a:gd name="T83" fmla="*/ 22 h 51"/>
                <a:gd name="T84" fmla="*/ 11 w 85"/>
                <a:gd name="T85" fmla="*/ 22 h 51"/>
                <a:gd name="T86" fmla="*/ 8 w 85"/>
                <a:gd name="T87" fmla="*/ 26 h 51"/>
                <a:gd name="T88" fmla="*/ 15 w 85"/>
                <a:gd name="T89" fmla="*/ 26 h 51"/>
                <a:gd name="T90" fmla="*/ 23 w 85"/>
                <a:gd name="T91" fmla="*/ 29 h 51"/>
                <a:gd name="T92" fmla="*/ 15 w 85"/>
                <a:gd name="T93" fmla="*/ 26 h 51"/>
                <a:gd name="T94" fmla="*/ 0 w 85"/>
                <a:gd name="T95" fmla="*/ 44 h 51"/>
                <a:gd name="T96" fmla="*/ 4 w 85"/>
                <a:gd name="T97" fmla="*/ 40 h 51"/>
                <a:gd name="T98" fmla="*/ 8 w 85"/>
                <a:gd name="T99" fmla="*/ 37 h 51"/>
                <a:gd name="T100" fmla="*/ 15 w 85"/>
                <a:gd name="T101" fmla="*/ 33 h 51"/>
                <a:gd name="T102" fmla="*/ 19 w 85"/>
                <a:gd name="T103" fmla="*/ 29 h 51"/>
                <a:gd name="T104" fmla="*/ 19 w 85"/>
                <a:gd name="T105" fmla="*/ 29 h 51"/>
                <a:gd name="T106" fmla="*/ 15 w 85"/>
                <a:gd name="T107" fmla="*/ 26 h 51"/>
                <a:gd name="T108" fmla="*/ 8 w 85"/>
                <a:gd name="T109" fmla="*/ 26 h 51"/>
                <a:gd name="T110" fmla="*/ 4 w 85"/>
                <a:gd name="T111" fmla="*/ 29 h 51"/>
                <a:gd name="T112" fmla="*/ 0 w 85"/>
                <a:gd name="T113" fmla="*/ 29 h 51"/>
                <a:gd name="T114" fmla="*/ 0 w 85"/>
                <a:gd name="T115" fmla="*/ 29 h 51"/>
                <a:gd name="T116" fmla="*/ 0 w 85"/>
                <a:gd name="T117" fmla="*/ 29 h 51"/>
                <a:gd name="T118" fmla="*/ 0 w 85"/>
                <a:gd name="T119" fmla="*/ 33 h 51"/>
                <a:gd name="T120" fmla="*/ 0 w 85"/>
                <a:gd name="T121" fmla="*/ 37 h 51"/>
                <a:gd name="T122" fmla="*/ 4 w 85"/>
                <a:gd name="T123" fmla="*/ 40 h 51"/>
                <a:gd name="T124" fmla="*/ 0 w 85"/>
                <a:gd name="T125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" h="51">
                  <a:moveTo>
                    <a:pt x="82" y="51"/>
                  </a:moveTo>
                  <a:lnTo>
                    <a:pt x="85" y="48"/>
                  </a:lnTo>
                  <a:lnTo>
                    <a:pt x="82" y="44"/>
                  </a:lnTo>
                  <a:lnTo>
                    <a:pt x="85" y="44"/>
                  </a:lnTo>
                  <a:lnTo>
                    <a:pt x="85" y="40"/>
                  </a:lnTo>
                  <a:lnTo>
                    <a:pt x="78" y="29"/>
                  </a:lnTo>
                  <a:lnTo>
                    <a:pt x="78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71" y="7"/>
                  </a:lnTo>
                  <a:lnTo>
                    <a:pt x="63" y="3"/>
                  </a:lnTo>
                  <a:lnTo>
                    <a:pt x="60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26" y="33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41" y="40"/>
                  </a:lnTo>
                  <a:lnTo>
                    <a:pt x="45" y="37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7" y="48"/>
                  </a:lnTo>
                  <a:lnTo>
                    <a:pt x="67" y="51"/>
                  </a:lnTo>
                  <a:lnTo>
                    <a:pt x="71" y="51"/>
                  </a:lnTo>
                  <a:lnTo>
                    <a:pt x="78" y="51"/>
                  </a:lnTo>
                  <a:lnTo>
                    <a:pt x="82" y="51"/>
                  </a:lnTo>
                  <a:lnTo>
                    <a:pt x="82" y="51"/>
                  </a:lnTo>
                  <a:close/>
                  <a:moveTo>
                    <a:pt x="15" y="18"/>
                  </a:moveTo>
                  <a:lnTo>
                    <a:pt x="19" y="18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close/>
                  <a:moveTo>
                    <a:pt x="8" y="26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5" y="26"/>
                  </a:lnTo>
                  <a:lnTo>
                    <a:pt x="15" y="2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4673862" y="1907351"/>
              <a:ext cx="133810" cy="66905"/>
            </a:xfrm>
            <a:custGeom>
              <a:avLst/>
              <a:gdLst>
                <a:gd name="T0" fmla="*/ 104 w 104"/>
                <a:gd name="T1" fmla="*/ 37 h 52"/>
                <a:gd name="T2" fmla="*/ 100 w 104"/>
                <a:gd name="T3" fmla="*/ 29 h 52"/>
                <a:gd name="T4" fmla="*/ 96 w 104"/>
                <a:gd name="T5" fmla="*/ 26 h 52"/>
                <a:gd name="T6" fmla="*/ 96 w 104"/>
                <a:gd name="T7" fmla="*/ 22 h 52"/>
                <a:gd name="T8" fmla="*/ 96 w 104"/>
                <a:gd name="T9" fmla="*/ 18 h 52"/>
                <a:gd name="T10" fmla="*/ 89 w 104"/>
                <a:gd name="T11" fmla="*/ 14 h 52"/>
                <a:gd name="T12" fmla="*/ 78 w 104"/>
                <a:gd name="T13" fmla="*/ 14 h 52"/>
                <a:gd name="T14" fmla="*/ 74 w 104"/>
                <a:gd name="T15" fmla="*/ 7 h 52"/>
                <a:gd name="T16" fmla="*/ 67 w 104"/>
                <a:gd name="T17" fmla="*/ 3 h 52"/>
                <a:gd name="T18" fmla="*/ 63 w 104"/>
                <a:gd name="T19" fmla="*/ 0 h 52"/>
                <a:gd name="T20" fmla="*/ 59 w 104"/>
                <a:gd name="T21" fmla="*/ 3 h 52"/>
                <a:gd name="T22" fmla="*/ 52 w 104"/>
                <a:gd name="T23" fmla="*/ 3 h 52"/>
                <a:gd name="T24" fmla="*/ 45 w 104"/>
                <a:gd name="T25" fmla="*/ 7 h 52"/>
                <a:gd name="T26" fmla="*/ 48 w 104"/>
                <a:gd name="T27" fmla="*/ 14 h 52"/>
                <a:gd name="T28" fmla="*/ 41 w 104"/>
                <a:gd name="T29" fmla="*/ 26 h 52"/>
                <a:gd name="T30" fmla="*/ 34 w 104"/>
                <a:gd name="T31" fmla="*/ 22 h 52"/>
                <a:gd name="T32" fmla="*/ 26 w 104"/>
                <a:gd name="T33" fmla="*/ 11 h 52"/>
                <a:gd name="T34" fmla="*/ 22 w 104"/>
                <a:gd name="T35" fmla="*/ 7 h 52"/>
                <a:gd name="T36" fmla="*/ 15 w 104"/>
                <a:gd name="T37" fmla="*/ 11 h 52"/>
                <a:gd name="T38" fmla="*/ 11 w 104"/>
                <a:gd name="T39" fmla="*/ 14 h 52"/>
                <a:gd name="T40" fmla="*/ 8 w 104"/>
                <a:gd name="T41" fmla="*/ 18 h 52"/>
                <a:gd name="T42" fmla="*/ 8 w 104"/>
                <a:gd name="T43" fmla="*/ 26 h 52"/>
                <a:gd name="T44" fmla="*/ 4 w 104"/>
                <a:gd name="T45" fmla="*/ 33 h 52"/>
                <a:gd name="T46" fmla="*/ 0 w 104"/>
                <a:gd name="T47" fmla="*/ 37 h 52"/>
                <a:gd name="T48" fmla="*/ 4 w 104"/>
                <a:gd name="T49" fmla="*/ 44 h 52"/>
                <a:gd name="T50" fmla="*/ 8 w 104"/>
                <a:gd name="T51" fmla="*/ 44 h 52"/>
                <a:gd name="T52" fmla="*/ 11 w 104"/>
                <a:gd name="T53" fmla="*/ 40 h 52"/>
                <a:gd name="T54" fmla="*/ 26 w 104"/>
                <a:gd name="T55" fmla="*/ 37 h 52"/>
                <a:gd name="T56" fmla="*/ 34 w 104"/>
                <a:gd name="T57" fmla="*/ 40 h 52"/>
                <a:gd name="T58" fmla="*/ 37 w 104"/>
                <a:gd name="T59" fmla="*/ 37 h 52"/>
                <a:gd name="T60" fmla="*/ 41 w 104"/>
                <a:gd name="T61" fmla="*/ 37 h 52"/>
                <a:gd name="T62" fmla="*/ 48 w 104"/>
                <a:gd name="T63" fmla="*/ 40 h 52"/>
                <a:gd name="T64" fmla="*/ 56 w 104"/>
                <a:gd name="T65" fmla="*/ 37 h 52"/>
                <a:gd name="T66" fmla="*/ 67 w 104"/>
                <a:gd name="T67" fmla="*/ 40 h 52"/>
                <a:gd name="T68" fmla="*/ 74 w 104"/>
                <a:gd name="T69" fmla="*/ 48 h 52"/>
                <a:gd name="T70" fmla="*/ 85 w 104"/>
                <a:gd name="T71" fmla="*/ 52 h 52"/>
                <a:gd name="T72" fmla="*/ 85 w 104"/>
                <a:gd name="T73" fmla="*/ 52 h 52"/>
                <a:gd name="T74" fmla="*/ 96 w 104"/>
                <a:gd name="T75" fmla="*/ 48 h 52"/>
                <a:gd name="T76" fmla="*/ 100 w 104"/>
                <a:gd name="T77" fmla="*/ 44 h 52"/>
                <a:gd name="T78" fmla="*/ 104 w 104"/>
                <a:gd name="T79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52">
                  <a:moveTo>
                    <a:pt x="104" y="40"/>
                  </a:moveTo>
                  <a:lnTo>
                    <a:pt x="104" y="37"/>
                  </a:lnTo>
                  <a:lnTo>
                    <a:pt x="104" y="33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89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8" y="11"/>
                  </a:lnTo>
                  <a:lnTo>
                    <a:pt x="74" y="7"/>
                  </a:lnTo>
                  <a:lnTo>
                    <a:pt x="71" y="7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5" y="7"/>
                  </a:lnTo>
                  <a:lnTo>
                    <a:pt x="45" y="11"/>
                  </a:lnTo>
                  <a:lnTo>
                    <a:pt x="48" y="14"/>
                  </a:lnTo>
                  <a:lnTo>
                    <a:pt x="45" y="22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1" y="40"/>
                  </a:lnTo>
                  <a:lnTo>
                    <a:pt x="19" y="37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5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6" y="37"/>
                  </a:lnTo>
                  <a:lnTo>
                    <a:pt x="63" y="40"/>
                  </a:lnTo>
                  <a:lnTo>
                    <a:pt x="67" y="40"/>
                  </a:lnTo>
                  <a:lnTo>
                    <a:pt x="71" y="48"/>
                  </a:lnTo>
                  <a:lnTo>
                    <a:pt x="74" y="48"/>
                  </a:lnTo>
                  <a:lnTo>
                    <a:pt x="78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3" y="52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4" y="40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4679009" y="1954956"/>
              <a:ext cx="104218" cy="66905"/>
            </a:xfrm>
            <a:custGeom>
              <a:avLst/>
              <a:gdLst>
                <a:gd name="T0" fmla="*/ 26 w 81"/>
                <a:gd name="T1" fmla="*/ 41 h 52"/>
                <a:gd name="T2" fmla="*/ 26 w 81"/>
                <a:gd name="T3" fmla="*/ 33 h 52"/>
                <a:gd name="T4" fmla="*/ 30 w 81"/>
                <a:gd name="T5" fmla="*/ 29 h 52"/>
                <a:gd name="T6" fmla="*/ 26 w 81"/>
                <a:gd name="T7" fmla="*/ 29 h 52"/>
                <a:gd name="T8" fmla="*/ 26 w 81"/>
                <a:gd name="T9" fmla="*/ 29 h 52"/>
                <a:gd name="T10" fmla="*/ 22 w 81"/>
                <a:gd name="T11" fmla="*/ 26 h 52"/>
                <a:gd name="T12" fmla="*/ 22 w 81"/>
                <a:gd name="T13" fmla="*/ 26 h 52"/>
                <a:gd name="T14" fmla="*/ 15 w 81"/>
                <a:gd name="T15" fmla="*/ 26 h 52"/>
                <a:gd name="T16" fmla="*/ 11 w 81"/>
                <a:gd name="T17" fmla="*/ 26 h 52"/>
                <a:gd name="T18" fmla="*/ 7 w 81"/>
                <a:gd name="T19" fmla="*/ 18 h 52"/>
                <a:gd name="T20" fmla="*/ 0 w 81"/>
                <a:gd name="T21" fmla="*/ 18 h 52"/>
                <a:gd name="T22" fmla="*/ 0 w 81"/>
                <a:gd name="T23" fmla="*/ 18 h 52"/>
                <a:gd name="T24" fmla="*/ 0 w 81"/>
                <a:gd name="T25" fmla="*/ 18 h 52"/>
                <a:gd name="T26" fmla="*/ 0 w 81"/>
                <a:gd name="T27" fmla="*/ 15 h 52"/>
                <a:gd name="T28" fmla="*/ 0 w 81"/>
                <a:gd name="T29" fmla="*/ 11 h 52"/>
                <a:gd name="T30" fmla="*/ 4 w 81"/>
                <a:gd name="T31" fmla="*/ 7 h 52"/>
                <a:gd name="T32" fmla="*/ 4 w 81"/>
                <a:gd name="T33" fmla="*/ 7 h 52"/>
                <a:gd name="T34" fmla="*/ 7 w 81"/>
                <a:gd name="T35" fmla="*/ 3 h 52"/>
                <a:gd name="T36" fmla="*/ 15 w 81"/>
                <a:gd name="T37" fmla="*/ 0 h 52"/>
                <a:gd name="T38" fmla="*/ 22 w 81"/>
                <a:gd name="T39" fmla="*/ 0 h 52"/>
                <a:gd name="T40" fmla="*/ 26 w 81"/>
                <a:gd name="T41" fmla="*/ 0 h 52"/>
                <a:gd name="T42" fmla="*/ 30 w 81"/>
                <a:gd name="T43" fmla="*/ 3 h 52"/>
                <a:gd name="T44" fmla="*/ 33 w 81"/>
                <a:gd name="T45" fmla="*/ 0 h 52"/>
                <a:gd name="T46" fmla="*/ 33 w 81"/>
                <a:gd name="T47" fmla="*/ 0 h 52"/>
                <a:gd name="T48" fmla="*/ 37 w 81"/>
                <a:gd name="T49" fmla="*/ 0 h 52"/>
                <a:gd name="T50" fmla="*/ 37 w 81"/>
                <a:gd name="T51" fmla="*/ 0 h 52"/>
                <a:gd name="T52" fmla="*/ 41 w 81"/>
                <a:gd name="T53" fmla="*/ 3 h 52"/>
                <a:gd name="T54" fmla="*/ 44 w 81"/>
                <a:gd name="T55" fmla="*/ 3 h 52"/>
                <a:gd name="T56" fmla="*/ 48 w 81"/>
                <a:gd name="T57" fmla="*/ 3 h 52"/>
                <a:gd name="T58" fmla="*/ 52 w 81"/>
                <a:gd name="T59" fmla="*/ 0 h 52"/>
                <a:gd name="T60" fmla="*/ 59 w 81"/>
                <a:gd name="T61" fmla="*/ 3 h 52"/>
                <a:gd name="T62" fmla="*/ 63 w 81"/>
                <a:gd name="T63" fmla="*/ 3 h 52"/>
                <a:gd name="T64" fmla="*/ 67 w 81"/>
                <a:gd name="T65" fmla="*/ 11 h 52"/>
                <a:gd name="T66" fmla="*/ 70 w 81"/>
                <a:gd name="T67" fmla="*/ 11 h 52"/>
                <a:gd name="T68" fmla="*/ 74 w 81"/>
                <a:gd name="T69" fmla="*/ 15 h 52"/>
                <a:gd name="T70" fmla="*/ 81 w 81"/>
                <a:gd name="T71" fmla="*/ 15 h 52"/>
                <a:gd name="T72" fmla="*/ 81 w 81"/>
                <a:gd name="T73" fmla="*/ 15 h 52"/>
                <a:gd name="T74" fmla="*/ 78 w 81"/>
                <a:gd name="T75" fmla="*/ 22 h 52"/>
                <a:gd name="T76" fmla="*/ 81 w 81"/>
                <a:gd name="T77" fmla="*/ 22 h 52"/>
                <a:gd name="T78" fmla="*/ 81 w 81"/>
                <a:gd name="T79" fmla="*/ 26 h 52"/>
                <a:gd name="T80" fmla="*/ 74 w 81"/>
                <a:gd name="T81" fmla="*/ 26 h 52"/>
                <a:gd name="T82" fmla="*/ 70 w 81"/>
                <a:gd name="T83" fmla="*/ 33 h 52"/>
                <a:gd name="T84" fmla="*/ 70 w 81"/>
                <a:gd name="T85" fmla="*/ 33 h 52"/>
                <a:gd name="T86" fmla="*/ 70 w 81"/>
                <a:gd name="T87" fmla="*/ 37 h 52"/>
                <a:gd name="T88" fmla="*/ 74 w 81"/>
                <a:gd name="T89" fmla="*/ 37 h 52"/>
                <a:gd name="T90" fmla="*/ 74 w 81"/>
                <a:gd name="T91" fmla="*/ 41 h 52"/>
                <a:gd name="T92" fmla="*/ 70 w 81"/>
                <a:gd name="T93" fmla="*/ 41 h 52"/>
                <a:gd name="T94" fmla="*/ 67 w 81"/>
                <a:gd name="T95" fmla="*/ 41 h 52"/>
                <a:gd name="T96" fmla="*/ 67 w 81"/>
                <a:gd name="T97" fmla="*/ 41 h 52"/>
                <a:gd name="T98" fmla="*/ 63 w 81"/>
                <a:gd name="T99" fmla="*/ 44 h 52"/>
                <a:gd name="T100" fmla="*/ 59 w 81"/>
                <a:gd name="T101" fmla="*/ 44 h 52"/>
                <a:gd name="T102" fmla="*/ 59 w 81"/>
                <a:gd name="T103" fmla="*/ 48 h 52"/>
                <a:gd name="T104" fmla="*/ 59 w 81"/>
                <a:gd name="T105" fmla="*/ 48 h 52"/>
                <a:gd name="T106" fmla="*/ 52 w 81"/>
                <a:gd name="T107" fmla="*/ 52 h 52"/>
                <a:gd name="T108" fmla="*/ 48 w 81"/>
                <a:gd name="T109" fmla="*/ 48 h 52"/>
                <a:gd name="T110" fmla="*/ 44 w 81"/>
                <a:gd name="T111" fmla="*/ 52 h 52"/>
                <a:gd name="T112" fmla="*/ 41 w 81"/>
                <a:gd name="T113" fmla="*/ 52 h 52"/>
                <a:gd name="T114" fmla="*/ 37 w 81"/>
                <a:gd name="T115" fmla="*/ 52 h 52"/>
                <a:gd name="T116" fmla="*/ 37 w 81"/>
                <a:gd name="T117" fmla="*/ 48 h 52"/>
                <a:gd name="T118" fmla="*/ 37 w 81"/>
                <a:gd name="T119" fmla="*/ 41 h 52"/>
                <a:gd name="T120" fmla="*/ 33 w 81"/>
                <a:gd name="T121" fmla="*/ 41 h 52"/>
                <a:gd name="T122" fmla="*/ 30 w 81"/>
                <a:gd name="T123" fmla="*/ 37 h 52"/>
                <a:gd name="T124" fmla="*/ 26 w 81"/>
                <a:gd name="T125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52">
                  <a:moveTo>
                    <a:pt x="26" y="41"/>
                  </a:moveTo>
                  <a:lnTo>
                    <a:pt x="26" y="33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3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22"/>
                  </a:lnTo>
                  <a:lnTo>
                    <a:pt x="81" y="22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4" y="37"/>
                  </a:lnTo>
                  <a:lnTo>
                    <a:pt x="74" y="41"/>
                  </a:lnTo>
                  <a:lnTo>
                    <a:pt x="70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59" y="44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7" y="48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26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731760" y="1958817"/>
              <a:ext cx="176269" cy="124804"/>
            </a:xfrm>
            <a:custGeom>
              <a:avLst/>
              <a:gdLst>
                <a:gd name="T0" fmla="*/ 3 w 137"/>
                <a:gd name="T1" fmla="*/ 49 h 97"/>
                <a:gd name="T2" fmla="*/ 11 w 137"/>
                <a:gd name="T3" fmla="*/ 49 h 97"/>
                <a:gd name="T4" fmla="*/ 18 w 137"/>
                <a:gd name="T5" fmla="*/ 45 h 97"/>
                <a:gd name="T6" fmla="*/ 22 w 137"/>
                <a:gd name="T7" fmla="*/ 41 h 97"/>
                <a:gd name="T8" fmla="*/ 26 w 137"/>
                <a:gd name="T9" fmla="*/ 38 h 97"/>
                <a:gd name="T10" fmla="*/ 33 w 137"/>
                <a:gd name="T11" fmla="*/ 38 h 97"/>
                <a:gd name="T12" fmla="*/ 29 w 137"/>
                <a:gd name="T13" fmla="*/ 34 h 97"/>
                <a:gd name="T14" fmla="*/ 29 w 137"/>
                <a:gd name="T15" fmla="*/ 30 h 97"/>
                <a:gd name="T16" fmla="*/ 40 w 137"/>
                <a:gd name="T17" fmla="*/ 23 h 97"/>
                <a:gd name="T18" fmla="*/ 37 w 137"/>
                <a:gd name="T19" fmla="*/ 19 h 97"/>
                <a:gd name="T20" fmla="*/ 48 w 137"/>
                <a:gd name="T21" fmla="*/ 12 h 97"/>
                <a:gd name="T22" fmla="*/ 55 w 137"/>
                <a:gd name="T23" fmla="*/ 4 h 97"/>
                <a:gd name="T24" fmla="*/ 59 w 137"/>
                <a:gd name="T25" fmla="*/ 0 h 97"/>
                <a:gd name="T26" fmla="*/ 66 w 137"/>
                <a:gd name="T27" fmla="*/ 4 h 97"/>
                <a:gd name="T28" fmla="*/ 70 w 137"/>
                <a:gd name="T29" fmla="*/ 4 h 97"/>
                <a:gd name="T30" fmla="*/ 77 w 137"/>
                <a:gd name="T31" fmla="*/ 4 h 97"/>
                <a:gd name="T32" fmla="*/ 85 w 137"/>
                <a:gd name="T33" fmla="*/ 4 h 97"/>
                <a:gd name="T34" fmla="*/ 92 w 137"/>
                <a:gd name="T35" fmla="*/ 8 h 97"/>
                <a:gd name="T36" fmla="*/ 103 w 137"/>
                <a:gd name="T37" fmla="*/ 8 h 97"/>
                <a:gd name="T38" fmla="*/ 103 w 137"/>
                <a:gd name="T39" fmla="*/ 15 h 97"/>
                <a:gd name="T40" fmla="*/ 103 w 137"/>
                <a:gd name="T41" fmla="*/ 23 h 97"/>
                <a:gd name="T42" fmla="*/ 111 w 137"/>
                <a:gd name="T43" fmla="*/ 30 h 97"/>
                <a:gd name="T44" fmla="*/ 118 w 137"/>
                <a:gd name="T45" fmla="*/ 38 h 97"/>
                <a:gd name="T46" fmla="*/ 126 w 137"/>
                <a:gd name="T47" fmla="*/ 45 h 97"/>
                <a:gd name="T48" fmla="*/ 133 w 137"/>
                <a:gd name="T49" fmla="*/ 52 h 97"/>
                <a:gd name="T50" fmla="*/ 133 w 137"/>
                <a:gd name="T51" fmla="*/ 56 h 97"/>
                <a:gd name="T52" fmla="*/ 122 w 137"/>
                <a:gd name="T53" fmla="*/ 64 h 97"/>
                <a:gd name="T54" fmla="*/ 118 w 137"/>
                <a:gd name="T55" fmla="*/ 64 h 97"/>
                <a:gd name="T56" fmla="*/ 122 w 137"/>
                <a:gd name="T57" fmla="*/ 71 h 97"/>
                <a:gd name="T58" fmla="*/ 126 w 137"/>
                <a:gd name="T59" fmla="*/ 78 h 97"/>
                <a:gd name="T60" fmla="*/ 126 w 137"/>
                <a:gd name="T61" fmla="*/ 82 h 97"/>
                <a:gd name="T62" fmla="*/ 111 w 137"/>
                <a:gd name="T63" fmla="*/ 86 h 97"/>
                <a:gd name="T64" fmla="*/ 111 w 137"/>
                <a:gd name="T65" fmla="*/ 97 h 97"/>
                <a:gd name="T66" fmla="*/ 103 w 137"/>
                <a:gd name="T67" fmla="*/ 93 h 97"/>
                <a:gd name="T68" fmla="*/ 96 w 137"/>
                <a:gd name="T69" fmla="*/ 93 h 97"/>
                <a:gd name="T70" fmla="*/ 89 w 137"/>
                <a:gd name="T71" fmla="*/ 97 h 97"/>
                <a:gd name="T72" fmla="*/ 85 w 137"/>
                <a:gd name="T73" fmla="*/ 93 h 97"/>
                <a:gd name="T74" fmla="*/ 77 w 137"/>
                <a:gd name="T75" fmla="*/ 97 h 97"/>
                <a:gd name="T76" fmla="*/ 70 w 137"/>
                <a:gd name="T77" fmla="*/ 93 h 97"/>
                <a:gd name="T78" fmla="*/ 66 w 137"/>
                <a:gd name="T79" fmla="*/ 93 h 97"/>
                <a:gd name="T80" fmla="*/ 55 w 137"/>
                <a:gd name="T81" fmla="*/ 93 h 97"/>
                <a:gd name="T82" fmla="*/ 51 w 137"/>
                <a:gd name="T83" fmla="*/ 89 h 97"/>
                <a:gd name="T84" fmla="*/ 37 w 137"/>
                <a:gd name="T85" fmla="*/ 89 h 97"/>
                <a:gd name="T86" fmla="*/ 33 w 137"/>
                <a:gd name="T87" fmla="*/ 89 h 97"/>
                <a:gd name="T88" fmla="*/ 14 w 137"/>
                <a:gd name="T89" fmla="*/ 93 h 97"/>
                <a:gd name="T90" fmla="*/ 7 w 137"/>
                <a:gd name="T91" fmla="*/ 89 h 97"/>
                <a:gd name="T92" fmla="*/ 7 w 137"/>
                <a:gd name="T93" fmla="*/ 89 h 97"/>
                <a:gd name="T94" fmla="*/ 0 w 137"/>
                <a:gd name="T95" fmla="*/ 82 h 97"/>
                <a:gd name="T96" fmla="*/ 7 w 137"/>
                <a:gd name="T97" fmla="*/ 75 h 97"/>
                <a:gd name="T98" fmla="*/ 3 w 137"/>
                <a:gd name="T99" fmla="*/ 64 h 97"/>
                <a:gd name="T100" fmla="*/ 3 w 137"/>
                <a:gd name="T101" fmla="*/ 60 h 97"/>
                <a:gd name="T102" fmla="*/ 0 w 137"/>
                <a:gd name="T10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97">
                  <a:moveTo>
                    <a:pt x="0" y="49"/>
                  </a:moveTo>
                  <a:lnTo>
                    <a:pt x="3" y="49"/>
                  </a:lnTo>
                  <a:lnTo>
                    <a:pt x="7" y="45"/>
                  </a:lnTo>
                  <a:lnTo>
                    <a:pt x="11" y="49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22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3" y="38"/>
                  </a:lnTo>
                  <a:lnTo>
                    <a:pt x="33" y="34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40" y="12"/>
                  </a:lnTo>
                  <a:lnTo>
                    <a:pt x="48" y="12"/>
                  </a:lnTo>
                  <a:lnTo>
                    <a:pt x="51" y="8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1" y="8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3" y="8"/>
                  </a:lnTo>
                  <a:lnTo>
                    <a:pt x="103" y="12"/>
                  </a:lnTo>
                  <a:lnTo>
                    <a:pt x="103" y="15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7" y="26"/>
                  </a:lnTo>
                  <a:lnTo>
                    <a:pt x="111" y="30"/>
                  </a:lnTo>
                  <a:lnTo>
                    <a:pt x="114" y="38"/>
                  </a:lnTo>
                  <a:lnTo>
                    <a:pt x="118" y="38"/>
                  </a:lnTo>
                  <a:lnTo>
                    <a:pt x="118" y="45"/>
                  </a:lnTo>
                  <a:lnTo>
                    <a:pt x="126" y="45"/>
                  </a:lnTo>
                  <a:lnTo>
                    <a:pt x="133" y="49"/>
                  </a:lnTo>
                  <a:lnTo>
                    <a:pt x="133" y="52"/>
                  </a:lnTo>
                  <a:lnTo>
                    <a:pt x="137" y="56"/>
                  </a:lnTo>
                  <a:lnTo>
                    <a:pt x="133" y="56"/>
                  </a:lnTo>
                  <a:lnTo>
                    <a:pt x="129" y="64"/>
                  </a:lnTo>
                  <a:lnTo>
                    <a:pt x="122" y="64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18" y="86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3"/>
                  </a:lnTo>
                  <a:lnTo>
                    <a:pt x="92" y="93"/>
                  </a:lnTo>
                  <a:lnTo>
                    <a:pt x="89" y="97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77" y="97"/>
                  </a:lnTo>
                  <a:lnTo>
                    <a:pt x="74" y="93"/>
                  </a:lnTo>
                  <a:lnTo>
                    <a:pt x="70" y="93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55" y="93"/>
                  </a:lnTo>
                  <a:lnTo>
                    <a:pt x="55" y="93"/>
                  </a:lnTo>
                  <a:lnTo>
                    <a:pt x="51" y="89"/>
                  </a:lnTo>
                  <a:lnTo>
                    <a:pt x="44" y="89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86"/>
                  </a:lnTo>
                  <a:lnTo>
                    <a:pt x="0" y="82"/>
                  </a:lnTo>
                  <a:lnTo>
                    <a:pt x="3" y="78"/>
                  </a:lnTo>
                  <a:lnTo>
                    <a:pt x="7" y="75"/>
                  </a:lnTo>
                  <a:lnTo>
                    <a:pt x="7" y="67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4717610" y="2059174"/>
              <a:ext cx="347390" cy="195568"/>
            </a:xfrm>
            <a:custGeom>
              <a:avLst/>
              <a:gdLst>
                <a:gd name="T0" fmla="*/ 40 w 270"/>
                <a:gd name="T1" fmla="*/ 11 h 152"/>
                <a:gd name="T2" fmla="*/ 62 w 270"/>
                <a:gd name="T3" fmla="*/ 11 h 152"/>
                <a:gd name="T4" fmla="*/ 77 w 270"/>
                <a:gd name="T5" fmla="*/ 15 h 152"/>
                <a:gd name="T6" fmla="*/ 96 w 270"/>
                <a:gd name="T7" fmla="*/ 15 h 152"/>
                <a:gd name="T8" fmla="*/ 111 w 270"/>
                <a:gd name="T9" fmla="*/ 15 h 152"/>
                <a:gd name="T10" fmla="*/ 122 w 270"/>
                <a:gd name="T11" fmla="*/ 8 h 152"/>
                <a:gd name="T12" fmla="*/ 140 w 270"/>
                <a:gd name="T13" fmla="*/ 0 h 152"/>
                <a:gd name="T14" fmla="*/ 170 w 270"/>
                <a:gd name="T15" fmla="*/ 0 h 152"/>
                <a:gd name="T16" fmla="*/ 185 w 270"/>
                <a:gd name="T17" fmla="*/ 15 h 152"/>
                <a:gd name="T18" fmla="*/ 196 w 270"/>
                <a:gd name="T19" fmla="*/ 30 h 152"/>
                <a:gd name="T20" fmla="*/ 218 w 270"/>
                <a:gd name="T21" fmla="*/ 37 h 152"/>
                <a:gd name="T22" fmla="*/ 237 w 270"/>
                <a:gd name="T23" fmla="*/ 45 h 152"/>
                <a:gd name="T24" fmla="*/ 255 w 270"/>
                <a:gd name="T25" fmla="*/ 45 h 152"/>
                <a:gd name="T26" fmla="*/ 270 w 270"/>
                <a:gd name="T27" fmla="*/ 52 h 152"/>
                <a:gd name="T28" fmla="*/ 266 w 270"/>
                <a:gd name="T29" fmla="*/ 71 h 152"/>
                <a:gd name="T30" fmla="*/ 255 w 270"/>
                <a:gd name="T31" fmla="*/ 86 h 152"/>
                <a:gd name="T32" fmla="*/ 248 w 270"/>
                <a:gd name="T33" fmla="*/ 97 h 152"/>
                <a:gd name="T34" fmla="*/ 233 w 270"/>
                <a:gd name="T35" fmla="*/ 104 h 152"/>
                <a:gd name="T36" fmla="*/ 218 w 270"/>
                <a:gd name="T37" fmla="*/ 108 h 152"/>
                <a:gd name="T38" fmla="*/ 203 w 270"/>
                <a:gd name="T39" fmla="*/ 108 h 152"/>
                <a:gd name="T40" fmla="*/ 203 w 270"/>
                <a:gd name="T41" fmla="*/ 119 h 152"/>
                <a:gd name="T42" fmla="*/ 203 w 270"/>
                <a:gd name="T43" fmla="*/ 112 h 152"/>
                <a:gd name="T44" fmla="*/ 192 w 270"/>
                <a:gd name="T45" fmla="*/ 119 h 152"/>
                <a:gd name="T46" fmla="*/ 181 w 270"/>
                <a:gd name="T47" fmla="*/ 123 h 152"/>
                <a:gd name="T48" fmla="*/ 192 w 270"/>
                <a:gd name="T49" fmla="*/ 126 h 152"/>
                <a:gd name="T50" fmla="*/ 196 w 270"/>
                <a:gd name="T51" fmla="*/ 130 h 152"/>
                <a:gd name="T52" fmla="*/ 203 w 270"/>
                <a:gd name="T53" fmla="*/ 134 h 152"/>
                <a:gd name="T54" fmla="*/ 196 w 270"/>
                <a:gd name="T55" fmla="*/ 119 h 152"/>
                <a:gd name="T56" fmla="*/ 211 w 270"/>
                <a:gd name="T57" fmla="*/ 134 h 152"/>
                <a:gd name="T58" fmla="*/ 222 w 270"/>
                <a:gd name="T59" fmla="*/ 130 h 152"/>
                <a:gd name="T60" fmla="*/ 225 w 270"/>
                <a:gd name="T61" fmla="*/ 138 h 152"/>
                <a:gd name="T62" fmla="*/ 199 w 270"/>
                <a:gd name="T63" fmla="*/ 145 h 152"/>
                <a:gd name="T64" fmla="*/ 177 w 270"/>
                <a:gd name="T65" fmla="*/ 149 h 152"/>
                <a:gd name="T66" fmla="*/ 170 w 270"/>
                <a:gd name="T67" fmla="*/ 134 h 152"/>
                <a:gd name="T68" fmla="*/ 177 w 270"/>
                <a:gd name="T69" fmla="*/ 126 h 152"/>
                <a:gd name="T70" fmla="*/ 174 w 270"/>
                <a:gd name="T71" fmla="*/ 123 h 152"/>
                <a:gd name="T72" fmla="*/ 159 w 270"/>
                <a:gd name="T73" fmla="*/ 119 h 152"/>
                <a:gd name="T74" fmla="*/ 151 w 270"/>
                <a:gd name="T75" fmla="*/ 115 h 152"/>
                <a:gd name="T76" fmla="*/ 155 w 270"/>
                <a:gd name="T77" fmla="*/ 112 h 152"/>
                <a:gd name="T78" fmla="*/ 151 w 270"/>
                <a:gd name="T79" fmla="*/ 108 h 152"/>
                <a:gd name="T80" fmla="*/ 144 w 270"/>
                <a:gd name="T81" fmla="*/ 112 h 152"/>
                <a:gd name="T82" fmla="*/ 133 w 270"/>
                <a:gd name="T83" fmla="*/ 119 h 152"/>
                <a:gd name="T84" fmla="*/ 122 w 270"/>
                <a:gd name="T85" fmla="*/ 130 h 152"/>
                <a:gd name="T86" fmla="*/ 122 w 270"/>
                <a:gd name="T87" fmla="*/ 138 h 152"/>
                <a:gd name="T88" fmla="*/ 103 w 270"/>
                <a:gd name="T89" fmla="*/ 138 h 152"/>
                <a:gd name="T90" fmla="*/ 103 w 270"/>
                <a:gd name="T91" fmla="*/ 130 h 152"/>
                <a:gd name="T92" fmla="*/ 111 w 270"/>
                <a:gd name="T93" fmla="*/ 115 h 152"/>
                <a:gd name="T94" fmla="*/ 122 w 270"/>
                <a:gd name="T95" fmla="*/ 112 h 152"/>
                <a:gd name="T96" fmla="*/ 111 w 270"/>
                <a:gd name="T97" fmla="*/ 97 h 152"/>
                <a:gd name="T98" fmla="*/ 100 w 270"/>
                <a:gd name="T99" fmla="*/ 82 h 152"/>
                <a:gd name="T100" fmla="*/ 81 w 270"/>
                <a:gd name="T101" fmla="*/ 78 h 152"/>
                <a:gd name="T102" fmla="*/ 70 w 270"/>
                <a:gd name="T103" fmla="*/ 75 h 152"/>
                <a:gd name="T104" fmla="*/ 66 w 270"/>
                <a:gd name="T105" fmla="*/ 86 h 152"/>
                <a:gd name="T106" fmla="*/ 44 w 270"/>
                <a:gd name="T107" fmla="*/ 93 h 152"/>
                <a:gd name="T108" fmla="*/ 22 w 270"/>
                <a:gd name="T109" fmla="*/ 89 h 152"/>
                <a:gd name="T110" fmla="*/ 7 w 270"/>
                <a:gd name="T111" fmla="*/ 86 h 152"/>
                <a:gd name="T112" fmla="*/ 3 w 270"/>
                <a:gd name="T113" fmla="*/ 67 h 152"/>
                <a:gd name="T114" fmla="*/ 18 w 270"/>
                <a:gd name="T115" fmla="*/ 45 h 152"/>
                <a:gd name="T116" fmla="*/ 22 w 270"/>
                <a:gd name="T117" fmla="*/ 34 h 152"/>
                <a:gd name="T118" fmla="*/ 18 w 270"/>
                <a:gd name="T119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0" h="152">
                  <a:moveTo>
                    <a:pt x="18" y="11"/>
                  </a:moveTo>
                  <a:lnTo>
                    <a:pt x="1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40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5" y="11"/>
                  </a:lnTo>
                  <a:lnTo>
                    <a:pt x="62" y="11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81" y="15"/>
                  </a:lnTo>
                  <a:lnTo>
                    <a:pt x="85" y="15"/>
                  </a:lnTo>
                  <a:lnTo>
                    <a:pt x="88" y="19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6" y="19"/>
                  </a:lnTo>
                  <a:lnTo>
                    <a:pt x="100" y="19"/>
                  </a:lnTo>
                  <a:lnTo>
                    <a:pt x="103" y="15"/>
                  </a:lnTo>
                  <a:lnTo>
                    <a:pt x="107" y="15"/>
                  </a:lnTo>
                  <a:lnTo>
                    <a:pt x="111" y="15"/>
                  </a:lnTo>
                  <a:lnTo>
                    <a:pt x="114" y="15"/>
                  </a:lnTo>
                  <a:lnTo>
                    <a:pt x="118" y="19"/>
                  </a:lnTo>
                  <a:lnTo>
                    <a:pt x="122" y="19"/>
                  </a:lnTo>
                  <a:lnTo>
                    <a:pt x="122" y="11"/>
                  </a:lnTo>
                  <a:lnTo>
                    <a:pt x="122" y="8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51" y="0"/>
                  </a:lnTo>
                  <a:lnTo>
                    <a:pt x="159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4" y="11"/>
                  </a:lnTo>
                  <a:lnTo>
                    <a:pt x="177" y="19"/>
                  </a:lnTo>
                  <a:lnTo>
                    <a:pt x="185" y="15"/>
                  </a:lnTo>
                  <a:lnTo>
                    <a:pt x="188" y="19"/>
                  </a:lnTo>
                  <a:lnTo>
                    <a:pt x="188" y="23"/>
                  </a:lnTo>
                  <a:lnTo>
                    <a:pt x="192" y="23"/>
                  </a:lnTo>
                  <a:lnTo>
                    <a:pt x="192" y="26"/>
                  </a:lnTo>
                  <a:lnTo>
                    <a:pt x="196" y="30"/>
                  </a:lnTo>
                  <a:lnTo>
                    <a:pt x="203" y="37"/>
                  </a:lnTo>
                  <a:lnTo>
                    <a:pt x="203" y="34"/>
                  </a:lnTo>
                  <a:lnTo>
                    <a:pt x="211" y="37"/>
                  </a:lnTo>
                  <a:lnTo>
                    <a:pt x="214" y="37"/>
                  </a:lnTo>
                  <a:lnTo>
                    <a:pt x="218" y="37"/>
                  </a:lnTo>
                  <a:lnTo>
                    <a:pt x="222" y="34"/>
                  </a:lnTo>
                  <a:lnTo>
                    <a:pt x="225" y="34"/>
                  </a:lnTo>
                  <a:lnTo>
                    <a:pt x="229" y="41"/>
                  </a:lnTo>
                  <a:lnTo>
                    <a:pt x="233" y="45"/>
                  </a:lnTo>
                  <a:lnTo>
                    <a:pt x="237" y="45"/>
                  </a:lnTo>
                  <a:lnTo>
                    <a:pt x="237" y="45"/>
                  </a:lnTo>
                  <a:lnTo>
                    <a:pt x="244" y="45"/>
                  </a:lnTo>
                  <a:lnTo>
                    <a:pt x="248" y="45"/>
                  </a:lnTo>
                  <a:lnTo>
                    <a:pt x="251" y="49"/>
                  </a:lnTo>
                  <a:lnTo>
                    <a:pt x="255" y="45"/>
                  </a:lnTo>
                  <a:lnTo>
                    <a:pt x="259" y="49"/>
                  </a:lnTo>
                  <a:lnTo>
                    <a:pt x="262" y="49"/>
                  </a:lnTo>
                  <a:lnTo>
                    <a:pt x="266" y="49"/>
                  </a:lnTo>
                  <a:lnTo>
                    <a:pt x="266" y="52"/>
                  </a:lnTo>
                  <a:lnTo>
                    <a:pt x="270" y="52"/>
                  </a:lnTo>
                  <a:lnTo>
                    <a:pt x="270" y="56"/>
                  </a:lnTo>
                  <a:lnTo>
                    <a:pt x="266" y="60"/>
                  </a:lnTo>
                  <a:lnTo>
                    <a:pt x="262" y="60"/>
                  </a:lnTo>
                  <a:lnTo>
                    <a:pt x="262" y="67"/>
                  </a:lnTo>
                  <a:lnTo>
                    <a:pt x="266" y="71"/>
                  </a:lnTo>
                  <a:lnTo>
                    <a:pt x="270" y="75"/>
                  </a:lnTo>
                  <a:lnTo>
                    <a:pt x="266" y="78"/>
                  </a:lnTo>
                  <a:lnTo>
                    <a:pt x="266" y="82"/>
                  </a:lnTo>
                  <a:lnTo>
                    <a:pt x="262" y="86"/>
                  </a:lnTo>
                  <a:lnTo>
                    <a:pt x="255" y="86"/>
                  </a:lnTo>
                  <a:lnTo>
                    <a:pt x="251" y="89"/>
                  </a:lnTo>
                  <a:lnTo>
                    <a:pt x="251" y="93"/>
                  </a:lnTo>
                  <a:lnTo>
                    <a:pt x="248" y="97"/>
                  </a:lnTo>
                  <a:lnTo>
                    <a:pt x="248" y="101"/>
                  </a:lnTo>
                  <a:lnTo>
                    <a:pt x="248" y="97"/>
                  </a:lnTo>
                  <a:lnTo>
                    <a:pt x="244" y="97"/>
                  </a:lnTo>
                  <a:lnTo>
                    <a:pt x="240" y="101"/>
                  </a:lnTo>
                  <a:lnTo>
                    <a:pt x="237" y="101"/>
                  </a:lnTo>
                  <a:lnTo>
                    <a:pt x="233" y="101"/>
                  </a:lnTo>
                  <a:lnTo>
                    <a:pt x="233" y="104"/>
                  </a:lnTo>
                  <a:lnTo>
                    <a:pt x="229" y="104"/>
                  </a:lnTo>
                  <a:lnTo>
                    <a:pt x="225" y="104"/>
                  </a:lnTo>
                  <a:lnTo>
                    <a:pt x="222" y="108"/>
                  </a:lnTo>
                  <a:lnTo>
                    <a:pt x="222" y="108"/>
                  </a:lnTo>
                  <a:lnTo>
                    <a:pt x="218" y="108"/>
                  </a:lnTo>
                  <a:lnTo>
                    <a:pt x="218" y="112"/>
                  </a:lnTo>
                  <a:lnTo>
                    <a:pt x="211" y="108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03" y="108"/>
                  </a:lnTo>
                  <a:lnTo>
                    <a:pt x="203" y="108"/>
                  </a:lnTo>
                  <a:lnTo>
                    <a:pt x="203" y="112"/>
                  </a:lnTo>
                  <a:lnTo>
                    <a:pt x="207" y="112"/>
                  </a:lnTo>
                  <a:lnTo>
                    <a:pt x="203" y="115"/>
                  </a:lnTo>
                  <a:lnTo>
                    <a:pt x="203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199" y="119"/>
                  </a:lnTo>
                  <a:lnTo>
                    <a:pt x="203" y="115"/>
                  </a:lnTo>
                  <a:lnTo>
                    <a:pt x="203" y="112"/>
                  </a:lnTo>
                  <a:lnTo>
                    <a:pt x="199" y="112"/>
                  </a:lnTo>
                  <a:lnTo>
                    <a:pt x="199" y="112"/>
                  </a:lnTo>
                  <a:lnTo>
                    <a:pt x="196" y="119"/>
                  </a:lnTo>
                  <a:lnTo>
                    <a:pt x="192" y="119"/>
                  </a:lnTo>
                  <a:lnTo>
                    <a:pt x="192" y="119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1" y="119"/>
                  </a:lnTo>
                  <a:lnTo>
                    <a:pt x="181" y="123"/>
                  </a:lnTo>
                  <a:lnTo>
                    <a:pt x="181" y="123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196" y="126"/>
                  </a:lnTo>
                  <a:lnTo>
                    <a:pt x="192" y="126"/>
                  </a:lnTo>
                  <a:lnTo>
                    <a:pt x="192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6" y="130"/>
                  </a:lnTo>
                  <a:lnTo>
                    <a:pt x="199" y="130"/>
                  </a:lnTo>
                  <a:lnTo>
                    <a:pt x="199" y="134"/>
                  </a:lnTo>
                  <a:lnTo>
                    <a:pt x="203" y="134"/>
                  </a:lnTo>
                  <a:lnTo>
                    <a:pt x="207" y="138"/>
                  </a:lnTo>
                  <a:lnTo>
                    <a:pt x="207" y="134"/>
                  </a:lnTo>
                  <a:lnTo>
                    <a:pt x="203" y="130"/>
                  </a:lnTo>
                  <a:lnTo>
                    <a:pt x="196" y="123"/>
                  </a:lnTo>
                  <a:lnTo>
                    <a:pt x="196" y="119"/>
                  </a:lnTo>
                  <a:lnTo>
                    <a:pt x="196" y="119"/>
                  </a:lnTo>
                  <a:lnTo>
                    <a:pt x="199" y="123"/>
                  </a:lnTo>
                  <a:lnTo>
                    <a:pt x="199" y="126"/>
                  </a:lnTo>
                  <a:lnTo>
                    <a:pt x="207" y="134"/>
                  </a:lnTo>
                  <a:lnTo>
                    <a:pt x="211" y="134"/>
                  </a:lnTo>
                  <a:lnTo>
                    <a:pt x="211" y="134"/>
                  </a:lnTo>
                  <a:lnTo>
                    <a:pt x="214" y="134"/>
                  </a:lnTo>
                  <a:lnTo>
                    <a:pt x="218" y="134"/>
                  </a:lnTo>
                  <a:lnTo>
                    <a:pt x="218" y="130"/>
                  </a:lnTo>
                  <a:lnTo>
                    <a:pt x="222" y="130"/>
                  </a:lnTo>
                  <a:lnTo>
                    <a:pt x="229" y="130"/>
                  </a:lnTo>
                  <a:lnTo>
                    <a:pt x="225" y="134"/>
                  </a:lnTo>
                  <a:lnTo>
                    <a:pt x="225" y="134"/>
                  </a:lnTo>
                  <a:lnTo>
                    <a:pt x="225" y="138"/>
                  </a:lnTo>
                  <a:lnTo>
                    <a:pt x="225" y="138"/>
                  </a:lnTo>
                  <a:lnTo>
                    <a:pt x="218" y="141"/>
                  </a:lnTo>
                  <a:lnTo>
                    <a:pt x="211" y="138"/>
                  </a:lnTo>
                  <a:lnTo>
                    <a:pt x="207" y="141"/>
                  </a:lnTo>
                  <a:lnTo>
                    <a:pt x="207" y="145"/>
                  </a:lnTo>
                  <a:lnTo>
                    <a:pt x="199" y="145"/>
                  </a:lnTo>
                  <a:lnTo>
                    <a:pt x="192" y="149"/>
                  </a:lnTo>
                  <a:lnTo>
                    <a:pt x="188" y="152"/>
                  </a:lnTo>
                  <a:lnTo>
                    <a:pt x="181" y="152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1" y="141"/>
                  </a:lnTo>
                  <a:lnTo>
                    <a:pt x="181" y="141"/>
                  </a:lnTo>
                  <a:lnTo>
                    <a:pt x="177" y="138"/>
                  </a:lnTo>
                  <a:lnTo>
                    <a:pt x="174" y="138"/>
                  </a:lnTo>
                  <a:lnTo>
                    <a:pt x="170" y="134"/>
                  </a:lnTo>
                  <a:lnTo>
                    <a:pt x="166" y="138"/>
                  </a:lnTo>
                  <a:lnTo>
                    <a:pt x="166" y="138"/>
                  </a:lnTo>
                  <a:lnTo>
                    <a:pt x="170" y="130"/>
                  </a:lnTo>
                  <a:lnTo>
                    <a:pt x="174" y="130"/>
                  </a:lnTo>
                  <a:lnTo>
                    <a:pt x="177" y="126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7" y="123"/>
                  </a:lnTo>
                  <a:lnTo>
                    <a:pt x="177" y="119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0" y="119"/>
                  </a:lnTo>
                  <a:lnTo>
                    <a:pt x="166" y="119"/>
                  </a:lnTo>
                  <a:lnTo>
                    <a:pt x="162" y="123"/>
                  </a:lnTo>
                  <a:lnTo>
                    <a:pt x="159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9"/>
                  </a:lnTo>
                  <a:lnTo>
                    <a:pt x="155" y="115"/>
                  </a:lnTo>
                  <a:lnTo>
                    <a:pt x="151" y="115"/>
                  </a:lnTo>
                  <a:lnTo>
                    <a:pt x="144" y="115"/>
                  </a:lnTo>
                  <a:lnTo>
                    <a:pt x="144" y="112"/>
                  </a:lnTo>
                  <a:lnTo>
                    <a:pt x="148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9" y="112"/>
                  </a:lnTo>
                  <a:lnTo>
                    <a:pt x="162" y="112"/>
                  </a:lnTo>
                  <a:lnTo>
                    <a:pt x="155" y="112"/>
                  </a:lnTo>
                  <a:lnTo>
                    <a:pt x="155" y="112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51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08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33" y="115"/>
                  </a:lnTo>
                  <a:lnTo>
                    <a:pt x="133" y="119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18" y="134"/>
                  </a:lnTo>
                  <a:lnTo>
                    <a:pt x="114" y="134"/>
                  </a:lnTo>
                  <a:lnTo>
                    <a:pt x="111" y="138"/>
                  </a:lnTo>
                  <a:lnTo>
                    <a:pt x="103" y="138"/>
                  </a:lnTo>
                  <a:lnTo>
                    <a:pt x="100" y="138"/>
                  </a:lnTo>
                  <a:lnTo>
                    <a:pt x="96" y="134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3" y="130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07" y="115"/>
                  </a:lnTo>
                  <a:lnTo>
                    <a:pt x="111" y="115"/>
                  </a:lnTo>
                  <a:lnTo>
                    <a:pt x="114" y="112"/>
                  </a:lnTo>
                  <a:lnTo>
                    <a:pt x="118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1" y="101"/>
                  </a:lnTo>
                  <a:lnTo>
                    <a:pt x="111" y="97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7" y="89"/>
                  </a:lnTo>
                  <a:lnTo>
                    <a:pt x="103" y="86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2" y="82"/>
                  </a:lnTo>
                  <a:lnTo>
                    <a:pt x="85" y="78"/>
                  </a:lnTo>
                  <a:lnTo>
                    <a:pt x="81" y="78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5"/>
                  </a:lnTo>
                  <a:lnTo>
                    <a:pt x="74" y="78"/>
                  </a:lnTo>
                  <a:lnTo>
                    <a:pt x="70" y="75"/>
                  </a:lnTo>
                  <a:lnTo>
                    <a:pt x="70" y="78"/>
                  </a:lnTo>
                  <a:lnTo>
                    <a:pt x="66" y="75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9" y="89"/>
                  </a:lnTo>
                  <a:lnTo>
                    <a:pt x="22" y="89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1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3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3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18" y="49"/>
                  </a:lnTo>
                  <a:lnTo>
                    <a:pt x="18" y="45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5" y="37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8" y="15"/>
                  </a:lnTo>
                  <a:lnTo>
                    <a:pt x="1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46"/>
            <p:cNvSpPr/>
            <p:nvPr/>
          </p:nvSpPr>
          <p:spPr bwMode="auto">
            <a:xfrm>
              <a:off x="4802526" y="2155670"/>
              <a:ext cx="72051" cy="75912"/>
            </a:xfrm>
            <a:custGeom>
              <a:avLst/>
              <a:gdLst>
                <a:gd name="T0" fmla="*/ 0 w 56"/>
                <a:gd name="T1" fmla="*/ 11 h 59"/>
                <a:gd name="T2" fmla="*/ 0 w 56"/>
                <a:gd name="T3" fmla="*/ 7 h 59"/>
                <a:gd name="T4" fmla="*/ 0 w 56"/>
                <a:gd name="T5" fmla="*/ 3 h 59"/>
                <a:gd name="T6" fmla="*/ 0 w 56"/>
                <a:gd name="T7" fmla="*/ 0 h 59"/>
                <a:gd name="T8" fmla="*/ 4 w 56"/>
                <a:gd name="T9" fmla="*/ 3 h 59"/>
                <a:gd name="T10" fmla="*/ 4 w 56"/>
                <a:gd name="T11" fmla="*/ 0 h 59"/>
                <a:gd name="T12" fmla="*/ 8 w 56"/>
                <a:gd name="T13" fmla="*/ 3 h 59"/>
                <a:gd name="T14" fmla="*/ 8 w 56"/>
                <a:gd name="T15" fmla="*/ 0 h 59"/>
                <a:gd name="T16" fmla="*/ 11 w 56"/>
                <a:gd name="T17" fmla="*/ 0 h 59"/>
                <a:gd name="T18" fmla="*/ 11 w 56"/>
                <a:gd name="T19" fmla="*/ 0 h 59"/>
                <a:gd name="T20" fmla="*/ 15 w 56"/>
                <a:gd name="T21" fmla="*/ 3 h 59"/>
                <a:gd name="T22" fmla="*/ 19 w 56"/>
                <a:gd name="T23" fmla="*/ 3 h 59"/>
                <a:gd name="T24" fmla="*/ 26 w 56"/>
                <a:gd name="T25" fmla="*/ 7 h 59"/>
                <a:gd name="T26" fmla="*/ 30 w 56"/>
                <a:gd name="T27" fmla="*/ 7 h 59"/>
                <a:gd name="T28" fmla="*/ 30 w 56"/>
                <a:gd name="T29" fmla="*/ 7 h 59"/>
                <a:gd name="T30" fmla="*/ 34 w 56"/>
                <a:gd name="T31" fmla="*/ 7 h 59"/>
                <a:gd name="T32" fmla="*/ 37 w 56"/>
                <a:gd name="T33" fmla="*/ 11 h 59"/>
                <a:gd name="T34" fmla="*/ 41 w 56"/>
                <a:gd name="T35" fmla="*/ 14 h 59"/>
                <a:gd name="T36" fmla="*/ 41 w 56"/>
                <a:gd name="T37" fmla="*/ 18 h 59"/>
                <a:gd name="T38" fmla="*/ 41 w 56"/>
                <a:gd name="T39" fmla="*/ 22 h 59"/>
                <a:gd name="T40" fmla="*/ 45 w 56"/>
                <a:gd name="T41" fmla="*/ 22 h 59"/>
                <a:gd name="T42" fmla="*/ 45 w 56"/>
                <a:gd name="T43" fmla="*/ 26 h 59"/>
                <a:gd name="T44" fmla="*/ 52 w 56"/>
                <a:gd name="T45" fmla="*/ 29 h 59"/>
                <a:gd name="T46" fmla="*/ 56 w 56"/>
                <a:gd name="T47" fmla="*/ 29 h 59"/>
                <a:gd name="T48" fmla="*/ 56 w 56"/>
                <a:gd name="T49" fmla="*/ 33 h 59"/>
                <a:gd name="T50" fmla="*/ 56 w 56"/>
                <a:gd name="T51" fmla="*/ 37 h 59"/>
                <a:gd name="T52" fmla="*/ 56 w 56"/>
                <a:gd name="T53" fmla="*/ 40 h 59"/>
                <a:gd name="T54" fmla="*/ 56 w 56"/>
                <a:gd name="T55" fmla="*/ 40 h 59"/>
                <a:gd name="T56" fmla="*/ 52 w 56"/>
                <a:gd name="T57" fmla="*/ 40 h 59"/>
                <a:gd name="T58" fmla="*/ 48 w 56"/>
                <a:gd name="T59" fmla="*/ 37 h 59"/>
                <a:gd name="T60" fmla="*/ 45 w 56"/>
                <a:gd name="T61" fmla="*/ 40 h 59"/>
                <a:gd name="T62" fmla="*/ 41 w 56"/>
                <a:gd name="T63" fmla="*/ 40 h 59"/>
                <a:gd name="T64" fmla="*/ 41 w 56"/>
                <a:gd name="T65" fmla="*/ 44 h 59"/>
                <a:gd name="T66" fmla="*/ 41 w 56"/>
                <a:gd name="T67" fmla="*/ 48 h 59"/>
                <a:gd name="T68" fmla="*/ 41 w 56"/>
                <a:gd name="T69" fmla="*/ 48 h 59"/>
                <a:gd name="T70" fmla="*/ 37 w 56"/>
                <a:gd name="T71" fmla="*/ 55 h 59"/>
                <a:gd name="T72" fmla="*/ 37 w 56"/>
                <a:gd name="T73" fmla="*/ 55 h 59"/>
                <a:gd name="T74" fmla="*/ 34 w 56"/>
                <a:gd name="T75" fmla="*/ 55 h 59"/>
                <a:gd name="T76" fmla="*/ 30 w 56"/>
                <a:gd name="T77" fmla="*/ 59 h 59"/>
                <a:gd name="T78" fmla="*/ 30 w 56"/>
                <a:gd name="T79" fmla="*/ 55 h 59"/>
                <a:gd name="T80" fmla="*/ 30 w 56"/>
                <a:gd name="T81" fmla="*/ 51 h 59"/>
                <a:gd name="T82" fmla="*/ 30 w 56"/>
                <a:gd name="T83" fmla="*/ 40 h 59"/>
                <a:gd name="T84" fmla="*/ 26 w 56"/>
                <a:gd name="T85" fmla="*/ 33 h 59"/>
                <a:gd name="T86" fmla="*/ 26 w 56"/>
                <a:gd name="T87" fmla="*/ 29 h 59"/>
                <a:gd name="T88" fmla="*/ 15 w 56"/>
                <a:gd name="T89" fmla="*/ 26 h 59"/>
                <a:gd name="T90" fmla="*/ 15 w 56"/>
                <a:gd name="T91" fmla="*/ 22 h 59"/>
                <a:gd name="T92" fmla="*/ 11 w 56"/>
                <a:gd name="T93" fmla="*/ 14 h 59"/>
                <a:gd name="T94" fmla="*/ 8 w 56"/>
                <a:gd name="T95" fmla="*/ 11 h 59"/>
                <a:gd name="T96" fmla="*/ 0 w 56"/>
                <a:gd name="T9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" h="59">
                  <a:moveTo>
                    <a:pt x="0" y="11"/>
                  </a:move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7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5" y="26"/>
                  </a:lnTo>
                  <a:lnTo>
                    <a:pt x="52" y="29"/>
                  </a:lnTo>
                  <a:lnTo>
                    <a:pt x="56" y="29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8" y="37"/>
                  </a:lnTo>
                  <a:lnTo>
                    <a:pt x="45" y="40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1"/>
                  </a:lnTo>
                  <a:lnTo>
                    <a:pt x="30" y="40"/>
                  </a:lnTo>
                  <a:lnTo>
                    <a:pt x="26" y="33"/>
                  </a:lnTo>
                  <a:lnTo>
                    <a:pt x="26" y="29"/>
                  </a:lnTo>
                  <a:lnTo>
                    <a:pt x="15" y="26"/>
                  </a:lnTo>
                  <a:lnTo>
                    <a:pt x="15" y="22"/>
                  </a:lnTo>
                  <a:lnTo>
                    <a:pt x="11" y="14"/>
                  </a:lnTo>
                  <a:lnTo>
                    <a:pt x="8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47"/>
            <p:cNvSpPr/>
            <p:nvPr/>
          </p:nvSpPr>
          <p:spPr bwMode="auto">
            <a:xfrm>
              <a:off x="4688015" y="2169824"/>
              <a:ext cx="186562" cy="104218"/>
            </a:xfrm>
            <a:custGeom>
              <a:avLst/>
              <a:gdLst>
                <a:gd name="T0" fmla="*/ 34 w 145"/>
                <a:gd name="T1" fmla="*/ 0 h 81"/>
                <a:gd name="T2" fmla="*/ 41 w 145"/>
                <a:gd name="T3" fmla="*/ 0 h 81"/>
                <a:gd name="T4" fmla="*/ 52 w 145"/>
                <a:gd name="T5" fmla="*/ 3 h 81"/>
                <a:gd name="T6" fmla="*/ 56 w 145"/>
                <a:gd name="T7" fmla="*/ 7 h 81"/>
                <a:gd name="T8" fmla="*/ 67 w 145"/>
                <a:gd name="T9" fmla="*/ 7 h 81"/>
                <a:gd name="T10" fmla="*/ 71 w 145"/>
                <a:gd name="T11" fmla="*/ 3 h 81"/>
                <a:gd name="T12" fmla="*/ 85 w 145"/>
                <a:gd name="T13" fmla="*/ 0 h 81"/>
                <a:gd name="T14" fmla="*/ 100 w 145"/>
                <a:gd name="T15" fmla="*/ 3 h 81"/>
                <a:gd name="T16" fmla="*/ 104 w 145"/>
                <a:gd name="T17" fmla="*/ 15 h 81"/>
                <a:gd name="T18" fmla="*/ 115 w 145"/>
                <a:gd name="T19" fmla="*/ 22 h 81"/>
                <a:gd name="T20" fmla="*/ 119 w 145"/>
                <a:gd name="T21" fmla="*/ 40 h 81"/>
                <a:gd name="T22" fmla="*/ 123 w 145"/>
                <a:gd name="T23" fmla="*/ 52 h 81"/>
                <a:gd name="T24" fmla="*/ 134 w 145"/>
                <a:gd name="T25" fmla="*/ 52 h 81"/>
                <a:gd name="T26" fmla="*/ 141 w 145"/>
                <a:gd name="T27" fmla="*/ 48 h 81"/>
                <a:gd name="T28" fmla="*/ 141 w 145"/>
                <a:gd name="T29" fmla="*/ 52 h 81"/>
                <a:gd name="T30" fmla="*/ 145 w 145"/>
                <a:gd name="T31" fmla="*/ 55 h 81"/>
                <a:gd name="T32" fmla="*/ 137 w 145"/>
                <a:gd name="T33" fmla="*/ 59 h 81"/>
                <a:gd name="T34" fmla="*/ 130 w 145"/>
                <a:gd name="T35" fmla="*/ 63 h 81"/>
                <a:gd name="T36" fmla="*/ 130 w 145"/>
                <a:gd name="T37" fmla="*/ 70 h 81"/>
                <a:gd name="T38" fmla="*/ 130 w 145"/>
                <a:gd name="T39" fmla="*/ 74 h 81"/>
                <a:gd name="T40" fmla="*/ 126 w 145"/>
                <a:gd name="T41" fmla="*/ 78 h 81"/>
                <a:gd name="T42" fmla="*/ 123 w 145"/>
                <a:gd name="T43" fmla="*/ 74 h 81"/>
                <a:gd name="T44" fmla="*/ 115 w 145"/>
                <a:gd name="T45" fmla="*/ 74 h 81"/>
                <a:gd name="T46" fmla="*/ 104 w 145"/>
                <a:gd name="T47" fmla="*/ 74 h 81"/>
                <a:gd name="T48" fmla="*/ 93 w 145"/>
                <a:gd name="T49" fmla="*/ 78 h 81"/>
                <a:gd name="T50" fmla="*/ 85 w 145"/>
                <a:gd name="T51" fmla="*/ 81 h 81"/>
                <a:gd name="T52" fmla="*/ 78 w 145"/>
                <a:gd name="T53" fmla="*/ 81 h 81"/>
                <a:gd name="T54" fmla="*/ 71 w 145"/>
                <a:gd name="T55" fmla="*/ 81 h 81"/>
                <a:gd name="T56" fmla="*/ 67 w 145"/>
                <a:gd name="T57" fmla="*/ 81 h 81"/>
                <a:gd name="T58" fmla="*/ 56 w 145"/>
                <a:gd name="T59" fmla="*/ 81 h 81"/>
                <a:gd name="T60" fmla="*/ 52 w 145"/>
                <a:gd name="T61" fmla="*/ 78 h 81"/>
                <a:gd name="T62" fmla="*/ 45 w 145"/>
                <a:gd name="T63" fmla="*/ 81 h 81"/>
                <a:gd name="T64" fmla="*/ 45 w 145"/>
                <a:gd name="T65" fmla="*/ 78 h 81"/>
                <a:gd name="T66" fmla="*/ 41 w 145"/>
                <a:gd name="T67" fmla="*/ 74 h 81"/>
                <a:gd name="T68" fmla="*/ 37 w 145"/>
                <a:gd name="T69" fmla="*/ 70 h 81"/>
                <a:gd name="T70" fmla="*/ 37 w 145"/>
                <a:gd name="T71" fmla="*/ 63 h 81"/>
                <a:gd name="T72" fmla="*/ 30 w 145"/>
                <a:gd name="T73" fmla="*/ 66 h 81"/>
                <a:gd name="T74" fmla="*/ 23 w 145"/>
                <a:gd name="T75" fmla="*/ 66 h 81"/>
                <a:gd name="T76" fmla="*/ 15 w 145"/>
                <a:gd name="T77" fmla="*/ 63 h 81"/>
                <a:gd name="T78" fmla="*/ 19 w 145"/>
                <a:gd name="T79" fmla="*/ 55 h 81"/>
                <a:gd name="T80" fmla="*/ 8 w 145"/>
                <a:gd name="T81" fmla="*/ 52 h 81"/>
                <a:gd name="T82" fmla="*/ 4 w 145"/>
                <a:gd name="T83" fmla="*/ 44 h 81"/>
                <a:gd name="T84" fmla="*/ 0 w 145"/>
                <a:gd name="T85" fmla="*/ 40 h 81"/>
                <a:gd name="T86" fmla="*/ 4 w 145"/>
                <a:gd name="T87" fmla="*/ 37 h 81"/>
                <a:gd name="T88" fmla="*/ 11 w 145"/>
                <a:gd name="T89" fmla="*/ 33 h 81"/>
                <a:gd name="T90" fmla="*/ 15 w 145"/>
                <a:gd name="T91" fmla="*/ 29 h 81"/>
                <a:gd name="T92" fmla="*/ 23 w 145"/>
                <a:gd name="T93" fmla="*/ 11 h 81"/>
                <a:gd name="T94" fmla="*/ 30 w 145"/>
                <a:gd name="T95" fmla="*/ 7 h 81"/>
                <a:gd name="T96" fmla="*/ 30 w 145"/>
                <a:gd name="T9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81">
                  <a:moveTo>
                    <a:pt x="30" y="0"/>
                  </a:move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71" y="3"/>
                  </a:lnTo>
                  <a:lnTo>
                    <a:pt x="82" y="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0" y="3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9" y="40"/>
                  </a:lnTo>
                  <a:lnTo>
                    <a:pt x="119" y="44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34" y="52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5" y="52"/>
                  </a:lnTo>
                  <a:lnTo>
                    <a:pt x="141" y="52"/>
                  </a:lnTo>
                  <a:lnTo>
                    <a:pt x="145" y="55"/>
                  </a:lnTo>
                  <a:lnTo>
                    <a:pt x="145" y="55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3"/>
                  </a:lnTo>
                  <a:lnTo>
                    <a:pt x="130" y="63"/>
                  </a:lnTo>
                  <a:lnTo>
                    <a:pt x="130" y="66"/>
                  </a:lnTo>
                  <a:lnTo>
                    <a:pt x="130" y="70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3" y="74"/>
                  </a:lnTo>
                  <a:lnTo>
                    <a:pt x="119" y="78"/>
                  </a:lnTo>
                  <a:lnTo>
                    <a:pt x="115" y="74"/>
                  </a:lnTo>
                  <a:lnTo>
                    <a:pt x="111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5" y="81"/>
                  </a:lnTo>
                  <a:lnTo>
                    <a:pt x="85" y="81"/>
                  </a:lnTo>
                  <a:lnTo>
                    <a:pt x="78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1" y="81"/>
                  </a:lnTo>
                  <a:lnTo>
                    <a:pt x="67" y="81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2" y="81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81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4" y="66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5" y="29"/>
                  </a:lnTo>
                  <a:lnTo>
                    <a:pt x="19" y="22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48"/>
            <p:cNvSpPr/>
            <p:nvPr/>
          </p:nvSpPr>
          <p:spPr bwMode="auto">
            <a:xfrm>
              <a:off x="4606958" y="2159531"/>
              <a:ext cx="124804" cy="72051"/>
            </a:xfrm>
            <a:custGeom>
              <a:avLst/>
              <a:gdLst>
                <a:gd name="T0" fmla="*/ 63 w 97"/>
                <a:gd name="T1" fmla="*/ 48 h 56"/>
                <a:gd name="T2" fmla="*/ 67 w 97"/>
                <a:gd name="T3" fmla="*/ 45 h 56"/>
                <a:gd name="T4" fmla="*/ 67 w 97"/>
                <a:gd name="T5" fmla="*/ 45 h 56"/>
                <a:gd name="T6" fmla="*/ 71 w 97"/>
                <a:gd name="T7" fmla="*/ 41 h 56"/>
                <a:gd name="T8" fmla="*/ 74 w 97"/>
                <a:gd name="T9" fmla="*/ 41 h 56"/>
                <a:gd name="T10" fmla="*/ 78 w 97"/>
                <a:gd name="T11" fmla="*/ 41 h 56"/>
                <a:gd name="T12" fmla="*/ 78 w 97"/>
                <a:gd name="T13" fmla="*/ 37 h 56"/>
                <a:gd name="T14" fmla="*/ 82 w 97"/>
                <a:gd name="T15" fmla="*/ 30 h 56"/>
                <a:gd name="T16" fmla="*/ 86 w 97"/>
                <a:gd name="T17" fmla="*/ 19 h 56"/>
                <a:gd name="T18" fmla="*/ 89 w 97"/>
                <a:gd name="T19" fmla="*/ 15 h 56"/>
                <a:gd name="T20" fmla="*/ 93 w 97"/>
                <a:gd name="T21" fmla="*/ 15 h 56"/>
                <a:gd name="T22" fmla="*/ 97 w 97"/>
                <a:gd name="T23" fmla="*/ 11 h 56"/>
                <a:gd name="T24" fmla="*/ 93 w 97"/>
                <a:gd name="T25" fmla="*/ 8 h 56"/>
                <a:gd name="T26" fmla="*/ 89 w 97"/>
                <a:gd name="T27" fmla="*/ 4 h 56"/>
                <a:gd name="T28" fmla="*/ 86 w 97"/>
                <a:gd name="T29" fmla="*/ 0 h 56"/>
                <a:gd name="T30" fmla="*/ 82 w 97"/>
                <a:gd name="T31" fmla="*/ 4 h 56"/>
                <a:gd name="T32" fmla="*/ 78 w 97"/>
                <a:gd name="T33" fmla="*/ 0 h 56"/>
                <a:gd name="T34" fmla="*/ 71 w 97"/>
                <a:gd name="T35" fmla="*/ 4 h 56"/>
                <a:gd name="T36" fmla="*/ 67 w 97"/>
                <a:gd name="T37" fmla="*/ 0 h 56"/>
                <a:gd name="T38" fmla="*/ 60 w 97"/>
                <a:gd name="T39" fmla="*/ 0 h 56"/>
                <a:gd name="T40" fmla="*/ 60 w 97"/>
                <a:gd name="T41" fmla="*/ 4 h 56"/>
                <a:gd name="T42" fmla="*/ 56 w 97"/>
                <a:gd name="T43" fmla="*/ 8 h 56"/>
                <a:gd name="T44" fmla="*/ 56 w 97"/>
                <a:gd name="T45" fmla="*/ 11 h 56"/>
                <a:gd name="T46" fmla="*/ 49 w 97"/>
                <a:gd name="T47" fmla="*/ 8 h 56"/>
                <a:gd name="T48" fmla="*/ 45 w 97"/>
                <a:gd name="T49" fmla="*/ 11 h 56"/>
                <a:gd name="T50" fmla="*/ 41 w 97"/>
                <a:gd name="T51" fmla="*/ 11 h 56"/>
                <a:gd name="T52" fmla="*/ 41 w 97"/>
                <a:gd name="T53" fmla="*/ 15 h 56"/>
                <a:gd name="T54" fmla="*/ 30 w 97"/>
                <a:gd name="T55" fmla="*/ 15 h 56"/>
                <a:gd name="T56" fmla="*/ 26 w 97"/>
                <a:gd name="T57" fmla="*/ 19 h 56"/>
                <a:gd name="T58" fmla="*/ 19 w 97"/>
                <a:gd name="T59" fmla="*/ 15 h 56"/>
                <a:gd name="T60" fmla="*/ 8 w 97"/>
                <a:gd name="T61" fmla="*/ 11 h 56"/>
                <a:gd name="T62" fmla="*/ 8 w 97"/>
                <a:gd name="T63" fmla="*/ 11 h 56"/>
                <a:gd name="T64" fmla="*/ 8 w 97"/>
                <a:gd name="T65" fmla="*/ 15 h 56"/>
                <a:gd name="T66" fmla="*/ 8 w 97"/>
                <a:gd name="T67" fmla="*/ 19 h 56"/>
                <a:gd name="T68" fmla="*/ 0 w 97"/>
                <a:gd name="T69" fmla="*/ 19 h 56"/>
                <a:gd name="T70" fmla="*/ 0 w 97"/>
                <a:gd name="T71" fmla="*/ 19 h 56"/>
                <a:gd name="T72" fmla="*/ 4 w 97"/>
                <a:gd name="T73" fmla="*/ 23 h 56"/>
                <a:gd name="T74" fmla="*/ 4 w 97"/>
                <a:gd name="T75" fmla="*/ 26 h 56"/>
                <a:gd name="T76" fmla="*/ 4 w 97"/>
                <a:gd name="T77" fmla="*/ 30 h 56"/>
                <a:gd name="T78" fmla="*/ 4 w 97"/>
                <a:gd name="T79" fmla="*/ 30 h 56"/>
                <a:gd name="T80" fmla="*/ 0 w 97"/>
                <a:gd name="T81" fmla="*/ 34 h 56"/>
                <a:gd name="T82" fmla="*/ 0 w 97"/>
                <a:gd name="T83" fmla="*/ 34 h 56"/>
                <a:gd name="T84" fmla="*/ 4 w 97"/>
                <a:gd name="T85" fmla="*/ 37 h 56"/>
                <a:gd name="T86" fmla="*/ 4 w 97"/>
                <a:gd name="T87" fmla="*/ 45 h 56"/>
                <a:gd name="T88" fmla="*/ 8 w 97"/>
                <a:gd name="T89" fmla="*/ 45 h 56"/>
                <a:gd name="T90" fmla="*/ 15 w 97"/>
                <a:gd name="T91" fmla="*/ 48 h 56"/>
                <a:gd name="T92" fmla="*/ 19 w 97"/>
                <a:gd name="T93" fmla="*/ 52 h 56"/>
                <a:gd name="T94" fmla="*/ 23 w 97"/>
                <a:gd name="T95" fmla="*/ 52 h 56"/>
                <a:gd name="T96" fmla="*/ 30 w 97"/>
                <a:gd name="T97" fmla="*/ 56 h 56"/>
                <a:gd name="T98" fmla="*/ 37 w 97"/>
                <a:gd name="T99" fmla="*/ 56 h 56"/>
                <a:gd name="T100" fmla="*/ 37 w 97"/>
                <a:gd name="T101" fmla="*/ 52 h 56"/>
                <a:gd name="T102" fmla="*/ 41 w 97"/>
                <a:gd name="T103" fmla="*/ 56 h 56"/>
                <a:gd name="T104" fmla="*/ 41 w 97"/>
                <a:gd name="T105" fmla="*/ 52 h 56"/>
                <a:gd name="T106" fmla="*/ 45 w 97"/>
                <a:gd name="T107" fmla="*/ 52 h 56"/>
                <a:gd name="T108" fmla="*/ 49 w 97"/>
                <a:gd name="T109" fmla="*/ 52 h 56"/>
                <a:gd name="T110" fmla="*/ 49 w 97"/>
                <a:gd name="T111" fmla="*/ 48 h 56"/>
                <a:gd name="T112" fmla="*/ 52 w 97"/>
                <a:gd name="T113" fmla="*/ 45 h 56"/>
                <a:gd name="T114" fmla="*/ 56 w 97"/>
                <a:gd name="T115" fmla="*/ 48 h 56"/>
                <a:gd name="T116" fmla="*/ 60 w 97"/>
                <a:gd name="T117" fmla="*/ 48 h 56"/>
                <a:gd name="T118" fmla="*/ 63 w 97"/>
                <a:gd name="T1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7" h="56">
                  <a:moveTo>
                    <a:pt x="63" y="48"/>
                  </a:moveTo>
                  <a:lnTo>
                    <a:pt x="67" y="45"/>
                  </a:lnTo>
                  <a:lnTo>
                    <a:pt x="67" y="45"/>
                  </a:lnTo>
                  <a:lnTo>
                    <a:pt x="71" y="41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7"/>
                  </a:lnTo>
                  <a:lnTo>
                    <a:pt x="82" y="30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7" y="11"/>
                  </a:lnTo>
                  <a:lnTo>
                    <a:pt x="93" y="8"/>
                  </a:lnTo>
                  <a:lnTo>
                    <a:pt x="89" y="4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1" y="4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19" y="15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2"/>
                  </a:lnTo>
                  <a:lnTo>
                    <a:pt x="30" y="56"/>
                  </a:lnTo>
                  <a:lnTo>
                    <a:pt x="37" y="56"/>
                  </a:lnTo>
                  <a:lnTo>
                    <a:pt x="37" y="52"/>
                  </a:lnTo>
                  <a:lnTo>
                    <a:pt x="41" y="56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9" y="52"/>
                  </a:lnTo>
                  <a:lnTo>
                    <a:pt x="49" y="48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49"/>
            <p:cNvSpPr/>
            <p:nvPr/>
          </p:nvSpPr>
          <p:spPr bwMode="auto">
            <a:xfrm>
              <a:off x="4617251" y="2140231"/>
              <a:ext cx="104218" cy="43745"/>
            </a:xfrm>
            <a:custGeom>
              <a:avLst/>
              <a:gdLst>
                <a:gd name="T0" fmla="*/ 0 w 81"/>
                <a:gd name="T1" fmla="*/ 26 h 34"/>
                <a:gd name="T2" fmla="*/ 11 w 81"/>
                <a:gd name="T3" fmla="*/ 30 h 34"/>
                <a:gd name="T4" fmla="*/ 18 w 81"/>
                <a:gd name="T5" fmla="*/ 34 h 34"/>
                <a:gd name="T6" fmla="*/ 22 w 81"/>
                <a:gd name="T7" fmla="*/ 30 h 34"/>
                <a:gd name="T8" fmla="*/ 33 w 81"/>
                <a:gd name="T9" fmla="*/ 30 h 34"/>
                <a:gd name="T10" fmla="*/ 33 w 81"/>
                <a:gd name="T11" fmla="*/ 26 h 34"/>
                <a:gd name="T12" fmla="*/ 37 w 81"/>
                <a:gd name="T13" fmla="*/ 26 h 34"/>
                <a:gd name="T14" fmla="*/ 41 w 81"/>
                <a:gd name="T15" fmla="*/ 23 h 34"/>
                <a:gd name="T16" fmla="*/ 48 w 81"/>
                <a:gd name="T17" fmla="*/ 26 h 34"/>
                <a:gd name="T18" fmla="*/ 48 w 81"/>
                <a:gd name="T19" fmla="*/ 23 h 34"/>
                <a:gd name="T20" fmla="*/ 52 w 81"/>
                <a:gd name="T21" fmla="*/ 19 h 34"/>
                <a:gd name="T22" fmla="*/ 52 w 81"/>
                <a:gd name="T23" fmla="*/ 15 h 34"/>
                <a:gd name="T24" fmla="*/ 59 w 81"/>
                <a:gd name="T25" fmla="*/ 15 h 34"/>
                <a:gd name="T26" fmla="*/ 63 w 81"/>
                <a:gd name="T27" fmla="*/ 19 h 34"/>
                <a:gd name="T28" fmla="*/ 70 w 81"/>
                <a:gd name="T29" fmla="*/ 15 h 34"/>
                <a:gd name="T30" fmla="*/ 74 w 81"/>
                <a:gd name="T31" fmla="*/ 19 h 34"/>
                <a:gd name="T32" fmla="*/ 78 w 81"/>
                <a:gd name="T33" fmla="*/ 15 h 34"/>
                <a:gd name="T34" fmla="*/ 78 w 81"/>
                <a:gd name="T35" fmla="*/ 12 h 34"/>
                <a:gd name="T36" fmla="*/ 81 w 81"/>
                <a:gd name="T37" fmla="*/ 4 h 34"/>
                <a:gd name="T38" fmla="*/ 81 w 81"/>
                <a:gd name="T39" fmla="*/ 4 h 34"/>
                <a:gd name="T40" fmla="*/ 74 w 81"/>
                <a:gd name="T41" fmla="*/ 0 h 34"/>
                <a:gd name="T42" fmla="*/ 70 w 81"/>
                <a:gd name="T43" fmla="*/ 0 h 34"/>
                <a:gd name="T44" fmla="*/ 66 w 81"/>
                <a:gd name="T45" fmla="*/ 0 h 34"/>
                <a:gd name="T46" fmla="*/ 63 w 81"/>
                <a:gd name="T47" fmla="*/ 0 h 34"/>
                <a:gd name="T48" fmla="*/ 63 w 81"/>
                <a:gd name="T49" fmla="*/ 0 h 34"/>
                <a:gd name="T50" fmla="*/ 59 w 81"/>
                <a:gd name="T51" fmla="*/ 0 h 34"/>
                <a:gd name="T52" fmla="*/ 59 w 81"/>
                <a:gd name="T53" fmla="*/ 0 h 34"/>
                <a:gd name="T54" fmla="*/ 52 w 81"/>
                <a:gd name="T55" fmla="*/ 0 h 34"/>
                <a:gd name="T56" fmla="*/ 52 w 81"/>
                <a:gd name="T57" fmla="*/ 0 h 34"/>
                <a:gd name="T58" fmla="*/ 48 w 81"/>
                <a:gd name="T59" fmla="*/ 0 h 34"/>
                <a:gd name="T60" fmla="*/ 48 w 81"/>
                <a:gd name="T61" fmla="*/ 4 h 34"/>
                <a:gd name="T62" fmla="*/ 44 w 81"/>
                <a:gd name="T63" fmla="*/ 4 h 34"/>
                <a:gd name="T64" fmla="*/ 41 w 81"/>
                <a:gd name="T65" fmla="*/ 4 h 34"/>
                <a:gd name="T66" fmla="*/ 41 w 81"/>
                <a:gd name="T67" fmla="*/ 4 h 34"/>
                <a:gd name="T68" fmla="*/ 33 w 81"/>
                <a:gd name="T69" fmla="*/ 4 h 34"/>
                <a:gd name="T70" fmla="*/ 29 w 81"/>
                <a:gd name="T71" fmla="*/ 4 h 34"/>
                <a:gd name="T72" fmla="*/ 26 w 81"/>
                <a:gd name="T73" fmla="*/ 8 h 34"/>
                <a:gd name="T74" fmla="*/ 22 w 81"/>
                <a:gd name="T75" fmla="*/ 12 h 34"/>
                <a:gd name="T76" fmla="*/ 15 w 81"/>
                <a:gd name="T77" fmla="*/ 12 h 34"/>
                <a:gd name="T78" fmla="*/ 11 w 81"/>
                <a:gd name="T79" fmla="*/ 12 h 34"/>
                <a:gd name="T80" fmla="*/ 7 w 81"/>
                <a:gd name="T81" fmla="*/ 12 h 34"/>
                <a:gd name="T82" fmla="*/ 3 w 81"/>
                <a:gd name="T83" fmla="*/ 12 h 34"/>
                <a:gd name="T84" fmla="*/ 0 w 81"/>
                <a:gd name="T85" fmla="*/ 15 h 34"/>
                <a:gd name="T86" fmla="*/ 0 w 81"/>
                <a:gd name="T87" fmla="*/ 15 h 34"/>
                <a:gd name="T88" fmla="*/ 0 w 81"/>
                <a:gd name="T89" fmla="*/ 19 h 34"/>
                <a:gd name="T90" fmla="*/ 0 w 81"/>
                <a:gd name="T9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34">
                  <a:moveTo>
                    <a:pt x="0" y="26"/>
                  </a:moveTo>
                  <a:lnTo>
                    <a:pt x="11" y="30"/>
                  </a:lnTo>
                  <a:lnTo>
                    <a:pt x="18" y="34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7" y="26"/>
                  </a:lnTo>
                  <a:lnTo>
                    <a:pt x="41" y="23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52" y="19"/>
                  </a:lnTo>
                  <a:lnTo>
                    <a:pt x="52" y="15"/>
                  </a:lnTo>
                  <a:lnTo>
                    <a:pt x="59" y="15"/>
                  </a:lnTo>
                  <a:lnTo>
                    <a:pt x="63" y="19"/>
                  </a:lnTo>
                  <a:lnTo>
                    <a:pt x="70" y="15"/>
                  </a:lnTo>
                  <a:lnTo>
                    <a:pt x="74" y="19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6" y="8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50"/>
            <p:cNvSpPr/>
            <p:nvPr/>
          </p:nvSpPr>
          <p:spPr bwMode="auto">
            <a:xfrm>
              <a:off x="4731760" y="2265035"/>
              <a:ext cx="123517" cy="66905"/>
            </a:xfrm>
            <a:custGeom>
              <a:avLst/>
              <a:gdLst>
                <a:gd name="T0" fmla="*/ 7 w 96"/>
                <a:gd name="T1" fmla="*/ 0 h 52"/>
                <a:gd name="T2" fmla="*/ 11 w 96"/>
                <a:gd name="T3" fmla="*/ 4 h 52"/>
                <a:gd name="T4" fmla="*/ 11 w 96"/>
                <a:gd name="T5" fmla="*/ 7 h 52"/>
                <a:gd name="T6" fmla="*/ 18 w 96"/>
                <a:gd name="T7" fmla="*/ 4 h 52"/>
                <a:gd name="T8" fmla="*/ 22 w 96"/>
                <a:gd name="T9" fmla="*/ 7 h 52"/>
                <a:gd name="T10" fmla="*/ 33 w 96"/>
                <a:gd name="T11" fmla="*/ 7 h 52"/>
                <a:gd name="T12" fmla="*/ 37 w 96"/>
                <a:gd name="T13" fmla="*/ 7 h 52"/>
                <a:gd name="T14" fmla="*/ 44 w 96"/>
                <a:gd name="T15" fmla="*/ 7 h 52"/>
                <a:gd name="T16" fmla="*/ 51 w 96"/>
                <a:gd name="T17" fmla="*/ 7 h 52"/>
                <a:gd name="T18" fmla="*/ 59 w 96"/>
                <a:gd name="T19" fmla="*/ 4 h 52"/>
                <a:gd name="T20" fmla="*/ 70 w 96"/>
                <a:gd name="T21" fmla="*/ 0 h 52"/>
                <a:gd name="T22" fmla="*/ 81 w 96"/>
                <a:gd name="T23" fmla="*/ 0 h 52"/>
                <a:gd name="T24" fmla="*/ 89 w 96"/>
                <a:gd name="T25" fmla="*/ 0 h 52"/>
                <a:gd name="T26" fmla="*/ 92 w 96"/>
                <a:gd name="T27" fmla="*/ 4 h 52"/>
                <a:gd name="T28" fmla="*/ 96 w 96"/>
                <a:gd name="T29" fmla="*/ 7 h 52"/>
                <a:gd name="T30" fmla="*/ 92 w 96"/>
                <a:gd name="T31" fmla="*/ 15 h 52"/>
                <a:gd name="T32" fmla="*/ 85 w 96"/>
                <a:gd name="T33" fmla="*/ 15 h 52"/>
                <a:gd name="T34" fmla="*/ 85 w 96"/>
                <a:gd name="T35" fmla="*/ 26 h 52"/>
                <a:gd name="T36" fmla="*/ 81 w 96"/>
                <a:gd name="T37" fmla="*/ 30 h 52"/>
                <a:gd name="T38" fmla="*/ 89 w 96"/>
                <a:gd name="T39" fmla="*/ 37 h 52"/>
                <a:gd name="T40" fmla="*/ 89 w 96"/>
                <a:gd name="T41" fmla="*/ 41 h 52"/>
                <a:gd name="T42" fmla="*/ 85 w 96"/>
                <a:gd name="T43" fmla="*/ 41 h 52"/>
                <a:gd name="T44" fmla="*/ 74 w 96"/>
                <a:gd name="T45" fmla="*/ 37 h 52"/>
                <a:gd name="T46" fmla="*/ 70 w 96"/>
                <a:gd name="T47" fmla="*/ 41 h 52"/>
                <a:gd name="T48" fmla="*/ 66 w 96"/>
                <a:gd name="T49" fmla="*/ 41 h 52"/>
                <a:gd name="T50" fmla="*/ 63 w 96"/>
                <a:gd name="T51" fmla="*/ 44 h 52"/>
                <a:gd name="T52" fmla="*/ 63 w 96"/>
                <a:gd name="T53" fmla="*/ 52 h 52"/>
                <a:gd name="T54" fmla="*/ 55 w 96"/>
                <a:gd name="T55" fmla="*/ 52 h 52"/>
                <a:gd name="T56" fmla="*/ 48 w 96"/>
                <a:gd name="T57" fmla="*/ 52 h 52"/>
                <a:gd name="T58" fmla="*/ 44 w 96"/>
                <a:gd name="T59" fmla="*/ 52 h 52"/>
                <a:gd name="T60" fmla="*/ 40 w 96"/>
                <a:gd name="T61" fmla="*/ 52 h 52"/>
                <a:gd name="T62" fmla="*/ 29 w 96"/>
                <a:gd name="T63" fmla="*/ 48 h 52"/>
                <a:gd name="T64" fmla="*/ 22 w 96"/>
                <a:gd name="T65" fmla="*/ 52 h 52"/>
                <a:gd name="T66" fmla="*/ 18 w 96"/>
                <a:gd name="T67" fmla="*/ 52 h 52"/>
                <a:gd name="T68" fmla="*/ 14 w 96"/>
                <a:gd name="T69" fmla="*/ 48 h 52"/>
                <a:gd name="T70" fmla="*/ 11 w 96"/>
                <a:gd name="T71" fmla="*/ 41 h 52"/>
                <a:gd name="T72" fmla="*/ 3 w 96"/>
                <a:gd name="T73" fmla="*/ 33 h 52"/>
                <a:gd name="T74" fmla="*/ 3 w 96"/>
                <a:gd name="T75" fmla="*/ 30 h 52"/>
                <a:gd name="T76" fmla="*/ 7 w 96"/>
                <a:gd name="T77" fmla="*/ 22 h 52"/>
                <a:gd name="T78" fmla="*/ 7 w 96"/>
                <a:gd name="T79" fmla="*/ 15 h 52"/>
                <a:gd name="T80" fmla="*/ 0 w 96"/>
                <a:gd name="T81" fmla="*/ 4 h 52"/>
                <a:gd name="T82" fmla="*/ 3 w 96"/>
                <a:gd name="T8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52">
                  <a:moveTo>
                    <a:pt x="3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7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9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7"/>
                  </a:lnTo>
                  <a:lnTo>
                    <a:pt x="96" y="11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85" y="15"/>
                  </a:lnTo>
                  <a:lnTo>
                    <a:pt x="89" y="22"/>
                  </a:lnTo>
                  <a:lnTo>
                    <a:pt x="85" y="26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5" y="30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41"/>
                  </a:lnTo>
                  <a:lnTo>
                    <a:pt x="81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0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3" y="52"/>
                  </a:lnTo>
                  <a:lnTo>
                    <a:pt x="29" y="48"/>
                  </a:lnTo>
                  <a:lnTo>
                    <a:pt x="29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1" y="41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51"/>
            <p:cNvSpPr/>
            <p:nvPr/>
          </p:nvSpPr>
          <p:spPr bwMode="auto">
            <a:xfrm>
              <a:off x="4698308" y="2307493"/>
              <a:ext cx="56612" cy="38599"/>
            </a:xfrm>
            <a:custGeom>
              <a:avLst/>
              <a:gdLst>
                <a:gd name="T0" fmla="*/ 29 w 44"/>
                <a:gd name="T1" fmla="*/ 0 h 30"/>
                <a:gd name="T2" fmla="*/ 37 w 44"/>
                <a:gd name="T3" fmla="*/ 8 h 30"/>
                <a:gd name="T4" fmla="*/ 40 w 44"/>
                <a:gd name="T5" fmla="*/ 11 h 30"/>
                <a:gd name="T6" fmla="*/ 40 w 44"/>
                <a:gd name="T7" fmla="*/ 15 h 30"/>
                <a:gd name="T8" fmla="*/ 44 w 44"/>
                <a:gd name="T9" fmla="*/ 19 h 30"/>
                <a:gd name="T10" fmla="*/ 40 w 44"/>
                <a:gd name="T11" fmla="*/ 23 h 30"/>
                <a:gd name="T12" fmla="*/ 37 w 44"/>
                <a:gd name="T13" fmla="*/ 23 h 30"/>
                <a:gd name="T14" fmla="*/ 33 w 44"/>
                <a:gd name="T15" fmla="*/ 23 h 30"/>
                <a:gd name="T16" fmla="*/ 26 w 44"/>
                <a:gd name="T17" fmla="*/ 23 h 30"/>
                <a:gd name="T18" fmla="*/ 22 w 44"/>
                <a:gd name="T19" fmla="*/ 26 h 30"/>
                <a:gd name="T20" fmla="*/ 22 w 44"/>
                <a:gd name="T21" fmla="*/ 26 h 30"/>
                <a:gd name="T22" fmla="*/ 18 w 44"/>
                <a:gd name="T23" fmla="*/ 26 h 30"/>
                <a:gd name="T24" fmla="*/ 11 w 44"/>
                <a:gd name="T25" fmla="*/ 30 h 30"/>
                <a:gd name="T26" fmla="*/ 11 w 44"/>
                <a:gd name="T27" fmla="*/ 30 h 30"/>
                <a:gd name="T28" fmla="*/ 7 w 44"/>
                <a:gd name="T29" fmla="*/ 30 h 30"/>
                <a:gd name="T30" fmla="*/ 7 w 44"/>
                <a:gd name="T31" fmla="*/ 26 h 30"/>
                <a:gd name="T32" fmla="*/ 3 w 44"/>
                <a:gd name="T33" fmla="*/ 23 h 30"/>
                <a:gd name="T34" fmla="*/ 0 w 44"/>
                <a:gd name="T35" fmla="*/ 15 h 30"/>
                <a:gd name="T36" fmla="*/ 3 w 44"/>
                <a:gd name="T37" fmla="*/ 11 h 30"/>
                <a:gd name="T38" fmla="*/ 3 w 44"/>
                <a:gd name="T39" fmla="*/ 11 h 30"/>
                <a:gd name="T40" fmla="*/ 3 w 44"/>
                <a:gd name="T41" fmla="*/ 11 h 30"/>
                <a:gd name="T42" fmla="*/ 3 w 44"/>
                <a:gd name="T43" fmla="*/ 8 h 30"/>
                <a:gd name="T44" fmla="*/ 7 w 44"/>
                <a:gd name="T45" fmla="*/ 4 h 30"/>
                <a:gd name="T46" fmla="*/ 11 w 44"/>
                <a:gd name="T47" fmla="*/ 4 h 30"/>
                <a:gd name="T48" fmla="*/ 15 w 44"/>
                <a:gd name="T49" fmla="*/ 4 h 30"/>
                <a:gd name="T50" fmla="*/ 22 w 44"/>
                <a:gd name="T51" fmla="*/ 0 h 30"/>
                <a:gd name="T52" fmla="*/ 22 w 44"/>
                <a:gd name="T53" fmla="*/ 4 h 30"/>
                <a:gd name="T54" fmla="*/ 29 w 44"/>
                <a:gd name="T55" fmla="*/ 0 h 30"/>
                <a:gd name="T56" fmla="*/ 29 w 44"/>
                <a:gd name="T5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0">
                  <a:moveTo>
                    <a:pt x="29" y="0"/>
                  </a:moveTo>
                  <a:lnTo>
                    <a:pt x="37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4" y="19"/>
                  </a:lnTo>
                  <a:lnTo>
                    <a:pt x="40" y="23"/>
                  </a:lnTo>
                  <a:lnTo>
                    <a:pt x="37" y="23"/>
                  </a:lnTo>
                  <a:lnTo>
                    <a:pt x="33" y="23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6" name="Freeform 52"/>
            <p:cNvSpPr/>
            <p:nvPr/>
          </p:nvSpPr>
          <p:spPr bwMode="auto">
            <a:xfrm>
              <a:off x="4673864" y="2303634"/>
              <a:ext cx="38599" cy="65619"/>
            </a:xfrm>
            <a:custGeom>
              <a:avLst/>
              <a:gdLst>
                <a:gd name="T0" fmla="*/ 22 w 30"/>
                <a:gd name="T1" fmla="*/ 14 h 51"/>
                <a:gd name="T2" fmla="*/ 19 w 30"/>
                <a:gd name="T3" fmla="*/ 18 h 51"/>
                <a:gd name="T4" fmla="*/ 22 w 30"/>
                <a:gd name="T5" fmla="*/ 26 h 51"/>
                <a:gd name="T6" fmla="*/ 26 w 30"/>
                <a:gd name="T7" fmla="*/ 29 h 51"/>
                <a:gd name="T8" fmla="*/ 26 w 30"/>
                <a:gd name="T9" fmla="*/ 33 h 51"/>
                <a:gd name="T10" fmla="*/ 30 w 30"/>
                <a:gd name="T11" fmla="*/ 33 h 51"/>
                <a:gd name="T12" fmla="*/ 30 w 30"/>
                <a:gd name="T13" fmla="*/ 37 h 51"/>
                <a:gd name="T14" fmla="*/ 26 w 30"/>
                <a:gd name="T15" fmla="*/ 44 h 51"/>
                <a:gd name="T16" fmla="*/ 19 w 30"/>
                <a:gd name="T17" fmla="*/ 44 h 51"/>
                <a:gd name="T18" fmla="*/ 19 w 30"/>
                <a:gd name="T19" fmla="*/ 48 h 51"/>
                <a:gd name="T20" fmla="*/ 19 w 30"/>
                <a:gd name="T21" fmla="*/ 51 h 51"/>
                <a:gd name="T22" fmla="*/ 15 w 30"/>
                <a:gd name="T23" fmla="*/ 51 h 51"/>
                <a:gd name="T24" fmla="*/ 11 w 30"/>
                <a:gd name="T25" fmla="*/ 51 h 51"/>
                <a:gd name="T26" fmla="*/ 8 w 30"/>
                <a:gd name="T27" fmla="*/ 44 h 51"/>
                <a:gd name="T28" fmla="*/ 4 w 30"/>
                <a:gd name="T29" fmla="*/ 44 h 51"/>
                <a:gd name="T30" fmla="*/ 0 w 30"/>
                <a:gd name="T31" fmla="*/ 44 h 51"/>
                <a:gd name="T32" fmla="*/ 4 w 30"/>
                <a:gd name="T33" fmla="*/ 40 h 51"/>
                <a:gd name="T34" fmla="*/ 0 w 30"/>
                <a:gd name="T35" fmla="*/ 37 h 51"/>
                <a:gd name="T36" fmla="*/ 0 w 30"/>
                <a:gd name="T37" fmla="*/ 33 h 51"/>
                <a:gd name="T38" fmla="*/ 4 w 30"/>
                <a:gd name="T39" fmla="*/ 29 h 51"/>
                <a:gd name="T40" fmla="*/ 0 w 30"/>
                <a:gd name="T41" fmla="*/ 26 h 51"/>
                <a:gd name="T42" fmla="*/ 4 w 30"/>
                <a:gd name="T43" fmla="*/ 18 h 51"/>
                <a:gd name="T44" fmla="*/ 4 w 30"/>
                <a:gd name="T45" fmla="*/ 18 h 51"/>
                <a:gd name="T46" fmla="*/ 4 w 30"/>
                <a:gd name="T47" fmla="*/ 14 h 51"/>
                <a:gd name="T48" fmla="*/ 0 w 30"/>
                <a:gd name="T49" fmla="*/ 14 h 51"/>
                <a:gd name="T50" fmla="*/ 0 w 30"/>
                <a:gd name="T51" fmla="*/ 7 h 51"/>
                <a:gd name="T52" fmla="*/ 0 w 30"/>
                <a:gd name="T53" fmla="*/ 3 h 51"/>
                <a:gd name="T54" fmla="*/ 4 w 30"/>
                <a:gd name="T55" fmla="*/ 0 h 51"/>
                <a:gd name="T56" fmla="*/ 8 w 30"/>
                <a:gd name="T57" fmla="*/ 0 h 51"/>
                <a:gd name="T58" fmla="*/ 8 w 30"/>
                <a:gd name="T59" fmla="*/ 3 h 51"/>
                <a:gd name="T60" fmla="*/ 11 w 30"/>
                <a:gd name="T61" fmla="*/ 0 h 51"/>
                <a:gd name="T62" fmla="*/ 11 w 30"/>
                <a:gd name="T63" fmla="*/ 0 h 51"/>
                <a:gd name="T64" fmla="*/ 11 w 30"/>
                <a:gd name="T65" fmla="*/ 0 h 51"/>
                <a:gd name="T66" fmla="*/ 15 w 30"/>
                <a:gd name="T67" fmla="*/ 3 h 51"/>
                <a:gd name="T68" fmla="*/ 15 w 30"/>
                <a:gd name="T69" fmla="*/ 3 h 51"/>
                <a:gd name="T70" fmla="*/ 19 w 30"/>
                <a:gd name="T71" fmla="*/ 7 h 51"/>
                <a:gd name="T72" fmla="*/ 22 w 30"/>
                <a:gd name="T73" fmla="*/ 7 h 51"/>
                <a:gd name="T74" fmla="*/ 22 w 30"/>
                <a:gd name="T75" fmla="*/ 11 h 51"/>
                <a:gd name="T76" fmla="*/ 22 w 30"/>
                <a:gd name="T77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" h="51">
                  <a:moveTo>
                    <a:pt x="22" y="14"/>
                  </a:moveTo>
                  <a:lnTo>
                    <a:pt x="19" y="18"/>
                  </a:lnTo>
                  <a:lnTo>
                    <a:pt x="22" y="26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0" y="37"/>
                  </a:lnTo>
                  <a:lnTo>
                    <a:pt x="26" y="44"/>
                  </a:lnTo>
                  <a:lnTo>
                    <a:pt x="19" y="44"/>
                  </a:lnTo>
                  <a:lnTo>
                    <a:pt x="19" y="48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1" y="51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Freeform 53"/>
            <p:cNvSpPr/>
            <p:nvPr/>
          </p:nvSpPr>
          <p:spPr bwMode="auto">
            <a:xfrm>
              <a:off x="4659711" y="2217429"/>
              <a:ext cx="86205" cy="104218"/>
            </a:xfrm>
            <a:custGeom>
              <a:avLst/>
              <a:gdLst>
                <a:gd name="T0" fmla="*/ 0 w 67"/>
                <a:gd name="T1" fmla="*/ 7 h 81"/>
                <a:gd name="T2" fmla="*/ 8 w 67"/>
                <a:gd name="T3" fmla="*/ 7 h 81"/>
                <a:gd name="T4" fmla="*/ 11 w 67"/>
                <a:gd name="T5" fmla="*/ 0 h 81"/>
                <a:gd name="T6" fmla="*/ 19 w 67"/>
                <a:gd name="T7" fmla="*/ 3 h 81"/>
                <a:gd name="T8" fmla="*/ 26 w 67"/>
                <a:gd name="T9" fmla="*/ 7 h 81"/>
                <a:gd name="T10" fmla="*/ 30 w 67"/>
                <a:gd name="T11" fmla="*/ 15 h 81"/>
                <a:gd name="T12" fmla="*/ 41 w 67"/>
                <a:gd name="T13" fmla="*/ 18 h 81"/>
                <a:gd name="T14" fmla="*/ 37 w 67"/>
                <a:gd name="T15" fmla="*/ 26 h 81"/>
                <a:gd name="T16" fmla="*/ 45 w 67"/>
                <a:gd name="T17" fmla="*/ 29 h 81"/>
                <a:gd name="T18" fmla="*/ 52 w 67"/>
                <a:gd name="T19" fmla="*/ 29 h 81"/>
                <a:gd name="T20" fmla="*/ 59 w 67"/>
                <a:gd name="T21" fmla="*/ 26 h 81"/>
                <a:gd name="T22" fmla="*/ 59 w 67"/>
                <a:gd name="T23" fmla="*/ 33 h 81"/>
                <a:gd name="T24" fmla="*/ 56 w 67"/>
                <a:gd name="T25" fmla="*/ 41 h 81"/>
                <a:gd name="T26" fmla="*/ 63 w 67"/>
                <a:gd name="T27" fmla="*/ 52 h 81"/>
                <a:gd name="T28" fmla="*/ 63 w 67"/>
                <a:gd name="T29" fmla="*/ 59 h 81"/>
                <a:gd name="T30" fmla="*/ 59 w 67"/>
                <a:gd name="T31" fmla="*/ 67 h 81"/>
                <a:gd name="T32" fmla="*/ 59 w 67"/>
                <a:gd name="T33" fmla="*/ 70 h 81"/>
                <a:gd name="T34" fmla="*/ 52 w 67"/>
                <a:gd name="T35" fmla="*/ 74 h 81"/>
                <a:gd name="T36" fmla="*/ 45 w 67"/>
                <a:gd name="T37" fmla="*/ 74 h 81"/>
                <a:gd name="T38" fmla="*/ 37 w 67"/>
                <a:gd name="T39" fmla="*/ 74 h 81"/>
                <a:gd name="T40" fmla="*/ 33 w 67"/>
                <a:gd name="T41" fmla="*/ 81 h 81"/>
                <a:gd name="T42" fmla="*/ 33 w 67"/>
                <a:gd name="T43" fmla="*/ 78 h 81"/>
                <a:gd name="T44" fmla="*/ 30 w 67"/>
                <a:gd name="T45" fmla="*/ 74 h 81"/>
                <a:gd name="T46" fmla="*/ 26 w 67"/>
                <a:gd name="T47" fmla="*/ 70 h 81"/>
                <a:gd name="T48" fmla="*/ 22 w 67"/>
                <a:gd name="T49" fmla="*/ 67 h 81"/>
                <a:gd name="T50" fmla="*/ 26 w 67"/>
                <a:gd name="T51" fmla="*/ 63 h 81"/>
                <a:gd name="T52" fmla="*/ 22 w 67"/>
                <a:gd name="T53" fmla="*/ 59 h 81"/>
                <a:gd name="T54" fmla="*/ 15 w 67"/>
                <a:gd name="T55" fmla="*/ 55 h 81"/>
                <a:gd name="T56" fmla="*/ 11 w 67"/>
                <a:gd name="T57" fmla="*/ 52 h 81"/>
                <a:gd name="T58" fmla="*/ 11 w 67"/>
                <a:gd name="T59" fmla="*/ 48 h 81"/>
                <a:gd name="T60" fmla="*/ 8 w 67"/>
                <a:gd name="T61" fmla="*/ 41 h 81"/>
                <a:gd name="T62" fmla="*/ 11 w 67"/>
                <a:gd name="T63" fmla="*/ 41 h 81"/>
                <a:gd name="T64" fmla="*/ 11 w 67"/>
                <a:gd name="T65" fmla="*/ 37 h 81"/>
                <a:gd name="T66" fmla="*/ 4 w 67"/>
                <a:gd name="T67" fmla="*/ 33 h 81"/>
                <a:gd name="T68" fmla="*/ 8 w 67"/>
                <a:gd name="T69" fmla="*/ 29 h 81"/>
                <a:gd name="T70" fmla="*/ 4 w 67"/>
                <a:gd name="T71" fmla="*/ 26 h 81"/>
                <a:gd name="T72" fmla="*/ 4 w 67"/>
                <a:gd name="T73" fmla="*/ 26 h 81"/>
                <a:gd name="T74" fmla="*/ 4 w 67"/>
                <a:gd name="T75" fmla="*/ 22 h 81"/>
                <a:gd name="T76" fmla="*/ 8 w 67"/>
                <a:gd name="T77" fmla="*/ 18 h 81"/>
                <a:gd name="T78" fmla="*/ 4 w 67"/>
                <a:gd name="T79" fmla="*/ 18 h 81"/>
                <a:gd name="T80" fmla="*/ 0 w 67"/>
                <a:gd name="T81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81">
                  <a:moveTo>
                    <a:pt x="0" y="11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56" y="29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9" y="48"/>
                  </a:lnTo>
                  <a:lnTo>
                    <a:pt x="63" y="52"/>
                  </a:lnTo>
                  <a:lnTo>
                    <a:pt x="67" y="55"/>
                  </a:lnTo>
                  <a:lnTo>
                    <a:pt x="63" y="59"/>
                  </a:lnTo>
                  <a:lnTo>
                    <a:pt x="59" y="63"/>
                  </a:lnTo>
                  <a:lnTo>
                    <a:pt x="59" y="67"/>
                  </a:lnTo>
                  <a:lnTo>
                    <a:pt x="63" y="70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4"/>
                  </a:lnTo>
                  <a:lnTo>
                    <a:pt x="33" y="78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54"/>
            <p:cNvSpPr/>
            <p:nvPr/>
          </p:nvSpPr>
          <p:spPr bwMode="auto">
            <a:xfrm>
              <a:off x="4654564" y="2279187"/>
              <a:ext cx="38599" cy="42459"/>
            </a:xfrm>
            <a:custGeom>
              <a:avLst/>
              <a:gdLst>
                <a:gd name="T0" fmla="*/ 15 w 30"/>
                <a:gd name="T1" fmla="*/ 33 h 33"/>
                <a:gd name="T2" fmla="*/ 15 w 30"/>
                <a:gd name="T3" fmla="*/ 26 h 33"/>
                <a:gd name="T4" fmla="*/ 15 w 30"/>
                <a:gd name="T5" fmla="*/ 22 h 33"/>
                <a:gd name="T6" fmla="*/ 19 w 30"/>
                <a:gd name="T7" fmla="*/ 19 h 33"/>
                <a:gd name="T8" fmla="*/ 23 w 30"/>
                <a:gd name="T9" fmla="*/ 19 h 33"/>
                <a:gd name="T10" fmla="*/ 23 w 30"/>
                <a:gd name="T11" fmla="*/ 22 h 33"/>
                <a:gd name="T12" fmla="*/ 26 w 30"/>
                <a:gd name="T13" fmla="*/ 19 h 33"/>
                <a:gd name="T14" fmla="*/ 26 w 30"/>
                <a:gd name="T15" fmla="*/ 19 h 33"/>
                <a:gd name="T16" fmla="*/ 30 w 30"/>
                <a:gd name="T17" fmla="*/ 15 h 33"/>
                <a:gd name="T18" fmla="*/ 30 w 30"/>
                <a:gd name="T19" fmla="*/ 11 h 33"/>
                <a:gd name="T20" fmla="*/ 26 w 30"/>
                <a:gd name="T21" fmla="*/ 11 h 33"/>
                <a:gd name="T22" fmla="*/ 23 w 30"/>
                <a:gd name="T23" fmla="*/ 7 h 33"/>
                <a:gd name="T24" fmla="*/ 19 w 30"/>
                <a:gd name="T25" fmla="*/ 7 h 33"/>
                <a:gd name="T26" fmla="*/ 15 w 30"/>
                <a:gd name="T27" fmla="*/ 7 h 33"/>
                <a:gd name="T28" fmla="*/ 15 w 30"/>
                <a:gd name="T29" fmla="*/ 4 h 33"/>
                <a:gd name="T30" fmla="*/ 15 w 30"/>
                <a:gd name="T31" fmla="*/ 0 h 33"/>
                <a:gd name="T32" fmla="*/ 12 w 30"/>
                <a:gd name="T33" fmla="*/ 4 h 33"/>
                <a:gd name="T34" fmla="*/ 12 w 30"/>
                <a:gd name="T35" fmla="*/ 0 h 33"/>
                <a:gd name="T36" fmla="*/ 8 w 30"/>
                <a:gd name="T37" fmla="*/ 0 h 33"/>
                <a:gd name="T38" fmla="*/ 4 w 30"/>
                <a:gd name="T39" fmla="*/ 0 h 33"/>
                <a:gd name="T40" fmla="*/ 4 w 30"/>
                <a:gd name="T41" fmla="*/ 4 h 33"/>
                <a:gd name="T42" fmla="*/ 8 w 30"/>
                <a:gd name="T43" fmla="*/ 4 h 33"/>
                <a:gd name="T44" fmla="*/ 8 w 30"/>
                <a:gd name="T45" fmla="*/ 7 h 33"/>
                <a:gd name="T46" fmla="*/ 8 w 30"/>
                <a:gd name="T47" fmla="*/ 7 h 33"/>
                <a:gd name="T48" fmla="*/ 4 w 30"/>
                <a:gd name="T49" fmla="*/ 7 h 33"/>
                <a:gd name="T50" fmla="*/ 4 w 30"/>
                <a:gd name="T51" fmla="*/ 11 h 33"/>
                <a:gd name="T52" fmla="*/ 4 w 30"/>
                <a:gd name="T53" fmla="*/ 15 h 33"/>
                <a:gd name="T54" fmla="*/ 0 w 30"/>
                <a:gd name="T55" fmla="*/ 19 h 33"/>
                <a:gd name="T56" fmla="*/ 0 w 30"/>
                <a:gd name="T57" fmla="*/ 19 h 33"/>
                <a:gd name="T58" fmla="*/ 0 w 30"/>
                <a:gd name="T59" fmla="*/ 19 h 33"/>
                <a:gd name="T60" fmla="*/ 4 w 30"/>
                <a:gd name="T61" fmla="*/ 22 h 33"/>
                <a:gd name="T62" fmla="*/ 12 w 30"/>
                <a:gd name="T63" fmla="*/ 30 h 33"/>
                <a:gd name="T64" fmla="*/ 12 w 30"/>
                <a:gd name="T65" fmla="*/ 30 h 33"/>
                <a:gd name="T66" fmla="*/ 15 w 3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33">
                  <a:moveTo>
                    <a:pt x="15" y="33"/>
                  </a:moveTo>
                  <a:lnTo>
                    <a:pt x="15" y="26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55"/>
            <p:cNvSpPr>
              <a:spLocks noEditPoints="1"/>
            </p:cNvSpPr>
            <p:nvPr/>
          </p:nvSpPr>
          <p:spPr bwMode="auto">
            <a:xfrm>
              <a:off x="4555492" y="2217429"/>
              <a:ext cx="114511" cy="81058"/>
            </a:xfrm>
            <a:custGeom>
              <a:avLst/>
              <a:gdLst>
                <a:gd name="T0" fmla="*/ 23 w 24"/>
                <a:gd name="T1" fmla="*/ 6 h 17"/>
                <a:gd name="T2" fmla="*/ 23 w 24"/>
                <a:gd name="T3" fmla="*/ 5 h 17"/>
                <a:gd name="T4" fmla="*/ 22 w 24"/>
                <a:gd name="T5" fmla="*/ 3 h 17"/>
                <a:gd name="T6" fmla="*/ 19 w 24"/>
                <a:gd name="T7" fmla="*/ 3 h 17"/>
                <a:gd name="T8" fmla="*/ 15 w 24"/>
                <a:gd name="T9" fmla="*/ 1 h 17"/>
                <a:gd name="T10" fmla="*/ 12 w 24"/>
                <a:gd name="T11" fmla="*/ 0 h 17"/>
                <a:gd name="T12" fmla="*/ 8 w 24"/>
                <a:gd name="T13" fmla="*/ 2 h 17"/>
                <a:gd name="T14" fmla="*/ 5 w 24"/>
                <a:gd name="T15" fmla="*/ 4 h 17"/>
                <a:gd name="T16" fmla="*/ 1 w 24"/>
                <a:gd name="T17" fmla="*/ 5 h 17"/>
                <a:gd name="T18" fmla="*/ 0 w 24"/>
                <a:gd name="T19" fmla="*/ 6 h 17"/>
                <a:gd name="T20" fmla="*/ 1 w 24"/>
                <a:gd name="T21" fmla="*/ 8 h 17"/>
                <a:gd name="T22" fmla="*/ 3 w 24"/>
                <a:gd name="T23" fmla="*/ 5 h 17"/>
                <a:gd name="T24" fmla="*/ 5 w 24"/>
                <a:gd name="T25" fmla="*/ 6 h 17"/>
                <a:gd name="T26" fmla="*/ 8 w 24"/>
                <a:gd name="T27" fmla="*/ 10 h 17"/>
                <a:gd name="T28" fmla="*/ 8 w 24"/>
                <a:gd name="T29" fmla="*/ 10 h 17"/>
                <a:gd name="T30" fmla="*/ 7 w 24"/>
                <a:gd name="T31" fmla="*/ 12 h 17"/>
                <a:gd name="T32" fmla="*/ 10 w 24"/>
                <a:gd name="T33" fmla="*/ 13 h 17"/>
                <a:gd name="T34" fmla="*/ 12 w 24"/>
                <a:gd name="T35" fmla="*/ 14 h 17"/>
                <a:gd name="T36" fmla="*/ 17 w 24"/>
                <a:gd name="T37" fmla="*/ 16 h 17"/>
                <a:gd name="T38" fmla="*/ 16 w 24"/>
                <a:gd name="T39" fmla="*/ 17 h 17"/>
                <a:gd name="T40" fmla="*/ 17 w 24"/>
                <a:gd name="T41" fmla="*/ 16 h 17"/>
                <a:gd name="T42" fmla="*/ 11 w 24"/>
                <a:gd name="T43" fmla="*/ 10 h 17"/>
                <a:gd name="T44" fmla="*/ 10 w 24"/>
                <a:gd name="T45" fmla="*/ 8 h 17"/>
                <a:gd name="T46" fmla="*/ 9 w 24"/>
                <a:gd name="T47" fmla="*/ 7 h 17"/>
                <a:gd name="T48" fmla="*/ 9 w 24"/>
                <a:gd name="T49" fmla="*/ 5 h 17"/>
                <a:gd name="T50" fmla="*/ 11 w 24"/>
                <a:gd name="T51" fmla="*/ 6 h 17"/>
                <a:gd name="T52" fmla="*/ 13 w 24"/>
                <a:gd name="T53" fmla="*/ 5 h 17"/>
                <a:gd name="T54" fmla="*/ 14 w 24"/>
                <a:gd name="T55" fmla="*/ 5 h 17"/>
                <a:gd name="T56" fmla="*/ 16 w 24"/>
                <a:gd name="T57" fmla="*/ 5 h 17"/>
                <a:gd name="T58" fmla="*/ 18 w 24"/>
                <a:gd name="T59" fmla="*/ 6 h 17"/>
                <a:gd name="T60" fmla="*/ 20 w 24"/>
                <a:gd name="T61" fmla="*/ 6 h 17"/>
                <a:gd name="T62" fmla="*/ 23 w 24"/>
                <a:gd name="T63" fmla="*/ 7 h 17"/>
                <a:gd name="T64" fmla="*/ 16 w 24"/>
                <a:gd name="T65" fmla="*/ 17 h 17"/>
                <a:gd name="T66" fmla="*/ 12 w 24"/>
                <a:gd name="T67" fmla="*/ 15 h 17"/>
                <a:gd name="T68" fmla="*/ 12 w 24"/>
                <a:gd name="T69" fmla="*/ 15 h 17"/>
                <a:gd name="T70" fmla="*/ 15 w 24"/>
                <a:gd name="T71" fmla="*/ 15 h 17"/>
                <a:gd name="T72" fmla="*/ 13 w 24"/>
                <a:gd name="T73" fmla="*/ 14 h 17"/>
                <a:gd name="T74" fmla="*/ 7 w 24"/>
                <a:gd name="T75" fmla="*/ 10 h 17"/>
                <a:gd name="T76" fmla="*/ 5 w 24"/>
                <a:gd name="T77" fmla="*/ 8 h 17"/>
                <a:gd name="T78" fmla="*/ 5 w 24"/>
                <a:gd name="T79" fmla="*/ 8 h 17"/>
                <a:gd name="T80" fmla="*/ 7 w 24"/>
                <a:gd name="T81" fmla="*/ 12 h 17"/>
                <a:gd name="T82" fmla="*/ 5 w 24"/>
                <a:gd name="T83" fmla="*/ 10 h 17"/>
                <a:gd name="T84" fmla="*/ 3 w 24"/>
                <a:gd name="T85" fmla="*/ 7 h 17"/>
                <a:gd name="T86" fmla="*/ 4 w 24"/>
                <a:gd name="T87" fmla="*/ 9 h 17"/>
                <a:gd name="T88" fmla="*/ 3 w 24"/>
                <a:gd name="T89" fmla="*/ 7 h 17"/>
                <a:gd name="T90" fmla="*/ 4 w 24"/>
                <a:gd name="T91" fmla="*/ 7 h 17"/>
                <a:gd name="T92" fmla="*/ 3 w 24"/>
                <a:gd name="T9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" h="17">
                  <a:moveTo>
                    <a:pt x="23" y="7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lose/>
                  <a:moveTo>
                    <a:pt x="14" y="16"/>
                  </a:move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4" y="16"/>
                  </a:cubicBezTo>
                  <a:close/>
                  <a:moveTo>
                    <a:pt x="1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5"/>
                    <a:pt x="12" y="15"/>
                    <a:pt x="12" y="15"/>
                  </a:cubicBezTo>
                  <a:close/>
                  <a:moveTo>
                    <a:pt x="13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6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5" y="8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6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5" y="9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3" y="7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4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56"/>
            <p:cNvSpPr/>
            <p:nvPr/>
          </p:nvSpPr>
          <p:spPr bwMode="auto">
            <a:xfrm>
              <a:off x="4597952" y="2240588"/>
              <a:ext cx="75912" cy="63045"/>
            </a:xfrm>
            <a:custGeom>
              <a:avLst/>
              <a:gdLst>
                <a:gd name="T0" fmla="*/ 30 w 59"/>
                <a:gd name="T1" fmla="*/ 41 h 49"/>
                <a:gd name="T2" fmla="*/ 7 w 59"/>
                <a:gd name="T3" fmla="*/ 19 h 49"/>
                <a:gd name="T4" fmla="*/ 7 w 59"/>
                <a:gd name="T5" fmla="*/ 15 h 49"/>
                <a:gd name="T6" fmla="*/ 4 w 59"/>
                <a:gd name="T7" fmla="*/ 11 h 49"/>
                <a:gd name="T8" fmla="*/ 0 w 59"/>
                <a:gd name="T9" fmla="*/ 8 h 49"/>
                <a:gd name="T10" fmla="*/ 0 w 59"/>
                <a:gd name="T11" fmla="*/ 4 h 49"/>
                <a:gd name="T12" fmla="*/ 0 w 59"/>
                <a:gd name="T13" fmla="*/ 0 h 49"/>
                <a:gd name="T14" fmla="*/ 7 w 59"/>
                <a:gd name="T15" fmla="*/ 4 h 49"/>
                <a:gd name="T16" fmla="*/ 7 w 59"/>
                <a:gd name="T17" fmla="*/ 0 h 49"/>
                <a:gd name="T18" fmla="*/ 15 w 59"/>
                <a:gd name="T19" fmla="*/ 0 h 49"/>
                <a:gd name="T20" fmla="*/ 18 w 59"/>
                <a:gd name="T21" fmla="*/ 0 h 49"/>
                <a:gd name="T22" fmla="*/ 22 w 59"/>
                <a:gd name="T23" fmla="*/ 0 h 49"/>
                <a:gd name="T24" fmla="*/ 26 w 59"/>
                <a:gd name="T25" fmla="*/ 0 h 49"/>
                <a:gd name="T26" fmla="*/ 33 w 59"/>
                <a:gd name="T27" fmla="*/ 0 h 49"/>
                <a:gd name="T28" fmla="*/ 37 w 59"/>
                <a:gd name="T29" fmla="*/ 4 h 49"/>
                <a:gd name="T30" fmla="*/ 41 w 59"/>
                <a:gd name="T31" fmla="*/ 4 h 49"/>
                <a:gd name="T32" fmla="*/ 52 w 59"/>
                <a:gd name="T33" fmla="*/ 8 h 49"/>
                <a:gd name="T34" fmla="*/ 52 w 59"/>
                <a:gd name="T35" fmla="*/ 8 h 49"/>
                <a:gd name="T36" fmla="*/ 56 w 59"/>
                <a:gd name="T37" fmla="*/ 11 h 49"/>
                <a:gd name="T38" fmla="*/ 52 w 59"/>
                <a:gd name="T39" fmla="*/ 15 h 49"/>
                <a:gd name="T40" fmla="*/ 59 w 59"/>
                <a:gd name="T41" fmla="*/ 19 h 49"/>
                <a:gd name="T42" fmla="*/ 59 w 59"/>
                <a:gd name="T43" fmla="*/ 23 h 49"/>
                <a:gd name="T44" fmla="*/ 56 w 59"/>
                <a:gd name="T45" fmla="*/ 23 h 49"/>
                <a:gd name="T46" fmla="*/ 59 w 59"/>
                <a:gd name="T47" fmla="*/ 30 h 49"/>
                <a:gd name="T48" fmla="*/ 56 w 59"/>
                <a:gd name="T49" fmla="*/ 30 h 49"/>
                <a:gd name="T50" fmla="*/ 48 w 59"/>
                <a:gd name="T51" fmla="*/ 30 h 49"/>
                <a:gd name="T52" fmla="*/ 52 w 59"/>
                <a:gd name="T53" fmla="*/ 34 h 49"/>
                <a:gd name="T54" fmla="*/ 52 w 59"/>
                <a:gd name="T55" fmla="*/ 37 h 49"/>
                <a:gd name="T56" fmla="*/ 48 w 59"/>
                <a:gd name="T57" fmla="*/ 41 h 49"/>
                <a:gd name="T58" fmla="*/ 44 w 59"/>
                <a:gd name="T59" fmla="*/ 49 h 49"/>
                <a:gd name="T60" fmla="*/ 41 w 59"/>
                <a:gd name="T61" fmla="*/ 45 h 49"/>
                <a:gd name="T62" fmla="*/ 33 w 59"/>
                <a:gd name="T63" fmla="*/ 45 h 49"/>
                <a:gd name="T64" fmla="*/ 30 w 59"/>
                <a:gd name="T65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9">
                  <a:moveTo>
                    <a:pt x="30" y="45"/>
                  </a:moveTo>
                  <a:lnTo>
                    <a:pt x="30" y="41"/>
                  </a:lnTo>
                  <a:lnTo>
                    <a:pt x="18" y="3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9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5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57"/>
            <p:cNvSpPr/>
            <p:nvPr/>
          </p:nvSpPr>
          <p:spPr bwMode="auto">
            <a:xfrm>
              <a:off x="4550346" y="2203276"/>
              <a:ext cx="61758" cy="37313"/>
            </a:xfrm>
            <a:custGeom>
              <a:avLst/>
              <a:gdLst>
                <a:gd name="T0" fmla="*/ 4 w 48"/>
                <a:gd name="T1" fmla="*/ 29 h 29"/>
                <a:gd name="T2" fmla="*/ 7 w 48"/>
                <a:gd name="T3" fmla="*/ 29 h 29"/>
                <a:gd name="T4" fmla="*/ 11 w 48"/>
                <a:gd name="T5" fmla="*/ 26 h 29"/>
                <a:gd name="T6" fmla="*/ 15 w 48"/>
                <a:gd name="T7" fmla="*/ 26 h 29"/>
                <a:gd name="T8" fmla="*/ 22 w 48"/>
                <a:gd name="T9" fmla="*/ 26 h 29"/>
                <a:gd name="T10" fmla="*/ 26 w 48"/>
                <a:gd name="T11" fmla="*/ 26 h 29"/>
                <a:gd name="T12" fmla="*/ 26 w 48"/>
                <a:gd name="T13" fmla="*/ 22 h 29"/>
                <a:gd name="T14" fmla="*/ 33 w 48"/>
                <a:gd name="T15" fmla="*/ 18 h 29"/>
                <a:gd name="T16" fmla="*/ 33 w 48"/>
                <a:gd name="T17" fmla="*/ 14 h 29"/>
                <a:gd name="T18" fmla="*/ 41 w 48"/>
                <a:gd name="T19" fmla="*/ 11 h 29"/>
                <a:gd name="T20" fmla="*/ 48 w 48"/>
                <a:gd name="T21" fmla="*/ 11 h 29"/>
                <a:gd name="T22" fmla="*/ 48 w 48"/>
                <a:gd name="T23" fmla="*/ 3 h 29"/>
                <a:gd name="T24" fmla="*/ 44 w 48"/>
                <a:gd name="T25" fmla="*/ 0 h 29"/>
                <a:gd name="T26" fmla="*/ 41 w 48"/>
                <a:gd name="T27" fmla="*/ 3 h 29"/>
                <a:gd name="T28" fmla="*/ 33 w 48"/>
                <a:gd name="T29" fmla="*/ 7 h 29"/>
                <a:gd name="T30" fmla="*/ 33 w 48"/>
                <a:gd name="T31" fmla="*/ 7 h 29"/>
                <a:gd name="T32" fmla="*/ 30 w 48"/>
                <a:gd name="T33" fmla="*/ 7 h 29"/>
                <a:gd name="T34" fmla="*/ 26 w 48"/>
                <a:gd name="T35" fmla="*/ 7 h 29"/>
                <a:gd name="T36" fmla="*/ 22 w 48"/>
                <a:gd name="T37" fmla="*/ 7 h 29"/>
                <a:gd name="T38" fmla="*/ 18 w 48"/>
                <a:gd name="T39" fmla="*/ 7 h 29"/>
                <a:gd name="T40" fmla="*/ 15 w 48"/>
                <a:gd name="T41" fmla="*/ 7 h 29"/>
                <a:gd name="T42" fmla="*/ 7 w 48"/>
                <a:gd name="T43" fmla="*/ 7 h 29"/>
                <a:gd name="T44" fmla="*/ 7 w 48"/>
                <a:gd name="T45" fmla="*/ 7 h 29"/>
                <a:gd name="T46" fmla="*/ 4 w 48"/>
                <a:gd name="T47" fmla="*/ 11 h 29"/>
                <a:gd name="T48" fmla="*/ 4 w 48"/>
                <a:gd name="T49" fmla="*/ 14 h 29"/>
                <a:gd name="T50" fmla="*/ 0 w 48"/>
                <a:gd name="T51" fmla="*/ 18 h 29"/>
                <a:gd name="T52" fmla="*/ 4 w 48"/>
                <a:gd name="T53" fmla="*/ 22 h 29"/>
                <a:gd name="T54" fmla="*/ 4 w 48"/>
                <a:gd name="T55" fmla="*/ 22 h 29"/>
                <a:gd name="T56" fmla="*/ 7 w 48"/>
                <a:gd name="T57" fmla="*/ 22 h 29"/>
                <a:gd name="T58" fmla="*/ 7 w 48"/>
                <a:gd name="T59" fmla="*/ 26 h 29"/>
                <a:gd name="T60" fmla="*/ 4 w 48"/>
                <a:gd name="T61" fmla="*/ 26 h 29"/>
                <a:gd name="T62" fmla="*/ 4 w 48"/>
                <a:gd name="T6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29">
                  <a:moveTo>
                    <a:pt x="4" y="29"/>
                  </a:moveTo>
                  <a:lnTo>
                    <a:pt x="7" y="29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48" y="3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58"/>
            <p:cNvSpPr/>
            <p:nvPr/>
          </p:nvSpPr>
          <p:spPr bwMode="auto">
            <a:xfrm>
              <a:off x="4474436" y="2150523"/>
              <a:ext cx="142816" cy="61758"/>
            </a:xfrm>
            <a:custGeom>
              <a:avLst/>
              <a:gdLst>
                <a:gd name="T0" fmla="*/ 66 w 111"/>
                <a:gd name="T1" fmla="*/ 48 h 48"/>
                <a:gd name="T2" fmla="*/ 77 w 111"/>
                <a:gd name="T3" fmla="*/ 48 h 48"/>
                <a:gd name="T4" fmla="*/ 85 w 111"/>
                <a:gd name="T5" fmla="*/ 48 h 48"/>
                <a:gd name="T6" fmla="*/ 92 w 111"/>
                <a:gd name="T7" fmla="*/ 48 h 48"/>
                <a:gd name="T8" fmla="*/ 100 w 111"/>
                <a:gd name="T9" fmla="*/ 44 h 48"/>
                <a:gd name="T10" fmla="*/ 107 w 111"/>
                <a:gd name="T11" fmla="*/ 37 h 48"/>
                <a:gd name="T12" fmla="*/ 107 w 111"/>
                <a:gd name="T13" fmla="*/ 33 h 48"/>
                <a:gd name="T14" fmla="*/ 103 w 111"/>
                <a:gd name="T15" fmla="*/ 26 h 48"/>
                <a:gd name="T16" fmla="*/ 111 w 111"/>
                <a:gd name="T17" fmla="*/ 26 h 48"/>
                <a:gd name="T18" fmla="*/ 111 w 111"/>
                <a:gd name="T19" fmla="*/ 18 h 48"/>
                <a:gd name="T20" fmla="*/ 111 w 111"/>
                <a:gd name="T21" fmla="*/ 7 h 48"/>
                <a:gd name="T22" fmla="*/ 103 w 111"/>
                <a:gd name="T23" fmla="*/ 4 h 48"/>
                <a:gd name="T24" fmla="*/ 92 w 111"/>
                <a:gd name="T25" fmla="*/ 4 h 48"/>
                <a:gd name="T26" fmla="*/ 81 w 111"/>
                <a:gd name="T27" fmla="*/ 0 h 48"/>
                <a:gd name="T28" fmla="*/ 77 w 111"/>
                <a:gd name="T29" fmla="*/ 4 h 48"/>
                <a:gd name="T30" fmla="*/ 77 w 111"/>
                <a:gd name="T31" fmla="*/ 7 h 48"/>
                <a:gd name="T32" fmla="*/ 70 w 111"/>
                <a:gd name="T33" fmla="*/ 7 h 48"/>
                <a:gd name="T34" fmla="*/ 59 w 111"/>
                <a:gd name="T35" fmla="*/ 4 h 48"/>
                <a:gd name="T36" fmla="*/ 59 w 111"/>
                <a:gd name="T37" fmla="*/ 11 h 48"/>
                <a:gd name="T38" fmla="*/ 55 w 111"/>
                <a:gd name="T39" fmla="*/ 11 h 48"/>
                <a:gd name="T40" fmla="*/ 48 w 111"/>
                <a:gd name="T41" fmla="*/ 18 h 48"/>
                <a:gd name="T42" fmla="*/ 52 w 111"/>
                <a:gd name="T43" fmla="*/ 22 h 48"/>
                <a:gd name="T44" fmla="*/ 48 w 111"/>
                <a:gd name="T45" fmla="*/ 26 h 48"/>
                <a:gd name="T46" fmla="*/ 40 w 111"/>
                <a:gd name="T47" fmla="*/ 26 h 48"/>
                <a:gd name="T48" fmla="*/ 37 w 111"/>
                <a:gd name="T49" fmla="*/ 26 h 48"/>
                <a:gd name="T50" fmla="*/ 29 w 111"/>
                <a:gd name="T51" fmla="*/ 30 h 48"/>
                <a:gd name="T52" fmla="*/ 22 w 111"/>
                <a:gd name="T53" fmla="*/ 30 h 48"/>
                <a:gd name="T54" fmla="*/ 15 w 111"/>
                <a:gd name="T55" fmla="*/ 26 h 48"/>
                <a:gd name="T56" fmla="*/ 11 w 111"/>
                <a:gd name="T57" fmla="*/ 30 h 48"/>
                <a:gd name="T58" fmla="*/ 7 w 111"/>
                <a:gd name="T59" fmla="*/ 30 h 48"/>
                <a:gd name="T60" fmla="*/ 0 w 111"/>
                <a:gd name="T61" fmla="*/ 30 h 48"/>
                <a:gd name="T62" fmla="*/ 0 w 111"/>
                <a:gd name="T63" fmla="*/ 30 h 48"/>
                <a:gd name="T64" fmla="*/ 0 w 111"/>
                <a:gd name="T65" fmla="*/ 33 h 48"/>
                <a:gd name="T66" fmla="*/ 3 w 111"/>
                <a:gd name="T67" fmla="*/ 37 h 48"/>
                <a:gd name="T68" fmla="*/ 7 w 111"/>
                <a:gd name="T69" fmla="*/ 37 h 48"/>
                <a:gd name="T70" fmla="*/ 11 w 111"/>
                <a:gd name="T71" fmla="*/ 37 h 48"/>
                <a:gd name="T72" fmla="*/ 18 w 111"/>
                <a:gd name="T73" fmla="*/ 37 h 48"/>
                <a:gd name="T74" fmla="*/ 22 w 111"/>
                <a:gd name="T75" fmla="*/ 41 h 48"/>
                <a:gd name="T76" fmla="*/ 33 w 111"/>
                <a:gd name="T77" fmla="*/ 37 h 48"/>
                <a:gd name="T78" fmla="*/ 40 w 111"/>
                <a:gd name="T79" fmla="*/ 41 h 48"/>
                <a:gd name="T80" fmla="*/ 59 w 111"/>
                <a:gd name="T81" fmla="*/ 44 h 48"/>
                <a:gd name="T82" fmla="*/ 66 w 111"/>
                <a:gd name="T8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" h="48">
                  <a:moveTo>
                    <a:pt x="66" y="48"/>
                  </a:moveTo>
                  <a:lnTo>
                    <a:pt x="66" y="48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81" y="48"/>
                  </a:lnTo>
                  <a:lnTo>
                    <a:pt x="85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100" y="44"/>
                  </a:lnTo>
                  <a:lnTo>
                    <a:pt x="103" y="41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7" y="33"/>
                  </a:lnTo>
                  <a:lnTo>
                    <a:pt x="107" y="30"/>
                  </a:lnTo>
                  <a:lnTo>
                    <a:pt x="103" y="26"/>
                  </a:lnTo>
                  <a:lnTo>
                    <a:pt x="103" y="26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11" y="18"/>
                  </a:lnTo>
                  <a:lnTo>
                    <a:pt x="111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103" y="4"/>
                  </a:lnTo>
                  <a:lnTo>
                    <a:pt x="96" y="4"/>
                  </a:lnTo>
                  <a:lnTo>
                    <a:pt x="92" y="4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9" y="7"/>
                  </a:lnTo>
                  <a:lnTo>
                    <a:pt x="59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2" y="15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3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22" y="41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40" y="37"/>
                  </a:lnTo>
                  <a:lnTo>
                    <a:pt x="40" y="41"/>
                  </a:lnTo>
                  <a:lnTo>
                    <a:pt x="48" y="44"/>
                  </a:lnTo>
                  <a:lnTo>
                    <a:pt x="59" y="44"/>
                  </a:lnTo>
                  <a:lnTo>
                    <a:pt x="63" y="44"/>
                  </a:lnTo>
                  <a:lnTo>
                    <a:pt x="66" y="48"/>
                  </a:lnTo>
                  <a:lnTo>
                    <a:pt x="66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59"/>
            <p:cNvSpPr/>
            <p:nvPr/>
          </p:nvSpPr>
          <p:spPr bwMode="auto">
            <a:xfrm>
              <a:off x="4555494" y="1997415"/>
              <a:ext cx="194282" cy="147963"/>
            </a:xfrm>
            <a:custGeom>
              <a:avLst/>
              <a:gdLst>
                <a:gd name="T0" fmla="*/ 92 w 151"/>
                <a:gd name="T1" fmla="*/ 115 h 115"/>
                <a:gd name="T2" fmla="*/ 96 w 151"/>
                <a:gd name="T3" fmla="*/ 111 h 115"/>
                <a:gd name="T4" fmla="*/ 100 w 151"/>
                <a:gd name="T5" fmla="*/ 111 h 115"/>
                <a:gd name="T6" fmla="*/ 107 w 151"/>
                <a:gd name="T7" fmla="*/ 111 h 115"/>
                <a:gd name="T8" fmla="*/ 111 w 151"/>
                <a:gd name="T9" fmla="*/ 111 h 115"/>
                <a:gd name="T10" fmla="*/ 118 w 151"/>
                <a:gd name="T11" fmla="*/ 111 h 115"/>
                <a:gd name="T12" fmla="*/ 129 w 151"/>
                <a:gd name="T13" fmla="*/ 115 h 115"/>
                <a:gd name="T14" fmla="*/ 133 w 151"/>
                <a:gd name="T15" fmla="*/ 111 h 115"/>
                <a:gd name="T16" fmla="*/ 144 w 151"/>
                <a:gd name="T17" fmla="*/ 97 h 115"/>
                <a:gd name="T18" fmla="*/ 148 w 151"/>
                <a:gd name="T19" fmla="*/ 89 h 115"/>
                <a:gd name="T20" fmla="*/ 151 w 151"/>
                <a:gd name="T21" fmla="*/ 85 h 115"/>
                <a:gd name="T22" fmla="*/ 148 w 151"/>
                <a:gd name="T23" fmla="*/ 82 h 115"/>
                <a:gd name="T24" fmla="*/ 148 w 151"/>
                <a:gd name="T25" fmla="*/ 78 h 115"/>
                <a:gd name="T26" fmla="*/ 144 w 151"/>
                <a:gd name="T27" fmla="*/ 71 h 115"/>
                <a:gd name="T28" fmla="*/ 144 w 151"/>
                <a:gd name="T29" fmla="*/ 59 h 115"/>
                <a:gd name="T30" fmla="*/ 137 w 151"/>
                <a:gd name="T31" fmla="*/ 52 h 115"/>
                <a:gd name="T32" fmla="*/ 144 w 151"/>
                <a:gd name="T33" fmla="*/ 45 h 115"/>
                <a:gd name="T34" fmla="*/ 140 w 151"/>
                <a:gd name="T35" fmla="*/ 34 h 115"/>
                <a:gd name="T36" fmla="*/ 140 w 151"/>
                <a:gd name="T37" fmla="*/ 30 h 115"/>
                <a:gd name="T38" fmla="*/ 133 w 151"/>
                <a:gd name="T39" fmla="*/ 19 h 115"/>
                <a:gd name="T40" fmla="*/ 133 w 151"/>
                <a:gd name="T41" fmla="*/ 8 h 115"/>
                <a:gd name="T42" fmla="*/ 126 w 151"/>
                <a:gd name="T43" fmla="*/ 4 h 115"/>
                <a:gd name="T44" fmla="*/ 85 w 151"/>
                <a:gd name="T45" fmla="*/ 8 h 115"/>
                <a:gd name="T46" fmla="*/ 77 w 151"/>
                <a:gd name="T47" fmla="*/ 11 h 115"/>
                <a:gd name="T48" fmla="*/ 70 w 151"/>
                <a:gd name="T49" fmla="*/ 11 h 115"/>
                <a:gd name="T50" fmla="*/ 77 w 151"/>
                <a:gd name="T51" fmla="*/ 4 h 115"/>
                <a:gd name="T52" fmla="*/ 74 w 151"/>
                <a:gd name="T53" fmla="*/ 8 h 115"/>
                <a:gd name="T54" fmla="*/ 63 w 151"/>
                <a:gd name="T55" fmla="*/ 8 h 115"/>
                <a:gd name="T56" fmla="*/ 59 w 151"/>
                <a:gd name="T57" fmla="*/ 4 h 115"/>
                <a:gd name="T58" fmla="*/ 66 w 151"/>
                <a:gd name="T59" fmla="*/ 4 h 115"/>
                <a:gd name="T60" fmla="*/ 63 w 151"/>
                <a:gd name="T61" fmla="*/ 0 h 115"/>
                <a:gd name="T62" fmla="*/ 48 w 151"/>
                <a:gd name="T63" fmla="*/ 4 h 115"/>
                <a:gd name="T64" fmla="*/ 37 w 151"/>
                <a:gd name="T65" fmla="*/ 4 h 115"/>
                <a:gd name="T66" fmla="*/ 29 w 151"/>
                <a:gd name="T67" fmla="*/ 8 h 115"/>
                <a:gd name="T68" fmla="*/ 26 w 151"/>
                <a:gd name="T69" fmla="*/ 15 h 115"/>
                <a:gd name="T70" fmla="*/ 14 w 151"/>
                <a:gd name="T71" fmla="*/ 19 h 115"/>
                <a:gd name="T72" fmla="*/ 7 w 151"/>
                <a:gd name="T73" fmla="*/ 22 h 115"/>
                <a:gd name="T74" fmla="*/ 3 w 151"/>
                <a:gd name="T75" fmla="*/ 26 h 115"/>
                <a:gd name="T76" fmla="*/ 3 w 151"/>
                <a:gd name="T77" fmla="*/ 26 h 115"/>
                <a:gd name="T78" fmla="*/ 3 w 151"/>
                <a:gd name="T79" fmla="*/ 37 h 115"/>
                <a:gd name="T80" fmla="*/ 0 w 151"/>
                <a:gd name="T81" fmla="*/ 41 h 115"/>
                <a:gd name="T82" fmla="*/ 3 w 151"/>
                <a:gd name="T83" fmla="*/ 52 h 115"/>
                <a:gd name="T84" fmla="*/ 7 w 151"/>
                <a:gd name="T85" fmla="*/ 56 h 115"/>
                <a:gd name="T86" fmla="*/ 7 w 151"/>
                <a:gd name="T87" fmla="*/ 59 h 115"/>
                <a:gd name="T88" fmla="*/ 11 w 151"/>
                <a:gd name="T89" fmla="*/ 67 h 115"/>
                <a:gd name="T90" fmla="*/ 14 w 151"/>
                <a:gd name="T91" fmla="*/ 78 h 115"/>
                <a:gd name="T92" fmla="*/ 14 w 151"/>
                <a:gd name="T93" fmla="*/ 82 h 115"/>
                <a:gd name="T94" fmla="*/ 18 w 151"/>
                <a:gd name="T95" fmla="*/ 82 h 115"/>
                <a:gd name="T96" fmla="*/ 26 w 151"/>
                <a:gd name="T97" fmla="*/ 82 h 115"/>
                <a:gd name="T98" fmla="*/ 29 w 151"/>
                <a:gd name="T99" fmla="*/ 85 h 115"/>
                <a:gd name="T100" fmla="*/ 33 w 151"/>
                <a:gd name="T101" fmla="*/ 89 h 115"/>
                <a:gd name="T102" fmla="*/ 33 w 151"/>
                <a:gd name="T103" fmla="*/ 93 h 115"/>
                <a:gd name="T104" fmla="*/ 37 w 151"/>
                <a:gd name="T105" fmla="*/ 97 h 115"/>
                <a:gd name="T106" fmla="*/ 40 w 151"/>
                <a:gd name="T107" fmla="*/ 97 h 115"/>
                <a:gd name="T108" fmla="*/ 37 w 151"/>
                <a:gd name="T109" fmla="*/ 89 h 115"/>
                <a:gd name="T110" fmla="*/ 48 w 151"/>
                <a:gd name="T111" fmla="*/ 93 h 115"/>
                <a:gd name="T112" fmla="*/ 51 w 151"/>
                <a:gd name="T113" fmla="*/ 97 h 115"/>
                <a:gd name="T114" fmla="*/ 59 w 151"/>
                <a:gd name="T115" fmla="*/ 97 h 115"/>
                <a:gd name="T116" fmla="*/ 74 w 151"/>
                <a:gd name="T117" fmla="*/ 104 h 115"/>
                <a:gd name="T118" fmla="*/ 81 w 151"/>
                <a:gd name="T119" fmla="*/ 111 h 115"/>
                <a:gd name="T120" fmla="*/ 89 w 151"/>
                <a:gd name="T121" fmla="*/ 108 h 115"/>
                <a:gd name="T122" fmla="*/ 89 w 151"/>
                <a:gd name="T12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15">
                  <a:moveTo>
                    <a:pt x="89" y="115"/>
                  </a:moveTo>
                  <a:lnTo>
                    <a:pt x="92" y="115"/>
                  </a:lnTo>
                  <a:lnTo>
                    <a:pt x="96" y="115"/>
                  </a:lnTo>
                  <a:lnTo>
                    <a:pt x="96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8" y="111"/>
                  </a:lnTo>
                  <a:lnTo>
                    <a:pt x="122" y="111"/>
                  </a:lnTo>
                  <a:lnTo>
                    <a:pt x="129" y="115"/>
                  </a:lnTo>
                  <a:lnTo>
                    <a:pt x="133" y="115"/>
                  </a:lnTo>
                  <a:lnTo>
                    <a:pt x="133" y="111"/>
                  </a:lnTo>
                  <a:lnTo>
                    <a:pt x="133" y="108"/>
                  </a:lnTo>
                  <a:lnTo>
                    <a:pt x="144" y="97"/>
                  </a:lnTo>
                  <a:lnTo>
                    <a:pt x="144" y="93"/>
                  </a:lnTo>
                  <a:lnTo>
                    <a:pt x="148" y="89"/>
                  </a:lnTo>
                  <a:lnTo>
                    <a:pt x="151" y="89"/>
                  </a:lnTo>
                  <a:lnTo>
                    <a:pt x="151" y="85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51" y="78"/>
                  </a:lnTo>
                  <a:lnTo>
                    <a:pt x="148" y="78"/>
                  </a:lnTo>
                  <a:lnTo>
                    <a:pt x="144" y="74"/>
                  </a:lnTo>
                  <a:lnTo>
                    <a:pt x="144" y="71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0" y="56"/>
                  </a:lnTo>
                  <a:lnTo>
                    <a:pt x="137" y="52"/>
                  </a:lnTo>
                  <a:lnTo>
                    <a:pt x="140" y="48"/>
                  </a:lnTo>
                  <a:lnTo>
                    <a:pt x="144" y="45"/>
                  </a:lnTo>
                  <a:lnTo>
                    <a:pt x="144" y="37"/>
                  </a:lnTo>
                  <a:lnTo>
                    <a:pt x="140" y="34"/>
                  </a:lnTo>
                  <a:lnTo>
                    <a:pt x="140" y="30"/>
                  </a:lnTo>
                  <a:lnTo>
                    <a:pt x="140" y="30"/>
                  </a:lnTo>
                  <a:lnTo>
                    <a:pt x="137" y="22"/>
                  </a:lnTo>
                  <a:lnTo>
                    <a:pt x="133" y="19"/>
                  </a:lnTo>
                  <a:lnTo>
                    <a:pt x="133" y="15"/>
                  </a:lnTo>
                  <a:lnTo>
                    <a:pt x="133" y="8"/>
                  </a:lnTo>
                  <a:lnTo>
                    <a:pt x="129" y="8"/>
                  </a:lnTo>
                  <a:lnTo>
                    <a:pt x="126" y="4"/>
                  </a:lnTo>
                  <a:lnTo>
                    <a:pt x="103" y="8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77" y="11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4" y="8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8"/>
                  </a:lnTo>
                  <a:lnTo>
                    <a:pt x="66" y="11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9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7" y="93"/>
                  </a:lnTo>
                  <a:lnTo>
                    <a:pt x="37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1" y="97"/>
                  </a:lnTo>
                  <a:lnTo>
                    <a:pt x="55" y="97"/>
                  </a:lnTo>
                  <a:lnTo>
                    <a:pt x="59" y="97"/>
                  </a:lnTo>
                  <a:lnTo>
                    <a:pt x="66" y="97"/>
                  </a:lnTo>
                  <a:lnTo>
                    <a:pt x="74" y="104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1" y="108"/>
                  </a:lnTo>
                  <a:lnTo>
                    <a:pt x="89" y="108"/>
                  </a:lnTo>
                  <a:lnTo>
                    <a:pt x="89" y="111"/>
                  </a:lnTo>
                  <a:lnTo>
                    <a:pt x="89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60"/>
            <p:cNvSpPr/>
            <p:nvPr/>
          </p:nvSpPr>
          <p:spPr bwMode="auto">
            <a:xfrm>
              <a:off x="4516895" y="2097772"/>
              <a:ext cx="153109" cy="61758"/>
            </a:xfrm>
            <a:custGeom>
              <a:avLst/>
              <a:gdLst>
                <a:gd name="T0" fmla="*/ 44 w 119"/>
                <a:gd name="T1" fmla="*/ 4 h 48"/>
                <a:gd name="T2" fmla="*/ 48 w 119"/>
                <a:gd name="T3" fmla="*/ 4 h 48"/>
                <a:gd name="T4" fmla="*/ 56 w 119"/>
                <a:gd name="T5" fmla="*/ 4 h 48"/>
                <a:gd name="T6" fmla="*/ 59 w 119"/>
                <a:gd name="T7" fmla="*/ 7 h 48"/>
                <a:gd name="T8" fmla="*/ 63 w 119"/>
                <a:gd name="T9" fmla="*/ 11 h 48"/>
                <a:gd name="T10" fmla="*/ 63 w 119"/>
                <a:gd name="T11" fmla="*/ 15 h 48"/>
                <a:gd name="T12" fmla="*/ 67 w 119"/>
                <a:gd name="T13" fmla="*/ 19 h 48"/>
                <a:gd name="T14" fmla="*/ 70 w 119"/>
                <a:gd name="T15" fmla="*/ 19 h 48"/>
                <a:gd name="T16" fmla="*/ 67 w 119"/>
                <a:gd name="T17" fmla="*/ 11 h 48"/>
                <a:gd name="T18" fmla="*/ 78 w 119"/>
                <a:gd name="T19" fmla="*/ 15 h 48"/>
                <a:gd name="T20" fmla="*/ 81 w 119"/>
                <a:gd name="T21" fmla="*/ 19 h 48"/>
                <a:gd name="T22" fmla="*/ 89 w 119"/>
                <a:gd name="T23" fmla="*/ 19 h 48"/>
                <a:gd name="T24" fmla="*/ 104 w 119"/>
                <a:gd name="T25" fmla="*/ 26 h 48"/>
                <a:gd name="T26" fmla="*/ 111 w 119"/>
                <a:gd name="T27" fmla="*/ 33 h 48"/>
                <a:gd name="T28" fmla="*/ 119 w 119"/>
                <a:gd name="T29" fmla="*/ 30 h 48"/>
                <a:gd name="T30" fmla="*/ 119 w 119"/>
                <a:gd name="T31" fmla="*/ 37 h 48"/>
                <a:gd name="T32" fmla="*/ 107 w 119"/>
                <a:gd name="T33" fmla="*/ 37 h 48"/>
                <a:gd name="T34" fmla="*/ 100 w 119"/>
                <a:gd name="T35" fmla="*/ 45 h 48"/>
                <a:gd name="T36" fmla="*/ 89 w 119"/>
                <a:gd name="T37" fmla="*/ 45 h 48"/>
                <a:gd name="T38" fmla="*/ 81 w 119"/>
                <a:gd name="T39" fmla="*/ 45 h 48"/>
                <a:gd name="T40" fmla="*/ 70 w 119"/>
                <a:gd name="T41" fmla="*/ 45 h 48"/>
                <a:gd name="T42" fmla="*/ 63 w 119"/>
                <a:gd name="T43" fmla="*/ 45 h 48"/>
                <a:gd name="T44" fmla="*/ 56 w 119"/>
                <a:gd name="T45" fmla="*/ 41 h 48"/>
                <a:gd name="T46" fmla="*/ 48 w 119"/>
                <a:gd name="T47" fmla="*/ 41 h 48"/>
                <a:gd name="T48" fmla="*/ 44 w 119"/>
                <a:gd name="T49" fmla="*/ 45 h 48"/>
                <a:gd name="T50" fmla="*/ 37 w 119"/>
                <a:gd name="T51" fmla="*/ 48 h 48"/>
                <a:gd name="T52" fmla="*/ 30 w 119"/>
                <a:gd name="T53" fmla="*/ 45 h 48"/>
                <a:gd name="T54" fmla="*/ 26 w 119"/>
                <a:gd name="T55" fmla="*/ 45 h 48"/>
                <a:gd name="T56" fmla="*/ 19 w 119"/>
                <a:gd name="T57" fmla="*/ 37 h 48"/>
                <a:gd name="T58" fmla="*/ 7 w 119"/>
                <a:gd name="T59" fmla="*/ 30 h 48"/>
                <a:gd name="T60" fmla="*/ 7 w 119"/>
                <a:gd name="T61" fmla="*/ 26 h 48"/>
                <a:gd name="T62" fmla="*/ 0 w 119"/>
                <a:gd name="T63" fmla="*/ 19 h 48"/>
                <a:gd name="T64" fmla="*/ 0 w 119"/>
                <a:gd name="T65" fmla="*/ 15 h 48"/>
                <a:gd name="T66" fmla="*/ 4 w 119"/>
                <a:gd name="T67" fmla="*/ 15 h 48"/>
                <a:gd name="T68" fmla="*/ 15 w 119"/>
                <a:gd name="T69" fmla="*/ 11 h 48"/>
                <a:gd name="T70" fmla="*/ 22 w 119"/>
                <a:gd name="T71" fmla="*/ 7 h 48"/>
                <a:gd name="T72" fmla="*/ 30 w 119"/>
                <a:gd name="T73" fmla="*/ 7 h 48"/>
                <a:gd name="T74" fmla="*/ 33 w 119"/>
                <a:gd name="T75" fmla="*/ 4 h 48"/>
                <a:gd name="T76" fmla="*/ 37 w 119"/>
                <a:gd name="T77" fmla="*/ 4 h 48"/>
                <a:gd name="T78" fmla="*/ 41 w 119"/>
                <a:gd name="T7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" h="48"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9" y="7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7" y="11"/>
                  </a:lnTo>
                  <a:lnTo>
                    <a:pt x="70" y="11"/>
                  </a:lnTo>
                  <a:lnTo>
                    <a:pt x="78" y="15"/>
                  </a:lnTo>
                  <a:lnTo>
                    <a:pt x="81" y="15"/>
                  </a:lnTo>
                  <a:lnTo>
                    <a:pt x="81" y="19"/>
                  </a:lnTo>
                  <a:lnTo>
                    <a:pt x="85" y="19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4" y="26"/>
                  </a:lnTo>
                  <a:lnTo>
                    <a:pt x="107" y="33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19" y="30"/>
                  </a:lnTo>
                  <a:lnTo>
                    <a:pt x="119" y="33"/>
                  </a:lnTo>
                  <a:lnTo>
                    <a:pt x="119" y="37"/>
                  </a:lnTo>
                  <a:lnTo>
                    <a:pt x="111" y="37"/>
                  </a:lnTo>
                  <a:lnTo>
                    <a:pt x="107" y="37"/>
                  </a:lnTo>
                  <a:lnTo>
                    <a:pt x="104" y="41"/>
                  </a:lnTo>
                  <a:lnTo>
                    <a:pt x="100" y="45"/>
                  </a:lnTo>
                  <a:lnTo>
                    <a:pt x="93" y="45"/>
                  </a:lnTo>
                  <a:lnTo>
                    <a:pt x="89" y="45"/>
                  </a:lnTo>
                  <a:lnTo>
                    <a:pt x="85" y="45"/>
                  </a:lnTo>
                  <a:lnTo>
                    <a:pt x="81" y="45"/>
                  </a:lnTo>
                  <a:lnTo>
                    <a:pt x="78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63" y="45"/>
                  </a:lnTo>
                  <a:lnTo>
                    <a:pt x="59" y="45"/>
                  </a:lnTo>
                  <a:lnTo>
                    <a:pt x="56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1" y="33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61"/>
            <p:cNvSpPr/>
            <p:nvPr/>
          </p:nvSpPr>
          <p:spPr bwMode="auto">
            <a:xfrm>
              <a:off x="4397236" y="1997415"/>
              <a:ext cx="176269" cy="191708"/>
            </a:xfrm>
            <a:custGeom>
              <a:avLst/>
              <a:gdLst>
                <a:gd name="T0" fmla="*/ 49 w 137"/>
                <a:gd name="T1" fmla="*/ 4 h 149"/>
                <a:gd name="T2" fmla="*/ 56 w 137"/>
                <a:gd name="T3" fmla="*/ 8 h 149"/>
                <a:gd name="T4" fmla="*/ 60 w 137"/>
                <a:gd name="T5" fmla="*/ 15 h 149"/>
                <a:gd name="T6" fmla="*/ 67 w 137"/>
                <a:gd name="T7" fmla="*/ 11 h 149"/>
                <a:gd name="T8" fmla="*/ 75 w 137"/>
                <a:gd name="T9" fmla="*/ 15 h 149"/>
                <a:gd name="T10" fmla="*/ 67 w 137"/>
                <a:gd name="T11" fmla="*/ 19 h 149"/>
                <a:gd name="T12" fmla="*/ 78 w 137"/>
                <a:gd name="T13" fmla="*/ 22 h 149"/>
                <a:gd name="T14" fmla="*/ 89 w 137"/>
                <a:gd name="T15" fmla="*/ 15 h 149"/>
                <a:gd name="T16" fmla="*/ 97 w 137"/>
                <a:gd name="T17" fmla="*/ 11 h 149"/>
                <a:gd name="T18" fmla="*/ 93 w 137"/>
                <a:gd name="T19" fmla="*/ 15 h 149"/>
                <a:gd name="T20" fmla="*/ 100 w 137"/>
                <a:gd name="T21" fmla="*/ 15 h 149"/>
                <a:gd name="T22" fmla="*/ 112 w 137"/>
                <a:gd name="T23" fmla="*/ 19 h 149"/>
                <a:gd name="T24" fmla="*/ 119 w 137"/>
                <a:gd name="T25" fmla="*/ 26 h 149"/>
                <a:gd name="T26" fmla="*/ 126 w 137"/>
                <a:gd name="T27" fmla="*/ 34 h 149"/>
                <a:gd name="T28" fmla="*/ 126 w 137"/>
                <a:gd name="T29" fmla="*/ 48 h 149"/>
                <a:gd name="T30" fmla="*/ 130 w 137"/>
                <a:gd name="T31" fmla="*/ 59 h 149"/>
                <a:gd name="T32" fmla="*/ 137 w 137"/>
                <a:gd name="T33" fmla="*/ 71 h 149"/>
                <a:gd name="T34" fmla="*/ 130 w 137"/>
                <a:gd name="T35" fmla="*/ 82 h 149"/>
                <a:gd name="T36" fmla="*/ 123 w 137"/>
                <a:gd name="T37" fmla="*/ 85 h 149"/>
                <a:gd name="T38" fmla="*/ 108 w 137"/>
                <a:gd name="T39" fmla="*/ 89 h 149"/>
                <a:gd name="T40" fmla="*/ 93 w 137"/>
                <a:gd name="T41" fmla="*/ 93 h 149"/>
                <a:gd name="T42" fmla="*/ 100 w 137"/>
                <a:gd name="T43" fmla="*/ 104 h 149"/>
                <a:gd name="T44" fmla="*/ 112 w 137"/>
                <a:gd name="T45" fmla="*/ 115 h 149"/>
                <a:gd name="T46" fmla="*/ 119 w 137"/>
                <a:gd name="T47" fmla="*/ 130 h 149"/>
                <a:gd name="T48" fmla="*/ 108 w 137"/>
                <a:gd name="T49" fmla="*/ 137 h 149"/>
                <a:gd name="T50" fmla="*/ 108 w 137"/>
                <a:gd name="T51" fmla="*/ 145 h 149"/>
                <a:gd name="T52" fmla="*/ 97 w 137"/>
                <a:gd name="T53" fmla="*/ 145 h 149"/>
                <a:gd name="T54" fmla="*/ 82 w 137"/>
                <a:gd name="T55" fmla="*/ 149 h 149"/>
                <a:gd name="T56" fmla="*/ 71 w 137"/>
                <a:gd name="T57" fmla="*/ 149 h 149"/>
                <a:gd name="T58" fmla="*/ 60 w 137"/>
                <a:gd name="T59" fmla="*/ 149 h 149"/>
                <a:gd name="T60" fmla="*/ 52 w 137"/>
                <a:gd name="T61" fmla="*/ 145 h 149"/>
                <a:gd name="T62" fmla="*/ 45 w 137"/>
                <a:gd name="T63" fmla="*/ 141 h 149"/>
                <a:gd name="T64" fmla="*/ 37 w 137"/>
                <a:gd name="T65" fmla="*/ 145 h 149"/>
                <a:gd name="T66" fmla="*/ 30 w 137"/>
                <a:gd name="T67" fmla="*/ 141 h 149"/>
                <a:gd name="T68" fmla="*/ 30 w 137"/>
                <a:gd name="T69" fmla="*/ 130 h 149"/>
                <a:gd name="T70" fmla="*/ 34 w 137"/>
                <a:gd name="T71" fmla="*/ 119 h 149"/>
                <a:gd name="T72" fmla="*/ 19 w 137"/>
                <a:gd name="T73" fmla="*/ 115 h 149"/>
                <a:gd name="T74" fmla="*/ 12 w 137"/>
                <a:gd name="T75" fmla="*/ 111 h 149"/>
                <a:gd name="T76" fmla="*/ 8 w 137"/>
                <a:gd name="T77" fmla="*/ 104 h 149"/>
                <a:gd name="T78" fmla="*/ 4 w 137"/>
                <a:gd name="T79" fmla="*/ 93 h 149"/>
                <a:gd name="T80" fmla="*/ 0 w 137"/>
                <a:gd name="T81" fmla="*/ 82 h 149"/>
                <a:gd name="T82" fmla="*/ 0 w 137"/>
                <a:gd name="T83" fmla="*/ 71 h 149"/>
                <a:gd name="T84" fmla="*/ 15 w 137"/>
                <a:gd name="T85" fmla="*/ 63 h 149"/>
                <a:gd name="T86" fmla="*/ 19 w 137"/>
                <a:gd name="T87" fmla="*/ 56 h 149"/>
                <a:gd name="T88" fmla="*/ 12 w 137"/>
                <a:gd name="T89" fmla="*/ 48 h 149"/>
                <a:gd name="T90" fmla="*/ 19 w 137"/>
                <a:gd name="T91" fmla="*/ 45 h 149"/>
                <a:gd name="T92" fmla="*/ 23 w 137"/>
                <a:gd name="T93" fmla="*/ 37 h 149"/>
                <a:gd name="T94" fmla="*/ 15 w 137"/>
                <a:gd name="T95" fmla="*/ 34 h 149"/>
                <a:gd name="T96" fmla="*/ 30 w 137"/>
                <a:gd name="T97" fmla="*/ 30 h 149"/>
                <a:gd name="T98" fmla="*/ 34 w 137"/>
                <a:gd name="T99" fmla="*/ 30 h 149"/>
                <a:gd name="T100" fmla="*/ 37 w 137"/>
                <a:gd name="T101" fmla="*/ 34 h 149"/>
                <a:gd name="T102" fmla="*/ 37 w 137"/>
                <a:gd name="T103" fmla="*/ 30 h 149"/>
                <a:gd name="T104" fmla="*/ 49 w 137"/>
                <a:gd name="T105" fmla="*/ 26 h 149"/>
                <a:gd name="T106" fmla="*/ 49 w 137"/>
                <a:gd name="T107" fmla="*/ 22 h 149"/>
                <a:gd name="T108" fmla="*/ 45 w 137"/>
                <a:gd name="T109" fmla="*/ 19 h 149"/>
                <a:gd name="T110" fmla="*/ 41 w 137"/>
                <a:gd name="T111" fmla="*/ 11 h 149"/>
                <a:gd name="T112" fmla="*/ 41 w 137"/>
                <a:gd name="T113" fmla="*/ 4 h 149"/>
                <a:gd name="T114" fmla="*/ 37 w 137"/>
                <a:gd name="T1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49">
                  <a:moveTo>
                    <a:pt x="37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5" y="11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5" y="19"/>
                  </a:lnTo>
                  <a:lnTo>
                    <a:pt x="71" y="19"/>
                  </a:lnTo>
                  <a:lnTo>
                    <a:pt x="67" y="19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7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04" y="11"/>
                  </a:lnTo>
                  <a:lnTo>
                    <a:pt x="104" y="15"/>
                  </a:lnTo>
                  <a:lnTo>
                    <a:pt x="108" y="15"/>
                  </a:lnTo>
                  <a:lnTo>
                    <a:pt x="112" y="19"/>
                  </a:lnTo>
                  <a:lnTo>
                    <a:pt x="115" y="19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6" y="26"/>
                  </a:lnTo>
                  <a:lnTo>
                    <a:pt x="126" y="34"/>
                  </a:lnTo>
                  <a:lnTo>
                    <a:pt x="126" y="37"/>
                  </a:lnTo>
                  <a:lnTo>
                    <a:pt x="123" y="41"/>
                  </a:lnTo>
                  <a:lnTo>
                    <a:pt x="123" y="41"/>
                  </a:lnTo>
                  <a:lnTo>
                    <a:pt x="126" y="48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7" y="71"/>
                  </a:lnTo>
                  <a:lnTo>
                    <a:pt x="137" y="78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5" y="85"/>
                  </a:lnTo>
                  <a:lnTo>
                    <a:pt x="115" y="85"/>
                  </a:lnTo>
                  <a:lnTo>
                    <a:pt x="112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7"/>
                  </a:lnTo>
                  <a:lnTo>
                    <a:pt x="97" y="97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4" y="111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9" y="130"/>
                  </a:lnTo>
                  <a:lnTo>
                    <a:pt x="115" y="130"/>
                  </a:lnTo>
                  <a:lnTo>
                    <a:pt x="115" y="130"/>
                  </a:lnTo>
                  <a:lnTo>
                    <a:pt x="112" y="134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12" y="141"/>
                  </a:lnTo>
                  <a:lnTo>
                    <a:pt x="112" y="145"/>
                  </a:lnTo>
                  <a:lnTo>
                    <a:pt x="108" y="145"/>
                  </a:lnTo>
                  <a:lnTo>
                    <a:pt x="104" y="145"/>
                  </a:lnTo>
                  <a:lnTo>
                    <a:pt x="100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8" y="145"/>
                  </a:lnTo>
                  <a:lnTo>
                    <a:pt x="75" y="145"/>
                  </a:lnTo>
                  <a:lnTo>
                    <a:pt x="71" y="145"/>
                  </a:lnTo>
                  <a:lnTo>
                    <a:pt x="71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3" y="145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60" y="149"/>
                  </a:lnTo>
                  <a:lnTo>
                    <a:pt x="56" y="149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5" y="145"/>
                  </a:lnTo>
                  <a:lnTo>
                    <a:pt x="45" y="141"/>
                  </a:lnTo>
                  <a:lnTo>
                    <a:pt x="41" y="141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5"/>
                  </a:lnTo>
                  <a:lnTo>
                    <a:pt x="34" y="145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0" y="141"/>
                  </a:lnTo>
                  <a:lnTo>
                    <a:pt x="26" y="141"/>
                  </a:lnTo>
                  <a:lnTo>
                    <a:pt x="26" y="137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34" y="123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30" y="119"/>
                  </a:lnTo>
                  <a:lnTo>
                    <a:pt x="26" y="115"/>
                  </a:lnTo>
                  <a:lnTo>
                    <a:pt x="23" y="119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5" y="119"/>
                  </a:lnTo>
                  <a:lnTo>
                    <a:pt x="12" y="115"/>
                  </a:lnTo>
                  <a:lnTo>
                    <a:pt x="12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8" y="100"/>
                  </a:lnTo>
                  <a:lnTo>
                    <a:pt x="4" y="97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4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12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3" y="41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41" y="37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2" y="30"/>
                  </a:lnTo>
                  <a:lnTo>
                    <a:pt x="60" y="30"/>
                  </a:lnTo>
                  <a:lnTo>
                    <a:pt x="52" y="30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62"/>
            <p:cNvSpPr/>
            <p:nvPr/>
          </p:nvSpPr>
          <p:spPr bwMode="auto">
            <a:xfrm>
              <a:off x="4474435" y="2192983"/>
              <a:ext cx="3860" cy="5147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0 h 4"/>
                <a:gd name="T4" fmla="*/ 3 w 3"/>
                <a:gd name="T5" fmla="*/ 4 h 4"/>
                <a:gd name="T6" fmla="*/ 0 w 3"/>
                <a:gd name="T7" fmla="*/ 4 h 4"/>
                <a:gd name="T8" fmla="*/ 0 w 3"/>
                <a:gd name="T9" fmla="*/ 0 h 4"/>
                <a:gd name="T10" fmla="*/ 0 w 3"/>
                <a:gd name="T11" fmla="*/ 0 h 4"/>
                <a:gd name="T12" fmla="*/ 0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63"/>
            <p:cNvSpPr/>
            <p:nvPr/>
          </p:nvSpPr>
          <p:spPr bwMode="auto">
            <a:xfrm>
              <a:off x="4402385" y="2178830"/>
              <a:ext cx="95211" cy="47606"/>
            </a:xfrm>
            <a:custGeom>
              <a:avLst/>
              <a:gdLst>
                <a:gd name="T0" fmla="*/ 30 w 74"/>
                <a:gd name="T1" fmla="*/ 4 h 37"/>
                <a:gd name="T2" fmla="*/ 37 w 74"/>
                <a:gd name="T3" fmla="*/ 4 h 37"/>
                <a:gd name="T4" fmla="*/ 37 w 74"/>
                <a:gd name="T5" fmla="*/ 0 h 37"/>
                <a:gd name="T6" fmla="*/ 41 w 74"/>
                <a:gd name="T7" fmla="*/ 4 h 37"/>
                <a:gd name="T8" fmla="*/ 45 w 74"/>
                <a:gd name="T9" fmla="*/ 4 h 37"/>
                <a:gd name="T10" fmla="*/ 52 w 74"/>
                <a:gd name="T11" fmla="*/ 8 h 37"/>
                <a:gd name="T12" fmla="*/ 56 w 74"/>
                <a:gd name="T13" fmla="*/ 11 h 37"/>
                <a:gd name="T14" fmla="*/ 56 w 74"/>
                <a:gd name="T15" fmla="*/ 15 h 37"/>
                <a:gd name="T16" fmla="*/ 63 w 74"/>
                <a:gd name="T17" fmla="*/ 15 h 37"/>
                <a:gd name="T18" fmla="*/ 67 w 74"/>
                <a:gd name="T19" fmla="*/ 15 h 37"/>
                <a:gd name="T20" fmla="*/ 74 w 74"/>
                <a:gd name="T21" fmla="*/ 15 h 37"/>
                <a:gd name="T22" fmla="*/ 71 w 74"/>
                <a:gd name="T23" fmla="*/ 26 h 37"/>
                <a:gd name="T24" fmla="*/ 63 w 74"/>
                <a:gd name="T25" fmla="*/ 33 h 37"/>
                <a:gd name="T26" fmla="*/ 59 w 74"/>
                <a:gd name="T27" fmla="*/ 30 h 37"/>
                <a:gd name="T28" fmla="*/ 52 w 74"/>
                <a:gd name="T29" fmla="*/ 33 h 37"/>
                <a:gd name="T30" fmla="*/ 45 w 74"/>
                <a:gd name="T31" fmla="*/ 33 h 37"/>
                <a:gd name="T32" fmla="*/ 41 w 74"/>
                <a:gd name="T33" fmla="*/ 30 h 37"/>
                <a:gd name="T34" fmla="*/ 33 w 74"/>
                <a:gd name="T35" fmla="*/ 37 h 37"/>
                <a:gd name="T36" fmla="*/ 22 w 74"/>
                <a:gd name="T37" fmla="*/ 37 h 37"/>
                <a:gd name="T38" fmla="*/ 19 w 74"/>
                <a:gd name="T39" fmla="*/ 33 h 37"/>
                <a:gd name="T40" fmla="*/ 15 w 74"/>
                <a:gd name="T41" fmla="*/ 30 h 37"/>
                <a:gd name="T42" fmla="*/ 8 w 74"/>
                <a:gd name="T43" fmla="*/ 26 h 37"/>
                <a:gd name="T44" fmla="*/ 8 w 74"/>
                <a:gd name="T45" fmla="*/ 33 h 37"/>
                <a:gd name="T46" fmla="*/ 0 w 74"/>
                <a:gd name="T47" fmla="*/ 33 h 37"/>
                <a:gd name="T48" fmla="*/ 0 w 74"/>
                <a:gd name="T49" fmla="*/ 30 h 37"/>
                <a:gd name="T50" fmla="*/ 4 w 74"/>
                <a:gd name="T51" fmla="*/ 26 h 37"/>
                <a:gd name="T52" fmla="*/ 8 w 74"/>
                <a:gd name="T53" fmla="*/ 15 h 37"/>
                <a:gd name="T54" fmla="*/ 15 w 74"/>
                <a:gd name="T55" fmla="*/ 11 h 37"/>
                <a:gd name="T56" fmla="*/ 15 w 74"/>
                <a:gd name="T57" fmla="*/ 8 h 37"/>
                <a:gd name="T58" fmla="*/ 15 w 74"/>
                <a:gd name="T59" fmla="*/ 4 h 37"/>
                <a:gd name="T60" fmla="*/ 19 w 74"/>
                <a:gd name="T61" fmla="*/ 8 h 37"/>
                <a:gd name="T62" fmla="*/ 26 w 74"/>
                <a:gd name="T6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37">
                  <a:moveTo>
                    <a:pt x="26" y="4"/>
                  </a:move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9" y="15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1" y="19"/>
                  </a:lnTo>
                  <a:lnTo>
                    <a:pt x="71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8" y="37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3" y="37"/>
                  </a:lnTo>
                  <a:lnTo>
                    <a:pt x="26" y="33"/>
                  </a:lnTo>
                  <a:lnTo>
                    <a:pt x="22" y="37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64"/>
            <p:cNvSpPr>
              <a:spLocks noEditPoints="1"/>
            </p:cNvSpPr>
            <p:nvPr/>
          </p:nvSpPr>
          <p:spPr bwMode="auto">
            <a:xfrm>
              <a:off x="4349632" y="2041160"/>
              <a:ext cx="77198" cy="61758"/>
            </a:xfrm>
            <a:custGeom>
              <a:avLst/>
              <a:gdLst>
                <a:gd name="T0" fmla="*/ 37 w 60"/>
                <a:gd name="T1" fmla="*/ 44 h 48"/>
                <a:gd name="T2" fmla="*/ 37 w 60"/>
                <a:gd name="T3" fmla="*/ 37 h 48"/>
                <a:gd name="T4" fmla="*/ 41 w 60"/>
                <a:gd name="T5" fmla="*/ 29 h 48"/>
                <a:gd name="T6" fmla="*/ 52 w 60"/>
                <a:gd name="T7" fmla="*/ 29 h 48"/>
                <a:gd name="T8" fmla="*/ 52 w 60"/>
                <a:gd name="T9" fmla="*/ 25 h 48"/>
                <a:gd name="T10" fmla="*/ 56 w 60"/>
                <a:gd name="T11" fmla="*/ 22 h 48"/>
                <a:gd name="T12" fmla="*/ 52 w 60"/>
                <a:gd name="T13" fmla="*/ 18 h 48"/>
                <a:gd name="T14" fmla="*/ 49 w 60"/>
                <a:gd name="T15" fmla="*/ 14 h 48"/>
                <a:gd name="T16" fmla="*/ 56 w 60"/>
                <a:gd name="T17" fmla="*/ 14 h 48"/>
                <a:gd name="T18" fmla="*/ 56 w 60"/>
                <a:gd name="T19" fmla="*/ 11 h 48"/>
                <a:gd name="T20" fmla="*/ 60 w 60"/>
                <a:gd name="T21" fmla="*/ 7 h 48"/>
                <a:gd name="T22" fmla="*/ 60 w 60"/>
                <a:gd name="T23" fmla="*/ 3 h 48"/>
                <a:gd name="T24" fmla="*/ 52 w 60"/>
                <a:gd name="T25" fmla="*/ 0 h 48"/>
                <a:gd name="T26" fmla="*/ 45 w 60"/>
                <a:gd name="T27" fmla="*/ 0 h 48"/>
                <a:gd name="T28" fmla="*/ 37 w 60"/>
                <a:gd name="T29" fmla="*/ 0 h 48"/>
                <a:gd name="T30" fmla="*/ 34 w 60"/>
                <a:gd name="T31" fmla="*/ 3 h 48"/>
                <a:gd name="T32" fmla="*/ 23 w 60"/>
                <a:gd name="T33" fmla="*/ 11 h 48"/>
                <a:gd name="T34" fmla="*/ 19 w 60"/>
                <a:gd name="T35" fmla="*/ 11 h 48"/>
                <a:gd name="T36" fmla="*/ 15 w 60"/>
                <a:gd name="T37" fmla="*/ 14 h 48"/>
                <a:gd name="T38" fmla="*/ 15 w 60"/>
                <a:gd name="T39" fmla="*/ 22 h 48"/>
                <a:gd name="T40" fmla="*/ 12 w 60"/>
                <a:gd name="T41" fmla="*/ 25 h 48"/>
                <a:gd name="T42" fmla="*/ 12 w 60"/>
                <a:gd name="T43" fmla="*/ 29 h 48"/>
                <a:gd name="T44" fmla="*/ 19 w 60"/>
                <a:gd name="T45" fmla="*/ 33 h 48"/>
                <a:gd name="T46" fmla="*/ 12 w 60"/>
                <a:gd name="T47" fmla="*/ 37 h 48"/>
                <a:gd name="T48" fmla="*/ 12 w 60"/>
                <a:gd name="T49" fmla="*/ 37 h 48"/>
                <a:gd name="T50" fmla="*/ 15 w 60"/>
                <a:gd name="T51" fmla="*/ 40 h 48"/>
                <a:gd name="T52" fmla="*/ 8 w 60"/>
                <a:gd name="T53" fmla="*/ 37 h 48"/>
                <a:gd name="T54" fmla="*/ 4 w 60"/>
                <a:gd name="T55" fmla="*/ 37 h 48"/>
                <a:gd name="T56" fmla="*/ 8 w 60"/>
                <a:gd name="T57" fmla="*/ 40 h 48"/>
                <a:gd name="T58" fmla="*/ 12 w 60"/>
                <a:gd name="T59" fmla="*/ 40 h 48"/>
                <a:gd name="T60" fmla="*/ 12 w 60"/>
                <a:gd name="T61" fmla="*/ 40 h 48"/>
                <a:gd name="T62" fmla="*/ 4 w 60"/>
                <a:gd name="T63" fmla="*/ 40 h 48"/>
                <a:gd name="T64" fmla="*/ 0 w 60"/>
                <a:gd name="T65" fmla="*/ 40 h 48"/>
                <a:gd name="T66" fmla="*/ 4 w 60"/>
                <a:gd name="T67" fmla="*/ 44 h 48"/>
                <a:gd name="T68" fmla="*/ 8 w 60"/>
                <a:gd name="T69" fmla="*/ 44 h 48"/>
                <a:gd name="T70" fmla="*/ 12 w 60"/>
                <a:gd name="T71" fmla="*/ 44 h 48"/>
                <a:gd name="T72" fmla="*/ 15 w 60"/>
                <a:gd name="T73" fmla="*/ 40 h 48"/>
                <a:gd name="T74" fmla="*/ 23 w 60"/>
                <a:gd name="T75" fmla="*/ 40 h 48"/>
                <a:gd name="T76" fmla="*/ 26 w 60"/>
                <a:gd name="T77" fmla="*/ 40 h 48"/>
                <a:gd name="T78" fmla="*/ 34 w 60"/>
                <a:gd name="T79" fmla="*/ 44 h 48"/>
                <a:gd name="T80" fmla="*/ 34 w 60"/>
                <a:gd name="T81" fmla="*/ 48 h 48"/>
                <a:gd name="T82" fmla="*/ 37 w 60"/>
                <a:gd name="T83" fmla="*/ 48 h 48"/>
                <a:gd name="T84" fmla="*/ 8 w 60"/>
                <a:gd name="T85" fmla="*/ 33 h 48"/>
                <a:gd name="T86" fmla="*/ 8 w 60"/>
                <a:gd name="T87" fmla="*/ 37 h 48"/>
                <a:gd name="T88" fmla="*/ 4 w 60"/>
                <a:gd name="T89" fmla="*/ 37 h 48"/>
                <a:gd name="T90" fmla="*/ 8 w 60"/>
                <a:gd name="T91" fmla="*/ 33 h 48"/>
                <a:gd name="T92" fmla="*/ 12 w 60"/>
                <a:gd name="T93" fmla="*/ 33 h 48"/>
                <a:gd name="T94" fmla="*/ 12 w 60"/>
                <a:gd name="T95" fmla="*/ 33 h 48"/>
                <a:gd name="T96" fmla="*/ 8 w 60"/>
                <a:gd name="T97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8">
                  <a:moveTo>
                    <a:pt x="37" y="48"/>
                  </a:moveTo>
                  <a:lnTo>
                    <a:pt x="37" y="44"/>
                  </a:lnTo>
                  <a:lnTo>
                    <a:pt x="41" y="40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1" y="29"/>
                  </a:lnTo>
                  <a:lnTo>
                    <a:pt x="49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1"/>
                  </a:lnTo>
                  <a:lnTo>
                    <a:pt x="56" y="7"/>
                  </a:lnTo>
                  <a:lnTo>
                    <a:pt x="60" y="7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3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1" y="3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0" y="7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8"/>
                  </a:lnTo>
                  <a:close/>
                  <a:moveTo>
                    <a:pt x="4" y="37"/>
                  </a:move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65"/>
            <p:cNvSpPr/>
            <p:nvPr/>
          </p:nvSpPr>
          <p:spPr bwMode="auto">
            <a:xfrm>
              <a:off x="4345771" y="2092626"/>
              <a:ext cx="56612" cy="43745"/>
            </a:xfrm>
            <a:custGeom>
              <a:avLst/>
              <a:gdLst>
                <a:gd name="T0" fmla="*/ 40 w 44"/>
                <a:gd name="T1" fmla="*/ 23 h 34"/>
                <a:gd name="T2" fmla="*/ 44 w 44"/>
                <a:gd name="T3" fmla="*/ 19 h 34"/>
                <a:gd name="T4" fmla="*/ 40 w 44"/>
                <a:gd name="T5" fmla="*/ 15 h 34"/>
                <a:gd name="T6" fmla="*/ 40 w 44"/>
                <a:gd name="T7" fmla="*/ 15 h 34"/>
                <a:gd name="T8" fmla="*/ 40 w 44"/>
                <a:gd name="T9" fmla="*/ 11 h 34"/>
                <a:gd name="T10" fmla="*/ 40 w 44"/>
                <a:gd name="T11" fmla="*/ 8 h 34"/>
                <a:gd name="T12" fmla="*/ 37 w 44"/>
                <a:gd name="T13" fmla="*/ 8 h 34"/>
                <a:gd name="T14" fmla="*/ 37 w 44"/>
                <a:gd name="T15" fmla="*/ 4 h 34"/>
                <a:gd name="T16" fmla="*/ 37 w 44"/>
                <a:gd name="T17" fmla="*/ 4 h 34"/>
                <a:gd name="T18" fmla="*/ 33 w 44"/>
                <a:gd name="T19" fmla="*/ 4 h 34"/>
                <a:gd name="T20" fmla="*/ 29 w 44"/>
                <a:gd name="T21" fmla="*/ 0 h 34"/>
                <a:gd name="T22" fmla="*/ 26 w 44"/>
                <a:gd name="T23" fmla="*/ 0 h 34"/>
                <a:gd name="T24" fmla="*/ 26 w 44"/>
                <a:gd name="T25" fmla="*/ 0 h 34"/>
                <a:gd name="T26" fmla="*/ 18 w 44"/>
                <a:gd name="T27" fmla="*/ 0 h 34"/>
                <a:gd name="T28" fmla="*/ 18 w 44"/>
                <a:gd name="T29" fmla="*/ 0 h 34"/>
                <a:gd name="T30" fmla="*/ 18 w 44"/>
                <a:gd name="T31" fmla="*/ 0 h 34"/>
                <a:gd name="T32" fmla="*/ 15 w 44"/>
                <a:gd name="T33" fmla="*/ 4 h 34"/>
                <a:gd name="T34" fmla="*/ 15 w 44"/>
                <a:gd name="T35" fmla="*/ 4 h 34"/>
                <a:gd name="T36" fmla="*/ 11 w 44"/>
                <a:gd name="T37" fmla="*/ 4 h 34"/>
                <a:gd name="T38" fmla="*/ 11 w 44"/>
                <a:gd name="T39" fmla="*/ 4 h 34"/>
                <a:gd name="T40" fmla="*/ 7 w 44"/>
                <a:gd name="T41" fmla="*/ 4 h 34"/>
                <a:gd name="T42" fmla="*/ 7 w 44"/>
                <a:gd name="T43" fmla="*/ 0 h 34"/>
                <a:gd name="T44" fmla="*/ 3 w 44"/>
                <a:gd name="T45" fmla="*/ 0 h 34"/>
                <a:gd name="T46" fmla="*/ 0 w 44"/>
                <a:gd name="T47" fmla="*/ 4 h 34"/>
                <a:gd name="T48" fmla="*/ 0 w 44"/>
                <a:gd name="T49" fmla="*/ 8 h 34"/>
                <a:gd name="T50" fmla="*/ 0 w 44"/>
                <a:gd name="T51" fmla="*/ 8 h 34"/>
                <a:gd name="T52" fmla="*/ 0 w 44"/>
                <a:gd name="T53" fmla="*/ 11 h 34"/>
                <a:gd name="T54" fmla="*/ 3 w 44"/>
                <a:gd name="T55" fmla="*/ 15 h 34"/>
                <a:gd name="T56" fmla="*/ 3 w 44"/>
                <a:gd name="T57" fmla="*/ 15 h 34"/>
                <a:gd name="T58" fmla="*/ 11 w 44"/>
                <a:gd name="T59" fmla="*/ 19 h 34"/>
                <a:gd name="T60" fmla="*/ 11 w 44"/>
                <a:gd name="T61" fmla="*/ 19 h 34"/>
                <a:gd name="T62" fmla="*/ 15 w 44"/>
                <a:gd name="T63" fmla="*/ 23 h 34"/>
                <a:gd name="T64" fmla="*/ 15 w 44"/>
                <a:gd name="T65" fmla="*/ 23 h 34"/>
                <a:gd name="T66" fmla="*/ 15 w 44"/>
                <a:gd name="T67" fmla="*/ 26 h 34"/>
                <a:gd name="T68" fmla="*/ 18 w 44"/>
                <a:gd name="T69" fmla="*/ 26 h 34"/>
                <a:gd name="T70" fmla="*/ 22 w 44"/>
                <a:gd name="T71" fmla="*/ 26 h 34"/>
                <a:gd name="T72" fmla="*/ 22 w 44"/>
                <a:gd name="T73" fmla="*/ 26 h 34"/>
                <a:gd name="T74" fmla="*/ 26 w 44"/>
                <a:gd name="T75" fmla="*/ 26 h 34"/>
                <a:gd name="T76" fmla="*/ 26 w 44"/>
                <a:gd name="T77" fmla="*/ 30 h 34"/>
                <a:gd name="T78" fmla="*/ 29 w 44"/>
                <a:gd name="T79" fmla="*/ 34 h 34"/>
                <a:gd name="T80" fmla="*/ 33 w 44"/>
                <a:gd name="T81" fmla="*/ 34 h 34"/>
                <a:gd name="T82" fmla="*/ 37 w 44"/>
                <a:gd name="T83" fmla="*/ 34 h 34"/>
                <a:gd name="T84" fmla="*/ 37 w 44"/>
                <a:gd name="T85" fmla="*/ 34 h 34"/>
                <a:gd name="T86" fmla="*/ 40 w 44"/>
                <a:gd name="T87" fmla="*/ 34 h 34"/>
                <a:gd name="T88" fmla="*/ 40 w 44"/>
                <a:gd name="T89" fmla="*/ 34 h 34"/>
                <a:gd name="T90" fmla="*/ 40 w 44"/>
                <a:gd name="T91" fmla="*/ 30 h 34"/>
                <a:gd name="T92" fmla="*/ 40 w 44"/>
                <a:gd name="T93" fmla="*/ 30 h 34"/>
                <a:gd name="T94" fmla="*/ 37 w 44"/>
                <a:gd name="T95" fmla="*/ 26 h 34"/>
                <a:gd name="T96" fmla="*/ 40 w 44"/>
                <a:gd name="T97" fmla="*/ 26 h 34"/>
                <a:gd name="T98" fmla="*/ 40 w 44"/>
                <a:gd name="T99" fmla="*/ 23 h 34"/>
                <a:gd name="T100" fmla="*/ 40 w 44"/>
                <a:gd name="T10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34">
                  <a:moveTo>
                    <a:pt x="40" y="23"/>
                  </a:moveTo>
                  <a:lnTo>
                    <a:pt x="44" y="19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9" y="34"/>
                  </a:lnTo>
                  <a:lnTo>
                    <a:pt x="33" y="34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66"/>
            <p:cNvSpPr/>
            <p:nvPr/>
          </p:nvSpPr>
          <p:spPr bwMode="auto">
            <a:xfrm>
              <a:off x="4393379" y="2122218"/>
              <a:ext cx="14153" cy="18013"/>
            </a:xfrm>
            <a:custGeom>
              <a:avLst/>
              <a:gdLst>
                <a:gd name="T0" fmla="*/ 3 w 11"/>
                <a:gd name="T1" fmla="*/ 11 h 14"/>
                <a:gd name="T2" fmla="*/ 3 w 11"/>
                <a:gd name="T3" fmla="*/ 11 h 14"/>
                <a:gd name="T4" fmla="*/ 3 w 11"/>
                <a:gd name="T5" fmla="*/ 7 h 14"/>
                <a:gd name="T6" fmla="*/ 3 w 11"/>
                <a:gd name="T7" fmla="*/ 7 h 14"/>
                <a:gd name="T8" fmla="*/ 0 w 11"/>
                <a:gd name="T9" fmla="*/ 3 h 14"/>
                <a:gd name="T10" fmla="*/ 3 w 11"/>
                <a:gd name="T11" fmla="*/ 3 h 14"/>
                <a:gd name="T12" fmla="*/ 3 w 11"/>
                <a:gd name="T13" fmla="*/ 0 h 14"/>
                <a:gd name="T14" fmla="*/ 7 w 11"/>
                <a:gd name="T15" fmla="*/ 0 h 14"/>
                <a:gd name="T16" fmla="*/ 11 w 11"/>
                <a:gd name="T17" fmla="*/ 3 h 14"/>
                <a:gd name="T18" fmla="*/ 11 w 11"/>
                <a:gd name="T19" fmla="*/ 7 h 14"/>
                <a:gd name="T20" fmla="*/ 11 w 11"/>
                <a:gd name="T21" fmla="*/ 11 h 14"/>
                <a:gd name="T22" fmla="*/ 11 w 11"/>
                <a:gd name="T23" fmla="*/ 14 h 14"/>
                <a:gd name="T24" fmla="*/ 11 w 11"/>
                <a:gd name="T25" fmla="*/ 14 h 14"/>
                <a:gd name="T26" fmla="*/ 7 w 11"/>
                <a:gd name="T27" fmla="*/ 14 h 14"/>
                <a:gd name="T28" fmla="*/ 3 w 11"/>
                <a:gd name="T29" fmla="*/ 11 h 14"/>
                <a:gd name="T30" fmla="*/ 3 w 1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4">
                  <a:moveTo>
                    <a:pt x="3" y="11"/>
                  </a:moveTo>
                  <a:lnTo>
                    <a:pt x="3" y="11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67"/>
            <p:cNvSpPr>
              <a:spLocks noEditPoints="1"/>
            </p:cNvSpPr>
            <p:nvPr/>
          </p:nvSpPr>
          <p:spPr bwMode="auto">
            <a:xfrm>
              <a:off x="4159212" y="1782548"/>
              <a:ext cx="14153" cy="33452"/>
            </a:xfrm>
            <a:custGeom>
              <a:avLst/>
              <a:gdLst>
                <a:gd name="T0" fmla="*/ 2 w 3"/>
                <a:gd name="T1" fmla="*/ 5 h 7"/>
                <a:gd name="T2" fmla="*/ 2 w 3"/>
                <a:gd name="T3" fmla="*/ 7 h 7"/>
                <a:gd name="T4" fmla="*/ 2 w 3"/>
                <a:gd name="T5" fmla="*/ 6 h 7"/>
                <a:gd name="T6" fmla="*/ 2 w 3"/>
                <a:gd name="T7" fmla="*/ 5 h 7"/>
                <a:gd name="T8" fmla="*/ 2 w 3"/>
                <a:gd name="T9" fmla="*/ 5 h 7"/>
                <a:gd name="T10" fmla="*/ 2 w 3"/>
                <a:gd name="T11" fmla="*/ 3 h 7"/>
                <a:gd name="T12" fmla="*/ 2 w 3"/>
                <a:gd name="T13" fmla="*/ 4 h 7"/>
                <a:gd name="T14" fmla="*/ 2 w 3"/>
                <a:gd name="T15" fmla="*/ 4 h 7"/>
                <a:gd name="T16" fmla="*/ 2 w 3"/>
                <a:gd name="T17" fmla="*/ 4 h 7"/>
                <a:gd name="T18" fmla="*/ 2 w 3"/>
                <a:gd name="T19" fmla="*/ 3 h 7"/>
                <a:gd name="T20" fmla="*/ 0 w 3"/>
                <a:gd name="T21" fmla="*/ 1 h 7"/>
                <a:gd name="T22" fmla="*/ 0 w 3"/>
                <a:gd name="T23" fmla="*/ 2 h 7"/>
                <a:gd name="T24" fmla="*/ 1 w 3"/>
                <a:gd name="T25" fmla="*/ 2 h 7"/>
                <a:gd name="T26" fmla="*/ 0 w 3"/>
                <a:gd name="T27" fmla="*/ 1 h 7"/>
                <a:gd name="T28" fmla="*/ 3 w 3"/>
                <a:gd name="T29" fmla="*/ 0 h 7"/>
                <a:gd name="T30" fmla="*/ 3 w 3"/>
                <a:gd name="T31" fmla="*/ 1 h 7"/>
                <a:gd name="T32" fmla="*/ 3 w 3"/>
                <a:gd name="T33" fmla="*/ 0 h 7"/>
                <a:gd name="T34" fmla="*/ 3 w 3"/>
                <a:gd name="T35" fmla="*/ 0 h 7"/>
                <a:gd name="T36" fmla="*/ 1 w 3"/>
                <a:gd name="T37" fmla="*/ 0 h 7"/>
                <a:gd name="T38" fmla="*/ 2 w 3"/>
                <a:gd name="T39" fmla="*/ 0 h 7"/>
                <a:gd name="T40" fmla="*/ 3 w 3"/>
                <a:gd name="T41" fmla="*/ 1 h 7"/>
                <a:gd name="T42" fmla="*/ 3 w 3"/>
                <a:gd name="T43" fmla="*/ 1 h 7"/>
                <a:gd name="T44" fmla="*/ 2 w 3"/>
                <a:gd name="T45" fmla="*/ 1 h 7"/>
                <a:gd name="T46" fmla="*/ 1 w 3"/>
                <a:gd name="T47" fmla="*/ 0 h 7"/>
                <a:gd name="T48" fmla="*/ 1 w 3"/>
                <a:gd name="T49" fmla="*/ 0 h 7"/>
                <a:gd name="T50" fmla="*/ 2 w 3"/>
                <a:gd name="T51" fmla="*/ 2 h 7"/>
                <a:gd name="T52" fmla="*/ 3 w 3"/>
                <a:gd name="T53" fmla="*/ 3 h 7"/>
                <a:gd name="T54" fmla="*/ 2 w 3"/>
                <a:gd name="T55" fmla="*/ 3 h 7"/>
                <a:gd name="T56" fmla="*/ 1 w 3"/>
                <a:gd name="T57" fmla="*/ 2 h 7"/>
                <a:gd name="T58" fmla="*/ 1 w 3"/>
                <a:gd name="T59" fmla="*/ 1 h 7"/>
                <a:gd name="T60" fmla="*/ 1 w 3"/>
                <a:gd name="T6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7">
                  <a:moveTo>
                    <a:pt x="2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2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lose/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68"/>
            <p:cNvSpPr/>
            <p:nvPr/>
          </p:nvSpPr>
          <p:spPr bwMode="auto">
            <a:xfrm>
              <a:off x="4092307" y="1988409"/>
              <a:ext cx="86205" cy="100357"/>
            </a:xfrm>
            <a:custGeom>
              <a:avLst/>
              <a:gdLst>
                <a:gd name="T0" fmla="*/ 30 w 67"/>
                <a:gd name="T1" fmla="*/ 74 h 78"/>
                <a:gd name="T2" fmla="*/ 34 w 67"/>
                <a:gd name="T3" fmla="*/ 70 h 78"/>
                <a:gd name="T4" fmla="*/ 41 w 67"/>
                <a:gd name="T5" fmla="*/ 70 h 78"/>
                <a:gd name="T6" fmla="*/ 52 w 67"/>
                <a:gd name="T7" fmla="*/ 66 h 78"/>
                <a:gd name="T8" fmla="*/ 56 w 67"/>
                <a:gd name="T9" fmla="*/ 63 h 78"/>
                <a:gd name="T10" fmla="*/ 60 w 67"/>
                <a:gd name="T11" fmla="*/ 59 h 78"/>
                <a:gd name="T12" fmla="*/ 63 w 67"/>
                <a:gd name="T13" fmla="*/ 55 h 78"/>
                <a:gd name="T14" fmla="*/ 67 w 67"/>
                <a:gd name="T15" fmla="*/ 41 h 78"/>
                <a:gd name="T16" fmla="*/ 67 w 67"/>
                <a:gd name="T17" fmla="*/ 37 h 78"/>
                <a:gd name="T18" fmla="*/ 63 w 67"/>
                <a:gd name="T19" fmla="*/ 29 h 78"/>
                <a:gd name="T20" fmla="*/ 63 w 67"/>
                <a:gd name="T21" fmla="*/ 26 h 78"/>
                <a:gd name="T22" fmla="*/ 52 w 67"/>
                <a:gd name="T23" fmla="*/ 18 h 78"/>
                <a:gd name="T24" fmla="*/ 45 w 67"/>
                <a:gd name="T25" fmla="*/ 22 h 78"/>
                <a:gd name="T26" fmla="*/ 45 w 67"/>
                <a:gd name="T27" fmla="*/ 11 h 78"/>
                <a:gd name="T28" fmla="*/ 52 w 67"/>
                <a:gd name="T29" fmla="*/ 3 h 78"/>
                <a:gd name="T30" fmla="*/ 56 w 67"/>
                <a:gd name="T31" fmla="*/ 0 h 78"/>
                <a:gd name="T32" fmla="*/ 52 w 67"/>
                <a:gd name="T33" fmla="*/ 0 h 78"/>
                <a:gd name="T34" fmla="*/ 45 w 67"/>
                <a:gd name="T35" fmla="*/ 7 h 78"/>
                <a:gd name="T36" fmla="*/ 45 w 67"/>
                <a:gd name="T37" fmla="*/ 0 h 78"/>
                <a:gd name="T38" fmla="*/ 41 w 67"/>
                <a:gd name="T39" fmla="*/ 3 h 78"/>
                <a:gd name="T40" fmla="*/ 38 w 67"/>
                <a:gd name="T41" fmla="*/ 3 h 78"/>
                <a:gd name="T42" fmla="*/ 38 w 67"/>
                <a:gd name="T43" fmla="*/ 7 h 78"/>
                <a:gd name="T44" fmla="*/ 34 w 67"/>
                <a:gd name="T45" fmla="*/ 11 h 78"/>
                <a:gd name="T46" fmla="*/ 34 w 67"/>
                <a:gd name="T47" fmla="*/ 15 h 78"/>
                <a:gd name="T48" fmla="*/ 38 w 67"/>
                <a:gd name="T49" fmla="*/ 15 h 78"/>
                <a:gd name="T50" fmla="*/ 34 w 67"/>
                <a:gd name="T51" fmla="*/ 18 h 78"/>
                <a:gd name="T52" fmla="*/ 23 w 67"/>
                <a:gd name="T53" fmla="*/ 22 h 78"/>
                <a:gd name="T54" fmla="*/ 15 w 67"/>
                <a:gd name="T55" fmla="*/ 18 h 78"/>
                <a:gd name="T56" fmla="*/ 12 w 67"/>
                <a:gd name="T57" fmla="*/ 22 h 78"/>
                <a:gd name="T58" fmla="*/ 15 w 67"/>
                <a:gd name="T59" fmla="*/ 26 h 78"/>
                <a:gd name="T60" fmla="*/ 8 w 67"/>
                <a:gd name="T61" fmla="*/ 26 h 78"/>
                <a:gd name="T62" fmla="*/ 15 w 67"/>
                <a:gd name="T63" fmla="*/ 29 h 78"/>
                <a:gd name="T64" fmla="*/ 15 w 67"/>
                <a:gd name="T65" fmla="*/ 33 h 78"/>
                <a:gd name="T66" fmla="*/ 8 w 67"/>
                <a:gd name="T67" fmla="*/ 37 h 78"/>
                <a:gd name="T68" fmla="*/ 12 w 67"/>
                <a:gd name="T69" fmla="*/ 37 h 78"/>
                <a:gd name="T70" fmla="*/ 26 w 67"/>
                <a:gd name="T71" fmla="*/ 41 h 78"/>
                <a:gd name="T72" fmla="*/ 15 w 67"/>
                <a:gd name="T73" fmla="*/ 48 h 78"/>
                <a:gd name="T74" fmla="*/ 12 w 67"/>
                <a:gd name="T75" fmla="*/ 55 h 78"/>
                <a:gd name="T76" fmla="*/ 19 w 67"/>
                <a:gd name="T77" fmla="*/ 55 h 78"/>
                <a:gd name="T78" fmla="*/ 23 w 67"/>
                <a:gd name="T79" fmla="*/ 52 h 78"/>
                <a:gd name="T80" fmla="*/ 15 w 67"/>
                <a:gd name="T81" fmla="*/ 55 h 78"/>
                <a:gd name="T82" fmla="*/ 12 w 67"/>
                <a:gd name="T83" fmla="*/ 59 h 78"/>
                <a:gd name="T84" fmla="*/ 8 w 67"/>
                <a:gd name="T85" fmla="*/ 63 h 78"/>
                <a:gd name="T86" fmla="*/ 4 w 67"/>
                <a:gd name="T87" fmla="*/ 59 h 78"/>
                <a:gd name="T88" fmla="*/ 12 w 67"/>
                <a:gd name="T89" fmla="*/ 63 h 78"/>
                <a:gd name="T90" fmla="*/ 4 w 67"/>
                <a:gd name="T91" fmla="*/ 70 h 78"/>
                <a:gd name="T92" fmla="*/ 12 w 67"/>
                <a:gd name="T93" fmla="*/ 70 h 78"/>
                <a:gd name="T94" fmla="*/ 8 w 67"/>
                <a:gd name="T95" fmla="*/ 74 h 78"/>
                <a:gd name="T96" fmla="*/ 12 w 67"/>
                <a:gd name="T97" fmla="*/ 74 h 78"/>
                <a:gd name="T98" fmla="*/ 15 w 67"/>
                <a:gd name="T99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78">
                  <a:moveTo>
                    <a:pt x="19" y="78"/>
                  </a:moveTo>
                  <a:lnTo>
                    <a:pt x="23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8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66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2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3" y="33"/>
                  </a:lnTo>
                  <a:lnTo>
                    <a:pt x="63" y="29"/>
                  </a:lnTo>
                  <a:lnTo>
                    <a:pt x="63" y="29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3" y="26"/>
                  </a:lnTo>
                  <a:lnTo>
                    <a:pt x="60" y="26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49" y="7"/>
                  </a:lnTo>
                  <a:lnTo>
                    <a:pt x="52" y="3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45" y="7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8" y="33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26" y="41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5" y="52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2" y="63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2" y="70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74"/>
                  </a:lnTo>
                  <a:lnTo>
                    <a:pt x="19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69"/>
            <p:cNvSpPr>
              <a:spLocks noEditPoints="1"/>
            </p:cNvSpPr>
            <p:nvPr/>
          </p:nvSpPr>
          <p:spPr bwMode="auto">
            <a:xfrm>
              <a:off x="4145057" y="1830153"/>
              <a:ext cx="181415" cy="301072"/>
            </a:xfrm>
            <a:custGeom>
              <a:avLst/>
              <a:gdLst>
                <a:gd name="T0" fmla="*/ 1 w 38"/>
                <a:gd name="T1" fmla="*/ 36 h 63"/>
                <a:gd name="T2" fmla="*/ 9 w 38"/>
                <a:gd name="T3" fmla="*/ 36 h 63"/>
                <a:gd name="T4" fmla="*/ 8 w 38"/>
                <a:gd name="T5" fmla="*/ 40 h 63"/>
                <a:gd name="T6" fmla="*/ 27 w 38"/>
                <a:gd name="T7" fmla="*/ 0 h 63"/>
                <a:gd name="T8" fmla="*/ 26 w 38"/>
                <a:gd name="T9" fmla="*/ 1 h 63"/>
                <a:gd name="T10" fmla="*/ 25 w 38"/>
                <a:gd name="T11" fmla="*/ 2 h 63"/>
                <a:gd name="T12" fmla="*/ 35 w 38"/>
                <a:gd name="T13" fmla="*/ 54 h 63"/>
                <a:gd name="T14" fmla="*/ 25 w 38"/>
                <a:gd name="T15" fmla="*/ 59 h 63"/>
                <a:gd name="T16" fmla="*/ 4 w 38"/>
                <a:gd name="T17" fmla="*/ 26 h 63"/>
                <a:gd name="T18" fmla="*/ 6 w 38"/>
                <a:gd name="T19" fmla="*/ 23 h 63"/>
                <a:gd name="T20" fmla="*/ 18 w 38"/>
                <a:gd name="T21" fmla="*/ 12 h 63"/>
                <a:gd name="T22" fmla="*/ 17 w 38"/>
                <a:gd name="T23" fmla="*/ 14 h 63"/>
                <a:gd name="T24" fmla="*/ 7 w 38"/>
                <a:gd name="T25" fmla="*/ 16 h 63"/>
                <a:gd name="T26" fmla="*/ 5 w 38"/>
                <a:gd name="T27" fmla="*/ 18 h 63"/>
                <a:gd name="T28" fmla="*/ 3 w 38"/>
                <a:gd name="T29" fmla="*/ 21 h 63"/>
                <a:gd name="T30" fmla="*/ 3 w 38"/>
                <a:gd name="T31" fmla="*/ 22 h 63"/>
                <a:gd name="T32" fmla="*/ 6 w 38"/>
                <a:gd name="T33" fmla="*/ 22 h 63"/>
                <a:gd name="T34" fmla="*/ 7 w 38"/>
                <a:gd name="T35" fmla="*/ 22 h 63"/>
                <a:gd name="T36" fmla="*/ 8 w 38"/>
                <a:gd name="T37" fmla="*/ 26 h 63"/>
                <a:gd name="T38" fmla="*/ 8 w 38"/>
                <a:gd name="T39" fmla="*/ 30 h 63"/>
                <a:gd name="T40" fmla="*/ 11 w 38"/>
                <a:gd name="T41" fmla="*/ 33 h 63"/>
                <a:gd name="T42" fmla="*/ 12 w 38"/>
                <a:gd name="T43" fmla="*/ 40 h 63"/>
                <a:gd name="T44" fmla="*/ 11 w 38"/>
                <a:gd name="T45" fmla="*/ 62 h 63"/>
                <a:gd name="T46" fmla="*/ 17 w 38"/>
                <a:gd name="T47" fmla="*/ 62 h 63"/>
                <a:gd name="T48" fmla="*/ 22 w 38"/>
                <a:gd name="T49" fmla="*/ 59 h 63"/>
                <a:gd name="T50" fmla="*/ 28 w 38"/>
                <a:gd name="T51" fmla="*/ 59 h 63"/>
                <a:gd name="T52" fmla="*/ 35 w 38"/>
                <a:gd name="T53" fmla="*/ 57 h 63"/>
                <a:gd name="T54" fmla="*/ 34 w 38"/>
                <a:gd name="T55" fmla="*/ 54 h 63"/>
                <a:gd name="T56" fmla="*/ 35 w 38"/>
                <a:gd name="T57" fmla="*/ 52 h 63"/>
                <a:gd name="T58" fmla="*/ 37 w 38"/>
                <a:gd name="T59" fmla="*/ 51 h 63"/>
                <a:gd name="T60" fmla="*/ 31 w 38"/>
                <a:gd name="T61" fmla="*/ 46 h 63"/>
                <a:gd name="T62" fmla="*/ 28 w 38"/>
                <a:gd name="T63" fmla="*/ 42 h 63"/>
                <a:gd name="T64" fmla="*/ 29 w 38"/>
                <a:gd name="T65" fmla="*/ 39 h 63"/>
                <a:gd name="T66" fmla="*/ 23 w 38"/>
                <a:gd name="T67" fmla="*/ 32 h 63"/>
                <a:gd name="T68" fmla="*/ 16 w 38"/>
                <a:gd name="T69" fmla="*/ 29 h 63"/>
                <a:gd name="T70" fmla="*/ 17 w 38"/>
                <a:gd name="T71" fmla="*/ 27 h 63"/>
                <a:gd name="T72" fmla="*/ 22 w 38"/>
                <a:gd name="T73" fmla="*/ 22 h 63"/>
                <a:gd name="T74" fmla="*/ 16 w 38"/>
                <a:gd name="T75" fmla="*/ 20 h 63"/>
                <a:gd name="T76" fmla="*/ 15 w 38"/>
                <a:gd name="T77" fmla="*/ 18 h 63"/>
                <a:gd name="T78" fmla="*/ 15 w 38"/>
                <a:gd name="T79" fmla="*/ 15 h 63"/>
                <a:gd name="T80" fmla="*/ 11 w 38"/>
                <a:gd name="T81" fmla="*/ 15 h 63"/>
                <a:gd name="T82" fmla="*/ 10 w 38"/>
                <a:gd name="T83" fmla="*/ 19 h 63"/>
                <a:gd name="T84" fmla="*/ 9 w 38"/>
                <a:gd name="T85" fmla="*/ 21 h 63"/>
                <a:gd name="T86" fmla="*/ 9 w 38"/>
                <a:gd name="T87" fmla="*/ 22 h 63"/>
                <a:gd name="T88" fmla="*/ 8 w 38"/>
                <a:gd name="T89" fmla="*/ 25 h 63"/>
                <a:gd name="T90" fmla="*/ 9 w 38"/>
                <a:gd name="T91" fmla="*/ 26 h 63"/>
                <a:gd name="T92" fmla="*/ 9 w 38"/>
                <a:gd name="T93" fmla="*/ 30 h 63"/>
                <a:gd name="T94" fmla="*/ 10 w 38"/>
                <a:gd name="T95" fmla="*/ 31 h 63"/>
                <a:gd name="T96" fmla="*/ 12 w 38"/>
                <a:gd name="T97" fmla="*/ 28 h 63"/>
                <a:gd name="T98" fmla="*/ 11 w 38"/>
                <a:gd name="T99" fmla="*/ 35 h 63"/>
                <a:gd name="T100" fmla="*/ 15 w 38"/>
                <a:gd name="T101" fmla="*/ 36 h 63"/>
                <a:gd name="T102" fmla="*/ 19 w 38"/>
                <a:gd name="T103" fmla="*/ 39 h 63"/>
                <a:gd name="T104" fmla="*/ 19 w 38"/>
                <a:gd name="T105" fmla="*/ 44 h 63"/>
                <a:gd name="T106" fmla="*/ 12 w 38"/>
                <a:gd name="T107" fmla="*/ 47 h 63"/>
                <a:gd name="T108" fmla="*/ 13 w 38"/>
                <a:gd name="T109" fmla="*/ 51 h 63"/>
                <a:gd name="T110" fmla="*/ 11 w 38"/>
                <a:gd name="T111" fmla="*/ 54 h 63"/>
                <a:gd name="T112" fmla="*/ 16 w 38"/>
                <a:gd name="T113" fmla="*/ 55 h 63"/>
                <a:gd name="T114" fmla="*/ 18 w 38"/>
                <a:gd name="T115" fmla="*/ 56 h 63"/>
                <a:gd name="T116" fmla="*/ 11 w 38"/>
                <a:gd name="T117" fmla="*/ 60 h 63"/>
                <a:gd name="T118" fmla="*/ 10 w 38"/>
                <a:gd name="T1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63">
                  <a:moveTo>
                    <a:pt x="7" y="41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7" y="1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lose/>
                  <a:moveTo>
                    <a:pt x="25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lose/>
                  <a:moveTo>
                    <a:pt x="26" y="2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34" y="55"/>
                  </a:move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5"/>
                    <a:pt x="34" y="55"/>
                    <a:pt x="34" y="55"/>
                  </a:cubicBezTo>
                  <a:close/>
                  <a:moveTo>
                    <a:pt x="25" y="59"/>
                  </a:move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5" y="59"/>
                    <a:pt x="25" y="59"/>
                  </a:cubicBezTo>
                  <a:close/>
                  <a:moveTo>
                    <a:pt x="11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lose/>
                  <a:moveTo>
                    <a:pt x="7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lose/>
                  <a:moveTo>
                    <a:pt x="4" y="27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lose/>
                  <a:moveTo>
                    <a:pt x="5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lose/>
                  <a:moveTo>
                    <a:pt x="6" y="23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3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lose/>
                  <a:moveTo>
                    <a:pt x="4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3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lose/>
                  <a:moveTo>
                    <a:pt x="2" y="23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lose/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lose/>
                  <a:moveTo>
                    <a:pt x="8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6" y="28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7" y="30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0"/>
                  </a:cubicBezTo>
                  <a:close/>
                  <a:moveTo>
                    <a:pt x="6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13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5"/>
                    <a:pt x="13" y="45"/>
                  </a:cubicBezTo>
                  <a:close/>
                  <a:moveTo>
                    <a:pt x="12" y="40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lose/>
                  <a:moveTo>
                    <a:pt x="1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lnTo>
                    <a:pt x="10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4202957" y="2102919"/>
              <a:ext cx="275339" cy="229020"/>
            </a:xfrm>
            <a:custGeom>
              <a:avLst/>
              <a:gdLst>
                <a:gd name="T0" fmla="*/ 166 w 214"/>
                <a:gd name="T1" fmla="*/ 85 h 178"/>
                <a:gd name="T2" fmla="*/ 155 w 214"/>
                <a:gd name="T3" fmla="*/ 92 h 178"/>
                <a:gd name="T4" fmla="*/ 159 w 214"/>
                <a:gd name="T5" fmla="*/ 81 h 178"/>
                <a:gd name="T6" fmla="*/ 170 w 214"/>
                <a:gd name="T7" fmla="*/ 67 h 178"/>
                <a:gd name="T8" fmla="*/ 177 w 214"/>
                <a:gd name="T9" fmla="*/ 67 h 178"/>
                <a:gd name="T10" fmla="*/ 181 w 214"/>
                <a:gd name="T11" fmla="*/ 48 h 178"/>
                <a:gd name="T12" fmla="*/ 185 w 214"/>
                <a:gd name="T13" fmla="*/ 37 h 178"/>
                <a:gd name="T14" fmla="*/ 170 w 214"/>
                <a:gd name="T15" fmla="*/ 33 h 178"/>
                <a:gd name="T16" fmla="*/ 159 w 214"/>
                <a:gd name="T17" fmla="*/ 29 h 178"/>
                <a:gd name="T18" fmla="*/ 144 w 214"/>
                <a:gd name="T19" fmla="*/ 26 h 178"/>
                <a:gd name="T20" fmla="*/ 133 w 214"/>
                <a:gd name="T21" fmla="*/ 18 h 178"/>
                <a:gd name="T22" fmla="*/ 122 w 214"/>
                <a:gd name="T23" fmla="*/ 11 h 178"/>
                <a:gd name="T24" fmla="*/ 111 w 214"/>
                <a:gd name="T25" fmla="*/ 0 h 178"/>
                <a:gd name="T26" fmla="*/ 96 w 214"/>
                <a:gd name="T27" fmla="*/ 3 h 178"/>
                <a:gd name="T28" fmla="*/ 92 w 214"/>
                <a:gd name="T29" fmla="*/ 18 h 178"/>
                <a:gd name="T30" fmla="*/ 70 w 214"/>
                <a:gd name="T31" fmla="*/ 26 h 178"/>
                <a:gd name="T32" fmla="*/ 63 w 214"/>
                <a:gd name="T33" fmla="*/ 33 h 178"/>
                <a:gd name="T34" fmla="*/ 55 w 214"/>
                <a:gd name="T35" fmla="*/ 26 h 178"/>
                <a:gd name="T36" fmla="*/ 44 w 214"/>
                <a:gd name="T37" fmla="*/ 29 h 178"/>
                <a:gd name="T38" fmla="*/ 48 w 214"/>
                <a:gd name="T39" fmla="*/ 41 h 178"/>
                <a:gd name="T40" fmla="*/ 40 w 214"/>
                <a:gd name="T41" fmla="*/ 44 h 178"/>
                <a:gd name="T42" fmla="*/ 26 w 214"/>
                <a:gd name="T43" fmla="*/ 41 h 178"/>
                <a:gd name="T44" fmla="*/ 11 w 214"/>
                <a:gd name="T45" fmla="*/ 44 h 178"/>
                <a:gd name="T46" fmla="*/ 0 w 214"/>
                <a:gd name="T47" fmla="*/ 52 h 178"/>
                <a:gd name="T48" fmla="*/ 3 w 214"/>
                <a:gd name="T49" fmla="*/ 52 h 178"/>
                <a:gd name="T50" fmla="*/ 3 w 214"/>
                <a:gd name="T51" fmla="*/ 55 h 178"/>
                <a:gd name="T52" fmla="*/ 7 w 214"/>
                <a:gd name="T53" fmla="*/ 63 h 178"/>
                <a:gd name="T54" fmla="*/ 22 w 214"/>
                <a:gd name="T55" fmla="*/ 63 h 178"/>
                <a:gd name="T56" fmla="*/ 29 w 214"/>
                <a:gd name="T57" fmla="*/ 67 h 178"/>
                <a:gd name="T58" fmla="*/ 37 w 214"/>
                <a:gd name="T59" fmla="*/ 70 h 178"/>
                <a:gd name="T60" fmla="*/ 44 w 214"/>
                <a:gd name="T61" fmla="*/ 70 h 178"/>
                <a:gd name="T62" fmla="*/ 40 w 214"/>
                <a:gd name="T63" fmla="*/ 81 h 178"/>
                <a:gd name="T64" fmla="*/ 55 w 214"/>
                <a:gd name="T65" fmla="*/ 89 h 178"/>
                <a:gd name="T66" fmla="*/ 51 w 214"/>
                <a:gd name="T67" fmla="*/ 100 h 178"/>
                <a:gd name="T68" fmla="*/ 59 w 214"/>
                <a:gd name="T69" fmla="*/ 104 h 178"/>
                <a:gd name="T70" fmla="*/ 55 w 214"/>
                <a:gd name="T71" fmla="*/ 118 h 178"/>
                <a:gd name="T72" fmla="*/ 48 w 214"/>
                <a:gd name="T73" fmla="*/ 141 h 178"/>
                <a:gd name="T74" fmla="*/ 55 w 214"/>
                <a:gd name="T75" fmla="*/ 148 h 178"/>
                <a:gd name="T76" fmla="*/ 77 w 214"/>
                <a:gd name="T77" fmla="*/ 156 h 178"/>
                <a:gd name="T78" fmla="*/ 96 w 214"/>
                <a:gd name="T79" fmla="*/ 156 h 178"/>
                <a:gd name="T80" fmla="*/ 114 w 214"/>
                <a:gd name="T81" fmla="*/ 159 h 178"/>
                <a:gd name="T82" fmla="*/ 126 w 214"/>
                <a:gd name="T83" fmla="*/ 137 h 178"/>
                <a:gd name="T84" fmla="*/ 140 w 214"/>
                <a:gd name="T85" fmla="*/ 141 h 178"/>
                <a:gd name="T86" fmla="*/ 166 w 214"/>
                <a:gd name="T87" fmla="*/ 148 h 178"/>
                <a:gd name="T88" fmla="*/ 181 w 214"/>
                <a:gd name="T89" fmla="*/ 133 h 178"/>
                <a:gd name="T90" fmla="*/ 170 w 214"/>
                <a:gd name="T91" fmla="*/ 115 h 178"/>
                <a:gd name="T92" fmla="*/ 170 w 214"/>
                <a:gd name="T93" fmla="*/ 100 h 178"/>
                <a:gd name="T94" fmla="*/ 207 w 214"/>
                <a:gd name="T95" fmla="*/ 178 h 178"/>
                <a:gd name="T96" fmla="*/ 203 w 214"/>
                <a:gd name="T97" fmla="*/ 170 h 178"/>
                <a:gd name="T98" fmla="*/ 200 w 214"/>
                <a:gd name="T99" fmla="*/ 167 h 178"/>
                <a:gd name="T100" fmla="*/ 200 w 214"/>
                <a:gd name="T101" fmla="*/ 159 h 178"/>
                <a:gd name="T102" fmla="*/ 207 w 214"/>
                <a:gd name="T103" fmla="*/ 156 h 178"/>
                <a:gd name="T104" fmla="*/ 211 w 214"/>
                <a:gd name="T105" fmla="*/ 148 h 178"/>
                <a:gd name="T106" fmla="*/ 211 w 214"/>
                <a:gd name="T107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" h="178">
                  <a:moveTo>
                    <a:pt x="174" y="96"/>
                  </a:moveTo>
                  <a:lnTo>
                    <a:pt x="174" y="92"/>
                  </a:lnTo>
                  <a:lnTo>
                    <a:pt x="170" y="92"/>
                  </a:lnTo>
                  <a:lnTo>
                    <a:pt x="170" y="89"/>
                  </a:lnTo>
                  <a:lnTo>
                    <a:pt x="166" y="85"/>
                  </a:lnTo>
                  <a:lnTo>
                    <a:pt x="163" y="85"/>
                  </a:lnTo>
                  <a:lnTo>
                    <a:pt x="159" y="89"/>
                  </a:lnTo>
                  <a:lnTo>
                    <a:pt x="163" y="92"/>
                  </a:lnTo>
                  <a:lnTo>
                    <a:pt x="159" y="92"/>
                  </a:lnTo>
                  <a:lnTo>
                    <a:pt x="155" y="92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9" y="89"/>
                  </a:lnTo>
                  <a:lnTo>
                    <a:pt x="159" y="85"/>
                  </a:lnTo>
                  <a:lnTo>
                    <a:pt x="159" y="81"/>
                  </a:lnTo>
                  <a:lnTo>
                    <a:pt x="163" y="74"/>
                  </a:lnTo>
                  <a:lnTo>
                    <a:pt x="166" y="74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67"/>
                  </a:lnTo>
                  <a:lnTo>
                    <a:pt x="166" y="67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4" y="67"/>
                  </a:lnTo>
                  <a:lnTo>
                    <a:pt x="177" y="67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77" y="59"/>
                  </a:lnTo>
                  <a:lnTo>
                    <a:pt x="177" y="55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4"/>
                  </a:lnTo>
                  <a:lnTo>
                    <a:pt x="185" y="41"/>
                  </a:lnTo>
                  <a:lnTo>
                    <a:pt x="188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77" y="33"/>
                  </a:lnTo>
                  <a:lnTo>
                    <a:pt x="174" y="37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66" y="37"/>
                  </a:lnTo>
                  <a:lnTo>
                    <a:pt x="163" y="33"/>
                  </a:lnTo>
                  <a:lnTo>
                    <a:pt x="163" y="29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5" y="29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29" y="18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96" y="7"/>
                  </a:lnTo>
                  <a:lnTo>
                    <a:pt x="96" y="15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74" y="22"/>
                  </a:lnTo>
                  <a:lnTo>
                    <a:pt x="70" y="26"/>
                  </a:lnTo>
                  <a:lnTo>
                    <a:pt x="74" y="29"/>
                  </a:lnTo>
                  <a:lnTo>
                    <a:pt x="77" y="29"/>
                  </a:lnTo>
                  <a:lnTo>
                    <a:pt x="74" y="33"/>
                  </a:lnTo>
                  <a:lnTo>
                    <a:pt x="66" y="33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5" y="33"/>
                  </a:lnTo>
                  <a:lnTo>
                    <a:pt x="55" y="29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51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8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7" y="44"/>
                  </a:lnTo>
                  <a:lnTo>
                    <a:pt x="3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52"/>
                  </a:lnTo>
                  <a:lnTo>
                    <a:pt x="7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8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6" y="67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70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0" y="70"/>
                  </a:lnTo>
                  <a:lnTo>
                    <a:pt x="37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8" y="85"/>
                  </a:lnTo>
                  <a:lnTo>
                    <a:pt x="51" y="89"/>
                  </a:lnTo>
                  <a:lnTo>
                    <a:pt x="55" y="89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1" y="100"/>
                  </a:lnTo>
                  <a:lnTo>
                    <a:pt x="55" y="100"/>
                  </a:lnTo>
                  <a:lnTo>
                    <a:pt x="59" y="104"/>
                  </a:lnTo>
                  <a:lnTo>
                    <a:pt x="63" y="111"/>
                  </a:lnTo>
                  <a:lnTo>
                    <a:pt x="59" y="107"/>
                  </a:lnTo>
                  <a:lnTo>
                    <a:pt x="59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1" y="111"/>
                  </a:lnTo>
                  <a:lnTo>
                    <a:pt x="51" y="118"/>
                  </a:lnTo>
                  <a:lnTo>
                    <a:pt x="55" y="118"/>
                  </a:lnTo>
                  <a:lnTo>
                    <a:pt x="51" y="118"/>
                  </a:lnTo>
                  <a:lnTo>
                    <a:pt x="51" y="130"/>
                  </a:lnTo>
                  <a:lnTo>
                    <a:pt x="48" y="141"/>
                  </a:lnTo>
                  <a:lnTo>
                    <a:pt x="44" y="141"/>
                  </a:lnTo>
                  <a:lnTo>
                    <a:pt x="48" y="141"/>
                  </a:lnTo>
                  <a:lnTo>
                    <a:pt x="48" y="144"/>
                  </a:lnTo>
                  <a:lnTo>
                    <a:pt x="51" y="144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55" y="148"/>
                  </a:lnTo>
                  <a:lnTo>
                    <a:pt x="63" y="152"/>
                  </a:lnTo>
                  <a:lnTo>
                    <a:pt x="66" y="156"/>
                  </a:lnTo>
                  <a:lnTo>
                    <a:pt x="70" y="152"/>
                  </a:lnTo>
                  <a:lnTo>
                    <a:pt x="74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81" y="156"/>
                  </a:lnTo>
                  <a:lnTo>
                    <a:pt x="89" y="156"/>
                  </a:lnTo>
                  <a:lnTo>
                    <a:pt x="92" y="156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7" y="156"/>
                  </a:lnTo>
                  <a:lnTo>
                    <a:pt x="114" y="159"/>
                  </a:lnTo>
                  <a:lnTo>
                    <a:pt x="118" y="159"/>
                  </a:lnTo>
                  <a:lnTo>
                    <a:pt x="114" y="159"/>
                  </a:lnTo>
                  <a:lnTo>
                    <a:pt x="114" y="156"/>
                  </a:lnTo>
                  <a:lnTo>
                    <a:pt x="114" y="148"/>
                  </a:lnTo>
                  <a:lnTo>
                    <a:pt x="118" y="148"/>
                  </a:lnTo>
                  <a:lnTo>
                    <a:pt x="122" y="144"/>
                  </a:lnTo>
                  <a:lnTo>
                    <a:pt x="126" y="137"/>
                  </a:lnTo>
                  <a:lnTo>
                    <a:pt x="129" y="137"/>
                  </a:lnTo>
                  <a:lnTo>
                    <a:pt x="129" y="141"/>
                  </a:lnTo>
                  <a:lnTo>
                    <a:pt x="133" y="141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55" y="144"/>
                  </a:lnTo>
                  <a:lnTo>
                    <a:pt x="159" y="148"/>
                  </a:lnTo>
                  <a:lnTo>
                    <a:pt x="166" y="148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70" y="141"/>
                  </a:lnTo>
                  <a:lnTo>
                    <a:pt x="181" y="133"/>
                  </a:lnTo>
                  <a:lnTo>
                    <a:pt x="181" y="133"/>
                  </a:lnTo>
                  <a:lnTo>
                    <a:pt x="181" y="130"/>
                  </a:lnTo>
                  <a:lnTo>
                    <a:pt x="181" y="126"/>
                  </a:lnTo>
                  <a:lnTo>
                    <a:pt x="177" y="126"/>
                  </a:lnTo>
                  <a:lnTo>
                    <a:pt x="174" y="122"/>
                  </a:lnTo>
                  <a:lnTo>
                    <a:pt x="170" y="115"/>
                  </a:lnTo>
                  <a:lnTo>
                    <a:pt x="166" y="111"/>
                  </a:lnTo>
                  <a:lnTo>
                    <a:pt x="170" y="111"/>
                  </a:lnTo>
                  <a:lnTo>
                    <a:pt x="174" y="107"/>
                  </a:lnTo>
                  <a:lnTo>
                    <a:pt x="174" y="104"/>
                  </a:lnTo>
                  <a:lnTo>
                    <a:pt x="170" y="100"/>
                  </a:lnTo>
                  <a:lnTo>
                    <a:pt x="170" y="96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4" y="96"/>
                  </a:lnTo>
                  <a:close/>
                  <a:moveTo>
                    <a:pt x="207" y="178"/>
                  </a:moveTo>
                  <a:lnTo>
                    <a:pt x="203" y="178"/>
                  </a:lnTo>
                  <a:lnTo>
                    <a:pt x="200" y="174"/>
                  </a:lnTo>
                  <a:lnTo>
                    <a:pt x="203" y="174"/>
                  </a:lnTo>
                  <a:lnTo>
                    <a:pt x="203" y="174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3" y="170"/>
                  </a:lnTo>
                  <a:lnTo>
                    <a:pt x="200" y="170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200" y="167"/>
                  </a:lnTo>
                  <a:lnTo>
                    <a:pt x="196" y="163"/>
                  </a:lnTo>
                  <a:lnTo>
                    <a:pt x="196" y="163"/>
                  </a:lnTo>
                  <a:lnTo>
                    <a:pt x="200" y="163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200" y="156"/>
                  </a:lnTo>
                  <a:lnTo>
                    <a:pt x="203" y="156"/>
                  </a:lnTo>
                  <a:lnTo>
                    <a:pt x="207" y="152"/>
                  </a:lnTo>
                  <a:lnTo>
                    <a:pt x="207" y="156"/>
                  </a:lnTo>
                  <a:lnTo>
                    <a:pt x="211" y="156"/>
                  </a:lnTo>
                  <a:lnTo>
                    <a:pt x="211" y="152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48"/>
                  </a:lnTo>
                  <a:lnTo>
                    <a:pt x="211" y="152"/>
                  </a:lnTo>
                  <a:lnTo>
                    <a:pt x="211" y="156"/>
                  </a:lnTo>
                  <a:lnTo>
                    <a:pt x="214" y="163"/>
                  </a:lnTo>
                  <a:lnTo>
                    <a:pt x="211" y="167"/>
                  </a:lnTo>
                  <a:lnTo>
                    <a:pt x="211" y="170"/>
                  </a:lnTo>
                  <a:lnTo>
                    <a:pt x="211" y="178"/>
                  </a:lnTo>
                  <a:lnTo>
                    <a:pt x="207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71"/>
            <p:cNvSpPr/>
            <p:nvPr/>
          </p:nvSpPr>
          <p:spPr bwMode="auto">
            <a:xfrm>
              <a:off x="4578652" y="2455456"/>
              <a:ext cx="10293" cy="10293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4 h 8"/>
                <a:gd name="T4" fmla="*/ 4 w 8"/>
                <a:gd name="T5" fmla="*/ 8 h 8"/>
                <a:gd name="T6" fmla="*/ 8 w 8"/>
                <a:gd name="T7" fmla="*/ 4 h 8"/>
                <a:gd name="T8" fmla="*/ 8 w 8"/>
                <a:gd name="T9" fmla="*/ 4 h 8"/>
                <a:gd name="T10" fmla="*/ 0 w 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72"/>
            <p:cNvSpPr>
              <a:spLocks noEditPoints="1"/>
            </p:cNvSpPr>
            <p:nvPr/>
          </p:nvSpPr>
          <p:spPr bwMode="auto">
            <a:xfrm>
              <a:off x="4416536" y="2198129"/>
              <a:ext cx="243174" cy="243174"/>
            </a:xfrm>
            <a:custGeom>
              <a:avLst/>
              <a:gdLst>
                <a:gd name="T0" fmla="*/ 8 w 189"/>
                <a:gd name="T1" fmla="*/ 48 h 189"/>
                <a:gd name="T2" fmla="*/ 8 w 189"/>
                <a:gd name="T3" fmla="*/ 30 h 189"/>
                <a:gd name="T4" fmla="*/ 15 w 189"/>
                <a:gd name="T5" fmla="*/ 18 h 189"/>
                <a:gd name="T6" fmla="*/ 34 w 189"/>
                <a:gd name="T7" fmla="*/ 18 h 189"/>
                <a:gd name="T8" fmla="*/ 48 w 189"/>
                <a:gd name="T9" fmla="*/ 15 h 189"/>
                <a:gd name="T10" fmla="*/ 63 w 189"/>
                <a:gd name="T11" fmla="*/ 0 h 189"/>
                <a:gd name="T12" fmla="*/ 85 w 189"/>
                <a:gd name="T13" fmla="*/ 4 h 189"/>
                <a:gd name="T14" fmla="*/ 108 w 189"/>
                <a:gd name="T15" fmla="*/ 15 h 189"/>
                <a:gd name="T16" fmla="*/ 100 w 189"/>
                <a:gd name="T17" fmla="*/ 26 h 189"/>
                <a:gd name="T18" fmla="*/ 85 w 189"/>
                <a:gd name="T19" fmla="*/ 33 h 189"/>
                <a:gd name="T20" fmla="*/ 89 w 189"/>
                <a:gd name="T21" fmla="*/ 48 h 189"/>
                <a:gd name="T22" fmla="*/ 104 w 189"/>
                <a:gd name="T23" fmla="*/ 63 h 189"/>
                <a:gd name="T24" fmla="*/ 119 w 189"/>
                <a:gd name="T25" fmla="*/ 82 h 189"/>
                <a:gd name="T26" fmla="*/ 134 w 189"/>
                <a:gd name="T27" fmla="*/ 93 h 189"/>
                <a:gd name="T28" fmla="*/ 152 w 189"/>
                <a:gd name="T29" fmla="*/ 96 h 189"/>
                <a:gd name="T30" fmla="*/ 152 w 189"/>
                <a:gd name="T31" fmla="*/ 104 h 189"/>
                <a:gd name="T32" fmla="*/ 185 w 189"/>
                <a:gd name="T33" fmla="*/ 119 h 189"/>
                <a:gd name="T34" fmla="*/ 185 w 189"/>
                <a:gd name="T35" fmla="*/ 130 h 189"/>
                <a:gd name="T36" fmla="*/ 178 w 189"/>
                <a:gd name="T37" fmla="*/ 126 h 189"/>
                <a:gd name="T38" fmla="*/ 167 w 189"/>
                <a:gd name="T39" fmla="*/ 119 h 189"/>
                <a:gd name="T40" fmla="*/ 163 w 189"/>
                <a:gd name="T41" fmla="*/ 130 h 189"/>
                <a:gd name="T42" fmla="*/ 163 w 189"/>
                <a:gd name="T43" fmla="*/ 137 h 189"/>
                <a:gd name="T44" fmla="*/ 167 w 189"/>
                <a:gd name="T45" fmla="*/ 148 h 189"/>
                <a:gd name="T46" fmla="*/ 156 w 189"/>
                <a:gd name="T47" fmla="*/ 167 h 189"/>
                <a:gd name="T48" fmla="*/ 145 w 189"/>
                <a:gd name="T49" fmla="*/ 163 h 189"/>
                <a:gd name="T50" fmla="*/ 152 w 189"/>
                <a:gd name="T51" fmla="*/ 152 h 189"/>
                <a:gd name="T52" fmla="*/ 152 w 189"/>
                <a:gd name="T53" fmla="*/ 141 h 189"/>
                <a:gd name="T54" fmla="*/ 145 w 189"/>
                <a:gd name="T55" fmla="*/ 130 h 189"/>
                <a:gd name="T56" fmla="*/ 134 w 189"/>
                <a:gd name="T57" fmla="*/ 122 h 189"/>
                <a:gd name="T58" fmla="*/ 126 w 189"/>
                <a:gd name="T59" fmla="*/ 115 h 189"/>
                <a:gd name="T60" fmla="*/ 111 w 189"/>
                <a:gd name="T61" fmla="*/ 108 h 189"/>
                <a:gd name="T62" fmla="*/ 100 w 189"/>
                <a:gd name="T63" fmla="*/ 104 h 189"/>
                <a:gd name="T64" fmla="*/ 82 w 189"/>
                <a:gd name="T65" fmla="*/ 89 h 189"/>
                <a:gd name="T66" fmla="*/ 67 w 189"/>
                <a:gd name="T67" fmla="*/ 74 h 189"/>
                <a:gd name="T68" fmla="*/ 56 w 189"/>
                <a:gd name="T69" fmla="*/ 59 h 189"/>
                <a:gd name="T70" fmla="*/ 45 w 189"/>
                <a:gd name="T71" fmla="*/ 52 h 189"/>
                <a:gd name="T72" fmla="*/ 15 w 189"/>
                <a:gd name="T73" fmla="*/ 59 h 189"/>
                <a:gd name="T74" fmla="*/ 30 w 189"/>
                <a:gd name="T75" fmla="*/ 108 h 189"/>
                <a:gd name="T76" fmla="*/ 26 w 189"/>
                <a:gd name="T77" fmla="*/ 111 h 189"/>
                <a:gd name="T78" fmla="*/ 71 w 189"/>
                <a:gd name="T79" fmla="*/ 85 h 189"/>
                <a:gd name="T80" fmla="*/ 63 w 189"/>
                <a:gd name="T81" fmla="*/ 78 h 189"/>
                <a:gd name="T82" fmla="*/ 56 w 189"/>
                <a:gd name="T83" fmla="*/ 78 h 189"/>
                <a:gd name="T84" fmla="*/ 41 w 189"/>
                <a:gd name="T85" fmla="*/ 145 h 189"/>
                <a:gd name="T86" fmla="*/ 52 w 189"/>
                <a:gd name="T87" fmla="*/ 145 h 189"/>
                <a:gd name="T88" fmla="*/ 48 w 189"/>
                <a:gd name="T89" fmla="*/ 122 h 189"/>
                <a:gd name="T90" fmla="*/ 45 w 189"/>
                <a:gd name="T91" fmla="*/ 108 h 189"/>
                <a:gd name="T92" fmla="*/ 30 w 189"/>
                <a:gd name="T93" fmla="*/ 115 h 189"/>
                <a:gd name="T94" fmla="*/ 30 w 189"/>
                <a:gd name="T95" fmla="*/ 122 h 189"/>
                <a:gd name="T96" fmla="*/ 34 w 189"/>
                <a:gd name="T97" fmla="*/ 130 h 189"/>
                <a:gd name="T98" fmla="*/ 34 w 189"/>
                <a:gd name="T99" fmla="*/ 148 h 189"/>
                <a:gd name="T100" fmla="*/ 141 w 189"/>
                <a:gd name="T101" fmla="*/ 185 h 189"/>
                <a:gd name="T102" fmla="*/ 145 w 189"/>
                <a:gd name="T103" fmla="*/ 163 h 189"/>
                <a:gd name="T104" fmla="*/ 130 w 189"/>
                <a:gd name="T105" fmla="*/ 167 h 189"/>
                <a:gd name="T106" fmla="*/ 104 w 189"/>
                <a:gd name="T107" fmla="*/ 163 h 189"/>
                <a:gd name="T108" fmla="*/ 100 w 189"/>
                <a:gd name="T109" fmla="*/ 174 h 189"/>
                <a:gd name="T110" fmla="*/ 122 w 189"/>
                <a:gd name="T111" fmla="*/ 185 h 189"/>
                <a:gd name="T112" fmla="*/ 141 w 189"/>
                <a:gd name="T1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189">
                  <a:moveTo>
                    <a:pt x="15" y="59"/>
                  </a:moveTo>
                  <a:lnTo>
                    <a:pt x="15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8" y="48"/>
                  </a:lnTo>
                  <a:lnTo>
                    <a:pt x="4" y="41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5" y="18"/>
                  </a:lnTo>
                  <a:lnTo>
                    <a:pt x="22" y="22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7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2" y="18"/>
                  </a:lnTo>
                  <a:lnTo>
                    <a:pt x="52" y="11"/>
                  </a:lnTo>
                  <a:lnTo>
                    <a:pt x="60" y="11"/>
                  </a:lnTo>
                  <a:lnTo>
                    <a:pt x="60" y="4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93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1" y="11"/>
                  </a:lnTo>
                  <a:lnTo>
                    <a:pt x="108" y="15"/>
                  </a:lnTo>
                  <a:lnTo>
                    <a:pt x="108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97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5" y="33"/>
                  </a:lnTo>
                  <a:lnTo>
                    <a:pt x="89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4"/>
                  </a:lnTo>
                  <a:lnTo>
                    <a:pt x="89" y="48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7" y="56"/>
                  </a:lnTo>
                  <a:lnTo>
                    <a:pt x="100" y="59"/>
                  </a:lnTo>
                  <a:lnTo>
                    <a:pt x="104" y="63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78"/>
                  </a:lnTo>
                  <a:lnTo>
                    <a:pt x="119" y="82"/>
                  </a:lnTo>
                  <a:lnTo>
                    <a:pt x="122" y="82"/>
                  </a:lnTo>
                  <a:lnTo>
                    <a:pt x="122" y="85"/>
                  </a:lnTo>
                  <a:lnTo>
                    <a:pt x="130" y="89"/>
                  </a:lnTo>
                  <a:lnTo>
                    <a:pt x="130" y="93"/>
                  </a:lnTo>
                  <a:lnTo>
                    <a:pt x="134" y="93"/>
                  </a:lnTo>
                  <a:lnTo>
                    <a:pt x="137" y="93"/>
                  </a:lnTo>
                  <a:lnTo>
                    <a:pt x="141" y="93"/>
                  </a:lnTo>
                  <a:lnTo>
                    <a:pt x="145" y="93"/>
                  </a:lnTo>
                  <a:lnTo>
                    <a:pt x="148" y="93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8" y="100"/>
                  </a:lnTo>
                  <a:lnTo>
                    <a:pt x="148" y="100"/>
                  </a:lnTo>
                  <a:lnTo>
                    <a:pt x="148" y="104"/>
                  </a:lnTo>
                  <a:lnTo>
                    <a:pt x="152" y="104"/>
                  </a:lnTo>
                  <a:lnTo>
                    <a:pt x="159" y="104"/>
                  </a:lnTo>
                  <a:lnTo>
                    <a:pt x="171" y="111"/>
                  </a:lnTo>
                  <a:lnTo>
                    <a:pt x="174" y="115"/>
                  </a:lnTo>
                  <a:lnTo>
                    <a:pt x="178" y="119"/>
                  </a:lnTo>
                  <a:lnTo>
                    <a:pt x="185" y="119"/>
                  </a:lnTo>
                  <a:lnTo>
                    <a:pt x="185" y="122"/>
                  </a:lnTo>
                  <a:lnTo>
                    <a:pt x="189" y="122"/>
                  </a:lnTo>
                  <a:lnTo>
                    <a:pt x="189" y="126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0"/>
                  </a:lnTo>
                  <a:lnTo>
                    <a:pt x="185" y="133"/>
                  </a:lnTo>
                  <a:lnTo>
                    <a:pt x="182" y="130"/>
                  </a:lnTo>
                  <a:lnTo>
                    <a:pt x="182" y="130"/>
                  </a:lnTo>
                  <a:lnTo>
                    <a:pt x="178" y="126"/>
                  </a:lnTo>
                  <a:lnTo>
                    <a:pt x="178" y="122"/>
                  </a:lnTo>
                  <a:lnTo>
                    <a:pt x="178" y="122"/>
                  </a:lnTo>
                  <a:lnTo>
                    <a:pt x="174" y="122"/>
                  </a:lnTo>
                  <a:lnTo>
                    <a:pt x="171" y="122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3" y="122"/>
                  </a:lnTo>
                  <a:lnTo>
                    <a:pt x="163" y="126"/>
                  </a:lnTo>
                  <a:lnTo>
                    <a:pt x="163" y="126"/>
                  </a:lnTo>
                  <a:lnTo>
                    <a:pt x="163" y="130"/>
                  </a:lnTo>
                  <a:lnTo>
                    <a:pt x="159" y="130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7"/>
                  </a:lnTo>
                  <a:lnTo>
                    <a:pt x="163" y="137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5"/>
                  </a:lnTo>
                  <a:lnTo>
                    <a:pt x="167" y="148"/>
                  </a:lnTo>
                  <a:lnTo>
                    <a:pt x="167" y="148"/>
                  </a:lnTo>
                  <a:lnTo>
                    <a:pt x="163" y="148"/>
                  </a:lnTo>
                  <a:lnTo>
                    <a:pt x="163" y="152"/>
                  </a:lnTo>
                  <a:lnTo>
                    <a:pt x="163" y="159"/>
                  </a:lnTo>
                  <a:lnTo>
                    <a:pt x="156" y="163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5" y="163"/>
                  </a:lnTo>
                  <a:lnTo>
                    <a:pt x="148" y="159"/>
                  </a:lnTo>
                  <a:lnTo>
                    <a:pt x="152" y="159"/>
                  </a:lnTo>
                  <a:lnTo>
                    <a:pt x="152" y="156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6" y="152"/>
                  </a:lnTo>
                  <a:lnTo>
                    <a:pt x="156" y="148"/>
                  </a:lnTo>
                  <a:lnTo>
                    <a:pt x="152" y="145"/>
                  </a:lnTo>
                  <a:lnTo>
                    <a:pt x="152" y="141"/>
                  </a:lnTo>
                  <a:lnTo>
                    <a:pt x="148" y="137"/>
                  </a:lnTo>
                  <a:lnTo>
                    <a:pt x="148" y="133"/>
                  </a:lnTo>
                  <a:lnTo>
                    <a:pt x="148" y="130"/>
                  </a:lnTo>
                  <a:lnTo>
                    <a:pt x="145" y="126"/>
                  </a:lnTo>
                  <a:lnTo>
                    <a:pt x="145" y="130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2"/>
                  </a:lnTo>
                  <a:lnTo>
                    <a:pt x="134" y="122"/>
                  </a:lnTo>
                  <a:lnTo>
                    <a:pt x="134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26" y="119"/>
                  </a:lnTo>
                  <a:lnTo>
                    <a:pt x="126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19" y="115"/>
                  </a:lnTo>
                  <a:lnTo>
                    <a:pt x="115" y="108"/>
                  </a:lnTo>
                  <a:lnTo>
                    <a:pt x="111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93" y="100"/>
                  </a:lnTo>
                  <a:lnTo>
                    <a:pt x="85" y="93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78" y="85"/>
                  </a:lnTo>
                  <a:lnTo>
                    <a:pt x="74" y="85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67" y="74"/>
                  </a:lnTo>
                  <a:lnTo>
                    <a:pt x="63" y="74"/>
                  </a:lnTo>
                  <a:lnTo>
                    <a:pt x="63" y="70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34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2" y="59"/>
                  </a:lnTo>
                  <a:lnTo>
                    <a:pt x="15" y="59"/>
                  </a:lnTo>
                  <a:lnTo>
                    <a:pt x="15" y="59"/>
                  </a:lnTo>
                  <a:close/>
                  <a:moveTo>
                    <a:pt x="26" y="111"/>
                  </a:moveTo>
                  <a:lnTo>
                    <a:pt x="30" y="111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11"/>
                  </a:lnTo>
                  <a:lnTo>
                    <a:pt x="26" y="111"/>
                  </a:lnTo>
                  <a:close/>
                  <a:moveTo>
                    <a:pt x="71" y="85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85"/>
                  </a:lnTo>
                  <a:close/>
                  <a:moveTo>
                    <a:pt x="56" y="78"/>
                  </a:move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78"/>
                  </a:lnTo>
                  <a:close/>
                  <a:moveTo>
                    <a:pt x="37" y="152"/>
                  </a:moveTo>
                  <a:lnTo>
                    <a:pt x="37" y="148"/>
                  </a:lnTo>
                  <a:lnTo>
                    <a:pt x="37" y="152"/>
                  </a:lnTo>
                  <a:lnTo>
                    <a:pt x="41" y="148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48" y="130"/>
                  </a:lnTo>
                  <a:lnTo>
                    <a:pt x="52" y="126"/>
                  </a:lnTo>
                  <a:lnTo>
                    <a:pt x="48" y="122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52" y="115"/>
                  </a:lnTo>
                  <a:lnTo>
                    <a:pt x="48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4" y="115"/>
                  </a:lnTo>
                  <a:lnTo>
                    <a:pt x="30" y="115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9"/>
                  </a:lnTo>
                  <a:lnTo>
                    <a:pt x="30" y="119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4" y="130"/>
                  </a:lnTo>
                  <a:lnTo>
                    <a:pt x="34" y="133"/>
                  </a:lnTo>
                  <a:lnTo>
                    <a:pt x="34" y="133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4" y="148"/>
                  </a:lnTo>
                  <a:lnTo>
                    <a:pt x="37" y="152"/>
                  </a:lnTo>
                  <a:lnTo>
                    <a:pt x="37" y="152"/>
                  </a:lnTo>
                  <a:close/>
                  <a:moveTo>
                    <a:pt x="141" y="189"/>
                  </a:moveTo>
                  <a:lnTo>
                    <a:pt x="141" y="185"/>
                  </a:lnTo>
                  <a:lnTo>
                    <a:pt x="141" y="185"/>
                  </a:lnTo>
                  <a:lnTo>
                    <a:pt x="141" y="182"/>
                  </a:lnTo>
                  <a:lnTo>
                    <a:pt x="137" y="178"/>
                  </a:lnTo>
                  <a:lnTo>
                    <a:pt x="141" y="171"/>
                  </a:lnTo>
                  <a:lnTo>
                    <a:pt x="145" y="167"/>
                  </a:lnTo>
                  <a:lnTo>
                    <a:pt x="145" y="163"/>
                  </a:lnTo>
                  <a:lnTo>
                    <a:pt x="141" y="159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0" y="167"/>
                  </a:lnTo>
                  <a:lnTo>
                    <a:pt x="122" y="167"/>
                  </a:lnTo>
                  <a:lnTo>
                    <a:pt x="115" y="167"/>
                  </a:lnTo>
                  <a:lnTo>
                    <a:pt x="111" y="167"/>
                  </a:lnTo>
                  <a:lnTo>
                    <a:pt x="108" y="163"/>
                  </a:lnTo>
                  <a:lnTo>
                    <a:pt x="104" y="163"/>
                  </a:lnTo>
                  <a:lnTo>
                    <a:pt x="104" y="167"/>
                  </a:lnTo>
                  <a:lnTo>
                    <a:pt x="100" y="163"/>
                  </a:lnTo>
                  <a:lnTo>
                    <a:pt x="97" y="167"/>
                  </a:lnTo>
                  <a:lnTo>
                    <a:pt x="97" y="171"/>
                  </a:lnTo>
                  <a:lnTo>
                    <a:pt x="100" y="174"/>
                  </a:lnTo>
                  <a:lnTo>
                    <a:pt x="104" y="174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5" y="182"/>
                  </a:lnTo>
                  <a:lnTo>
                    <a:pt x="122" y="185"/>
                  </a:lnTo>
                  <a:lnTo>
                    <a:pt x="126" y="182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7" y="189"/>
                  </a:lnTo>
                  <a:lnTo>
                    <a:pt x="141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73"/>
            <p:cNvSpPr>
              <a:spLocks noEditPoints="1"/>
            </p:cNvSpPr>
            <p:nvPr/>
          </p:nvSpPr>
          <p:spPr bwMode="auto">
            <a:xfrm>
              <a:off x="4111604" y="2274041"/>
              <a:ext cx="262473" cy="181415"/>
            </a:xfrm>
            <a:custGeom>
              <a:avLst/>
              <a:gdLst>
                <a:gd name="T0" fmla="*/ 32 w 55"/>
                <a:gd name="T1" fmla="*/ 3 h 38"/>
                <a:gd name="T2" fmla="*/ 33 w 55"/>
                <a:gd name="T3" fmla="*/ 4 h 38"/>
                <a:gd name="T4" fmla="*/ 37 w 55"/>
                <a:gd name="T5" fmla="*/ 6 h 38"/>
                <a:gd name="T6" fmla="*/ 40 w 55"/>
                <a:gd name="T7" fmla="*/ 6 h 38"/>
                <a:gd name="T8" fmla="*/ 43 w 55"/>
                <a:gd name="T9" fmla="*/ 6 h 38"/>
                <a:gd name="T10" fmla="*/ 46 w 55"/>
                <a:gd name="T11" fmla="*/ 6 h 38"/>
                <a:gd name="T12" fmla="*/ 51 w 55"/>
                <a:gd name="T13" fmla="*/ 7 h 38"/>
                <a:gd name="T14" fmla="*/ 50 w 55"/>
                <a:gd name="T15" fmla="*/ 9 h 38"/>
                <a:gd name="T16" fmla="*/ 48 w 55"/>
                <a:gd name="T17" fmla="*/ 12 h 38"/>
                <a:gd name="T18" fmla="*/ 44 w 55"/>
                <a:gd name="T19" fmla="*/ 13 h 38"/>
                <a:gd name="T20" fmla="*/ 42 w 55"/>
                <a:gd name="T21" fmla="*/ 15 h 38"/>
                <a:gd name="T22" fmla="*/ 41 w 55"/>
                <a:gd name="T23" fmla="*/ 16 h 38"/>
                <a:gd name="T24" fmla="*/ 40 w 55"/>
                <a:gd name="T25" fmla="*/ 18 h 38"/>
                <a:gd name="T26" fmla="*/ 37 w 55"/>
                <a:gd name="T27" fmla="*/ 21 h 38"/>
                <a:gd name="T28" fmla="*/ 38 w 55"/>
                <a:gd name="T29" fmla="*/ 24 h 38"/>
                <a:gd name="T30" fmla="*/ 37 w 55"/>
                <a:gd name="T31" fmla="*/ 26 h 38"/>
                <a:gd name="T32" fmla="*/ 35 w 55"/>
                <a:gd name="T33" fmla="*/ 30 h 38"/>
                <a:gd name="T34" fmla="*/ 34 w 55"/>
                <a:gd name="T35" fmla="*/ 31 h 38"/>
                <a:gd name="T36" fmla="*/ 30 w 55"/>
                <a:gd name="T37" fmla="*/ 34 h 38"/>
                <a:gd name="T38" fmla="*/ 28 w 55"/>
                <a:gd name="T39" fmla="*/ 34 h 38"/>
                <a:gd name="T40" fmla="*/ 26 w 55"/>
                <a:gd name="T41" fmla="*/ 34 h 38"/>
                <a:gd name="T42" fmla="*/ 22 w 55"/>
                <a:gd name="T43" fmla="*/ 34 h 38"/>
                <a:gd name="T44" fmla="*/ 19 w 55"/>
                <a:gd name="T45" fmla="*/ 36 h 38"/>
                <a:gd name="T46" fmla="*/ 16 w 55"/>
                <a:gd name="T47" fmla="*/ 37 h 38"/>
                <a:gd name="T48" fmla="*/ 12 w 55"/>
                <a:gd name="T49" fmla="*/ 36 h 38"/>
                <a:gd name="T50" fmla="*/ 10 w 55"/>
                <a:gd name="T51" fmla="*/ 32 h 38"/>
                <a:gd name="T52" fmla="*/ 8 w 55"/>
                <a:gd name="T53" fmla="*/ 31 h 38"/>
                <a:gd name="T54" fmla="*/ 9 w 55"/>
                <a:gd name="T55" fmla="*/ 28 h 38"/>
                <a:gd name="T56" fmla="*/ 8 w 55"/>
                <a:gd name="T57" fmla="*/ 26 h 38"/>
                <a:gd name="T58" fmla="*/ 8 w 55"/>
                <a:gd name="T59" fmla="*/ 22 h 38"/>
                <a:gd name="T60" fmla="*/ 9 w 55"/>
                <a:gd name="T61" fmla="*/ 20 h 38"/>
                <a:gd name="T62" fmla="*/ 10 w 55"/>
                <a:gd name="T63" fmla="*/ 17 h 38"/>
                <a:gd name="T64" fmla="*/ 12 w 55"/>
                <a:gd name="T65" fmla="*/ 12 h 38"/>
                <a:gd name="T66" fmla="*/ 12 w 55"/>
                <a:gd name="T67" fmla="*/ 10 h 38"/>
                <a:gd name="T68" fmla="*/ 9 w 55"/>
                <a:gd name="T69" fmla="*/ 10 h 38"/>
                <a:gd name="T70" fmla="*/ 4 w 55"/>
                <a:gd name="T71" fmla="*/ 9 h 38"/>
                <a:gd name="T72" fmla="*/ 2 w 55"/>
                <a:gd name="T73" fmla="*/ 9 h 38"/>
                <a:gd name="T74" fmla="*/ 2 w 55"/>
                <a:gd name="T75" fmla="*/ 7 h 38"/>
                <a:gd name="T76" fmla="*/ 2 w 55"/>
                <a:gd name="T77" fmla="*/ 6 h 38"/>
                <a:gd name="T78" fmla="*/ 2 w 55"/>
                <a:gd name="T79" fmla="*/ 5 h 38"/>
                <a:gd name="T80" fmla="*/ 1 w 55"/>
                <a:gd name="T81" fmla="*/ 5 h 38"/>
                <a:gd name="T82" fmla="*/ 2 w 55"/>
                <a:gd name="T83" fmla="*/ 2 h 38"/>
                <a:gd name="T84" fmla="*/ 5 w 55"/>
                <a:gd name="T85" fmla="*/ 2 h 38"/>
                <a:gd name="T86" fmla="*/ 6 w 55"/>
                <a:gd name="T87" fmla="*/ 0 h 38"/>
                <a:gd name="T88" fmla="*/ 8 w 55"/>
                <a:gd name="T89" fmla="*/ 0 h 38"/>
                <a:gd name="T90" fmla="*/ 11 w 55"/>
                <a:gd name="T91" fmla="*/ 1 h 38"/>
                <a:gd name="T92" fmla="*/ 14 w 55"/>
                <a:gd name="T93" fmla="*/ 1 h 38"/>
                <a:gd name="T94" fmla="*/ 19 w 55"/>
                <a:gd name="T95" fmla="*/ 2 h 38"/>
                <a:gd name="T96" fmla="*/ 24 w 55"/>
                <a:gd name="T97" fmla="*/ 2 h 38"/>
                <a:gd name="T98" fmla="*/ 27 w 55"/>
                <a:gd name="T99" fmla="*/ 2 h 38"/>
                <a:gd name="T100" fmla="*/ 30 w 55"/>
                <a:gd name="T101" fmla="*/ 2 h 38"/>
                <a:gd name="T102" fmla="*/ 53 w 55"/>
                <a:gd name="T103" fmla="*/ 20 h 38"/>
                <a:gd name="T104" fmla="*/ 55 w 55"/>
                <a:gd name="T105" fmla="*/ 20 h 38"/>
                <a:gd name="T106" fmla="*/ 53 w 55"/>
                <a:gd name="T107" fmla="*/ 20 h 38"/>
                <a:gd name="T108" fmla="*/ 52 w 55"/>
                <a:gd name="T109" fmla="*/ 20 h 38"/>
                <a:gd name="T110" fmla="*/ 49 w 55"/>
                <a:gd name="T111" fmla="*/ 21 h 38"/>
                <a:gd name="T112" fmla="*/ 50 w 55"/>
                <a:gd name="T113" fmla="*/ 22 h 38"/>
                <a:gd name="T114" fmla="*/ 46 w 55"/>
                <a:gd name="T115" fmla="*/ 24 h 38"/>
                <a:gd name="T116" fmla="*/ 44 w 55"/>
                <a:gd name="T117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8">
                  <a:moveTo>
                    <a:pt x="31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lose/>
                  <a:moveTo>
                    <a:pt x="53" y="20"/>
                  </a:move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lose/>
                  <a:moveTo>
                    <a:pt x="50" y="22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2"/>
                    <a:pt x="50" y="22"/>
                    <a:pt x="50" y="22"/>
                  </a:cubicBezTo>
                  <a:close/>
                  <a:moveTo>
                    <a:pt x="45" y="25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4107747" y="2312640"/>
              <a:ext cx="65619" cy="119657"/>
            </a:xfrm>
            <a:custGeom>
              <a:avLst/>
              <a:gdLst>
                <a:gd name="T0" fmla="*/ 33 w 51"/>
                <a:gd name="T1" fmla="*/ 85 h 93"/>
                <a:gd name="T2" fmla="*/ 33 w 51"/>
                <a:gd name="T3" fmla="*/ 78 h 93"/>
                <a:gd name="T4" fmla="*/ 37 w 51"/>
                <a:gd name="T5" fmla="*/ 70 h 93"/>
                <a:gd name="T6" fmla="*/ 33 w 51"/>
                <a:gd name="T7" fmla="*/ 67 h 93"/>
                <a:gd name="T8" fmla="*/ 37 w 51"/>
                <a:gd name="T9" fmla="*/ 56 h 93"/>
                <a:gd name="T10" fmla="*/ 29 w 51"/>
                <a:gd name="T11" fmla="*/ 44 h 93"/>
                <a:gd name="T12" fmla="*/ 37 w 51"/>
                <a:gd name="T13" fmla="*/ 44 h 93"/>
                <a:gd name="T14" fmla="*/ 37 w 51"/>
                <a:gd name="T15" fmla="*/ 37 h 93"/>
                <a:gd name="T16" fmla="*/ 40 w 51"/>
                <a:gd name="T17" fmla="*/ 26 h 93"/>
                <a:gd name="T18" fmla="*/ 48 w 51"/>
                <a:gd name="T19" fmla="*/ 15 h 93"/>
                <a:gd name="T20" fmla="*/ 51 w 51"/>
                <a:gd name="T21" fmla="*/ 11 h 93"/>
                <a:gd name="T22" fmla="*/ 48 w 51"/>
                <a:gd name="T23" fmla="*/ 4 h 93"/>
                <a:gd name="T24" fmla="*/ 37 w 51"/>
                <a:gd name="T25" fmla="*/ 7 h 93"/>
                <a:gd name="T26" fmla="*/ 22 w 51"/>
                <a:gd name="T27" fmla="*/ 7 h 93"/>
                <a:gd name="T28" fmla="*/ 18 w 51"/>
                <a:gd name="T29" fmla="*/ 4 h 93"/>
                <a:gd name="T30" fmla="*/ 11 w 51"/>
                <a:gd name="T31" fmla="*/ 4 h 93"/>
                <a:gd name="T32" fmla="*/ 11 w 51"/>
                <a:gd name="T33" fmla="*/ 11 h 93"/>
                <a:gd name="T34" fmla="*/ 11 w 51"/>
                <a:gd name="T35" fmla="*/ 22 h 93"/>
                <a:gd name="T36" fmla="*/ 14 w 51"/>
                <a:gd name="T37" fmla="*/ 26 h 93"/>
                <a:gd name="T38" fmla="*/ 11 w 51"/>
                <a:gd name="T39" fmla="*/ 33 h 93"/>
                <a:gd name="T40" fmla="*/ 7 w 51"/>
                <a:gd name="T41" fmla="*/ 44 h 93"/>
                <a:gd name="T42" fmla="*/ 0 w 51"/>
                <a:gd name="T43" fmla="*/ 52 h 93"/>
                <a:gd name="T44" fmla="*/ 0 w 51"/>
                <a:gd name="T45" fmla="*/ 63 h 93"/>
                <a:gd name="T46" fmla="*/ 3 w 51"/>
                <a:gd name="T47" fmla="*/ 59 h 93"/>
                <a:gd name="T48" fmla="*/ 7 w 51"/>
                <a:gd name="T49" fmla="*/ 59 h 93"/>
                <a:gd name="T50" fmla="*/ 3 w 51"/>
                <a:gd name="T51" fmla="*/ 63 h 93"/>
                <a:gd name="T52" fmla="*/ 3 w 51"/>
                <a:gd name="T53" fmla="*/ 70 h 93"/>
                <a:gd name="T54" fmla="*/ 11 w 51"/>
                <a:gd name="T55" fmla="*/ 67 h 93"/>
                <a:gd name="T56" fmla="*/ 11 w 51"/>
                <a:gd name="T57" fmla="*/ 74 h 93"/>
                <a:gd name="T58" fmla="*/ 7 w 51"/>
                <a:gd name="T59" fmla="*/ 85 h 93"/>
                <a:gd name="T60" fmla="*/ 7 w 51"/>
                <a:gd name="T61" fmla="*/ 93 h 93"/>
                <a:gd name="T62" fmla="*/ 11 w 51"/>
                <a:gd name="T63" fmla="*/ 89 h 93"/>
                <a:gd name="T64" fmla="*/ 22 w 51"/>
                <a:gd name="T65" fmla="*/ 93 h 93"/>
                <a:gd name="T66" fmla="*/ 33 w 51"/>
                <a:gd name="T67" fmla="*/ 89 h 93"/>
                <a:gd name="T68" fmla="*/ 33 w 51"/>
                <a:gd name="T69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93">
                  <a:moveTo>
                    <a:pt x="33" y="89"/>
                  </a:moveTo>
                  <a:lnTo>
                    <a:pt x="33" y="85"/>
                  </a:lnTo>
                  <a:lnTo>
                    <a:pt x="29" y="82"/>
                  </a:lnTo>
                  <a:lnTo>
                    <a:pt x="33" y="78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7" y="59"/>
                  </a:lnTo>
                  <a:lnTo>
                    <a:pt x="37" y="56"/>
                  </a:lnTo>
                  <a:lnTo>
                    <a:pt x="33" y="52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40" y="41"/>
                  </a:lnTo>
                  <a:lnTo>
                    <a:pt x="37" y="37"/>
                  </a:lnTo>
                  <a:lnTo>
                    <a:pt x="40" y="33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51" y="11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3" y="63"/>
                  </a:lnTo>
                  <a:lnTo>
                    <a:pt x="3" y="67"/>
                  </a:lnTo>
                  <a:lnTo>
                    <a:pt x="3" y="70"/>
                  </a:lnTo>
                  <a:lnTo>
                    <a:pt x="7" y="67"/>
                  </a:lnTo>
                  <a:lnTo>
                    <a:pt x="11" y="67"/>
                  </a:lnTo>
                  <a:lnTo>
                    <a:pt x="11" y="70"/>
                  </a:lnTo>
                  <a:lnTo>
                    <a:pt x="11" y="74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7" y="89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1" y="89"/>
                  </a:lnTo>
                  <a:lnTo>
                    <a:pt x="18" y="93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75"/>
            <p:cNvSpPr>
              <a:spLocks noEditPoints="1"/>
            </p:cNvSpPr>
            <p:nvPr/>
          </p:nvSpPr>
          <p:spPr bwMode="auto">
            <a:xfrm>
              <a:off x="4684156" y="2317785"/>
              <a:ext cx="180128" cy="162115"/>
            </a:xfrm>
            <a:custGeom>
              <a:avLst/>
              <a:gdLst>
                <a:gd name="T0" fmla="*/ 23 w 38"/>
                <a:gd name="T1" fmla="*/ 3 h 34"/>
                <a:gd name="T2" fmla="*/ 15 w 38"/>
                <a:gd name="T3" fmla="*/ 3 h 34"/>
                <a:gd name="T4" fmla="*/ 6 w 38"/>
                <a:gd name="T5" fmla="*/ 6 h 34"/>
                <a:gd name="T6" fmla="*/ 4 w 38"/>
                <a:gd name="T7" fmla="*/ 14 h 34"/>
                <a:gd name="T8" fmla="*/ 10 w 38"/>
                <a:gd name="T9" fmla="*/ 18 h 34"/>
                <a:gd name="T10" fmla="*/ 14 w 38"/>
                <a:gd name="T11" fmla="*/ 20 h 34"/>
                <a:gd name="T12" fmla="*/ 7 w 38"/>
                <a:gd name="T13" fmla="*/ 20 h 34"/>
                <a:gd name="T14" fmla="*/ 11 w 38"/>
                <a:gd name="T15" fmla="*/ 26 h 34"/>
                <a:gd name="T16" fmla="*/ 13 w 38"/>
                <a:gd name="T17" fmla="*/ 26 h 34"/>
                <a:gd name="T18" fmla="*/ 14 w 38"/>
                <a:gd name="T19" fmla="*/ 22 h 34"/>
                <a:gd name="T20" fmla="*/ 17 w 38"/>
                <a:gd name="T21" fmla="*/ 22 h 34"/>
                <a:gd name="T22" fmla="*/ 18 w 38"/>
                <a:gd name="T23" fmla="*/ 21 h 34"/>
                <a:gd name="T24" fmla="*/ 15 w 38"/>
                <a:gd name="T25" fmla="*/ 16 h 34"/>
                <a:gd name="T26" fmla="*/ 14 w 38"/>
                <a:gd name="T27" fmla="*/ 13 h 34"/>
                <a:gd name="T28" fmla="*/ 14 w 38"/>
                <a:gd name="T29" fmla="*/ 11 h 34"/>
                <a:gd name="T30" fmla="*/ 13 w 38"/>
                <a:gd name="T31" fmla="*/ 7 h 34"/>
                <a:gd name="T32" fmla="*/ 17 w 38"/>
                <a:gd name="T33" fmla="*/ 9 h 34"/>
                <a:gd name="T34" fmla="*/ 20 w 38"/>
                <a:gd name="T35" fmla="*/ 8 h 34"/>
                <a:gd name="T36" fmla="*/ 21 w 38"/>
                <a:gd name="T37" fmla="*/ 5 h 34"/>
                <a:gd name="T38" fmla="*/ 28 w 38"/>
                <a:gd name="T39" fmla="*/ 4 h 34"/>
                <a:gd name="T40" fmla="*/ 18 w 38"/>
                <a:gd name="T41" fmla="*/ 32 h 34"/>
                <a:gd name="T42" fmla="*/ 24 w 38"/>
                <a:gd name="T43" fmla="*/ 34 h 34"/>
                <a:gd name="T44" fmla="*/ 30 w 38"/>
                <a:gd name="T45" fmla="*/ 32 h 34"/>
                <a:gd name="T46" fmla="*/ 26 w 38"/>
                <a:gd name="T47" fmla="*/ 31 h 34"/>
                <a:gd name="T48" fmla="*/ 20 w 38"/>
                <a:gd name="T49" fmla="*/ 30 h 34"/>
                <a:gd name="T50" fmla="*/ 19 w 38"/>
                <a:gd name="T51" fmla="*/ 31 h 34"/>
                <a:gd name="T52" fmla="*/ 0 w 38"/>
                <a:gd name="T53" fmla="*/ 12 h 34"/>
                <a:gd name="T54" fmla="*/ 5 w 38"/>
                <a:gd name="T55" fmla="*/ 16 h 34"/>
                <a:gd name="T56" fmla="*/ 5 w 38"/>
                <a:gd name="T57" fmla="*/ 18 h 34"/>
                <a:gd name="T58" fmla="*/ 4 w 38"/>
                <a:gd name="T59" fmla="*/ 19 h 34"/>
                <a:gd name="T60" fmla="*/ 6 w 38"/>
                <a:gd name="T61" fmla="*/ 21 h 34"/>
                <a:gd name="T62" fmla="*/ 34 w 38"/>
                <a:gd name="T63" fmla="*/ 29 h 34"/>
                <a:gd name="T64" fmla="*/ 34 w 38"/>
                <a:gd name="T65" fmla="*/ 32 h 34"/>
                <a:gd name="T66" fmla="*/ 38 w 38"/>
                <a:gd name="T67" fmla="*/ 27 h 34"/>
                <a:gd name="T68" fmla="*/ 36 w 38"/>
                <a:gd name="T69" fmla="*/ 29 h 34"/>
                <a:gd name="T70" fmla="*/ 30 w 38"/>
                <a:gd name="T71" fmla="*/ 21 h 34"/>
                <a:gd name="T72" fmla="*/ 30 w 38"/>
                <a:gd name="T73" fmla="*/ 21 h 34"/>
                <a:gd name="T74" fmla="*/ 27 w 38"/>
                <a:gd name="T75" fmla="*/ 18 h 34"/>
                <a:gd name="T76" fmla="*/ 26 w 38"/>
                <a:gd name="T77" fmla="*/ 14 h 34"/>
                <a:gd name="T78" fmla="*/ 29 w 38"/>
                <a:gd name="T79" fmla="*/ 15 h 34"/>
                <a:gd name="T80" fmla="*/ 27 w 38"/>
                <a:gd name="T81" fmla="*/ 15 h 34"/>
                <a:gd name="T82" fmla="*/ 23 w 38"/>
                <a:gd name="T83" fmla="*/ 9 h 34"/>
                <a:gd name="T84" fmla="*/ 23 w 38"/>
                <a:gd name="T85" fmla="*/ 10 h 34"/>
                <a:gd name="T86" fmla="*/ 20 w 38"/>
                <a:gd name="T87" fmla="*/ 7 h 34"/>
                <a:gd name="T88" fmla="*/ 16 w 38"/>
                <a:gd name="T89" fmla="*/ 14 h 34"/>
                <a:gd name="T90" fmla="*/ 22 w 38"/>
                <a:gd name="T91" fmla="*/ 16 h 34"/>
                <a:gd name="T92" fmla="*/ 28 w 38"/>
                <a:gd name="T93" fmla="*/ 22 h 34"/>
                <a:gd name="T94" fmla="*/ 21 w 38"/>
                <a:gd name="T95" fmla="*/ 24 h 34"/>
                <a:gd name="T96" fmla="*/ 21 w 38"/>
                <a:gd name="T97" fmla="*/ 22 h 34"/>
                <a:gd name="T98" fmla="*/ 26 w 38"/>
                <a:gd name="T99" fmla="*/ 25 h 34"/>
                <a:gd name="T100" fmla="*/ 26 w 38"/>
                <a:gd name="T101" fmla="*/ 23 h 34"/>
                <a:gd name="T102" fmla="*/ 22 w 38"/>
                <a:gd name="T103" fmla="*/ 20 h 34"/>
                <a:gd name="T104" fmla="*/ 14 w 38"/>
                <a:gd name="T105" fmla="*/ 15 h 34"/>
                <a:gd name="T106" fmla="*/ 20 w 38"/>
                <a:gd name="T107" fmla="*/ 18 h 34"/>
                <a:gd name="T108" fmla="*/ 20 w 38"/>
                <a:gd name="T109" fmla="*/ 20 h 34"/>
                <a:gd name="T110" fmla="*/ 17 w 38"/>
                <a:gd name="T111" fmla="*/ 17 h 34"/>
                <a:gd name="T112" fmla="*/ 15 w 38"/>
                <a:gd name="T113" fmla="*/ 27 h 34"/>
                <a:gd name="T114" fmla="*/ 15 w 38"/>
                <a:gd name="T11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3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18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8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1"/>
                    <a:pt x="6" y="21"/>
                    <a:pt x="6" y="21"/>
                  </a:cubicBezTo>
                  <a:close/>
                  <a:moveTo>
                    <a:pt x="33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lose/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30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30" y="21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1"/>
                    <a:pt x="30" y="21"/>
                    <a:pt x="30" y="21"/>
                  </a:cubicBezTo>
                  <a:close/>
                  <a:moveTo>
                    <a:pt x="28" y="17"/>
                  </a:move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7" y="1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lose/>
                  <a:moveTo>
                    <a:pt x="21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8" y="22"/>
                  </a:move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lose/>
                  <a:moveTo>
                    <a:pt x="21" y="27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lose/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lose/>
                  <a:moveTo>
                    <a:pt x="24" y="25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5"/>
                    <a:pt x="24" y="25"/>
                    <a:pt x="24" y="25"/>
                  </a:cubicBezTo>
                  <a:close/>
                  <a:moveTo>
                    <a:pt x="26" y="25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lose/>
                  <a:moveTo>
                    <a:pt x="25" y="23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lose/>
                  <a:moveTo>
                    <a:pt x="24" y="22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lose/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5" y="27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15" y="26"/>
                  </a:move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lnTo>
                    <a:pt x="15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76"/>
            <p:cNvSpPr>
              <a:spLocks noEditPoints="1"/>
            </p:cNvSpPr>
            <p:nvPr/>
          </p:nvSpPr>
          <p:spPr bwMode="auto">
            <a:xfrm>
              <a:off x="5183368" y="2307493"/>
              <a:ext cx="119657" cy="86205"/>
            </a:xfrm>
            <a:custGeom>
              <a:avLst/>
              <a:gdLst>
                <a:gd name="T0" fmla="*/ 4 w 93"/>
                <a:gd name="T1" fmla="*/ 11 h 67"/>
                <a:gd name="T2" fmla="*/ 19 w 93"/>
                <a:gd name="T3" fmla="*/ 15 h 67"/>
                <a:gd name="T4" fmla="*/ 30 w 93"/>
                <a:gd name="T5" fmla="*/ 19 h 67"/>
                <a:gd name="T6" fmla="*/ 30 w 93"/>
                <a:gd name="T7" fmla="*/ 8 h 67"/>
                <a:gd name="T8" fmla="*/ 26 w 93"/>
                <a:gd name="T9" fmla="*/ 0 h 67"/>
                <a:gd name="T10" fmla="*/ 37 w 93"/>
                <a:gd name="T11" fmla="*/ 8 h 67"/>
                <a:gd name="T12" fmla="*/ 49 w 93"/>
                <a:gd name="T13" fmla="*/ 11 h 67"/>
                <a:gd name="T14" fmla="*/ 56 w 93"/>
                <a:gd name="T15" fmla="*/ 8 h 67"/>
                <a:gd name="T16" fmla="*/ 63 w 93"/>
                <a:gd name="T17" fmla="*/ 4 h 67"/>
                <a:gd name="T18" fmla="*/ 71 w 93"/>
                <a:gd name="T19" fmla="*/ 11 h 67"/>
                <a:gd name="T20" fmla="*/ 78 w 93"/>
                <a:gd name="T21" fmla="*/ 19 h 67"/>
                <a:gd name="T22" fmla="*/ 82 w 93"/>
                <a:gd name="T23" fmla="*/ 26 h 67"/>
                <a:gd name="T24" fmla="*/ 89 w 93"/>
                <a:gd name="T25" fmla="*/ 26 h 67"/>
                <a:gd name="T26" fmla="*/ 89 w 93"/>
                <a:gd name="T27" fmla="*/ 30 h 67"/>
                <a:gd name="T28" fmla="*/ 82 w 93"/>
                <a:gd name="T29" fmla="*/ 30 h 67"/>
                <a:gd name="T30" fmla="*/ 78 w 93"/>
                <a:gd name="T31" fmla="*/ 37 h 67"/>
                <a:gd name="T32" fmla="*/ 78 w 93"/>
                <a:gd name="T33" fmla="*/ 45 h 67"/>
                <a:gd name="T34" fmla="*/ 78 w 93"/>
                <a:gd name="T35" fmla="*/ 48 h 67"/>
                <a:gd name="T36" fmla="*/ 78 w 93"/>
                <a:gd name="T37" fmla="*/ 52 h 67"/>
                <a:gd name="T38" fmla="*/ 74 w 93"/>
                <a:gd name="T39" fmla="*/ 60 h 67"/>
                <a:gd name="T40" fmla="*/ 74 w 93"/>
                <a:gd name="T41" fmla="*/ 52 h 67"/>
                <a:gd name="T42" fmla="*/ 71 w 93"/>
                <a:gd name="T43" fmla="*/ 52 h 67"/>
                <a:gd name="T44" fmla="*/ 74 w 93"/>
                <a:gd name="T45" fmla="*/ 60 h 67"/>
                <a:gd name="T46" fmla="*/ 74 w 93"/>
                <a:gd name="T47" fmla="*/ 63 h 67"/>
                <a:gd name="T48" fmla="*/ 71 w 93"/>
                <a:gd name="T49" fmla="*/ 67 h 67"/>
                <a:gd name="T50" fmla="*/ 67 w 93"/>
                <a:gd name="T51" fmla="*/ 67 h 67"/>
                <a:gd name="T52" fmla="*/ 60 w 93"/>
                <a:gd name="T53" fmla="*/ 60 h 67"/>
                <a:gd name="T54" fmla="*/ 60 w 93"/>
                <a:gd name="T55" fmla="*/ 52 h 67"/>
                <a:gd name="T56" fmla="*/ 63 w 93"/>
                <a:gd name="T57" fmla="*/ 52 h 67"/>
                <a:gd name="T58" fmla="*/ 60 w 93"/>
                <a:gd name="T59" fmla="*/ 48 h 67"/>
                <a:gd name="T60" fmla="*/ 56 w 93"/>
                <a:gd name="T61" fmla="*/ 45 h 67"/>
                <a:gd name="T62" fmla="*/ 52 w 93"/>
                <a:gd name="T63" fmla="*/ 48 h 67"/>
                <a:gd name="T64" fmla="*/ 49 w 93"/>
                <a:gd name="T65" fmla="*/ 52 h 67"/>
                <a:gd name="T66" fmla="*/ 41 w 93"/>
                <a:gd name="T67" fmla="*/ 56 h 67"/>
                <a:gd name="T68" fmla="*/ 41 w 93"/>
                <a:gd name="T69" fmla="*/ 56 h 67"/>
                <a:gd name="T70" fmla="*/ 37 w 93"/>
                <a:gd name="T71" fmla="*/ 60 h 67"/>
                <a:gd name="T72" fmla="*/ 34 w 93"/>
                <a:gd name="T73" fmla="*/ 60 h 67"/>
                <a:gd name="T74" fmla="*/ 37 w 93"/>
                <a:gd name="T75" fmla="*/ 52 h 67"/>
                <a:gd name="T76" fmla="*/ 37 w 93"/>
                <a:gd name="T77" fmla="*/ 48 h 67"/>
                <a:gd name="T78" fmla="*/ 30 w 93"/>
                <a:gd name="T79" fmla="*/ 45 h 67"/>
                <a:gd name="T80" fmla="*/ 19 w 93"/>
                <a:gd name="T81" fmla="*/ 37 h 67"/>
                <a:gd name="T82" fmla="*/ 23 w 93"/>
                <a:gd name="T83" fmla="*/ 34 h 67"/>
                <a:gd name="T84" fmla="*/ 15 w 93"/>
                <a:gd name="T85" fmla="*/ 26 h 67"/>
                <a:gd name="T86" fmla="*/ 12 w 93"/>
                <a:gd name="T87" fmla="*/ 19 h 67"/>
                <a:gd name="T88" fmla="*/ 4 w 93"/>
                <a:gd name="T89" fmla="*/ 15 h 67"/>
                <a:gd name="T90" fmla="*/ 30 w 93"/>
                <a:gd name="T91" fmla="*/ 60 h 67"/>
                <a:gd name="T92" fmla="*/ 19 w 93"/>
                <a:gd name="T93" fmla="*/ 48 h 67"/>
                <a:gd name="T94" fmla="*/ 15 w 93"/>
                <a:gd name="T95" fmla="*/ 45 h 67"/>
                <a:gd name="T96" fmla="*/ 8 w 93"/>
                <a:gd name="T97" fmla="*/ 41 h 67"/>
                <a:gd name="T98" fmla="*/ 0 w 93"/>
                <a:gd name="T99" fmla="*/ 41 h 67"/>
                <a:gd name="T100" fmla="*/ 4 w 93"/>
                <a:gd name="T101" fmla="*/ 45 h 67"/>
                <a:gd name="T102" fmla="*/ 8 w 93"/>
                <a:gd name="T103" fmla="*/ 45 h 67"/>
                <a:gd name="T104" fmla="*/ 8 w 93"/>
                <a:gd name="T105" fmla="*/ 52 h 67"/>
                <a:gd name="T106" fmla="*/ 15 w 93"/>
                <a:gd name="T107" fmla="*/ 56 h 67"/>
                <a:gd name="T108" fmla="*/ 26 w 93"/>
                <a:gd name="T109" fmla="*/ 60 h 67"/>
                <a:gd name="T110" fmla="*/ 30 w 93"/>
                <a:gd name="T11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67">
                  <a:moveTo>
                    <a:pt x="4" y="15"/>
                  </a:moveTo>
                  <a:lnTo>
                    <a:pt x="4" y="11"/>
                  </a:lnTo>
                  <a:lnTo>
                    <a:pt x="8" y="11"/>
                  </a:lnTo>
                  <a:lnTo>
                    <a:pt x="19" y="15"/>
                  </a:lnTo>
                  <a:lnTo>
                    <a:pt x="26" y="15"/>
                  </a:lnTo>
                  <a:lnTo>
                    <a:pt x="30" y="19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56" y="8"/>
                  </a:lnTo>
                  <a:lnTo>
                    <a:pt x="60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9" y="26"/>
                  </a:lnTo>
                  <a:lnTo>
                    <a:pt x="93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78" y="37"/>
                  </a:lnTo>
                  <a:lnTo>
                    <a:pt x="78" y="41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8" y="56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1" y="52"/>
                  </a:lnTo>
                  <a:lnTo>
                    <a:pt x="71" y="56"/>
                  </a:lnTo>
                  <a:lnTo>
                    <a:pt x="74" y="60"/>
                  </a:lnTo>
                  <a:lnTo>
                    <a:pt x="71" y="60"/>
                  </a:lnTo>
                  <a:lnTo>
                    <a:pt x="74" y="63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7" y="67"/>
                  </a:lnTo>
                  <a:lnTo>
                    <a:pt x="63" y="63"/>
                  </a:lnTo>
                  <a:lnTo>
                    <a:pt x="60" y="60"/>
                  </a:lnTo>
                  <a:lnTo>
                    <a:pt x="63" y="5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9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4" y="45"/>
                  </a:lnTo>
                  <a:lnTo>
                    <a:pt x="30" y="45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3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4" y="15"/>
                  </a:lnTo>
                  <a:close/>
                  <a:moveTo>
                    <a:pt x="30" y="60"/>
                  </a:moveTo>
                  <a:lnTo>
                    <a:pt x="23" y="48"/>
                  </a:lnTo>
                  <a:lnTo>
                    <a:pt x="19" y="48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23" y="60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5179508" y="2365391"/>
              <a:ext cx="428448" cy="315225"/>
            </a:xfrm>
            <a:custGeom>
              <a:avLst/>
              <a:gdLst>
                <a:gd name="T0" fmla="*/ 11 w 333"/>
                <a:gd name="T1" fmla="*/ 3 h 245"/>
                <a:gd name="T2" fmla="*/ 29 w 333"/>
                <a:gd name="T3" fmla="*/ 15 h 245"/>
                <a:gd name="T4" fmla="*/ 40 w 333"/>
                <a:gd name="T5" fmla="*/ 15 h 245"/>
                <a:gd name="T6" fmla="*/ 48 w 333"/>
                <a:gd name="T7" fmla="*/ 7 h 245"/>
                <a:gd name="T8" fmla="*/ 59 w 333"/>
                <a:gd name="T9" fmla="*/ 0 h 245"/>
                <a:gd name="T10" fmla="*/ 63 w 333"/>
                <a:gd name="T11" fmla="*/ 7 h 245"/>
                <a:gd name="T12" fmla="*/ 70 w 333"/>
                <a:gd name="T13" fmla="*/ 22 h 245"/>
                <a:gd name="T14" fmla="*/ 77 w 333"/>
                <a:gd name="T15" fmla="*/ 26 h 245"/>
                <a:gd name="T16" fmla="*/ 85 w 333"/>
                <a:gd name="T17" fmla="*/ 37 h 245"/>
                <a:gd name="T18" fmla="*/ 103 w 333"/>
                <a:gd name="T19" fmla="*/ 41 h 245"/>
                <a:gd name="T20" fmla="*/ 126 w 333"/>
                <a:gd name="T21" fmla="*/ 52 h 245"/>
                <a:gd name="T22" fmla="*/ 163 w 333"/>
                <a:gd name="T23" fmla="*/ 48 h 245"/>
                <a:gd name="T24" fmla="*/ 174 w 333"/>
                <a:gd name="T25" fmla="*/ 37 h 245"/>
                <a:gd name="T26" fmla="*/ 192 w 333"/>
                <a:gd name="T27" fmla="*/ 22 h 245"/>
                <a:gd name="T28" fmla="*/ 211 w 333"/>
                <a:gd name="T29" fmla="*/ 22 h 245"/>
                <a:gd name="T30" fmla="*/ 237 w 333"/>
                <a:gd name="T31" fmla="*/ 29 h 245"/>
                <a:gd name="T32" fmla="*/ 251 w 333"/>
                <a:gd name="T33" fmla="*/ 37 h 245"/>
                <a:gd name="T34" fmla="*/ 277 w 333"/>
                <a:gd name="T35" fmla="*/ 55 h 245"/>
                <a:gd name="T36" fmla="*/ 281 w 333"/>
                <a:gd name="T37" fmla="*/ 70 h 245"/>
                <a:gd name="T38" fmla="*/ 281 w 333"/>
                <a:gd name="T39" fmla="*/ 78 h 245"/>
                <a:gd name="T40" fmla="*/ 274 w 333"/>
                <a:gd name="T41" fmla="*/ 89 h 245"/>
                <a:gd name="T42" fmla="*/ 281 w 333"/>
                <a:gd name="T43" fmla="*/ 100 h 245"/>
                <a:gd name="T44" fmla="*/ 281 w 333"/>
                <a:gd name="T45" fmla="*/ 126 h 245"/>
                <a:gd name="T46" fmla="*/ 300 w 333"/>
                <a:gd name="T47" fmla="*/ 144 h 245"/>
                <a:gd name="T48" fmla="*/ 300 w 333"/>
                <a:gd name="T49" fmla="*/ 182 h 245"/>
                <a:gd name="T50" fmla="*/ 318 w 333"/>
                <a:gd name="T51" fmla="*/ 189 h 245"/>
                <a:gd name="T52" fmla="*/ 326 w 333"/>
                <a:gd name="T53" fmla="*/ 204 h 245"/>
                <a:gd name="T54" fmla="*/ 333 w 333"/>
                <a:gd name="T55" fmla="*/ 219 h 245"/>
                <a:gd name="T56" fmla="*/ 311 w 333"/>
                <a:gd name="T57" fmla="*/ 222 h 245"/>
                <a:gd name="T58" fmla="*/ 311 w 333"/>
                <a:gd name="T59" fmla="*/ 241 h 245"/>
                <a:gd name="T60" fmla="*/ 296 w 333"/>
                <a:gd name="T61" fmla="*/ 241 h 245"/>
                <a:gd name="T62" fmla="*/ 289 w 333"/>
                <a:gd name="T63" fmla="*/ 241 h 245"/>
                <a:gd name="T64" fmla="*/ 263 w 333"/>
                <a:gd name="T65" fmla="*/ 237 h 245"/>
                <a:gd name="T66" fmla="*/ 248 w 333"/>
                <a:gd name="T67" fmla="*/ 233 h 245"/>
                <a:gd name="T68" fmla="*/ 233 w 333"/>
                <a:gd name="T69" fmla="*/ 222 h 245"/>
                <a:gd name="T70" fmla="*/ 226 w 333"/>
                <a:gd name="T71" fmla="*/ 211 h 245"/>
                <a:gd name="T72" fmla="*/ 207 w 333"/>
                <a:gd name="T73" fmla="*/ 211 h 245"/>
                <a:gd name="T74" fmla="*/ 185 w 333"/>
                <a:gd name="T75" fmla="*/ 215 h 245"/>
                <a:gd name="T76" fmla="*/ 166 w 333"/>
                <a:gd name="T77" fmla="*/ 211 h 245"/>
                <a:gd name="T78" fmla="*/ 159 w 333"/>
                <a:gd name="T79" fmla="*/ 204 h 245"/>
                <a:gd name="T80" fmla="*/ 140 w 333"/>
                <a:gd name="T81" fmla="*/ 200 h 245"/>
                <a:gd name="T82" fmla="*/ 126 w 333"/>
                <a:gd name="T83" fmla="*/ 185 h 245"/>
                <a:gd name="T84" fmla="*/ 126 w 333"/>
                <a:gd name="T85" fmla="*/ 182 h 245"/>
                <a:gd name="T86" fmla="*/ 114 w 333"/>
                <a:gd name="T87" fmla="*/ 163 h 245"/>
                <a:gd name="T88" fmla="*/ 100 w 333"/>
                <a:gd name="T89" fmla="*/ 163 h 245"/>
                <a:gd name="T90" fmla="*/ 96 w 333"/>
                <a:gd name="T91" fmla="*/ 159 h 245"/>
                <a:gd name="T92" fmla="*/ 92 w 333"/>
                <a:gd name="T93" fmla="*/ 163 h 245"/>
                <a:gd name="T94" fmla="*/ 85 w 333"/>
                <a:gd name="T95" fmla="*/ 159 h 245"/>
                <a:gd name="T96" fmla="*/ 74 w 333"/>
                <a:gd name="T97" fmla="*/ 141 h 245"/>
                <a:gd name="T98" fmla="*/ 66 w 333"/>
                <a:gd name="T99" fmla="*/ 122 h 245"/>
                <a:gd name="T100" fmla="*/ 44 w 333"/>
                <a:gd name="T101" fmla="*/ 115 h 245"/>
                <a:gd name="T102" fmla="*/ 40 w 333"/>
                <a:gd name="T103" fmla="*/ 104 h 245"/>
                <a:gd name="T104" fmla="*/ 33 w 333"/>
                <a:gd name="T105" fmla="*/ 96 h 245"/>
                <a:gd name="T106" fmla="*/ 37 w 333"/>
                <a:gd name="T107" fmla="*/ 81 h 245"/>
                <a:gd name="T108" fmla="*/ 40 w 333"/>
                <a:gd name="T109" fmla="*/ 70 h 245"/>
                <a:gd name="T110" fmla="*/ 40 w 333"/>
                <a:gd name="T111" fmla="*/ 67 h 245"/>
                <a:gd name="T112" fmla="*/ 26 w 333"/>
                <a:gd name="T113" fmla="*/ 63 h 245"/>
                <a:gd name="T114" fmla="*/ 18 w 333"/>
                <a:gd name="T115" fmla="*/ 52 h 245"/>
                <a:gd name="T116" fmla="*/ 11 w 333"/>
                <a:gd name="T117" fmla="*/ 41 h 245"/>
                <a:gd name="T118" fmla="*/ 7 w 333"/>
                <a:gd name="T119" fmla="*/ 22 h 245"/>
                <a:gd name="T120" fmla="*/ 0 w 333"/>
                <a:gd name="T121" fmla="*/ 7 h 245"/>
                <a:gd name="T122" fmla="*/ 7 w 333"/>
                <a:gd name="T12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245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40" y="15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63" y="15"/>
                  </a:lnTo>
                  <a:lnTo>
                    <a:pt x="66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81" y="33"/>
                  </a:lnTo>
                  <a:lnTo>
                    <a:pt x="85" y="37"/>
                  </a:lnTo>
                  <a:lnTo>
                    <a:pt x="89" y="37"/>
                  </a:lnTo>
                  <a:lnTo>
                    <a:pt x="92" y="41"/>
                  </a:lnTo>
                  <a:lnTo>
                    <a:pt x="96" y="37"/>
                  </a:lnTo>
                  <a:lnTo>
                    <a:pt x="100" y="41"/>
                  </a:lnTo>
                  <a:lnTo>
                    <a:pt x="103" y="41"/>
                  </a:lnTo>
                  <a:lnTo>
                    <a:pt x="103" y="44"/>
                  </a:lnTo>
                  <a:lnTo>
                    <a:pt x="103" y="44"/>
                  </a:lnTo>
                  <a:lnTo>
                    <a:pt x="114" y="48"/>
                  </a:lnTo>
                  <a:lnTo>
                    <a:pt x="118" y="48"/>
                  </a:lnTo>
                  <a:lnTo>
                    <a:pt x="126" y="52"/>
                  </a:lnTo>
                  <a:lnTo>
                    <a:pt x="133" y="52"/>
                  </a:lnTo>
                  <a:lnTo>
                    <a:pt x="144" y="48"/>
                  </a:lnTo>
                  <a:lnTo>
                    <a:pt x="152" y="48"/>
                  </a:lnTo>
                  <a:lnTo>
                    <a:pt x="159" y="48"/>
                  </a:lnTo>
                  <a:lnTo>
                    <a:pt x="163" y="48"/>
                  </a:lnTo>
                  <a:lnTo>
                    <a:pt x="166" y="44"/>
                  </a:lnTo>
                  <a:lnTo>
                    <a:pt x="163" y="41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74" y="37"/>
                  </a:lnTo>
                  <a:lnTo>
                    <a:pt x="174" y="33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85" y="26"/>
                  </a:lnTo>
                  <a:lnTo>
                    <a:pt x="192" y="22"/>
                  </a:lnTo>
                  <a:lnTo>
                    <a:pt x="200" y="26"/>
                  </a:lnTo>
                  <a:lnTo>
                    <a:pt x="200" y="22"/>
                  </a:lnTo>
                  <a:lnTo>
                    <a:pt x="203" y="18"/>
                  </a:lnTo>
                  <a:lnTo>
                    <a:pt x="207" y="22"/>
                  </a:lnTo>
                  <a:lnTo>
                    <a:pt x="211" y="22"/>
                  </a:lnTo>
                  <a:lnTo>
                    <a:pt x="214" y="26"/>
                  </a:lnTo>
                  <a:lnTo>
                    <a:pt x="222" y="26"/>
                  </a:lnTo>
                  <a:lnTo>
                    <a:pt x="229" y="33"/>
                  </a:lnTo>
                  <a:lnTo>
                    <a:pt x="233" y="33"/>
                  </a:lnTo>
                  <a:lnTo>
                    <a:pt x="237" y="29"/>
                  </a:lnTo>
                  <a:lnTo>
                    <a:pt x="244" y="33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48" y="41"/>
                  </a:lnTo>
                  <a:lnTo>
                    <a:pt x="251" y="37"/>
                  </a:lnTo>
                  <a:lnTo>
                    <a:pt x="259" y="41"/>
                  </a:lnTo>
                  <a:lnTo>
                    <a:pt x="266" y="48"/>
                  </a:lnTo>
                  <a:lnTo>
                    <a:pt x="274" y="48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7" y="55"/>
                  </a:lnTo>
                  <a:lnTo>
                    <a:pt x="277" y="59"/>
                  </a:lnTo>
                  <a:lnTo>
                    <a:pt x="277" y="63"/>
                  </a:lnTo>
                  <a:lnTo>
                    <a:pt x="281" y="67"/>
                  </a:lnTo>
                  <a:lnTo>
                    <a:pt x="281" y="70"/>
                  </a:lnTo>
                  <a:lnTo>
                    <a:pt x="281" y="70"/>
                  </a:lnTo>
                  <a:lnTo>
                    <a:pt x="277" y="74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81" y="78"/>
                  </a:lnTo>
                  <a:lnTo>
                    <a:pt x="277" y="81"/>
                  </a:lnTo>
                  <a:lnTo>
                    <a:pt x="274" y="81"/>
                  </a:lnTo>
                  <a:lnTo>
                    <a:pt x="274" y="85"/>
                  </a:lnTo>
                  <a:lnTo>
                    <a:pt x="277" y="85"/>
                  </a:lnTo>
                  <a:lnTo>
                    <a:pt x="274" y="89"/>
                  </a:lnTo>
                  <a:lnTo>
                    <a:pt x="274" y="92"/>
                  </a:lnTo>
                  <a:lnTo>
                    <a:pt x="277" y="96"/>
                  </a:lnTo>
                  <a:lnTo>
                    <a:pt x="277" y="100"/>
                  </a:lnTo>
                  <a:lnTo>
                    <a:pt x="281" y="100"/>
                  </a:lnTo>
                  <a:lnTo>
                    <a:pt x="281" y="100"/>
                  </a:lnTo>
                  <a:lnTo>
                    <a:pt x="277" y="107"/>
                  </a:lnTo>
                  <a:lnTo>
                    <a:pt x="277" y="111"/>
                  </a:lnTo>
                  <a:lnTo>
                    <a:pt x="281" y="118"/>
                  </a:lnTo>
                  <a:lnTo>
                    <a:pt x="285" y="126"/>
                  </a:lnTo>
                  <a:lnTo>
                    <a:pt x="281" y="126"/>
                  </a:lnTo>
                  <a:lnTo>
                    <a:pt x="285" y="130"/>
                  </a:lnTo>
                  <a:lnTo>
                    <a:pt x="285" y="133"/>
                  </a:lnTo>
                  <a:lnTo>
                    <a:pt x="300" y="133"/>
                  </a:lnTo>
                  <a:lnTo>
                    <a:pt x="303" y="141"/>
                  </a:lnTo>
                  <a:lnTo>
                    <a:pt x="300" y="144"/>
                  </a:lnTo>
                  <a:lnTo>
                    <a:pt x="303" y="148"/>
                  </a:lnTo>
                  <a:lnTo>
                    <a:pt x="303" y="152"/>
                  </a:lnTo>
                  <a:lnTo>
                    <a:pt x="289" y="167"/>
                  </a:lnTo>
                  <a:lnTo>
                    <a:pt x="300" y="178"/>
                  </a:lnTo>
                  <a:lnTo>
                    <a:pt x="300" y="182"/>
                  </a:lnTo>
                  <a:lnTo>
                    <a:pt x="303" y="185"/>
                  </a:lnTo>
                  <a:lnTo>
                    <a:pt x="307" y="185"/>
                  </a:lnTo>
                  <a:lnTo>
                    <a:pt x="311" y="189"/>
                  </a:lnTo>
                  <a:lnTo>
                    <a:pt x="314" y="189"/>
                  </a:lnTo>
                  <a:lnTo>
                    <a:pt x="318" y="189"/>
                  </a:lnTo>
                  <a:lnTo>
                    <a:pt x="318" y="193"/>
                  </a:lnTo>
                  <a:lnTo>
                    <a:pt x="322" y="193"/>
                  </a:lnTo>
                  <a:lnTo>
                    <a:pt x="322" y="196"/>
                  </a:lnTo>
                  <a:lnTo>
                    <a:pt x="326" y="200"/>
                  </a:lnTo>
                  <a:lnTo>
                    <a:pt x="326" y="204"/>
                  </a:lnTo>
                  <a:lnTo>
                    <a:pt x="326" y="207"/>
                  </a:lnTo>
                  <a:lnTo>
                    <a:pt x="329" y="207"/>
                  </a:lnTo>
                  <a:lnTo>
                    <a:pt x="333" y="207"/>
                  </a:lnTo>
                  <a:lnTo>
                    <a:pt x="333" y="215"/>
                  </a:lnTo>
                  <a:lnTo>
                    <a:pt x="333" y="219"/>
                  </a:lnTo>
                  <a:lnTo>
                    <a:pt x="329" y="215"/>
                  </a:lnTo>
                  <a:lnTo>
                    <a:pt x="318" y="219"/>
                  </a:lnTo>
                  <a:lnTo>
                    <a:pt x="318" y="219"/>
                  </a:lnTo>
                  <a:lnTo>
                    <a:pt x="314" y="222"/>
                  </a:lnTo>
                  <a:lnTo>
                    <a:pt x="311" y="222"/>
                  </a:lnTo>
                  <a:lnTo>
                    <a:pt x="311" y="226"/>
                  </a:lnTo>
                  <a:lnTo>
                    <a:pt x="311" y="230"/>
                  </a:lnTo>
                  <a:lnTo>
                    <a:pt x="311" y="233"/>
                  </a:lnTo>
                  <a:lnTo>
                    <a:pt x="311" y="237"/>
                  </a:lnTo>
                  <a:lnTo>
                    <a:pt x="311" y="241"/>
                  </a:lnTo>
                  <a:lnTo>
                    <a:pt x="311" y="241"/>
                  </a:lnTo>
                  <a:lnTo>
                    <a:pt x="307" y="241"/>
                  </a:lnTo>
                  <a:lnTo>
                    <a:pt x="307" y="245"/>
                  </a:lnTo>
                  <a:lnTo>
                    <a:pt x="300" y="241"/>
                  </a:lnTo>
                  <a:lnTo>
                    <a:pt x="296" y="241"/>
                  </a:lnTo>
                  <a:lnTo>
                    <a:pt x="296" y="237"/>
                  </a:lnTo>
                  <a:lnTo>
                    <a:pt x="292" y="237"/>
                  </a:lnTo>
                  <a:lnTo>
                    <a:pt x="292" y="241"/>
                  </a:lnTo>
                  <a:lnTo>
                    <a:pt x="292" y="241"/>
                  </a:lnTo>
                  <a:lnTo>
                    <a:pt x="289" y="241"/>
                  </a:lnTo>
                  <a:lnTo>
                    <a:pt x="289" y="241"/>
                  </a:lnTo>
                  <a:lnTo>
                    <a:pt x="285" y="237"/>
                  </a:lnTo>
                  <a:lnTo>
                    <a:pt x="277" y="237"/>
                  </a:lnTo>
                  <a:lnTo>
                    <a:pt x="274" y="237"/>
                  </a:lnTo>
                  <a:lnTo>
                    <a:pt x="263" y="237"/>
                  </a:lnTo>
                  <a:lnTo>
                    <a:pt x="259" y="233"/>
                  </a:lnTo>
                  <a:lnTo>
                    <a:pt x="259" y="233"/>
                  </a:lnTo>
                  <a:lnTo>
                    <a:pt x="255" y="237"/>
                  </a:lnTo>
                  <a:lnTo>
                    <a:pt x="251" y="233"/>
                  </a:lnTo>
                  <a:lnTo>
                    <a:pt x="248" y="233"/>
                  </a:lnTo>
                  <a:lnTo>
                    <a:pt x="237" y="233"/>
                  </a:lnTo>
                  <a:lnTo>
                    <a:pt x="237" y="233"/>
                  </a:lnTo>
                  <a:lnTo>
                    <a:pt x="237" y="230"/>
                  </a:lnTo>
                  <a:lnTo>
                    <a:pt x="237" y="226"/>
                  </a:lnTo>
                  <a:lnTo>
                    <a:pt x="233" y="222"/>
                  </a:lnTo>
                  <a:lnTo>
                    <a:pt x="229" y="215"/>
                  </a:lnTo>
                  <a:lnTo>
                    <a:pt x="229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6" y="211"/>
                  </a:lnTo>
                  <a:lnTo>
                    <a:pt x="222" y="211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11" y="215"/>
                  </a:lnTo>
                  <a:lnTo>
                    <a:pt x="207" y="211"/>
                  </a:lnTo>
                  <a:lnTo>
                    <a:pt x="207" y="215"/>
                  </a:lnTo>
                  <a:lnTo>
                    <a:pt x="203" y="219"/>
                  </a:lnTo>
                  <a:lnTo>
                    <a:pt x="196" y="222"/>
                  </a:lnTo>
                  <a:lnTo>
                    <a:pt x="189" y="219"/>
                  </a:lnTo>
                  <a:lnTo>
                    <a:pt x="185" y="215"/>
                  </a:lnTo>
                  <a:lnTo>
                    <a:pt x="181" y="219"/>
                  </a:lnTo>
                  <a:lnTo>
                    <a:pt x="177" y="219"/>
                  </a:lnTo>
                  <a:lnTo>
                    <a:pt x="174" y="215"/>
                  </a:lnTo>
                  <a:lnTo>
                    <a:pt x="170" y="215"/>
                  </a:lnTo>
                  <a:lnTo>
                    <a:pt x="166" y="211"/>
                  </a:lnTo>
                  <a:lnTo>
                    <a:pt x="163" y="211"/>
                  </a:lnTo>
                  <a:lnTo>
                    <a:pt x="159" y="207"/>
                  </a:lnTo>
                  <a:lnTo>
                    <a:pt x="163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5" y="204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4" y="200"/>
                  </a:lnTo>
                  <a:lnTo>
                    <a:pt x="140" y="200"/>
                  </a:lnTo>
                  <a:lnTo>
                    <a:pt x="137" y="196"/>
                  </a:lnTo>
                  <a:lnTo>
                    <a:pt x="129" y="189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6" y="185"/>
                  </a:lnTo>
                  <a:lnTo>
                    <a:pt x="126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22" y="182"/>
                  </a:lnTo>
                  <a:lnTo>
                    <a:pt x="122" y="174"/>
                  </a:lnTo>
                  <a:lnTo>
                    <a:pt x="118" y="170"/>
                  </a:lnTo>
                  <a:lnTo>
                    <a:pt x="114" y="167"/>
                  </a:lnTo>
                  <a:lnTo>
                    <a:pt x="114" y="163"/>
                  </a:lnTo>
                  <a:lnTo>
                    <a:pt x="111" y="159"/>
                  </a:lnTo>
                  <a:lnTo>
                    <a:pt x="107" y="167"/>
                  </a:lnTo>
                  <a:lnTo>
                    <a:pt x="103" y="163"/>
                  </a:lnTo>
                  <a:lnTo>
                    <a:pt x="103" y="163"/>
                  </a:lnTo>
                  <a:lnTo>
                    <a:pt x="100" y="163"/>
                  </a:lnTo>
                  <a:lnTo>
                    <a:pt x="96" y="159"/>
                  </a:lnTo>
                  <a:lnTo>
                    <a:pt x="100" y="159"/>
                  </a:lnTo>
                  <a:lnTo>
                    <a:pt x="100" y="159"/>
                  </a:lnTo>
                  <a:lnTo>
                    <a:pt x="96" y="159"/>
                  </a:lnTo>
                  <a:lnTo>
                    <a:pt x="96" y="159"/>
                  </a:lnTo>
                  <a:lnTo>
                    <a:pt x="92" y="159"/>
                  </a:lnTo>
                  <a:lnTo>
                    <a:pt x="96" y="159"/>
                  </a:lnTo>
                  <a:lnTo>
                    <a:pt x="96" y="163"/>
                  </a:lnTo>
                  <a:lnTo>
                    <a:pt x="92" y="163"/>
                  </a:lnTo>
                  <a:lnTo>
                    <a:pt x="92" y="163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9" y="163"/>
                  </a:lnTo>
                  <a:lnTo>
                    <a:pt x="89" y="159"/>
                  </a:lnTo>
                  <a:lnTo>
                    <a:pt x="85" y="159"/>
                  </a:lnTo>
                  <a:lnTo>
                    <a:pt x="81" y="156"/>
                  </a:lnTo>
                  <a:lnTo>
                    <a:pt x="81" y="148"/>
                  </a:lnTo>
                  <a:lnTo>
                    <a:pt x="74" y="148"/>
                  </a:lnTo>
                  <a:lnTo>
                    <a:pt x="74" y="144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22"/>
                  </a:lnTo>
                  <a:lnTo>
                    <a:pt x="66" y="122"/>
                  </a:lnTo>
                  <a:lnTo>
                    <a:pt x="63" y="122"/>
                  </a:lnTo>
                  <a:lnTo>
                    <a:pt x="52" y="115"/>
                  </a:lnTo>
                  <a:lnTo>
                    <a:pt x="48" y="115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44" y="111"/>
                  </a:lnTo>
                  <a:lnTo>
                    <a:pt x="44" y="111"/>
                  </a:lnTo>
                  <a:lnTo>
                    <a:pt x="44" y="107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37" y="104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2"/>
                  </a:lnTo>
                  <a:lnTo>
                    <a:pt x="33" y="89"/>
                  </a:lnTo>
                  <a:lnTo>
                    <a:pt x="37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40" y="81"/>
                  </a:lnTo>
                  <a:lnTo>
                    <a:pt x="40" y="78"/>
                  </a:lnTo>
                  <a:lnTo>
                    <a:pt x="40" y="74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0" y="67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5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29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5155064" y="2326793"/>
              <a:ext cx="75912" cy="57899"/>
            </a:xfrm>
            <a:custGeom>
              <a:avLst/>
              <a:gdLst>
                <a:gd name="T0" fmla="*/ 0 w 59"/>
                <a:gd name="T1" fmla="*/ 0 h 45"/>
                <a:gd name="T2" fmla="*/ 4 w 59"/>
                <a:gd name="T3" fmla="*/ 0 h 45"/>
                <a:gd name="T4" fmla="*/ 11 w 59"/>
                <a:gd name="T5" fmla="*/ 0 h 45"/>
                <a:gd name="T6" fmla="*/ 15 w 59"/>
                <a:gd name="T7" fmla="*/ 0 h 45"/>
                <a:gd name="T8" fmla="*/ 26 w 59"/>
                <a:gd name="T9" fmla="*/ 0 h 45"/>
                <a:gd name="T10" fmla="*/ 30 w 59"/>
                <a:gd name="T11" fmla="*/ 4 h 45"/>
                <a:gd name="T12" fmla="*/ 34 w 59"/>
                <a:gd name="T13" fmla="*/ 4 h 45"/>
                <a:gd name="T14" fmla="*/ 37 w 59"/>
                <a:gd name="T15" fmla="*/ 8 h 45"/>
                <a:gd name="T16" fmla="*/ 37 w 59"/>
                <a:gd name="T17" fmla="*/ 11 h 45"/>
                <a:gd name="T18" fmla="*/ 37 w 59"/>
                <a:gd name="T19" fmla="*/ 11 h 45"/>
                <a:gd name="T20" fmla="*/ 45 w 59"/>
                <a:gd name="T21" fmla="*/ 19 h 45"/>
                <a:gd name="T22" fmla="*/ 45 w 59"/>
                <a:gd name="T23" fmla="*/ 19 h 45"/>
                <a:gd name="T24" fmla="*/ 41 w 59"/>
                <a:gd name="T25" fmla="*/ 22 h 45"/>
                <a:gd name="T26" fmla="*/ 45 w 59"/>
                <a:gd name="T27" fmla="*/ 26 h 45"/>
                <a:gd name="T28" fmla="*/ 52 w 59"/>
                <a:gd name="T29" fmla="*/ 30 h 45"/>
                <a:gd name="T30" fmla="*/ 56 w 59"/>
                <a:gd name="T31" fmla="*/ 30 h 45"/>
                <a:gd name="T32" fmla="*/ 59 w 59"/>
                <a:gd name="T33" fmla="*/ 33 h 45"/>
                <a:gd name="T34" fmla="*/ 56 w 59"/>
                <a:gd name="T35" fmla="*/ 33 h 45"/>
                <a:gd name="T36" fmla="*/ 59 w 59"/>
                <a:gd name="T37" fmla="*/ 37 h 45"/>
                <a:gd name="T38" fmla="*/ 56 w 59"/>
                <a:gd name="T39" fmla="*/ 41 h 45"/>
                <a:gd name="T40" fmla="*/ 56 w 59"/>
                <a:gd name="T41" fmla="*/ 45 h 45"/>
                <a:gd name="T42" fmla="*/ 52 w 59"/>
                <a:gd name="T43" fmla="*/ 45 h 45"/>
                <a:gd name="T44" fmla="*/ 45 w 59"/>
                <a:gd name="T45" fmla="*/ 33 h 45"/>
                <a:gd name="T46" fmla="*/ 41 w 59"/>
                <a:gd name="T47" fmla="*/ 33 h 45"/>
                <a:gd name="T48" fmla="*/ 37 w 59"/>
                <a:gd name="T49" fmla="*/ 30 h 45"/>
                <a:gd name="T50" fmla="*/ 37 w 59"/>
                <a:gd name="T51" fmla="*/ 30 h 45"/>
                <a:gd name="T52" fmla="*/ 34 w 59"/>
                <a:gd name="T53" fmla="*/ 30 h 45"/>
                <a:gd name="T54" fmla="*/ 30 w 59"/>
                <a:gd name="T55" fmla="*/ 26 h 45"/>
                <a:gd name="T56" fmla="*/ 26 w 59"/>
                <a:gd name="T57" fmla="*/ 26 h 45"/>
                <a:gd name="T58" fmla="*/ 22 w 59"/>
                <a:gd name="T59" fmla="*/ 26 h 45"/>
                <a:gd name="T60" fmla="*/ 22 w 59"/>
                <a:gd name="T61" fmla="*/ 26 h 45"/>
                <a:gd name="T62" fmla="*/ 19 w 59"/>
                <a:gd name="T63" fmla="*/ 22 h 45"/>
                <a:gd name="T64" fmla="*/ 19 w 59"/>
                <a:gd name="T65" fmla="*/ 22 h 45"/>
                <a:gd name="T66" fmla="*/ 11 w 59"/>
                <a:gd name="T67" fmla="*/ 22 h 45"/>
                <a:gd name="T68" fmla="*/ 8 w 59"/>
                <a:gd name="T69" fmla="*/ 19 h 45"/>
                <a:gd name="T70" fmla="*/ 8 w 59"/>
                <a:gd name="T71" fmla="*/ 15 h 45"/>
                <a:gd name="T72" fmla="*/ 8 w 59"/>
                <a:gd name="T73" fmla="*/ 11 h 45"/>
                <a:gd name="T74" fmla="*/ 8 w 59"/>
                <a:gd name="T75" fmla="*/ 8 h 45"/>
                <a:gd name="T76" fmla="*/ 4 w 59"/>
                <a:gd name="T77" fmla="*/ 8 h 45"/>
                <a:gd name="T78" fmla="*/ 4 w 59"/>
                <a:gd name="T79" fmla="*/ 4 h 45"/>
                <a:gd name="T80" fmla="*/ 0 w 59"/>
                <a:gd name="T8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45">
                  <a:moveTo>
                    <a:pt x="0" y="0"/>
                  </a:moveTo>
                  <a:lnTo>
                    <a:pt x="4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4" y="30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5" name="Freeform 79"/>
            <p:cNvSpPr>
              <a:spLocks noEditPoints="1"/>
            </p:cNvSpPr>
            <p:nvPr/>
          </p:nvSpPr>
          <p:spPr bwMode="auto">
            <a:xfrm>
              <a:off x="4802526" y="2312640"/>
              <a:ext cx="396282" cy="142816"/>
            </a:xfrm>
            <a:custGeom>
              <a:avLst/>
              <a:gdLst>
                <a:gd name="T0" fmla="*/ 15 w 308"/>
                <a:gd name="T1" fmla="*/ 11 h 111"/>
                <a:gd name="T2" fmla="*/ 26 w 308"/>
                <a:gd name="T3" fmla="*/ 0 h 111"/>
                <a:gd name="T4" fmla="*/ 45 w 308"/>
                <a:gd name="T5" fmla="*/ 11 h 111"/>
                <a:gd name="T6" fmla="*/ 41 w 308"/>
                <a:gd name="T7" fmla="*/ 19 h 111"/>
                <a:gd name="T8" fmla="*/ 19 w 308"/>
                <a:gd name="T9" fmla="*/ 30 h 111"/>
                <a:gd name="T10" fmla="*/ 15 w 308"/>
                <a:gd name="T11" fmla="*/ 26 h 111"/>
                <a:gd name="T12" fmla="*/ 8 w 308"/>
                <a:gd name="T13" fmla="*/ 22 h 111"/>
                <a:gd name="T14" fmla="*/ 233 w 308"/>
                <a:gd name="T15" fmla="*/ 19 h 111"/>
                <a:gd name="T16" fmla="*/ 215 w 308"/>
                <a:gd name="T17" fmla="*/ 15 h 111"/>
                <a:gd name="T18" fmla="*/ 185 w 308"/>
                <a:gd name="T19" fmla="*/ 19 h 111"/>
                <a:gd name="T20" fmla="*/ 167 w 308"/>
                <a:gd name="T21" fmla="*/ 11 h 111"/>
                <a:gd name="T22" fmla="*/ 152 w 308"/>
                <a:gd name="T23" fmla="*/ 7 h 111"/>
                <a:gd name="T24" fmla="*/ 133 w 308"/>
                <a:gd name="T25" fmla="*/ 0 h 111"/>
                <a:gd name="T26" fmla="*/ 104 w 308"/>
                <a:gd name="T27" fmla="*/ 4 h 111"/>
                <a:gd name="T28" fmla="*/ 89 w 308"/>
                <a:gd name="T29" fmla="*/ 15 h 111"/>
                <a:gd name="T30" fmla="*/ 67 w 308"/>
                <a:gd name="T31" fmla="*/ 15 h 111"/>
                <a:gd name="T32" fmla="*/ 56 w 308"/>
                <a:gd name="T33" fmla="*/ 22 h 111"/>
                <a:gd name="T34" fmla="*/ 48 w 308"/>
                <a:gd name="T35" fmla="*/ 30 h 111"/>
                <a:gd name="T36" fmla="*/ 41 w 308"/>
                <a:gd name="T37" fmla="*/ 33 h 111"/>
                <a:gd name="T38" fmla="*/ 22 w 308"/>
                <a:gd name="T39" fmla="*/ 30 h 111"/>
                <a:gd name="T40" fmla="*/ 11 w 308"/>
                <a:gd name="T41" fmla="*/ 44 h 111"/>
                <a:gd name="T42" fmla="*/ 22 w 308"/>
                <a:gd name="T43" fmla="*/ 48 h 111"/>
                <a:gd name="T44" fmla="*/ 22 w 308"/>
                <a:gd name="T45" fmla="*/ 59 h 111"/>
                <a:gd name="T46" fmla="*/ 22 w 308"/>
                <a:gd name="T47" fmla="*/ 63 h 111"/>
                <a:gd name="T48" fmla="*/ 15 w 308"/>
                <a:gd name="T49" fmla="*/ 67 h 111"/>
                <a:gd name="T50" fmla="*/ 22 w 308"/>
                <a:gd name="T51" fmla="*/ 74 h 111"/>
                <a:gd name="T52" fmla="*/ 30 w 308"/>
                <a:gd name="T53" fmla="*/ 85 h 111"/>
                <a:gd name="T54" fmla="*/ 30 w 308"/>
                <a:gd name="T55" fmla="*/ 96 h 111"/>
                <a:gd name="T56" fmla="*/ 34 w 308"/>
                <a:gd name="T57" fmla="*/ 96 h 111"/>
                <a:gd name="T58" fmla="*/ 41 w 308"/>
                <a:gd name="T59" fmla="*/ 100 h 111"/>
                <a:gd name="T60" fmla="*/ 52 w 308"/>
                <a:gd name="T61" fmla="*/ 96 h 111"/>
                <a:gd name="T62" fmla="*/ 59 w 308"/>
                <a:gd name="T63" fmla="*/ 104 h 111"/>
                <a:gd name="T64" fmla="*/ 74 w 308"/>
                <a:gd name="T65" fmla="*/ 108 h 111"/>
                <a:gd name="T66" fmla="*/ 85 w 308"/>
                <a:gd name="T67" fmla="*/ 100 h 111"/>
                <a:gd name="T68" fmla="*/ 111 w 308"/>
                <a:gd name="T69" fmla="*/ 108 h 111"/>
                <a:gd name="T70" fmla="*/ 141 w 308"/>
                <a:gd name="T71" fmla="*/ 104 h 111"/>
                <a:gd name="T72" fmla="*/ 167 w 308"/>
                <a:gd name="T73" fmla="*/ 96 h 111"/>
                <a:gd name="T74" fmla="*/ 167 w 308"/>
                <a:gd name="T75" fmla="*/ 104 h 111"/>
                <a:gd name="T76" fmla="*/ 182 w 308"/>
                <a:gd name="T77" fmla="*/ 108 h 111"/>
                <a:gd name="T78" fmla="*/ 189 w 308"/>
                <a:gd name="T79" fmla="*/ 96 h 111"/>
                <a:gd name="T80" fmla="*/ 215 w 308"/>
                <a:gd name="T81" fmla="*/ 93 h 111"/>
                <a:gd name="T82" fmla="*/ 241 w 308"/>
                <a:gd name="T83" fmla="*/ 89 h 111"/>
                <a:gd name="T84" fmla="*/ 270 w 308"/>
                <a:gd name="T85" fmla="*/ 89 h 111"/>
                <a:gd name="T86" fmla="*/ 296 w 308"/>
                <a:gd name="T87" fmla="*/ 85 h 111"/>
                <a:gd name="T88" fmla="*/ 304 w 308"/>
                <a:gd name="T89" fmla="*/ 82 h 111"/>
                <a:gd name="T90" fmla="*/ 296 w 308"/>
                <a:gd name="T91" fmla="*/ 63 h 111"/>
                <a:gd name="T92" fmla="*/ 293 w 308"/>
                <a:gd name="T93" fmla="*/ 44 h 111"/>
                <a:gd name="T94" fmla="*/ 293 w 308"/>
                <a:gd name="T95" fmla="*/ 33 h 111"/>
                <a:gd name="T96" fmla="*/ 278 w 308"/>
                <a:gd name="T97" fmla="*/ 19 h 111"/>
                <a:gd name="T98" fmla="*/ 259 w 308"/>
                <a:gd name="T99" fmla="*/ 7 h 111"/>
                <a:gd name="T100" fmla="*/ 248 w 308"/>
                <a:gd name="T101" fmla="*/ 4 h 111"/>
                <a:gd name="T102" fmla="*/ 37 w 308"/>
                <a:gd name="T103" fmla="*/ 100 h 111"/>
                <a:gd name="T104" fmla="*/ 8 w 308"/>
                <a:gd name="T105" fmla="*/ 3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8" h="111">
                  <a:moveTo>
                    <a:pt x="8" y="22"/>
                  </a:moveTo>
                  <a:lnTo>
                    <a:pt x="11" y="22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7" y="7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5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248" y="4"/>
                  </a:moveTo>
                  <a:lnTo>
                    <a:pt x="245" y="7"/>
                  </a:lnTo>
                  <a:lnTo>
                    <a:pt x="245" y="11"/>
                  </a:lnTo>
                  <a:lnTo>
                    <a:pt x="241" y="11"/>
                  </a:lnTo>
                  <a:lnTo>
                    <a:pt x="233" y="15"/>
                  </a:lnTo>
                  <a:lnTo>
                    <a:pt x="233" y="19"/>
                  </a:lnTo>
                  <a:lnTo>
                    <a:pt x="230" y="19"/>
                  </a:lnTo>
                  <a:lnTo>
                    <a:pt x="226" y="19"/>
                  </a:lnTo>
                  <a:lnTo>
                    <a:pt x="219" y="19"/>
                  </a:lnTo>
                  <a:lnTo>
                    <a:pt x="219" y="15"/>
                  </a:lnTo>
                  <a:lnTo>
                    <a:pt x="215" y="15"/>
                  </a:lnTo>
                  <a:lnTo>
                    <a:pt x="215" y="15"/>
                  </a:lnTo>
                  <a:lnTo>
                    <a:pt x="211" y="15"/>
                  </a:lnTo>
                  <a:lnTo>
                    <a:pt x="204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89" y="15"/>
                  </a:lnTo>
                  <a:lnTo>
                    <a:pt x="185" y="19"/>
                  </a:lnTo>
                  <a:lnTo>
                    <a:pt x="182" y="15"/>
                  </a:lnTo>
                  <a:lnTo>
                    <a:pt x="178" y="15"/>
                  </a:lnTo>
                  <a:lnTo>
                    <a:pt x="171" y="11"/>
                  </a:lnTo>
                  <a:lnTo>
                    <a:pt x="171" y="11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3" y="7"/>
                  </a:lnTo>
                  <a:lnTo>
                    <a:pt x="163" y="4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52" y="7"/>
                  </a:lnTo>
                  <a:lnTo>
                    <a:pt x="145" y="4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08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9"/>
                  </a:lnTo>
                  <a:lnTo>
                    <a:pt x="82" y="19"/>
                  </a:lnTo>
                  <a:lnTo>
                    <a:pt x="74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3" y="15"/>
                  </a:lnTo>
                  <a:lnTo>
                    <a:pt x="59" y="19"/>
                  </a:lnTo>
                  <a:lnTo>
                    <a:pt x="56" y="15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59" y="22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30"/>
                  </a:lnTo>
                  <a:lnTo>
                    <a:pt x="48" y="33"/>
                  </a:lnTo>
                  <a:lnTo>
                    <a:pt x="52" y="30"/>
                  </a:lnTo>
                  <a:lnTo>
                    <a:pt x="56" y="33"/>
                  </a:lnTo>
                  <a:lnTo>
                    <a:pt x="52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37" y="33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26" y="33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2" y="56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2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4" y="89"/>
                  </a:lnTo>
                  <a:lnTo>
                    <a:pt x="34" y="93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0" y="96"/>
                  </a:lnTo>
                  <a:lnTo>
                    <a:pt x="37" y="93"/>
                  </a:lnTo>
                  <a:lnTo>
                    <a:pt x="45" y="93"/>
                  </a:lnTo>
                  <a:lnTo>
                    <a:pt x="45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4" y="96"/>
                  </a:lnTo>
                  <a:lnTo>
                    <a:pt x="30" y="100"/>
                  </a:lnTo>
                  <a:lnTo>
                    <a:pt x="34" y="100"/>
                  </a:lnTo>
                  <a:lnTo>
                    <a:pt x="37" y="100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6" y="100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100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108"/>
                  </a:lnTo>
                  <a:lnTo>
                    <a:pt x="71" y="108"/>
                  </a:lnTo>
                  <a:lnTo>
                    <a:pt x="74" y="108"/>
                  </a:lnTo>
                  <a:lnTo>
                    <a:pt x="78" y="108"/>
                  </a:lnTo>
                  <a:lnTo>
                    <a:pt x="78" y="104"/>
                  </a:lnTo>
                  <a:lnTo>
                    <a:pt x="82" y="104"/>
                  </a:lnTo>
                  <a:lnTo>
                    <a:pt x="85" y="10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96"/>
                  </a:lnTo>
                  <a:lnTo>
                    <a:pt x="89" y="96"/>
                  </a:lnTo>
                  <a:lnTo>
                    <a:pt x="96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33" y="108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08"/>
                  </a:lnTo>
                  <a:lnTo>
                    <a:pt x="141" y="104"/>
                  </a:lnTo>
                  <a:lnTo>
                    <a:pt x="141" y="104"/>
                  </a:lnTo>
                  <a:lnTo>
                    <a:pt x="148" y="96"/>
                  </a:lnTo>
                  <a:lnTo>
                    <a:pt x="152" y="93"/>
                  </a:lnTo>
                  <a:lnTo>
                    <a:pt x="156" y="96"/>
                  </a:lnTo>
                  <a:lnTo>
                    <a:pt x="163" y="96"/>
                  </a:lnTo>
                  <a:lnTo>
                    <a:pt x="167" y="96"/>
                  </a:lnTo>
                  <a:lnTo>
                    <a:pt x="167" y="96"/>
                  </a:lnTo>
                  <a:lnTo>
                    <a:pt x="171" y="93"/>
                  </a:lnTo>
                  <a:lnTo>
                    <a:pt x="174" y="93"/>
                  </a:lnTo>
                  <a:lnTo>
                    <a:pt x="174" y="96"/>
                  </a:lnTo>
                  <a:lnTo>
                    <a:pt x="171" y="100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71" y="108"/>
                  </a:lnTo>
                  <a:lnTo>
                    <a:pt x="171" y="108"/>
                  </a:lnTo>
                  <a:lnTo>
                    <a:pt x="174" y="111"/>
                  </a:lnTo>
                  <a:lnTo>
                    <a:pt x="178" y="108"/>
                  </a:lnTo>
                  <a:lnTo>
                    <a:pt x="182" y="108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9" y="96"/>
                  </a:lnTo>
                  <a:lnTo>
                    <a:pt x="189" y="96"/>
                  </a:lnTo>
                  <a:lnTo>
                    <a:pt x="200" y="96"/>
                  </a:lnTo>
                  <a:lnTo>
                    <a:pt x="200" y="93"/>
                  </a:lnTo>
                  <a:lnTo>
                    <a:pt x="204" y="93"/>
                  </a:lnTo>
                  <a:lnTo>
                    <a:pt x="211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22" y="96"/>
                  </a:lnTo>
                  <a:lnTo>
                    <a:pt x="230" y="96"/>
                  </a:lnTo>
                  <a:lnTo>
                    <a:pt x="230" y="93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56" y="89"/>
                  </a:lnTo>
                  <a:lnTo>
                    <a:pt x="263" y="85"/>
                  </a:lnTo>
                  <a:lnTo>
                    <a:pt x="267" y="85"/>
                  </a:lnTo>
                  <a:lnTo>
                    <a:pt x="270" y="89"/>
                  </a:lnTo>
                  <a:lnTo>
                    <a:pt x="274" y="85"/>
                  </a:lnTo>
                  <a:lnTo>
                    <a:pt x="278" y="85"/>
                  </a:lnTo>
                  <a:lnTo>
                    <a:pt x="282" y="82"/>
                  </a:lnTo>
                  <a:lnTo>
                    <a:pt x="285" y="82"/>
                  </a:lnTo>
                  <a:lnTo>
                    <a:pt x="293" y="85"/>
                  </a:lnTo>
                  <a:lnTo>
                    <a:pt x="296" y="85"/>
                  </a:lnTo>
                  <a:lnTo>
                    <a:pt x="300" y="85"/>
                  </a:lnTo>
                  <a:lnTo>
                    <a:pt x="300" y="89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8" y="85"/>
                  </a:lnTo>
                  <a:lnTo>
                    <a:pt x="304" y="82"/>
                  </a:lnTo>
                  <a:lnTo>
                    <a:pt x="300" y="78"/>
                  </a:lnTo>
                  <a:lnTo>
                    <a:pt x="296" y="74"/>
                  </a:lnTo>
                  <a:lnTo>
                    <a:pt x="296" y="74"/>
                  </a:lnTo>
                  <a:lnTo>
                    <a:pt x="296" y="70"/>
                  </a:lnTo>
                  <a:lnTo>
                    <a:pt x="300" y="63"/>
                  </a:lnTo>
                  <a:lnTo>
                    <a:pt x="296" y="63"/>
                  </a:lnTo>
                  <a:lnTo>
                    <a:pt x="293" y="63"/>
                  </a:lnTo>
                  <a:lnTo>
                    <a:pt x="293" y="59"/>
                  </a:lnTo>
                  <a:lnTo>
                    <a:pt x="293" y="5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3" y="44"/>
                  </a:lnTo>
                  <a:lnTo>
                    <a:pt x="296" y="44"/>
                  </a:lnTo>
                  <a:lnTo>
                    <a:pt x="296" y="41"/>
                  </a:lnTo>
                  <a:lnTo>
                    <a:pt x="300" y="41"/>
                  </a:lnTo>
                  <a:lnTo>
                    <a:pt x="296" y="37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85" y="33"/>
                  </a:lnTo>
                  <a:lnTo>
                    <a:pt x="282" y="30"/>
                  </a:lnTo>
                  <a:lnTo>
                    <a:pt x="282" y="26"/>
                  </a:lnTo>
                  <a:lnTo>
                    <a:pt x="282" y="22"/>
                  </a:lnTo>
                  <a:lnTo>
                    <a:pt x="282" y="19"/>
                  </a:lnTo>
                  <a:lnTo>
                    <a:pt x="278" y="19"/>
                  </a:lnTo>
                  <a:lnTo>
                    <a:pt x="278" y="15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259" y="7"/>
                  </a:lnTo>
                  <a:lnTo>
                    <a:pt x="256" y="7"/>
                  </a:lnTo>
                  <a:lnTo>
                    <a:pt x="252" y="7"/>
                  </a:lnTo>
                  <a:lnTo>
                    <a:pt x="252" y="7"/>
                  </a:lnTo>
                  <a:lnTo>
                    <a:pt x="248" y="7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37" y="100"/>
                  </a:moveTo>
                  <a:lnTo>
                    <a:pt x="37" y="100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7" y="100"/>
                  </a:lnTo>
                  <a:lnTo>
                    <a:pt x="37" y="100"/>
                  </a:lnTo>
                  <a:close/>
                  <a:moveTo>
                    <a:pt x="0" y="33"/>
                  </a:moveTo>
                  <a:lnTo>
                    <a:pt x="4" y="37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5088158" y="2418143"/>
              <a:ext cx="205861" cy="181415"/>
            </a:xfrm>
            <a:custGeom>
              <a:avLst/>
              <a:gdLst>
                <a:gd name="T0" fmla="*/ 160 w 160"/>
                <a:gd name="T1" fmla="*/ 118 h 141"/>
                <a:gd name="T2" fmla="*/ 152 w 160"/>
                <a:gd name="T3" fmla="*/ 115 h 141"/>
                <a:gd name="T4" fmla="*/ 145 w 160"/>
                <a:gd name="T5" fmla="*/ 107 h 141"/>
                <a:gd name="T6" fmla="*/ 145 w 160"/>
                <a:gd name="T7" fmla="*/ 100 h 141"/>
                <a:gd name="T8" fmla="*/ 145 w 160"/>
                <a:gd name="T9" fmla="*/ 89 h 141"/>
                <a:gd name="T10" fmla="*/ 137 w 160"/>
                <a:gd name="T11" fmla="*/ 81 h 141"/>
                <a:gd name="T12" fmla="*/ 134 w 160"/>
                <a:gd name="T13" fmla="*/ 81 h 141"/>
                <a:gd name="T14" fmla="*/ 119 w 160"/>
                <a:gd name="T15" fmla="*/ 74 h 141"/>
                <a:gd name="T16" fmla="*/ 115 w 160"/>
                <a:gd name="T17" fmla="*/ 74 h 141"/>
                <a:gd name="T18" fmla="*/ 115 w 160"/>
                <a:gd name="T19" fmla="*/ 70 h 141"/>
                <a:gd name="T20" fmla="*/ 111 w 160"/>
                <a:gd name="T21" fmla="*/ 66 h 141"/>
                <a:gd name="T22" fmla="*/ 108 w 160"/>
                <a:gd name="T23" fmla="*/ 63 h 141"/>
                <a:gd name="T24" fmla="*/ 104 w 160"/>
                <a:gd name="T25" fmla="*/ 59 h 141"/>
                <a:gd name="T26" fmla="*/ 104 w 160"/>
                <a:gd name="T27" fmla="*/ 55 h 141"/>
                <a:gd name="T28" fmla="*/ 104 w 160"/>
                <a:gd name="T29" fmla="*/ 51 h 141"/>
                <a:gd name="T30" fmla="*/ 108 w 160"/>
                <a:gd name="T31" fmla="*/ 44 h 141"/>
                <a:gd name="T32" fmla="*/ 108 w 160"/>
                <a:gd name="T33" fmla="*/ 40 h 141"/>
                <a:gd name="T34" fmla="*/ 111 w 160"/>
                <a:gd name="T35" fmla="*/ 37 h 141"/>
                <a:gd name="T36" fmla="*/ 111 w 160"/>
                <a:gd name="T37" fmla="*/ 29 h 141"/>
                <a:gd name="T38" fmla="*/ 115 w 160"/>
                <a:gd name="T39" fmla="*/ 29 h 141"/>
                <a:gd name="T40" fmla="*/ 115 w 160"/>
                <a:gd name="T41" fmla="*/ 29 h 141"/>
                <a:gd name="T42" fmla="*/ 108 w 160"/>
                <a:gd name="T43" fmla="*/ 26 h 141"/>
                <a:gd name="T44" fmla="*/ 100 w 160"/>
                <a:gd name="T45" fmla="*/ 22 h 141"/>
                <a:gd name="T46" fmla="*/ 97 w 160"/>
                <a:gd name="T47" fmla="*/ 22 h 141"/>
                <a:gd name="T48" fmla="*/ 93 w 160"/>
                <a:gd name="T49" fmla="*/ 14 h 141"/>
                <a:gd name="T50" fmla="*/ 89 w 160"/>
                <a:gd name="T51" fmla="*/ 11 h 141"/>
                <a:gd name="T52" fmla="*/ 86 w 160"/>
                <a:gd name="T53" fmla="*/ 7 h 141"/>
                <a:gd name="T54" fmla="*/ 78 w 160"/>
                <a:gd name="T55" fmla="*/ 7 h 141"/>
                <a:gd name="T56" fmla="*/ 78 w 160"/>
                <a:gd name="T57" fmla="*/ 3 h 141"/>
                <a:gd name="T58" fmla="*/ 71 w 160"/>
                <a:gd name="T59" fmla="*/ 3 h 141"/>
                <a:gd name="T60" fmla="*/ 60 w 160"/>
                <a:gd name="T61" fmla="*/ 0 h 141"/>
                <a:gd name="T62" fmla="*/ 52 w 160"/>
                <a:gd name="T63" fmla="*/ 3 h 141"/>
                <a:gd name="T64" fmla="*/ 48 w 160"/>
                <a:gd name="T65" fmla="*/ 7 h 141"/>
                <a:gd name="T66" fmla="*/ 45 w 160"/>
                <a:gd name="T67" fmla="*/ 11 h 141"/>
                <a:gd name="T68" fmla="*/ 34 w 160"/>
                <a:gd name="T69" fmla="*/ 14 h 141"/>
                <a:gd name="T70" fmla="*/ 34 w 160"/>
                <a:gd name="T71" fmla="*/ 22 h 141"/>
                <a:gd name="T72" fmla="*/ 34 w 160"/>
                <a:gd name="T73" fmla="*/ 33 h 141"/>
                <a:gd name="T74" fmla="*/ 34 w 160"/>
                <a:gd name="T75" fmla="*/ 40 h 141"/>
                <a:gd name="T76" fmla="*/ 30 w 160"/>
                <a:gd name="T77" fmla="*/ 48 h 141"/>
                <a:gd name="T78" fmla="*/ 0 w 160"/>
                <a:gd name="T79" fmla="*/ 70 h 141"/>
                <a:gd name="T80" fmla="*/ 0 w 160"/>
                <a:gd name="T81" fmla="*/ 70 h 141"/>
                <a:gd name="T82" fmla="*/ 23 w 160"/>
                <a:gd name="T83" fmla="*/ 92 h 141"/>
                <a:gd name="T84" fmla="*/ 130 w 160"/>
                <a:gd name="T85" fmla="*/ 141 h 141"/>
                <a:gd name="T86" fmla="*/ 137 w 160"/>
                <a:gd name="T87" fmla="*/ 126 h 141"/>
                <a:gd name="T88" fmla="*/ 152 w 160"/>
                <a:gd name="T89" fmla="*/ 126 h 141"/>
                <a:gd name="T90" fmla="*/ 156 w 160"/>
                <a:gd name="T91" fmla="*/ 126 h 141"/>
                <a:gd name="T92" fmla="*/ 160 w 160"/>
                <a:gd name="T93" fmla="*/ 1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1">
                  <a:moveTo>
                    <a:pt x="160" y="122"/>
                  </a:moveTo>
                  <a:lnTo>
                    <a:pt x="160" y="118"/>
                  </a:lnTo>
                  <a:lnTo>
                    <a:pt x="156" y="118"/>
                  </a:lnTo>
                  <a:lnTo>
                    <a:pt x="152" y="115"/>
                  </a:lnTo>
                  <a:lnTo>
                    <a:pt x="152" y="107"/>
                  </a:lnTo>
                  <a:lnTo>
                    <a:pt x="145" y="107"/>
                  </a:lnTo>
                  <a:lnTo>
                    <a:pt x="145" y="103"/>
                  </a:lnTo>
                  <a:lnTo>
                    <a:pt x="145" y="100"/>
                  </a:lnTo>
                  <a:lnTo>
                    <a:pt x="148" y="96"/>
                  </a:lnTo>
                  <a:lnTo>
                    <a:pt x="145" y="89"/>
                  </a:lnTo>
                  <a:lnTo>
                    <a:pt x="141" y="8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34" y="81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66"/>
                  </a:lnTo>
                  <a:lnTo>
                    <a:pt x="111" y="66"/>
                  </a:lnTo>
                  <a:lnTo>
                    <a:pt x="111" y="63"/>
                  </a:lnTo>
                  <a:lnTo>
                    <a:pt x="108" y="63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4" y="51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1" y="33"/>
                  </a:lnTo>
                  <a:lnTo>
                    <a:pt x="111" y="29"/>
                  </a:lnTo>
                  <a:lnTo>
                    <a:pt x="111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0" y="2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93" y="18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6" y="7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1" y="3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6" y="3"/>
                  </a:lnTo>
                  <a:lnTo>
                    <a:pt x="52" y="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30" y="51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89"/>
                  </a:lnTo>
                  <a:lnTo>
                    <a:pt x="23" y="92"/>
                  </a:lnTo>
                  <a:lnTo>
                    <a:pt x="100" y="141"/>
                  </a:lnTo>
                  <a:lnTo>
                    <a:pt x="130" y="141"/>
                  </a:lnTo>
                  <a:lnTo>
                    <a:pt x="134" y="133"/>
                  </a:lnTo>
                  <a:lnTo>
                    <a:pt x="137" y="126"/>
                  </a:lnTo>
                  <a:lnTo>
                    <a:pt x="145" y="122"/>
                  </a:lnTo>
                  <a:lnTo>
                    <a:pt x="152" y="126"/>
                  </a:lnTo>
                  <a:lnTo>
                    <a:pt x="156" y="126"/>
                  </a:lnTo>
                  <a:lnTo>
                    <a:pt x="156" y="126"/>
                  </a:lnTo>
                  <a:lnTo>
                    <a:pt x="156" y="122"/>
                  </a:lnTo>
                  <a:lnTo>
                    <a:pt x="160" y="1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5255421" y="2575112"/>
              <a:ext cx="38599" cy="33452"/>
            </a:xfrm>
            <a:custGeom>
              <a:avLst/>
              <a:gdLst>
                <a:gd name="T0" fmla="*/ 0 w 30"/>
                <a:gd name="T1" fmla="*/ 19 h 26"/>
                <a:gd name="T2" fmla="*/ 4 w 30"/>
                <a:gd name="T3" fmla="*/ 11 h 26"/>
                <a:gd name="T4" fmla="*/ 7 w 30"/>
                <a:gd name="T5" fmla="*/ 4 h 26"/>
                <a:gd name="T6" fmla="*/ 15 w 30"/>
                <a:gd name="T7" fmla="*/ 0 h 26"/>
                <a:gd name="T8" fmla="*/ 22 w 30"/>
                <a:gd name="T9" fmla="*/ 4 h 26"/>
                <a:gd name="T10" fmla="*/ 26 w 30"/>
                <a:gd name="T11" fmla="*/ 4 h 26"/>
                <a:gd name="T12" fmla="*/ 26 w 30"/>
                <a:gd name="T13" fmla="*/ 4 h 26"/>
                <a:gd name="T14" fmla="*/ 26 w 30"/>
                <a:gd name="T15" fmla="*/ 4 h 26"/>
                <a:gd name="T16" fmla="*/ 26 w 30"/>
                <a:gd name="T17" fmla="*/ 11 h 26"/>
                <a:gd name="T18" fmla="*/ 18 w 30"/>
                <a:gd name="T19" fmla="*/ 11 h 26"/>
                <a:gd name="T20" fmla="*/ 26 w 30"/>
                <a:gd name="T21" fmla="*/ 15 h 26"/>
                <a:gd name="T22" fmla="*/ 26 w 30"/>
                <a:gd name="T23" fmla="*/ 15 h 26"/>
                <a:gd name="T24" fmla="*/ 26 w 30"/>
                <a:gd name="T25" fmla="*/ 15 h 26"/>
                <a:gd name="T26" fmla="*/ 26 w 30"/>
                <a:gd name="T27" fmla="*/ 19 h 26"/>
                <a:gd name="T28" fmla="*/ 30 w 30"/>
                <a:gd name="T29" fmla="*/ 22 h 26"/>
                <a:gd name="T30" fmla="*/ 26 w 30"/>
                <a:gd name="T31" fmla="*/ 22 h 26"/>
                <a:gd name="T32" fmla="*/ 26 w 30"/>
                <a:gd name="T33" fmla="*/ 22 h 26"/>
                <a:gd name="T34" fmla="*/ 30 w 30"/>
                <a:gd name="T35" fmla="*/ 22 h 26"/>
                <a:gd name="T36" fmla="*/ 18 w 30"/>
                <a:gd name="T37" fmla="*/ 26 h 26"/>
                <a:gd name="T38" fmla="*/ 18 w 30"/>
                <a:gd name="T39" fmla="*/ 22 h 26"/>
                <a:gd name="T40" fmla="*/ 4 w 30"/>
                <a:gd name="T41" fmla="*/ 19 h 26"/>
                <a:gd name="T42" fmla="*/ 0 w 30"/>
                <a:gd name="T43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26">
                  <a:moveTo>
                    <a:pt x="0" y="19"/>
                  </a:moveTo>
                  <a:lnTo>
                    <a:pt x="4" y="11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1"/>
                  </a:lnTo>
                  <a:lnTo>
                    <a:pt x="18" y="11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4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4950488" y="2460603"/>
              <a:ext cx="47606" cy="23159"/>
            </a:xfrm>
            <a:custGeom>
              <a:avLst/>
              <a:gdLst>
                <a:gd name="T0" fmla="*/ 4 w 37"/>
                <a:gd name="T1" fmla="*/ 18 h 18"/>
                <a:gd name="T2" fmla="*/ 0 w 37"/>
                <a:gd name="T3" fmla="*/ 15 h 18"/>
                <a:gd name="T4" fmla="*/ 0 w 37"/>
                <a:gd name="T5" fmla="*/ 15 h 18"/>
                <a:gd name="T6" fmla="*/ 0 w 37"/>
                <a:gd name="T7" fmla="*/ 11 h 18"/>
                <a:gd name="T8" fmla="*/ 0 w 37"/>
                <a:gd name="T9" fmla="*/ 11 h 18"/>
                <a:gd name="T10" fmla="*/ 4 w 37"/>
                <a:gd name="T11" fmla="*/ 7 h 18"/>
                <a:gd name="T12" fmla="*/ 7 w 37"/>
                <a:gd name="T13" fmla="*/ 7 h 18"/>
                <a:gd name="T14" fmla="*/ 7 w 37"/>
                <a:gd name="T15" fmla="*/ 7 h 18"/>
                <a:gd name="T16" fmla="*/ 7 w 37"/>
                <a:gd name="T17" fmla="*/ 7 h 18"/>
                <a:gd name="T18" fmla="*/ 11 w 37"/>
                <a:gd name="T19" fmla="*/ 4 h 18"/>
                <a:gd name="T20" fmla="*/ 11 w 37"/>
                <a:gd name="T21" fmla="*/ 4 h 18"/>
                <a:gd name="T22" fmla="*/ 15 w 37"/>
                <a:gd name="T23" fmla="*/ 7 h 18"/>
                <a:gd name="T24" fmla="*/ 18 w 37"/>
                <a:gd name="T25" fmla="*/ 7 h 18"/>
                <a:gd name="T26" fmla="*/ 26 w 37"/>
                <a:gd name="T27" fmla="*/ 4 h 18"/>
                <a:gd name="T28" fmla="*/ 33 w 37"/>
                <a:gd name="T29" fmla="*/ 0 h 18"/>
                <a:gd name="T30" fmla="*/ 33 w 37"/>
                <a:gd name="T31" fmla="*/ 0 h 18"/>
                <a:gd name="T32" fmla="*/ 37 w 37"/>
                <a:gd name="T33" fmla="*/ 0 h 18"/>
                <a:gd name="T34" fmla="*/ 33 w 37"/>
                <a:gd name="T35" fmla="*/ 4 h 18"/>
                <a:gd name="T36" fmla="*/ 30 w 37"/>
                <a:gd name="T37" fmla="*/ 4 h 18"/>
                <a:gd name="T38" fmla="*/ 26 w 37"/>
                <a:gd name="T39" fmla="*/ 7 h 18"/>
                <a:gd name="T40" fmla="*/ 26 w 37"/>
                <a:gd name="T41" fmla="*/ 11 h 18"/>
                <a:gd name="T42" fmla="*/ 26 w 37"/>
                <a:gd name="T43" fmla="*/ 15 h 18"/>
                <a:gd name="T44" fmla="*/ 22 w 37"/>
                <a:gd name="T45" fmla="*/ 15 h 18"/>
                <a:gd name="T46" fmla="*/ 18 w 37"/>
                <a:gd name="T47" fmla="*/ 15 h 18"/>
                <a:gd name="T48" fmla="*/ 18 w 37"/>
                <a:gd name="T49" fmla="*/ 18 h 18"/>
                <a:gd name="T50" fmla="*/ 15 w 37"/>
                <a:gd name="T51" fmla="*/ 18 h 18"/>
                <a:gd name="T52" fmla="*/ 11 w 37"/>
                <a:gd name="T53" fmla="*/ 18 h 18"/>
                <a:gd name="T54" fmla="*/ 11 w 37"/>
                <a:gd name="T55" fmla="*/ 18 h 18"/>
                <a:gd name="T56" fmla="*/ 4 w 37"/>
                <a:gd name="T5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8">
                  <a:moveTo>
                    <a:pt x="4" y="18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9" name="Freeform 83"/>
            <p:cNvSpPr/>
            <p:nvPr/>
          </p:nvSpPr>
          <p:spPr bwMode="auto">
            <a:xfrm>
              <a:off x="5017394" y="2422004"/>
              <a:ext cx="132523" cy="110650"/>
            </a:xfrm>
            <a:custGeom>
              <a:avLst/>
              <a:gdLst>
                <a:gd name="T0" fmla="*/ 85 w 103"/>
                <a:gd name="T1" fmla="*/ 48 h 86"/>
                <a:gd name="T2" fmla="*/ 89 w 103"/>
                <a:gd name="T3" fmla="*/ 41 h 86"/>
                <a:gd name="T4" fmla="*/ 89 w 103"/>
                <a:gd name="T5" fmla="*/ 37 h 86"/>
                <a:gd name="T6" fmla="*/ 89 w 103"/>
                <a:gd name="T7" fmla="*/ 26 h 86"/>
                <a:gd name="T8" fmla="*/ 89 w 103"/>
                <a:gd name="T9" fmla="*/ 15 h 86"/>
                <a:gd name="T10" fmla="*/ 96 w 103"/>
                <a:gd name="T11" fmla="*/ 8 h 86"/>
                <a:gd name="T12" fmla="*/ 100 w 103"/>
                <a:gd name="T13" fmla="*/ 8 h 86"/>
                <a:gd name="T14" fmla="*/ 100 w 103"/>
                <a:gd name="T15" fmla="*/ 0 h 86"/>
                <a:gd name="T16" fmla="*/ 89 w 103"/>
                <a:gd name="T17" fmla="*/ 4 h 86"/>
                <a:gd name="T18" fmla="*/ 78 w 103"/>
                <a:gd name="T19" fmla="*/ 4 h 86"/>
                <a:gd name="T20" fmla="*/ 70 w 103"/>
                <a:gd name="T21" fmla="*/ 4 h 86"/>
                <a:gd name="T22" fmla="*/ 63 w 103"/>
                <a:gd name="T23" fmla="*/ 8 h 86"/>
                <a:gd name="T24" fmla="*/ 55 w 103"/>
                <a:gd name="T25" fmla="*/ 11 h 86"/>
                <a:gd name="T26" fmla="*/ 48 w 103"/>
                <a:gd name="T27" fmla="*/ 8 h 86"/>
                <a:gd name="T28" fmla="*/ 37 w 103"/>
                <a:gd name="T29" fmla="*/ 8 h 86"/>
                <a:gd name="T30" fmla="*/ 33 w 103"/>
                <a:gd name="T31" fmla="*/ 11 h 86"/>
                <a:gd name="T32" fmla="*/ 22 w 103"/>
                <a:gd name="T33" fmla="*/ 11 h 86"/>
                <a:gd name="T34" fmla="*/ 15 w 103"/>
                <a:gd name="T35" fmla="*/ 11 h 86"/>
                <a:gd name="T36" fmla="*/ 11 w 103"/>
                <a:gd name="T37" fmla="*/ 19 h 86"/>
                <a:gd name="T38" fmla="*/ 11 w 103"/>
                <a:gd name="T39" fmla="*/ 23 h 86"/>
                <a:gd name="T40" fmla="*/ 4 w 103"/>
                <a:gd name="T41" fmla="*/ 23 h 86"/>
                <a:gd name="T42" fmla="*/ 0 w 103"/>
                <a:gd name="T43" fmla="*/ 26 h 86"/>
                <a:gd name="T44" fmla="*/ 4 w 103"/>
                <a:gd name="T45" fmla="*/ 34 h 86"/>
                <a:gd name="T46" fmla="*/ 4 w 103"/>
                <a:gd name="T47" fmla="*/ 41 h 86"/>
                <a:gd name="T48" fmla="*/ 11 w 103"/>
                <a:gd name="T49" fmla="*/ 48 h 86"/>
                <a:gd name="T50" fmla="*/ 15 w 103"/>
                <a:gd name="T51" fmla="*/ 52 h 86"/>
                <a:gd name="T52" fmla="*/ 15 w 103"/>
                <a:gd name="T53" fmla="*/ 60 h 86"/>
                <a:gd name="T54" fmla="*/ 15 w 103"/>
                <a:gd name="T55" fmla="*/ 60 h 86"/>
                <a:gd name="T56" fmla="*/ 7 w 103"/>
                <a:gd name="T57" fmla="*/ 63 h 86"/>
                <a:gd name="T58" fmla="*/ 7 w 103"/>
                <a:gd name="T59" fmla="*/ 67 h 86"/>
                <a:gd name="T60" fmla="*/ 7 w 103"/>
                <a:gd name="T61" fmla="*/ 71 h 86"/>
                <a:gd name="T62" fmla="*/ 7 w 103"/>
                <a:gd name="T63" fmla="*/ 78 h 86"/>
                <a:gd name="T64" fmla="*/ 15 w 103"/>
                <a:gd name="T65" fmla="*/ 82 h 86"/>
                <a:gd name="T66" fmla="*/ 18 w 103"/>
                <a:gd name="T67" fmla="*/ 86 h 86"/>
                <a:gd name="T68" fmla="*/ 55 w 103"/>
                <a:gd name="T69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86">
                  <a:moveTo>
                    <a:pt x="55" y="67"/>
                  </a:moveTo>
                  <a:lnTo>
                    <a:pt x="85" y="48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0"/>
                  </a:lnTo>
                  <a:lnTo>
                    <a:pt x="89" y="26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89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6" y="8"/>
                  </a:lnTo>
                  <a:lnTo>
                    <a:pt x="63" y="8"/>
                  </a:lnTo>
                  <a:lnTo>
                    <a:pt x="63" y="11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7" y="37"/>
                  </a:lnTo>
                  <a:lnTo>
                    <a:pt x="4" y="41"/>
                  </a:lnTo>
                  <a:lnTo>
                    <a:pt x="4" y="48"/>
                  </a:lnTo>
                  <a:lnTo>
                    <a:pt x="11" y="48"/>
                  </a:lnTo>
                  <a:lnTo>
                    <a:pt x="11" y="52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1" y="78"/>
                  </a:lnTo>
                  <a:lnTo>
                    <a:pt x="7" y="78"/>
                  </a:lnTo>
                  <a:lnTo>
                    <a:pt x="11" y="78"/>
                  </a:lnTo>
                  <a:lnTo>
                    <a:pt x="15" y="8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55" y="67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0" name="Freeform 84"/>
            <p:cNvSpPr/>
            <p:nvPr/>
          </p:nvSpPr>
          <p:spPr bwMode="auto">
            <a:xfrm>
              <a:off x="4992949" y="2508208"/>
              <a:ext cx="33452" cy="86205"/>
            </a:xfrm>
            <a:custGeom>
              <a:avLst/>
              <a:gdLst>
                <a:gd name="T0" fmla="*/ 15 w 26"/>
                <a:gd name="T1" fmla="*/ 67 h 67"/>
                <a:gd name="T2" fmla="*/ 19 w 26"/>
                <a:gd name="T3" fmla="*/ 63 h 67"/>
                <a:gd name="T4" fmla="*/ 19 w 26"/>
                <a:gd name="T5" fmla="*/ 63 h 67"/>
                <a:gd name="T6" fmla="*/ 19 w 26"/>
                <a:gd name="T7" fmla="*/ 63 h 67"/>
                <a:gd name="T8" fmla="*/ 19 w 26"/>
                <a:gd name="T9" fmla="*/ 59 h 67"/>
                <a:gd name="T10" fmla="*/ 19 w 26"/>
                <a:gd name="T11" fmla="*/ 56 h 67"/>
                <a:gd name="T12" fmla="*/ 19 w 26"/>
                <a:gd name="T13" fmla="*/ 52 h 67"/>
                <a:gd name="T14" fmla="*/ 19 w 26"/>
                <a:gd name="T15" fmla="*/ 48 h 67"/>
                <a:gd name="T16" fmla="*/ 23 w 26"/>
                <a:gd name="T17" fmla="*/ 48 h 67"/>
                <a:gd name="T18" fmla="*/ 23 w 26"/>
                <a:gd name="T19" fmla="*/ 45 h 67"/>
                <a:gd name="T20" fmla="*/ 23 w 26"/>
                <a:gd name="T21" fmla="*/ 41 h 67"/>
                <a:gd name="T22" fmla="*/ 23 w 26"/>
                <a:gd name="T23" fmla="*/ 41 h 67"/>
                <a:gd name="T24" fmla="*/ 23 w 26"/>
                <a:gd name="T25" fmla="*/ 33 h 67"/>
                <a:gd name="T26" fmla="*/ 23 w 26"/>
                <a:gd name="T27" fmla="*/ 33 h 67"/>
                <a:gd name="T28" fmla="*/ 19 w 26"/>
                <a:gd name="T29" fmla="*/ 33 h 67"/>
                <a:gd name="T30" fmla="*/ 15 w 26"/>
                <a:gd name="T31" fmla="*/ 33 h 67"/>
                <a:gd name="T32" fmla="*/ 15 w 26"/>
                <a:gd name="T33" fmla="*/ 33 h 67"/>
                <a:gd name="T34" fmla="*/ 15 w 26"/>
                <a:gd name="T35" fmla="*/ 30 h 67"/>
                <a:gd name="T36" fmla="*/ 15 w 26"/>
                <a:gd name="T37" fmla="*/ 22 h 67"/>
                <a:gd name="T38" fmla="*/ 15 w 26"/>
                <a:gd name="T39" fmla="*/ 19 h 67"/>
                <a:gd name="T40" fmla="*/ 15 w 26"/>
                <a:gd name="T41" fmla="*/ 15 h 67"/>
                <a:gd name="T42" fmla="*/ 19 w 26"/>
                <a:gd name="T43" fmla="*/ 15 h 67"/>
                <a:gd name="T44" fmla="*/ 19 w 26"/>
                <a:gd name="T45" fmla="*/ 19 h 67"/>
                <a:gd name="T46" fmla="*/ 23 w 26"/>
                <a:gd name="T47" fmla="*/ 19 h 67"/>
                <a:gd name="T48" fmla="*/ 23 w 26"/>
                <a:gd name="T49" fmla="*/ 19 h 67"/>
                <a:gd name="T50" fmla="*/ 23 w 26"/>
                <a:gd name="T51" fmla="*/ 15 h 67"/>
                <a:gd name="T52" fmla="*/ 23 w 26"/>
                <a:gd name="T53" fmla="*/ 15 h 67"/>
                <a:gd name="T54" fmla="*/ 23 w 26"/>
                <a:gd name="T55" fmla="*/ 15 h 67"/>
                <a:gd name="T56" fmla="*/ 23 w 26"/>
                <a:gd name="T57" fmla="*/ 11 h 67"/>
                <a:gd name="T58" fmla="*/ 23 w 26"/>
                <a:gd name="T59" fmla="*/ 7 h 67"/>
                <a:gd name="T60" fmla="*/ 23 w 26"/>
                <a:gd name="T61" fmla="*/ 4 h 67"/>
                <a:gd name="T62" fmla="*/ 26 w 26"/>
                <a:gd name="T63" fmla="*/ 0 h 67"/>
                <a:gd name="T64" fmla="*/ 23 w 26"/>
                <a:gd name="T65" fmla="*/ 0 h 67"/>
                <a:gd name="T66" fmla="*/ 23 w 26"/>
                <a:gd name="T67" fmla="*/ 4 h 67"/>
                <a:gd name="T68" fmla="*/ 15 w 26"/>
                <a:gd name="T69" fmla="*/ 4 h 67"/>
                <a:gd name="T70" fmla="*/ 15 w 26"/>
                <a:gd name="T71" fmla="*/ 4 h 67"/>
                <a:gd name="T72" fmla="*/ 11 w 26"/>
                <a:gd name="T73" fmla="*/ 7 h 67"/>
                <a:gd name="T74" fmla="*/ 8 w 26"/>
                <a:gd name="T75" fmla="*/ 19 h 67"/>
                <a:gd name="T76" fmla="*/ 4 w 26"/>
                <a:gd name="T77" fmla="*/ 26 h 67"/>
                <a:gd name="T78" fmla="*/ 0 w 26"/>
                <a:gd name="T79" fmla="*/ 33 h 67"/>
                <a:gd name="T80" fmla="*/ 0 w 26"/>
                <a:gd name="T81" fmla="*/ 33 h 67"/>
                <a:gd name="T82" fmla="*/ 4 w 26"/>
                <a:gd name="T83" fmla="*/ 37 h 67"/>
                <a:gd name="T84" fmla="*/ 8 w 26"/>
                <a:gd name="T85" fmla="*/ 45 h 67"/>
                <a:gd name="T86" fmla="*/ 11 w 26"/>
                <a:gd name="T87" fmla="*/ 52 h 67"/>
                <a:gd name="T88" fmla="*/ 15 w 26"/>
                <a:gd name="T89" fmla="*/ 59 h 67"/>
                <a:gd name="T90" fmla="*/ 11 w 26"/>
                <a:gd name="T91" fmla="*/ 63 h 67"/>
                <a:gd name="T92" fmla="*/ 15 w 26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67">
                  <a:moveTo>
                    <a:pt x="15" y="67"/>
                  </a:move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3" y="48"/>
                  </a:lnTo>
                  <a:lnTo>
                    <a:pt x="23" y="45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19"/>
                  </a:lnTo>
                  <a:lnTo>
                    <a:pt x="4" y="2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8" y="45"/>
                  </a:lnTo>
                  <a:lnTo>
                    <a:pt x="11" y="52"/>
                  </a:lnTo>
                  <a:lnTo>
                    <a:pt x="15" y="59"/>
                  </a:lnTo>
                  <a:lnTo>
                    <a:pt x="11" y="63"/>
                  </a:lnTo>
                  <a:lnTo>
                    <a:pt x="1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1" name="Freeform 85"/>
            <p:cNvSpPr/>
            <p:nvPr/>
          </p:nvSpPr>
          <p:spPr bwMode="auto">
            <a:xfrm>
              <a:off x="5022541" y="2508208"/>
              <a:ext cx="9007" cy="19300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15 h 15"/>
                <a:gd name="T4" fmla="*/ 0 w 7"/>
                <a:gd name="T5" fmla="*/ 11 h 15"/>
                <a:gd name="T6" fmla="*/ 0 w 7"/>
                <a:gd name="T7" fmla="*/ 7 h 15"/>
                <a:gd name="T8" fmla="*/ 0 w 7"/>
                <a:gd name="T9" fmla="*/ 4 h 15"/>
                <a:gd name="T10" fmla="*/ 3 w 7"/>
                <a:gd name="T11" fmla="*/ 0 h 15"/>
                <a:gd name="T12" fmla="*/ 3 w 7"/>
                <a:gd name="T13" fmla="*/ 0 h 15"/>
                <a:gd name="T14" fmla="*/ 3 w 7"/>
                <a:gd name="T15" fmla="*/ 4 h 15"/>
                <a:gd name="T16" fmla="*/ 3 w 7"/>
                <a:gd name="T17" fmla="*/ 4 h 15"/>
                <a:gd name="T18" fmla="*/ 7 w 7"/>
                <a:gd name="T19" fmla="*/ 11 h 15"/>
                <a:gd name="T20" fmla="*/ 3 w 7"/>
                <a:gd name="T21" fmla="*/ 11 h 15"/>
                <a:gd name="T22" fmla="*/ 3 w 7"/>
                <a:gd name="T23" fmla="*/ 11 h 15"/>
                <a:gd name="T24" fmla="*/ 3 w 7"/>
                <a:gd name="T25" fmla="*/ 15 h 15"/>
                <a:gd name="T26" fmla="*/ 0 w 7"/>
                <a:gd name="T27" fmla="*/ 15 h 15"/>
                <a:gd name="T28" fmla="*/ 0 w 7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2" name="Freeform 86"/>
            <p:cNvSpPr/>
            <p:nvPr/>
          </p:nvSpPr>
          <p:spPr bwMode="auto">
            <a:xfrm>
              <a:off x="5012246" y="2527507"/>
              <a:ext cx="10293" cy="23159"/>
            </a:xfrm>
            <a:custGeom>
              <a:avLst/>
              <a:gdLst>
                <a:gd name="T0" fmla="*/ 8 w 8"/>
                <a:gd name="T1" fmla="*/ 18 h 18"/>
                <a:gd name="T2" fmla="*/ 4 w 8"/>
                <a:gd name="T3" fmla="*/ 18 h 18"/>
                <a:gd name="T4" fmla="*/ 0 w 8"/>
                <a:gd name="T5" fmla="*/ 18 h 18"/>
                <a:gd name="T6" fmla="*/ 0 w 8"/>
                <a:gd name="T7" fmla="*/ 18 h 18"/>
                <a:gd name="T8" fmla="*/ 0 w 8"/>
                <a:gd name="T9" fmla="*/ 15 h 18"/>
                <a:gd name="T10" fmla="*/ 0 w 8"/>
                <a:gd name="T11" fmla="*/ 7 h 18"/>
                <a:gd name="T12" fmla="*/ 0 w 8"/>
                <a:gd name="T13" fmla="*/ 4 h 18"/>
                <a:gd name="T14" fmla="*/ 0 w 8"/>
                <a:gd name="T15" fmla="*/ 0 h 18"/>
                <a:gd name="T16" fmla="*/ 4 w 8"/>
                <a:gd name="T17" fmla="*/ 0 h 18"/>
                <a:gd name="T18" fmla="*/ 4 w 8"/>
                <a:gd name="T19" fmla="*/ 4 h 18"/>
                <a:gd name="T20" fmla="*/ 8 w 8"/>
                <a:gd name="T21" fmla="*/ 4 h 18"/>
                <a:gd name="T22" fmla="*/ 8 w 8"/>
                <a:gd name="T23" fmla="*/ 4 h 18"/>
                <a:gd name="T24" fmla="*/ 8 w 8"/>
                <a:gd name="T25" fmla="*/ 4 h 18"/>
                <a:gd name="T26" fmla="*/ 8 w 8"/>
                <a:gd name="T27" fmla="*/ 4 h 18"/>
                <a:gd name="T28" fmla="*/ 8 w 8"/>
                <a:gd name="T29" fmla="*/ 7 h 18"/>
                <a:gd name="T30" fmla="*/ 8 w 8"/>
                <a:gd name="T31" fmla="*/ 11 h 18"/>
                <a:gd name="T32" fmla="*/ 8 w 8"/>
                <a:gd name="T33" fmla="*/ 11 h 18"/>
                <a:gd name="T34" fmla="*/ 8 w 8"/>
                <a:gd name="T35" fmla="*/ 18 h 18"/>
                <a:gd name="T36" fmla="*/ 8 w 8"/>
                <a:gd name="T3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8">
                  <a:moveTo>
                    <a:pt x="8" y="18"/>
                  </a:move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3" name="Freeform 87"/>
            <p:cNvSpPr/>
            <p:nvPr/>
          </p:nvSpPr>
          <p:spPr bwMode="auto">
            <a:xfrm>
              <a:off x="5012248" y="2483762"/>
              <a:ext cx="24446" cy="29593"/>
            </a:xfrm>
            <a:custGeom>
              <a:avLst/>
              <a:gdLst>
                <a:gd name="T0" fmla="*/ 0 w 19"/>
                <a:gd name="T1" fmla="*/ 23 h 23"/>
                <a:gd name="T2" fmla="*/ 0 w 19"/>
                <a:gd name="T3" fmla="*/ 23 h 23"/>
                <a:gd name="T4" fmla="*/ 8 w 19"/>
                <a:gd name="T5" fmla="*/ 23 h 23"/>
                <a:gd name="T6" fmla="*/ 8 w 19"/>
                <a:gd name="T7" fmla="*/ 19 h 23"/>
                <a:gd name="T8" fmla="*/ 11 w 19"/>
                <a:gd name="T9" fmla="*/ 19 h 23"/>
                <a:gd name="T10" fmla="*/ 11 w 19"/>
                <a:gd name="T11" fmla="*/ 15 h 23"/>
                <a:gd name="T12" fmla="*/ 15 w 19"/>
                <a:gd name="T13" fmla="*/ 12 h 23"/>
                <a:gd name="T14" fmla="*/ 19 w 19"/>
                <a:gd name="T15" fmla="*/ 12 h 23"/>
                <a:gd name="T16" fmla="*/ 19 w 19"/>
                <a:gd name="T17" fmla="*/ 12 h 23"/>
                <a:gd name="T18" fmla="*/ 19 w 19"/>
                <a:gd name="T19" fmla="*/ 12 h 23"/>
                <a:gd name="T20" fmla="*/ 19 w 19"/>
                <a:gd name="T21" fmla="*/ 8 h 23"/>
                <a:gd name="T22" fmla="*/ 19 w 19"/>
                <a:gd name="T23" fmla="*/ 4 h 23"/>
                <a:gd name="T24" fmla="*/ 15 w 19"/>
                <a:gd name="T25" fmla="*/ 4 h 23"/>
                <a:gd name="T26" fmla="*/ 15 w 19"/>
                <a:gd name="T27" fmla="*/ 0 h 23"/>
                <a:gd name="T28" fmla="*/ 8 w 19"/>
                <a:gd name="T29" fmla="*/ 0 h 23"/>
                <a:gd name="T30" fmla="*/ 8 w 19"/>
                <a:gd name="T31" fmla="*/ 0 h 23"/>
                <a:gd name="T32" fmla="*/ 8 w 19"/>
                <a:gd name="T33" fmla="*/ 0 h 23"/>
                <a:gd name="T34" fmla="*/ 4 w 19"/>
                <a:gd name="T35" fmla="*/ 12 h 23"/>
                <a:gd name="T36" fmla="*/ 4 w 19"/>
                <a:gd name="T37" fmla="*/ 15 h 23"/>
                <a:gd name="T38" fmla="*/ 0 w 19"/>
                <a:gd name="T39" fmla="*/ 19 h 23"/>
                <a:gd name="T40" fmla="*/ 0 w 19"/>
                <a:gd name="T41" fmla="*/ 23 h 23"/>
                <a:gd name="T42" fmla="*/ 0 w 19"/>
                <a:gd name="T4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23">
                  <a:moveTo>
                    <a:pt x="0" y="23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4" name="Freeform 88"/>
            <p:cNvSpPr/>
            <p:nvPr/>
          </p:nvSpPr>
          <p:spPr bwMode="auto">
            <a:xfrm>
              <a:off x="5012247" y="2508208"/>
              <a:ext cx="86205" cy="95211"/>
            </a:xfrm>
            <a:custGeom>
              <a:avLst/>
              <a:gdLst>
                <a:gd name="T0" fmla="*/ 4 w 67"/>
                <a:gd name="T1" fmla="*/ 63 h 74"/>
                <a:gd name="T2" fmla="*/ 4 w 67"/>
                <a:gd name="T3" fmla="*/ 63 h 74"/>
                <a:gd name="T4" fmla="*/ 4 w 67"/>
                <a:gd name="T5" fmla="*/ 63 h 74"/>
                <a:gd name="T6" fmla="*/ 4 w 67"/>
                <a:gd name="T7" fmla="*/ 59 h 74"/>
                <a:gd name="T8" fmla="*/ 4 w 67"/>
                <a:gd name="T9" fmla="*/ 56 h 74"/>
                <a:gd name="T10" fmla="*/ 4 w 67"/>
                <a:gd name="T11" fmla="*/ 52 h 74"/>
                <a:gd name="T12" fmla="*/ 4 w 67"/>
                <a:gd name="T13" fmla="*/ 48 h 74"/>
                <a:gd name="T14" fmla="*/ 8 w 67"/>
                <a:gd name="T15" fmla="*/ 48 h 74"/>
                <a:gd name="T16" fmla="*/ 8 w 67"/>
                <a:gd name="T17" fmla="*/ 45 h 74"/>
                <a:gd name="T18" fmla="*/ 8 w 67"/>
                <a:gd name="T19" fmla="*/ 41 h 74"/>
                <a:gd name="T20" fmla="*/ 8 w 67"/>
                <a:gd name="T21" fmla="*/ 41 h 74"/>
                <a:gd name="T22" fmla="*/ 8 w 67"/>
                <a:gd name="T23" fmla="*/ 26 h 74"/>
                <a:gd name="T24" fmla="*/ 8 w 67"/>
                <a:gd name="T25" fmla="*/ 26 h 74"/>
                <a:gd name="T26" fmla="*/ 8 w 67"/>
                <a:gd name="T27" fmla="*/ 22 h 74"/>
                <a:gd name="T28" fmla="*/ 8 w 67"/>
                <a:gd name="T29" fmla="*/ 19 h 74"/>
                <a:gd name="T30" fmla="*/ 8 w 67"/>
                <a:gd name="T31" fmla="*/ 19 h 74"/>
                <a:gd name="T32" fmla="*/ 8 w 67"/>
                <a:gd name="T33" fmla="*/ 15 h 74"/>
                <a:gd name="T34" fmla="*/ 8 w 67"/>
                <a:gd name="T35" fmla="*/ 15 h 74"/>
                <a:gd name="T36" fmla="*/ 11 w 67"/>
                <a:gd name="T37" fmla="*/ 15 h 74"/>
                <a:gd name="T38" fmla="*/ 11 w 67"/>
                <a:gd name="T39" fmla="*/ 11 h 74"/>
                <a:gd name="T40" fmla="*/ 15 w 67"/>
                <a:gd name="T41" fmla="*/ 11 h 74"/>
                <a:gd name="T42" fmla="*/ 19 w 67"/>
                <a:gd name="T43" fmla="*/ 15 h 74"/>
                <a:gd name="T44" fmla="*/ 22 w 67"/>
                <a:gd name="T45" fmla="*/ 19 h 74"/>
                <a:gd name="T46" fmla="*/ 22 w 67"/>
                <a:gd name="T47" fmla="*/ 19 h 74"/>
                <a:gd name="T48" fmla="*/ 26 w 67"/>
                <a:gd name="T49" fmla="*/ 19 h 74"/>
                <a:gd name="T50" fmla="*/ 59 w 67"/>
                <a:gd name="T51" fmla="*/ 0 h 74"/>
                <a:gd name="T52" fmla="*/ 67 w 67"/>
                <a:gd name="T53" fmla="*/ 19 h 74"/>
                <a:gd name="T54" fmla="*/ 67 w 67"/>
                <a:gd name="T55" fmla="*/ 19 h 74"/>
                <a:gd name="T56" fmla="*/ 59 w 67"/>
                <a:gd name="T57" fmla="*/ 26 h 74"/>
                <a:gd name="T58" fmla="*/ 37 w 67"/>
                <a:gd name="T59" fmla="*/ 30 h 74"/>
                <a:gd name="T60" fmla="*/ 56 w 67"/>
                <a:gd name="T61" fmla="*/ 48 h 74"/>
                <a:gd name="T62" fmla="*/ 48 w 67"/>
                <a:gd name="T63" fmla="*/ 56 h 74"/>
                <a:gd name="T64" fmla="*/ 48 w 67"/>
                <a:gd name="T65" fmla="*/ 63 h 74"/>
                <a:gd name="T66" fmla="*/ 33 w 67"/>
                <a:gd name="T67" fmla="*/ 63 h 74"/>
                <a:gd name="T68" fmla="*/ 22 w 67"/>
                <a:gd name="T69" fmla="*/ 74 h 74"/>
                <a:gd name="T70" fmla="*/ 8 w 67"/>
                <a:gd name="T71" fmla="*/ 71 h 74"/>
                <a:gd name="T72" fmla="*/ 0 w 67"/>
                <a:gd name="T73" fmla="*/ 71 h 74"/>
                <a:gd name="T74" fmla="*/ 0 w 67"/>
                <a:gd name="T75" fmla="*/ 71 h 74"/>
                <a:gd name="T76" fmla="*/ 4 w 67"/>
                <a:gd name="T77" fmla="*/ 67 h 74"/>
                <a:gd name="T78" fmla="*/ 4 w 67"/>
                <a:gd name="T79" fmla="*/ 63 h 74"/>
                <a:gd name="T80" fmla="*/ 4 w 67"/>
                <a:gd name="T81" fmla="*/ 6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74">
                  <a:moveTo>
                    <a:pt x="4" y="63"/>
                  </a:moveTo>
                  <a:lnTo>
                    <a:pt x="4" y="63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5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5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59" y="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37" y="30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8" y="63"/>
                  </a:lnTo>
                  <a:lnTo>
                    <a:pt x="33" y="63"/>
                  </a:lnTo>
                  <a:lnTo>
                    <a:pt x="22" y="74"/>
                  </a:lnTo>
                  <a:lnTo>
                    <a:pt x="8" y="71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5" name="Freeform 89"/>
            <p:cNvSpPr/>
            <p:nvPr/>
          </p:nvSpPr>
          <p:spPr bwMode="auto">
            <a:xfrm>
              <a:off x="5012246" y="2532654"/>
              <a:ext cx="438742" cy="333238"/>
            </a:xfrm>
            <a:custGeom>
              <a:avLst/>
              <a:gdLst>
                <a:gd name="T0" fmla="*/ 207 w 341"/>
                <a:gd name="T1" fmla="*/ 55 h 259"/>
                <a:gd name="T2" fmla="*/ 82 w 341"/>
                <a:gd name="T3" fmla="*/ 3 h 259"/>
                <a:gd name="T4" fmla="*/ 37 w 341"/>
                <a:gd name="T5" fmla="*/ 11 h 259"/>
                <a:gd name="T6" fmla="*/ 48 w 341"/>
                <a:gd name="T7" fmla="*/ 44 h 259"/>
                <a:gd name="T8" fmla="*/ 8 w 341"/>
                <a:gd name="T9" fmla="*/ 52 h 259"/>
                <a:gd name="T10" fmla="*/ 0 w 341"/>
                <a:gd name="T11" fmla="*/ 63 h 259"/>
                <a:gd name="T12" fmla="*/ 0 w 341"/>
                <a:gd name="T13" fmla="*/ 66 h 259"/>
                <a:gd name="T14" fmla="*/ 8 w 341"/>
                <a:gd name="T15" fmla="*/ 70 h 259"/>
                <a:gd name="T16" fmla="*/ 15 w 341"/>
                <a:gd name="T17" fmla="*/ 81 h 259"/>
                <a:gd name="T18" fmla="*/ 22 w 341"/>
                <a:gd name="T19" fmla="*/ 89 h 259"/>
                <a:gd name="T20" fmla="*/ 26 w 341"/>
                <a:gd name="T21" fmla="*/ 96 h 259"/>
                <a:gd name="T22" fmla="*/ 33 w 341"/>
                <a:gd name="T23" fmla="*/ 103 h 259"/>
                <a:gd name="T24" fmla="*/ 41 w 341"/>
                <a:gd name="T25" fmla="*/ 115 h 259"/>
                <a:gd name="T26" fmla="*/ 45 w 341"/>
                <a:gd name="T27" fmla="*/ 122 h 259"/>
                <a:gd name="T28" fmla="*/ 48 w 341"/>
                <a:gd name="T29" fmla="*/ 129 h 259"/>
                <a:gd name="T30" fmla="*/ 56 w 341"/>
                <a:gd name="T31" fmla="*/ 129 h 259"/>
                <a:gd name="T32" fmla="*/ 67 w 341"/>
                <a:gd name="T33" fmla="*/ 141 h 259"/>
                <a:gd name="T34" fmla="*/ 67 w 341"/>
                <a:gd name="T35" fmla="*/ 144 h 259"/>
                <a:gd name="T36" fmla="*/ 74 w 341"/>
                <a:gd name="T37" fmla="*/ 159 h 259"/>
                <a:gd name="T38" fmla="*/ 74 w 341"/>
                <a:gd name="T39" fmla="*/ 167 h 259"/>
                <a:gd name="T40" fmla="*/ 78 w 341"/>
                <a:gd name="T41" fmla="*/ 178 h 259"/>
                <a:gd name="T42" fmla="*/ 89 w 341"/>
                <a:gd name="T43" fmla="*/ 192 h 259"/>
                <a:gd name="T44" fmla="*/ 96 w 341"/>
                <a:gd name="T45" fmla="*/ 196 h 259"/>
                <a:gd name="T46" fmla="*/ 104 w 341"/>
                <a:gd name="T47" fmla="*/ 200 h 259"/>
                <a:gd name="T48" fmla="*/ 107 w 341"/>
                <a:gd name="T49" fmla="*/ 204 h 259"/>
                <a:gd name="T50" fmla="*/ 115 w 341"/>
                <a:gd name="T51" fmla="*/ 222 h 259"/>
                <a:gd name="T52" fmla="*/ 133 w 341"/>
                <a:gd name="T53" fmla="*/ 241 h 259"/>
                <a:gd name="T54" fmla="*/ 141 w 341"/>
                <a:gd name="T55" fmla="*/ 252 h 259"/>
                <a:gd name="T56" fmla="*/ 152 w 341"/>
                <a:gd name="T57" fmla="*/ 244 h 259"/>
                <a:gd name="T58" fmla="*/ 156 w 341"/>
                <a:gd name="T59" fmla="*/ 233 h 259"/>
                <a:gd name="T60" fmla="*/ 185 w 341"/>
                <a:gd name="T61" fmla="*/ 241 h 259"/>
                <a:gd name="T62" fmla="*/ 230 w 341"/>
                <a:gd name="T63" fmla="*/ 226 h 259"/>
                <a:gd name="T64" fmla="*/ 337 w 341"/>
                <a:gd name="T65" fmla="*/ 152 h 259"/>
                <a:gd name="T66" fmla="*/ 282 w 341"/>
                <a:gd name="T67" fmla="*/ 148 h 259"/>
                <a:gd name="T68" fmla="*/ 274 w 341"/>
                <a:gd name="T69" fmla="*/ 126 h 259"/>
                <a:gd name="T70" fmla="*/ 274 w 341"/>
                <a:gd name="T71" fmla="*/ 126 h 259"/>
                <a:gd name="T72" fmla="*/ 270 w 341"/>
                <a:gd name="T73" fmla="*/ 122 h 259"/>
                <a:gd name="T74" fmla="*/ 263 w 341"/>
                <a:gd name="T75" fmla="*/ 118 h 259"/>
                <a:gd name="T76" fmla="*/ 259 w 341"/>
                <a:gd name="T77" fmla="*/ 115 h 259"/>
                <a:gd name="T78" fmla="*/ 248 w 341"/>
                <a:gd name="T79" fmla="*/ 100 h 259"/>
                <a:gd name="T80" fmla="*/ 248 w 341"/>
                <a:gd name="T81" fmla="*/ 89 h 259"/>
                <a:gd name="T82" fmla="*/ 244 w 341"/>
                <a:gd name="T83" fmla="*/ 85 h 259"/>
                <a:gd name="T84" fmla="*/ 233 w 341"/>
                <a:gd name="T85" fmla="*/ 74 h 259"/>
                <a:gd name="T86" fmla="*/ 237 w 341"/>
                <a:gd name="T87" fmla="*/ 74 h 259"/>
                <a:gd name="T88" fmla="*/ 226 w 341"/>
                <a:gd name="T89" fmla="*/ 70 h 259"/>
                <a:gd name="T90" fmla="*/ 219 w 341"/>
                <a:gd name="T91" fmla="*/ 59 h 259"/>
                <a:gd name="T92" fmla="*/ 219 w 341"/>
                <a:gd name="T93" fmla="*/ 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1" h="259">
                  <a:moveTo>
                    <a:pt x="219" y="55"/>
                  </a:moveTo>
                  <a:lnTo>
                    <a:pt x="207" y="59"/>
                  </a:lnTo>
                  <a:lnTo>
                    <a:pt x="207" y="55"/>
                  </a:lnTo>
                  <a:lnTo>
                    <a:pt x="193" y="52"/>
                  </a:lnTo>
                  <a:lnTo>
                    <a:pt x="159" y="52"/>
                  </a:lnTo>
                  <a:lnTo>
                    <a:pt x="82" y="3"/>
                  </a:lnTo>
                  <a:lnTo>
                    <a:pt x="67" y="0"/>
                  </a:lnTo>
                  <a:lnTo>
                    <a:pt x="59" y="7"/>
                  </a:lnTo>
                  <a:lnTo>
                    <a:pt x="37" y="11"/>
                  </a:lnTo>
                  <a:lnTo>
                    <a:pt x="56" y="29"/>
                  </a:lnTo>
                  <a:lnTo>
                    <a:pt x="48" y="37"/>
                  </a:lnTo>
                  <a:lnTo>
                    <a:pt x="48" y="44"/>
                  </a:lnTo>
                  <a:lnTo>
                    <a:pt x="33" y="44"/>
                  </a:lnTo>
                  <a:lnTo>
                    <a:pt x="22" y="55"/>
                  </a:lnTo>
                  <a:lnTo>
                    <a:pt x="8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5" y="77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3" y="103"/>
                  </a:lnTo>
                  <a:lnTo>
                    <a:pt x="33" y="107"/>
                  </a:lnTo>
                  <a:lnTo>
                    <a:pt x="37" y="107"/>
                  </a:lnTo>
                  <a:lnTo>
                    <a:pt x="41" y="115"/>
                  </a:lnTo>
                  <a:lnTo>
                    <a:pt x="45" y="115"/>
                  </a:lnTo>
                  <a:lnTo>
                    <a:pt x="45" y="118"/>
                  </a:lnTo>
                  <a:lnTo>
                    <a:pt x="45" y="122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8" y="129"/>
                  </a:lnTo>
                  <a:lnTo>
                    <a:pt x="48" y="129"/>
                  </a:lnTo>
                  <a:lnTo>
                    <a:pt x="52" y="129"/>
                  </a:lnTo>
                  <a:lnTo>
                    <a:pt x="56" y="129"/>
                  </a:lnTo>
                  <a:lnTo>
                    <a:pt x="59" y="133"/>
                  </a:lnTo>
                  <a:lnTo>
                    <a:pt x="63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70" y="148"/>
                  </a:lnTo>
                  <a:lnTo>
                    <a:pt x="74" y="152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63"/>
                  </a:lnTo>
                  <a:lnTo>
                    <a:pt x="74" y="167"/>
                  </a:lnTo>
                  <a:lnTo>
                    <a:pt x="74" y="167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81"/>
                  </a:lnTo>
                  <a:lnTo>
                    <a:pt x="78" y="181"/>
                  </a:lnTo>
                  <a:lnTo>
                    <a:pt x="89" y="192"/>
                  </a:lnTo>
                  <a:lnTo>
                    <a:pt x="89" y="192"/>
                  </a:lnTo>
                  <a:lnTo>
                    <a:pt x="93" y="192"/>
                  </a:lnTo>
                  <a:lnTo>
                    <a:pt x="96" y="196"/>
                  </a:lnTo>
                  <a:lnTo>
                    <a:pt x="96" y="196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111" y="218"/>
                  </a:lnTo>
                  <a:lnTo>
                    <a:pt x="115" y="218"/>
                  </a:lnTo>
                  <a:lnTo>
                    <a:pt x="115" y="222"/>
                  </a:lnTo>
                  <a:lnTo>
                    <a:pt x="130" y="233"/>
                  </a:lnTo>
                  <a:lnTo>
                    <a:pt x="130" y="233"/>
                  </a:lnTo>
                  <a:lnTo>
                    <a:pt x="133" y="241"/>
                  </a:lnTo>
                  <a:lnTo>
                    <a:pt x="137" y="24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45" y="252"/>
                  </a:lnTo>
                  <a:lnTo>
                    <a:pt x="148" y="248"/>
                  </a:lnTo>
                  <a:lnTo>
                    <a:pt x="152" y="244"/>
                  </a:lnTo>
                  <a:lnTo>
                    <a:pt x="148" y="241"/>
                  </a:lnTo>
                  <a:lnTo>
                    <a:pt x="152" y="233"/>
                  </a:lnTo>
                  <a:lnTo>
                    <a:pt x="156" y="233"/>
                  </a:lnTo>
                  <a:lnTo>
                    <a:pt x="159" y="237"/>
                  </a:lnTo>
                  <a:lnTo>
                    <a:pt x="170" y="237"/>
                  </a:lnTo>
                  <a:lnTo>
                    <a:pt x="185" y="241"/>
                  </a:lnTo>
                  <a:lnTo>
                    <a:pt x="200" y="248"/>
                  </a:lnTo>
                  <a:lnTo>
                    <a:pt x="200" y="259"/>
                  </a:lnTo>
                  <a:lnTo>
                    <a:pt x="230" y="226"/>
                  </a:lnTo>
                  <a:lnTo>
                    <a:pt x="337" y="196"/>
                  </a:lnTo>
                  <a:lnTo>
                    <a:pt x="341" y="163"/>
                  </a:lnTo>
                  <a:lnTo>
                    <a:pt x="337" y="152"/>
                  </a:lnTo>
                  <a:lnTo>
                    <a:pt x="337" y="152"/>
                  </a:lnTo>
                  <a:lnTo>
                    <a:pt x="330" y="155"/>
                  </a:lnTo>
                  <a:lnTo>
                    <a:pt x="282" y="148"/>
                  </a:lnTo>
                  <a:lnTo>
                    <a:pt x="278" y="137"/>
                  </a:lnTo>
                  <a:lnTo>
                    <a:pt x="274" y="133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9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70" y="122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59" y="115"/>
                  </a:lnTo>
                  <a:lnTo>
                    <a:pt x="259" y="111"/>
                  </a:lnTo>
                  <a:lnTo>
                    <a:pt x="252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96"/>
                  </a:lnTo>
                  <a:lnTo>
                    <a:pt x="248" y="89"/>
                  </a:lnTo>
                  <a:lnTo>
                    <a:pt x="248" y="89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37" y="74"/>
                  </a:lnTo>
                  <a:lnTo>
                    <a:pt x="233" y="74"/>
                  </a:lnTo>
                  <a:lnTo>
                    <a:pt x="233" y="74"/>
                  </a:lnTo>
                  <a:lnTo>
                    <a:pt x="226" y="70"/>
                  </a:lnTo>
                  <a:lnTo>
                    <a:pt x="222" y="63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9" y="55"/>
                  </a:lnTo>
                  <a:lnTo>
                    <a:pt x="219" y="59"/>
                  </a:lnTo>
                  <a:lnTo>
                    <a:pt x="219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6" name="Freeform 90"/>
            <p:cNvSpPr/>
            <p:nvPr/>
          </p:nvSpPr>
          <p:spPr bwMode="auto">
            <a:xfrm>
              <a:off x="5350632" y="2656170"/>
              <a:ext cx="14153" cy="33452"/>
            </a:xfrm>
            <a:custGeom>
              <a:avLst/>
              <a:gdLst>
                <a:gd name="T0" fmla="*/ 7 w 11"/>
                <a:gd name="T1" fmla="*/ 26 h 26"/>
                <a:gd name="T2" fmla="*/ 7 w 11"/>
                <a:gd name="T3" fmla="*/ 26 h 26"/>
                <a:gd name="T4" fmla="*/ 0 w 11"/>
                <a:gd name="T5" fmla="*/ 22 h 26"/>
                <a:gd name="T6" fmla="*/ 0 w 11"/>
                <a:gd name="T7" fmla="*/ 22 h 26"/>
                <a:gd name="T8" fmla="*/ 0 w 11"/>
                <a:gd name="T9" fmla="*/ 22 h 26"/>
                <a:gd name="T10" fmla="*/ 0 w 11"/>
                <a:gd name="T11" fmla="*/ 19 h 26"/>
                <a:gd name="T12" fmla="*/ 0 w 11"/>
                <a:gd name="T13" fmla="*/ 19 h 26"/>
                <a:gd name="T14" fmla="*/ 0 w 11"/>
                <a:gd name="T15" fmla="*/ 15 h 26"/>
                <a:gd name="T16" fmla="*/ 0 w 11"/>
                <a:gd name="T17" fmla="*/ 11 h 26"/>
                <a:gd name="T18" fmla="*/ 0 w 11"/>
                <a:gd name="T19" fmla="*/ 11 h 26"/>
                <a:gd name="T20" fmla="*/ 0 w 11"/>
                <a:gd name="T21" fmla="*/ 11 h 26"/>
                <a:gd name="T22" fmla="*/ 0 w 11"/>
                <a:gd name="T23" fmla="*/ 7 h 26"/>
                <a:gd name="T24" fmla="*/ 0 w 11"/>
                <a:gd name="T25" fmla="*/ 7 h 26"/>
                <a:gd name="T26" fmla="*/ 0 w 11"/>
                <a:gd name="T27" fmla="*/ 4 h 26"/>
                <a:gd name="T28" fmla="*/ 4 w 11"/>
                <a:gd name="T29" fmla="*/ 4 h 26"/>
                <a:gd name="T30" fmla="*/ 4 w 11"/>
                <a:gd name="T31" fmla="*/ 4 h 26"/>
                <a:gd name="T32" fmla="*/ 4 w 11"/>
                <a:gd name="T33" fmla="*/ 4 h 26"/>
                <a:gd name="T34" fmla="*/ 4 w 11"/>
                <a:gd name="T35" fmla="*/ 0 h 26"/>
                <a:gd name="T36" fmla="*/ 4 w 11"/>
                <a:gd name="T37" fmla="*/ 0 h 26"/>
                <a:gd name="T38" fmla="*/ 7 w 11"/>
                <a:gd name="T39" fmla="*/ 4 h 26"/>
                <a:gd name="T40" fmla="*/ 7 w 11"/>
                <a:gd name="T41" fmla="*/ 4 h 26"/>
                <a:gd name="T42" fmla="*/ 11 w 11"/>
                <a:gd name="T43" fmla="*/ 4 h 26"/>
                <a:gd name="T44" fmla="*/ 11 w 11"/>
                <a:gd name="T45" fmla="*/ 4 h 26"/>
                <a:gd name="T46" fmla="*/ 7 w 11"/>
                <a:gd name="T47" fmla="*/ 11 h 26"/>
                <a:gd name="T48" fmla="*/ 7 w 11"/>
                <a:gd name="T49" fmla="*/ 11 h 26"/>
                <a:gd name="T50" fmla="*/ 7 w 11"/>
                <a:gd name="T51" fmla="*/ 15 h 26"/>
                <a:gd name="T52" fmla="*/ 11 w 11"/>
                <a:gd name="T53" fmla="*/ 15 h 26"/>
                <a:gd name="T54" fmla="*/ 11 w 11"/>
                <a:gd name="T55" fmla="*/ 19 h 26"/>
                <a:gd name="T56" fmla="*/ 11 w 11"/>
                <a:gd name="T57" fmla="*/ 26 h 26"/>
                <a:gd name="T58" fmla="*/ 7 w 11"/>
                <a:gd name="T59" fmla="*/ 26 h 26"/>
                <a:gd name="T60" fmla="*/ 7 w 11"/>
                <a:gd name="T6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26">
                  <a:moveTo>
                    <a:pt x="7" y="26"/>
                  </a:moveTo>
                  <a:lnTo>
                    <a:pt x="7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7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7" name="Freeform 91"/>
            <p:cNvSpPr/>
            <p:nvPr/>
          </p:nvSpPr>
          <p:spPr bwMode="auto">
            <a:xfrm>
              <a:off x="5364785" y="2661317"/>
              <a:ext cx="105504" cy="70765"/>
            </a:xfrm>
            <a:custGeom>
              <a:avLst/>
              <a:gdLst>
                <a:gd name="T0" fmla="*/ 0 w 82"/>
                <a:gd name="T1" fmla="*/ 26 h 55"/>
                <a:gd name="T2" fmla="*/ 0 w 82"/>
                <a:gd name="T3" fmla="*/ 33 h 55"/>
                <a:gd name="T4" fmla="*/ 4 w 82"/>
                <a:gd name="T5" fmla="*/ 37 h 55"/>
                <a:gd name="T6" fmla="*/ 8 w 82"/>
                <a:gd name="T7" fmla="*/ 48 h 55"/>
                <a:gd name="T8" fmla="*/ 56 w 82"/>
                <a:gd name="T9" fmla="*/ 55 h 55"/>
                <a:gd name="T10" fmla="*/ 63 w 82"/>
                <a:gd name="T11" fmla="*/ 52 h 55"/>
                <a:gd name="T12" fmla="*/ 78 w 82"/>
                <a:gd name="T13" fmla="*/ 11 h 55"/>
                <a:gd name="T14" fmla="*/ 82 w 82"/>
                <a:gd name="T15" fmla="*/ 11 h 55"/>
                <a:gd name="T16" fmla="*/ 78 w 82"/>
                <a:gd name="T17" fmla="*/ 7 h 55"/>
                <a:gd name="T18" fmla="*/ 78 w 82"/>
                <a:gd name="T19" fmla="*/ 3 h 55"/>
                <a:gd name="T20" fmla="*/ 78 w 82"/>
                <a:gd name="T21" fmla="*/ 7 h 55"/>
                <a:gd name="T22" fmla="*/ 78 w 82"/>
                <a:gd name="T23" fmla="*/ 3 h 55"/>
                <a:gd name="T24" fmla="*/ 78 w 82"/>
                <a:gd name="T25" fmla="*/ 3 h 55"/>
                <a:gd name="T26" fmla="*/ 74 w 82"/>
                <a:gd name="T27" fmla="*/ 3 h 55"/>
                <a:gd name="T28" fmla="*/ 74 w 82"/>
                <a:gd name="T29" fmla="*/ 0 h 55"/>
                <a:gd name="T30" fmla="*/ 74 w 82"/>
                <a:gd name="T31" fmla="*/ 0 h 55"/>
                <a:gd name="T32" fmla="*/ 74 w 82"/>
                <a:gd name="T33" fmla="*/ 0 h 55"/>
                <a:gd name="T34" fmla="*/ 70 w 82"/>
                <a:gd name="T35" fmla="*/ 3 h 55"/>
                <a:gd name="T36" fmla="*/ 63 w 82"/>
                <a:gd name="T37" fmla="*/ 7 h 55"/>
                <a:gd name="T38" fmla="*/ 63 w 82"/>
                <a:gd name="T39" fmla="*/ 11 h 55"/>
                <a:gd name="T40" fmla="*/ 52 w 82"/>
                <a:gd name="T41" fmla="*/ 18 h 55"/>
                <a:gd name="T42" fmla="*/ 52 w 82"/>
                <a:gd name="T43" fmla="*/ 22 h 55"/>
                <a:gd name="T44" fmla="*/ 52 w 82"/>
                <a:gd name="T45" fmla="*/ 22 h 55"/>
                <a:gd name="T46" fmla="*/ 52 w 82"/>
                <a:gd name="T47" fmla="*/ 22 h 55"/>
                <a:gd name="T48" fmla="*/ 48 w 82"/>
                <a:gd name="T49" fmla="*/ 26 h 55"/>
                <a:gd name="T50" fmla="*/ 48 w 82"/>
                <a:gd name="T51" fmla="*/ 26 h 55"/>
                <a:gd name="T52" fmla="*/ 45 w 82"/>
                <a:gd name="T53" fmla="*/ 26 h 55"/>
                <a:gd name="T54" fmla="*/ 45 w 82"/>
                <a:gd name="T55" fmla="*/ 26 h 55"/>
                <a:gd name="T56" fmla="*/ 45 w 82"/>
                <a:gd name="T57" fmla="*/ 29 h 55"/>
                <a:gd name="T58" fmla="*/ 45 w 82"/>
                <a:gd name="T59" fmla="*/ 29 h 55"/>
                <a:gd name="T60" fmla="*/ 41 w 82"/>
                <a:gd name="T61" fmla="*/ 29 h 55"/>
                <a:gd name="T62" fmla="*/ 37 w 82"/>
                <a:gd name="T63" fmla="*/ 29 h 55"/>
                <a:gd name="T64" fmla="*/ 33 w 82"/>
                <a:gd name="T65" fmla="*/ 33 h 55"/>
                <a:gd name="T66" fmla="*/ 33 w 82"/>
                <a:gd name="T67" fmla="*/ 29 h 55"/>
                <a:gd name="T68" fmla="*/ 30 w 82"/>
                <a:gd name="T69" fmla="*/ 29 h 55"/>
                <a:gd name="T70" fmla="*/ 26 w 82"/>
                <a:gd name="T71" fmla="*/ 29 h 55"/>
                <a:gd name="T72" fmla="*/ 26 w 82"/>
                <a:gd name="T73" fmla="*/ 29 h 55"/>
                <a:gd name="T74" fmla="*/ 19 w 82"/>
                <a:gd name="T75" fmla="*/ 29 h 55"/>
                <a:gd name="T76" fmla="*/ 11 w 82"/>
                <a:gd name="T77" fmla="*/ 33 h 55"/>
                <a:gd name="T78" fmla="*/ 11 w 82"/>
                <a:gd name="T79" fmla="*/ 33 h 55"/>
                <a:gd name="T80" fmla="*/ 8 w 82"/>
                <a:gd name="T81" fmla="*/ 33 h 55"/>
                <a:gd name="T82" fmla="*/ 4 w 82"/>
                <a:gd name="T83" fmla="*/ 33 h 55"/>
                <a:gd name="T84" fmla="*/ 4 w 82"/>
                <a:gd name="T85" fmla="*/ 26 h 55"/>
                <a:gd name="T86" fmla="*/ 4 w 82"/>
                <a:gd name="T87" fmla="*/ 29 h 55"/>
                <a:gd name="T88" fmla="*/ 0 w 82"/>
                <a:gd name="T89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" h="55">
                  <a:moveTo>
                    <a:pt x="0" y="26"/>
                  </a:moveTo>
                  <a:lnTo>
                    <a:pt x="0" y="33"/>
                  </a:lnTo>
                  <a:lnTo>
                    <a:pt x="4" y="37"/>
                  </a:lnTo>
                  <a:lnTo>
                    <a:pt x="8" y="48"/>
                  </a:lnTo>
                  <a:lnTo>
                    <a:pt x="56" y="55"/>
                  </a:lnTo>
                  <a:lnTo>
                    <a:pt x="63" y="52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3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37" y="29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2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4" y="29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8" name="Freeform 92"/>
            <p:cNvSpPr>
              <a:spLocks noEditPoints="1"/>
            </p:cNvSpPr>
            <p:nvPr/>
          </p:nvSpPr>
          <p:spPr bwMode="auto">
            <a:xfrm>
              <a:off x="3721756" y="2388551"/>
              <a:ext cx="61758" cy="24446"/>
            </a:xfrm>
            <a:custGeom>
              <a:avLst/>
              <a:gdLst>
                <a:gd name="T0" fmla="*/ 18 w 48"/>
                <a:gd name="T1" fmla="*/ 0 h 19"/>
                <a:gd name="T2" fmla="*/ 22 w 48"/>
                <a:gd name="T3" fmla="*/ 4 h 19"/>
                <a:gd name="T4" fmla="*/ 22 w 48"/>
                <a:gd name="T5" fmla="*/ 0 h 19"/>
                <a:gd name="T6" fmla="*/ 18 w 48"/>
                <a:gd name="T7" fmla="*/ 0 h 19"/>
                <a:gd name="T8" fmla="*/ 18 w 48"/>
                <a:gd name="T9" fmla="*/ 0 h 19"/>
                <a:gd name="T10" fmla="*/ 18 w 48"/>
                <a:gd name="T11" fmla="*/ 0 h 19"/>
                <a:gd name="T12" fmla="*/ 3 w 48"/>
                <a:gd name="T13" fmla="*/ 0 h 19"/>
                <a:gd name="T14" fmla="*/ 7 w 48"/>
                <a:gd name="T15" fmla="*/ 4 h 19"/>
                <a:gd name="T16" fmla="*/ 7 w 48"/>
                <a:gd name="T17" fmla="*/ 0 h 19"/>
                <a:gd name="T18" fmla="*/ 3 w 48"/>
                <a:gd name="T19" fmla="*/ 0 h 19"/>
                <a:gd name="T20" fmla="*/ 3 w 48"/>
                <a:gd name="T21" fmla="*/ 0 h 19"/>
                <a:gd name="T22" fmla="*/ 0 w 48"/>
                <a:gd name="T23" fmla="*/ 4 h 19"/>
                <a:gd name="T24" fmla="*/ 0 w 48"/>
                <a:gd name="T25" fmla="*/ 8 h 19"/>
                <a:gd name="T26" fmla="*/ 3 w 48"/>
                <a:gd name="T27" fmla="*/ 8 h 19"/>
                <a:gd name="T28" fmla="*/ 3 w 48"/>
                <a:gd name="T29" fmla="*/ 8 h 19"/>
                <a:gd name="T30" fmla="*/ 3 w 48"/>
                <a:gd name="T31" fmla="*/ 4 h 19"/>
                <a:gd name="T32" fmla="*/ 0 w 48"/>
                <a:gd name="T33" fmla="*/ 4 h 19"/>
                <a:gd name="T34" fmla="*/ 0 w 48"/>
                <a:gd name="T35" fmla="*/ 4 h 19"/>
                <a:gd name="T36" fmla="*/ 44 w 48"/>
                <a:gd name="T37" fmla="*/ 19 h 19"/>
                <a:gd name="T38" fmla="*/ 40 w 48"/>
                <a:gd name="T39" fmla="*/ 19 h 19"/>
                <a:gd name="T40" fmla="*/ 40 w 48"/>
                <a:gd name="T41" fmla="*/ 19 h 19"/>
                <a:gd name="T42" fmla="*/ 48 w 48"/>
                <a:gd name="T43" fmla="*/ 19 h 19"/>
                <a:gd name="T44" fmla="*/ 48 w 48"/>
                <a:gd name="T45" fmla="*/ 19 h 19"/>
                <a:gd name="T46" fmla="*/ 48 w 48"/>
                <a:gd name="T47" fmla="*/ 19 h 19"/>
                <a:gd name="T48" fmla="*/ 44 w 48"/>
                <a:gd name="T4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19">
                  <a:moveTo>
                    <a:pt x="18" y="0"/>
                  </a:move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3" y="0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4"/>
                  </a:moveTo>
                  <a:lnTo>
                    <a:pt x="0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4" y="19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4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9" name="Freeform 93"/>
            <p:cNvSpPr/>
            <p:nvPr/>
          </p:nvSpPr>
          <p:spPr bwMode="auto">
            <a:xfrm>
              <a:off x="3945630" y="2522360"/>
              <a:ext cx="9007" cy="51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2 w 2"/>
                <a:gd name="T9" fmla="*/ 1 h 1"/>
                <a:gd name="T10" fmla="*/ 1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0" name="Freeform 94"/>
            <p:cNvSpPr>
              <a:spLocks noEditPoints="1"/>
            </p:cNvSpPr>
            <p:nvPr/>
          </p:nvSpPr>
          <p:spPr bwMode="auto">
            <a:xfrm>
              <a:off x="3926331" y="2603418"/>
              <a:ext cx="95211" cy="28306"/>
            </a:xfrm>
            <a:custGeom>
              <a:avLst/>
              <a:gdLst>
                <a:gd name="T0" fmla="*/ 3 w 20"/>
                <a:gd name="T1" fmla="*/ 4 h 6"/>
                <a:gd name="T2" fmla="*/ 3 w 20"/>
                <a:gd name="T3" fmla="*/ 4 h 6"/>
                <a:gd name="T4" fmla="*/ 3 w 20"/>
                <a:gd name="T5" fmla="*/ 4 h 6"/>
                <a:gd name="T6" fmla="*/ 4 w 20"/>
                <a:gd name="T7" fmla="*/ 4 h 6"/>
                <a:gd name="T8" fmla="*/ 4 w 20"/>
                <a:gd name="T9" fmla="*/ 4 h 6"/>
                <a:gd name="T10" fmla="*/ 3 w 20"/>
                <a:gd name="T11" fmla="*/ 4 h 6"/>
                <a:gd name="T12" fmla="*/ 0 w 20"/>
                <a:gd name="T13" fmla="*/ 6 h 6"/>
                <a:gd name="T14" fmla="*/ 0 w 20"/>
                <a:gd name="T15" fmla="*/ 6 h 6"/>
                <a:gd name="T16" fmla="*/ 0 w 20"/>
                <a:gd name="T17" fmla="*/ 5 h 6"/>
                <a:gd name="T18" fmla="*/ 1 w 20"/>
                <a:gd name="T19" fmla="*/ 5 h 6"/>
                <a:gd name="T20" fmla="*/ 1 w 20"/>
                <a:gd name="T21" fmla="*/ 6 h 6"/>
                <a:gd name="T22" fmla="*/ 0 w 20"/>
                <a:gd name="T23" fmla="*/ 6 h 6"/>
                <a:gd name="T24" fmla="*/ 0 w 20"/>
                <a:gd name="T25" fmla="*/ 6 h 6"/>
                <a:gd name="T26" fmla="*/ 1 w 20"/>
                <a:gd name="T27" fmla="*/ 3 h 6"/>
                <a:gd name="T28" fmla="*/ 1 w 20"/>
                <a:gd name="T29" fmla="*/ 2 h 6"/>
                <a:gd name="T30" fmla="*/ 1 w 20"/>
                <a:gd name="T31" fmla="*/ 1 h 6"/>
                <a:gd name="T32" fmla="*/ 1 w 20"/>
                <a:gd name="T33" fmla="*/ 1 h 6"/>
                <a:gd name="T34" fmla="*/ 2 w 20"/>
                <a:gd name="T35" fmla="*/ 1 h 6"/>
                <a:gd name="T36" fmla="*/ 2 w 20"/>
                <a:gd name="T37" fmla="*/ 2 h 6"/>
                <a:gd name="T38" fmla="*/ 1 w 20"/>
                <a:gd name="T39" fmla="*/ 3 h 6"/>
                <a:gd name="T40" fmla="*/ 8 w 20"/>
                <a:gd name="T41" fmla="*/ 4 h 6"/>
                <a:gd name="T42" fmla="*/ 7 w 20"/>
                <a:gd name="T43" fmla="*/ 4 h 6"/>
                <a:gd name="T44" fmla="*/ 6 w 20"/>
                <a:gd name="T45" fmla="*/ 5 h 6"/>
                <a:gd name="T46" fmla="*/ 5 w 20"/>
                <a:gd name="T47" fmla="*/ 4 h 6"/>
                <a:gd name="T48" fmla="*/ 4 w 20"/>
                <a:gd name="T49" fmla="*/ 4 h 6"/>
                <a:gd name="T50" fmla="*/ 5 w 20"/>
                <a:gd name="T51" fmla="*/ 3 h 6"/>
                <a:gd name="T52" fmla="*/ 6 w 20"/>
                <a:gd name="T53" fmla="*/ 3 h 6"/>
                <a:gd name="T54" fmla="*/ 7 w 20"/>
                <a:gd name="T55" fmla="*/ 3 h 6"/>
                <a:gd name="T56" fmla="*/ 7 w 20"/>
                <a:gd name="T57" fmla="*/ 3 h 6"/>
                <a:gd name="T58" fmla="*/ 8 w 20"/>
                <a:gd name="T59" fmla="*/ 3 h 6"/>
                <a:gd name="T60" fmla="*/ 8 w 20"/>
                <a:gd name="T61" fmla="*/ 4 h 6"/>
                <a:gd name="T62" fmla="*/ 10 w 20"/>
                <a:gd name="T63" fmla="*/ 4 h 6"/>
                <a:gd name="T64" fmla="*/ 9 w 20"/>
                <a:gd name="T65" fmla="*/ 5 h 6"/>
                <a:gd name="T66" fmla="*/ 10 w 20"/>
                <a:gd name="T67" fmla="*/ 6 h 6"/>
                <a:gd name="T68" fmla="*/ 11 w 20"/>
                <a:gd name="T69" fmla="*/ 5 h 6"/>
                <a:gd name="T70" fmla="*/ 12 w 20"/>
                <a:gd name="T71" fmla="*/ 5 h 6"/>
                <a:gd name="T72" fmla="*/ 11 w 20"/>
                <a:gd name="T73" fmla="*/ 4 h 6"/>
                <a:gd name="T74" fmla="*/ 11 w 20"/>
                <a:gd name="T75" fmla="*/ 4 h 6"/>
                <a:gd name="T76" fmla="*/ 10 w 20"/>
                <a:gd name="T77" fmla="*/ 4 h 6"/>
                <a:gd name="T78" fmla="*/ 18 w 20"/>
                <a:gd name="T79" fmla="*/ 1 h 6"/>
                <a:gd name="T80" fmla="*/ 19 w 20"/>
                <a:gd name="T81" fmla="*/ 0 h 6"/>
                <a:gd name="T82" fmla="*/ 19 w 20"/>
                <a:gd name="T83" fmla="*/ 0 h 6"/>
                <a:gd name="T84" fmla="*/ 20 w 20"/>
                <a:gd name="T85" fmla="*/ 0 h 6"/>
                <a:gd name="T86" fmla="*/ 19 w 20"/>
                <a:gd name="T87" fmla="*/ 0 h 6"/>
                <a:gd name="T88" fmla="*/ 18 w 20"/>
                <a:gd name="T89" fmla="*/ 1 h 6"/>
                <a:gd name="T90" fmla="*/ 15 w 20"/>
                <a:gd name="T91" fmla="*/ 4 h 6"/>
                <a:gd name="T92" fmla="*/ 16 w 20"/>
                <a:gd name="T93" fmla="*/ 3 h 6"/>
                <a:gd name="T94" fmla="*/ 16 w 20"/>
                <a:gd name="T95" fmla="*/ 3 h 6"/>
                <a:gd name="T96" fmla="*/ 18 w 20"/>
                <a:gd name="T97" fmla="*/ 2 h 6"/>
                <a:gd name="T98" fmla="*/ 18 w 20"/>
                <a:gd name="T99" fmla="*/ 3 h 6"/>
                <a:gd name="T100" fmla="*/ 17 w 20"/>
                <a:gd name="T101" fmla="*/ 4 h 6"/>
                <a:gd name="T102" fmla="*/ 16 w 20"/>
                <a:gd name="T103" fmla="*/ 4 h 6"/>
                <a:gd name="T104" fmla="*/ 15 w 20"/>
                <a:gd name="T10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6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lose/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18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lose/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1" name="Freeform 95"/>
            <p:cNvSpPr>
              <a:spLocks noEditPoints="1"/>
            </p:cNvSpPr>
            <p:nvPr/>
          </p:nvSpPr>
          <p:spPr bwMode="auto">
            <a:xfrm>
              <a:off x="3769361" y="2842732"/>
              <a:ext cx="51465" cy="42459"/>
            </a:xfrm>
            <a:custGeom>
              <a:avLst/>
              <a:gdLst>
                <a:gd name="T0" fmla="*/ 1 w 11"/>
                <a:gd name="T1" fmla="*/ 1 h 9"/>
                <a:gd name="T2" fmla="*/ 2 w 11"/>
                <a:gd name="T3" fmla="*/ 0 h 9"/>
                <a:gd name="T4" fmla="*/ 1 w 11"/>
                <a:gd name="T5" fmla="*/ 0 h 9"/>
                <a:gd name="T6" fmla="*/ 1 w 11"/>
                <a:gd name="T7" fmla="*/ 0 h 9"/>
                <a:gd name="T8" fmla="*/ 0 w 11"/>
                <a:gd name="T9" fmla="*/ 0 h 9"/>
                <a:gd name="T10" fmla="*/ 0 w 11"/>
                <a:gd name="T11" fmla="*/ 0 h 9"/>
                <a:gd name="T12" fmla="*/ 0 w 11"/>
                <a:gd name="T13" fmla="*/ 0 h 9"/>
                <a:gd name="T14" fmla="*/ 1 w 11"/>
                <a:gd name="T15" fmla="*/ 1 h 9"/>
                <a:gd name="T16" fmla="*/ 2 w 11"/>
                <a:gd name="T17" fmla="*/ 1 h 9"/>
                <a:gd name="T18" fmla="*/ 2 w 11"/>
                <a:gd name="T19" fmla="*/ 1 h 9"/>
                <a:gd name="T20" fmla="*/ 2 w 11"/>
                <a:gd name="T21" fmla="*/ 0 h 9"/>
                <a:gd name="T22" fmla="*/ 2 w 11"/>
                <a:gd name="T23" fmla="*/ 0 h 9"/>
                <a:gd name="T24" fmla="*/ 2 w 11"/>
                <a:gd name="T25" fmla="*/ 1 h 9"/>
                <a:gd name="T26" fmla="*/ 2 w 11"/>
                <a:gd name="T27" fmla="*/ 1 h 9"/>
                <a:gd name="T28" fmla="*/ 5 w 11"/>
                <a:gd name="T29" fmla="*/ 2 h 9"/>
                <a:gd name="T30" fmla="*/ 5 w 11"/>
                <a:gd name="T31" fmla="*/ 2 h 9"/>
                <a:gd name="T32" fmla="*/ 5 w 11"/>
                <a:gd name="T33" fmla="*/ 2 h 9"/>
                <a:gd name="T34" fmla="*/ 4 w 11"/>
                <a:gd name="T35" fmla="*/ 2 h 9"/>
                <a:gd name="T36" fmla="*/ 4 w 11"/>
                <a:gd name="T37" fmla="*/ 2 h 9"/>
                <a:gd name="T38" fmla="*/ 5 w 11"/>
                <a:gd name="T39" fmla="*/ 2 h 9"/>
                <a:gd name="T40" fmla="*/ 5 w 11"/>
                <a:gd name="T41" fmla="*/ 2 h 9"/>
                <a:gd name="T42" fmla="*/ 5 w 11"/>
                <a:gd name="T43" fmla="*/ 2 h 9"/>
                <a:gd name="T44" fmla="*/ 5 w 11"/>
                <a:gd name="T45" fmla="*/ 2 h 9"/>
                <a:gd name="T46" fmla="*/ 7 w 11"/>
                <a:gd name="T47" fmla="*/ 2 h 9"/>
                <a:gd name="T48" fmla="*/ 6 w 11"/>
                <a:gd name="T49" fmla="*/ 2 h 9"/>
                <a:gd name="T50" fmla="*/ 6 w 11"/>
                <a:gd name="T51" fmla="*/ 2 h 9"/>
                <a:gd name="T52" fmla="*/ 6 w 11"/>
                <a:gd name="T53" fmla="*/ 2 h 9"/>
                <a:gd name="T54" fmla="*/ 7 w 11"/>
                <a:gd name="T55" fmla="*/ 2 h 9"/>
                <a:gd name="T56" fmla="*/ 11 w 11"/>
                <a:gd name="T57" fmla="*/ 2 h 9"/>
                <a:gd name="T58" fmla="*/ 10 w 11"/>
                <a:gd name="T59" fmla="*/ 1 h 9"/>
                <a:gd name="T60" fmla="*/ 11 w 11"/>
                <a:gd name="T61" fmla="*/ 1 h 9"/>
                <a:gd name="T62" fmla="*/ 11 w 11"/>
                <a:gd name="T63" fmla="*/ 1 h 9"/>
                <a:gd name="T64" fmla="*/ 11 w 11"/>
                <a:gd name="T65" fmla="*/ 2 h 9"/>
                <a:gd name="T66" fmla="*/ 10 w 11"/>
                <a:gd name="T67" fmla="*/ 4 h 9"/>
                <a:gd name="T68" fmla="*/ 10 w 11"/>
                <a:gd name="T69" fmla="*/ 4 h 9"/>
                <a:gd name="T70" fmla="*/ 10 w 11"/>
                <a:gd name="T71" fmla="*/ 3 h 9"/>
                <a:gd name="T72" fmla="*/ 11 w 11"/>
                <a:gd name="T73" fmla="*/ 4 h 9"/>
                <a:gd name="T74" fmla="*/ 11 w 11"/>
                <a:gd name="T75" fmla="*/ 4 h 9"/>
                <a:gd name="T76" fmla="*/ 11 w 11"/>
                <a:gd name="T77" fmla="*/ 4 h 9"/>
                <a:gd name="T78" fmla="*/ 10 w 11"/>
                <a:gd name="T79" fmla="*/ 4 h 9"/>
                <a:gd name="T80" fmla="*/ 9 w 11"/>
                <a:gd name="T81" fmla="*/ 8 h 9"/>
                <a:gd name="T82" fmla="*/ 9 w 11"/>
                <a:gd name="T83" fmla="*/ 8 h 9"/>
                <a:gd name="T84" fmla="*/ 9 w 11"/>
                <a:gd name="T85" fmla="*/ 7 h 9"/>
                <a:gd name="T86" fmla="*/ 10 w 11"/>
                <a:gd name="T87" fmla="*/ 8 h 9"/>
                <a:gd name="T88" fmla="*/ 9 w 11"/>
                <a:gd name="T89" fmla="*/ 8 h 9"/>
                <a:gd name="T90" fmla="*/ 7 w 11"/>
                <a:gd name="T91" fmla="*/ 9 h 9"/>
                <a:gd name="T92" fmla="*/ 7 w 11"/>
                <a:gd name="T93" fmla="*/ 8 h 9"/>
                <a:gd name="T94" fmla="*/ 7 w 11"/>
                <a:gd name="T95" fmla="*/ 7 h 9"/>
                <a:gd name="T96" fmla="*/ 7 w 11"/>
                <a:gd name="T97" fmla="*/ 8 h 9"/>
                <a:gd name="T98" fmla="*/ 8 w 11"/>
                <a:gd name="T99" fmla="*/ 9 h 9"/>
                <a:gd name="T100" fmla="*/ 8 w 11"/>
                <a:gd name="T101" fmla="*/ 9 h 9"/>
                <a:gd name="T102" fmla="*/ 7 w 11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" h="9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7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lose/>
                  <a:moveTo>
                    <a:pt x="7" y="9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2" name="Freeform 96"/>
            <p:cNvSpPr>
              <a:spLocks noEditPoints="1"/>
            </p:cNvSpPr>
            <p:nvPr/>
          </p:nvSpPr>
          <p:spPr bwMode="auto">
            <a:xfrm>
              <a:off x="5384084" y="2651023"/>
              <a:ext cx="162115" cy="200714"/>
            </a:xfrm>
            <a:custGeom>
              <a:avLst/>
              <a:gdLst>
                <a:gd name="T0" fmla="*/ 48 w 126"/>
                <a:gd name="T1" fmla="*/ 104 h 156"/>
                <a:gd name="T2" fmla="*/ 48 w 126"/>
                <a:gd name="T3" fmla="*/ 60 h 156"/>
                <a:gd name="T4" fmla="*/ 67 w 126"/>
                <a:gd name="T5" fmla="*/ 19 h 156"/>
                <a:gd name="T6" fmla="*/ 70 w 126"/>
                <a:gd name="T7" fmla="*/ 34 h 156"/>
                <a:gd name="T8" fmla="*/ 81 w 126"/>
                <a:gd name="T9" fmla="*/ 41 h 156"/>
                <a:gd name="T10" fmla="*/ 89 w 126"/>
                <a:gd name="T11" fmla="*/ 41 h 156"/>
                <a:gd name="T12" fmla="*/ 96 w 126"/>
                <a:gd name="T13" fmla="*/ 45 h 156"/>
                <a:gd name="T14" fmla="*/ 104 w 126"/>
                <a:gd name="T15" fmla="*/ 45 h 156"/>
                <a:gd name="T16" fmla="*/ 111 w 126"/>
                <a:gd name="T17" fmla="*/ 52 h 156"/>
                <a:gd name="T18" fmla="*/ 115 w 126"/>
                <a:gd name="T19" fmla="*/ 56 h 156"/>
                <a:gd name="T20" fmla="*/ 122 w 126"/>
                <a:gd name="T21" fmla="*/ 63 h 156"/>
                <a:gd name="T22" fmla="*/ 122 w 126"/>
                <a:gd name="T23" fmla="*/ 67 h 156"/>
                <a:gd name="T24" fmla="*/ 122 w 126"/>
                <a:gd name="T25" fmla="*/ 71 h 156"/>
                <a:gd name="T26" fmla="*/ 115 w 126"/>
                <a:gd name="T27" fmla="*/ 82 h 156"/>
                <a:gd name="T28" fmla="*/ 111 w 126"/>
                <a:gd name="T29" fmla="*/ 89 h 156"/>
                <a:gd name="T30" fmla="*/ 107 w 126"/>
                <a:gd name="T31" fmla="*/ 97 h 156"/>
                <a:gd name="T32" fmla="*/ 104 w 126"/>
                <a:gd name="T33" fmla="*/ 97 h 156"/>
                <a:gd name="T34" fmla="*/ 104 w 126"/>
                <a:gd name="T35" fmla="*/ 93 h 156"/>
                <a:gd name="T36" fmla="*/ 100 w 126"/>
                <a:gd name="T37" fmla="*/ 93 h 156"/>
                <a:gd name="T38" fmla="*/ 96 w 126"/>
                <a:gd name="T39" fmla="*/ 97 h 156"/>
                <a:gd name="T40" fmla="*/ 96 w 126"/>
                <a:gd name="T41" fmla="*/ 100 h 156"/>
                <a:gd name="T42" fmla="*/ 92 w 126"/>
                <a:gd name="T43" fmla="*/ 108 h 156"/>
                <a:gd name="T44" fmla="*/ 92 w 126"/>
                <a:gd name="T45" fmla="*/ 108 h 156"/>
                <a:gd name="T46" fmla="*/ 96 w 126"/>
                <a:gd name="T47" fmla="*/ 112 h 156"/>
                <a:gd name="T48" fmla="*/ 96 w 126"/>
                <a:gd name="T49" fmla="*/ 119 h 156"/>
                <a:gd name="T50" fmla="*/ 89 w 126"/>
                <a:gd name="T51" fmla="*/ 119 h 156"/>
                <a:gd name="T52" fmla="*/ 85 w 126"/>
                <a:gd name="T53" fmla="*/ 119 h 156"/>
                <a:gd name="T54" fmla="*/ 74 w 126"/>
                <a:gd name="T55" fmla="*/ 126 h 156"/>
                <a:gd name="T56" fmla="*/ 74 w 126"/>
                <a:gd name="T57" fmla="*/ 134 h 156"/>
                <a:gd name="T58" fmla="*/ 70 w 126"/>
                <a:gd name="T59" fmla="*/ 138 h 156"/>
                <a:gd name="T60" fmla="*/ 59 w 126"/>
                <a:gd name="T61" fmla="*/ 138 h 156"/>
                <a:gd name="T62" fmla="*/ 55 w 126"/>
                <a:gd name="T63" fmla="*/ 141 h 156"/>
                <a:gd name="T64" fmla="*/ 55 w 126"/>
                <a:gd name="T65" fmla="*/ 145 h 156"/>
                <a:gd name="T66" fmla="*/ 55 w 126"/>
                <a:gd name="T67" fmla="*/ 145 h 156"/>
                <a:gd name="T68" fmla="*/ 55 w 126"/>
                <a:gd name="T69" fmla="*/ 145 h 156"/>
                <a:gd name="T70" fmla="*/ 52 w 126"/>
                <a:gd name="T71" fmla="*/ 152 h 156"/>
                <a:gd name="T72" fmla="*/ 44 w 126"/>
                <a:gd name="T73" fmla="*/ 152 h 156"/>
                <a:gd name="T74" fmla="*/ 37 w 126"/>
                <a:gd name="T75" fmla="*/ 152 h 156"/>
                <a:gd name="T76" fmla="*/ 30 w 126"/>
                <a:gd name="T77" fmla="*/ 156 h 156"/>
                <a:gd name="T78" fmla="*/ 26 w 126"/>
                <a:gd name="T79" fmla="*/ 156 h 156"/>
                <a:gd name="T80" fmla="*/ 15 w 126"/>
                <a:gd name="T81" fmla="*/ 145 h 156"/>
                <a:gd name="T82" fmla="*/ 0 w 126"/>
                <a:gd name="T83" fmla="*/ 123 h 156"/>
                <a:gd name="T84" fmla="*/ 4 w 126"/>
                <a:gd name="T85" fmla="*/ 115 h 156"/>
                <a:gd name="T86" fmla="*/ 63 w 126"/>
                <a:gd name="T87" fmla="*/ 11 h 156"/>
                <a:gd name="T88" fmla="*/ 63 w 126"/>
                <a:gd name="T89" fmla="*/ 4 h 156"/>
                <a:gd name="T90" fmla="*/ 63 w 126"/>
                <a:gd name="T91" fmla="*/ 0 h 156"/>
                <a:gd name="T92" fmla="*/ 63 w 126"/>
                <a:gd name="T93" fmla="*/ 0 h 156"/>
                <a:gd name="T94" fmla="*/ 63 w 126"/>
                <a:gd name="T95" fmla="*/ 0 h 156"/>
                <a:gd name="T96" fmla="*/ 59 w 126"/>
                <a:gd name="T97" fmla="*/ 0 h 156"/>
                <a:gd name="T98" fmla="*/ 59 w 126"/>
                <a:gd name="T99" fmla="*/ 4 h 156"/>
                <a:gd name="T100" fmla="*/ 59 w 126"/>
                <a:gd name="T101" fmla="*/ 4 h 156"/>
                <a:gd name="T102" fmla="*/ 59 w 126"/>
                <a:gd name="T103" fmla="*/ 8 h 156"/>
                <a:gd name="T104" fmla="*/ 63 w 126"/>
                <a:gd name="T105" fmla="*/ 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156">
                  <a:moveTo>
                    <a:pt x="4" y="115"/>
                  </a:moveTo>
                  <a:lnTo>
                    <a:pt x="48" y="104"/>
                  </a:lnTo>
                  <a:lnTo>
                    <a:pt x="52" y="71"/>
                  </a:lnTo>
                  <a:lnTo>
                    <a:pt x="48" y="60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81" y="41"/>
                  </a:lnTo>
                  <a:lnTo>
                    <a:pt x="85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6" y="45"/>
                  </a:lnTo>
                  <a:lnTo>
                    <a:pt x="100" y="45"/>
                  </a:lnTo>
                  <a:lnTo>
                    <a:pt x="104" y="45"/>
                  </a:lnTo>
                  <a:lnTo>
                    <a:pt x="107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5" y="56"/>
                  </a:lnTo>
                  <a:lnTo>
                    <a:pt x="118" y="63"/>
                  </a:lnTo>
                  <a:lnTo>
                    <a:pt x="122" y="63"/>
                  </a:lnTo>
                  <a:lnTo>
                    <a:pt x="126" y="63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22" y="75"/>
                  </a:lnTo>
                  <a:lnTo>
                    <a:pt x="115" y="82"/>
                  </a:lnTo>
                  <a:lnTo>
                    <a:pt x="111" y="86"/>
                  </a:lnTo>
                  <a:lnTo>
                    <a:pt x="111" y="89"/>
                  </a:lnTo>
                  <a:lnTo>
                    <a:pt x="107" y="89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0" y="93"/>
                  </a:lnTo>
                  <a:lnTo>
                    <a:pt x="100" y="97"/>
                  </a:lnTo>
                  <a:lnTo>
                    <a:pt x="96" y="97"/>
                  </a:lnTo>
                  <a:lnTo>
                    <a:pt x="100" y="97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89" y="119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1" y="123"/>
                  </a:lnTo>
                  <a:lnTo>
                    <a:pt x="74" y="12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63" y="138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49"/>
                  </a:lnTo>
                  <a:lnTo>
                    <a:pt x="44" y="152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2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2" y="156"/>
                  </a:lnTo>
                  <a:lnTo>
                    <a:pt x="15" y="145"/>
                  </a:lnTo>
                  <a:lnTo>
                    <a:pt x="15" y="141"/>
                  </a:lnTo>
                  <a:lnTo>
                    <a:pt x="0" y="123"/>
                  </a:lnTo>
                  <a:lnTo>
                    <a:pt x="4" y="115"/>
                  </a:lnTo>
                  <a:lnTo>
                    <a:pt x="4" y="115"/>
                  </a:lnTo>
                  <a:close/>
                  <a:moveTo>
                    <a:pt x="63" y="11"/>
                  </a:moveTo>
                  <a:lnTo>
                    <a:pt x="63" y="11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11"/>
                  </a:lnTo>
                  <a:lnTo>
                    <a:pt x="63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3" name="Freeform 97"/>
            <p:cNvSpPr>
              <a:spLocks noEditPoints="1"/>
            </p:cNvSpPr>
            <p:nvPr/>
          </p:nvSpPr>
          <p:spPr bwMode="auto">
            <a:xfrm>
              <a:off x="5188515" y="2798985"/>
              <a:ext cx="257326" cy="144103"/>
            </a:xfrm>
            <a:custGeom>
              <a:avLst/>
              <a:gdLst>
                <a:gd name="T0" fmla="*/ 4 w 200"/>
                <a:gd name="T1" fmla="*/ 45 h 112"/>
                <a:gd name="T2" fmla="*/ 11 w 200"/>
                <a:gd name="T3" fmla="*/ 41 h 112"/>
                <a:gd name="T4" fmla="*/ 11 w 200"/>
                <a:gd name="T5" fmla="*/ 34 h 112"/>
                <a:gd name="T6" fmla="*/ 19 w 200"/>
                <a:gd name="T7" fmla="*/ 26 h 112"/>
                <a:gd name="T8" fmla="*/ 33 w 200"/>
                <a:gd name="T9" fmla="*/ 30 h 112"/>
                <a:gd name="T10" fmla="*/ 63 w 200"/>
                <a:gd name="T11" fmla="*/ 41 h 112"/>
                <a:gd name="T12" fmla="*/ 93 w 200"/>
                <a:gd name="T13" fmla="*/ 19 h 112"/>
                <a:gd name="T14" fmla="*/ 152 w 200"/>
                <a:gd name="T15" fmla="*/ 8 h 112"/>
                <a:gd name="T16" fmla="*/ 167 w 200"/>
                <a:gd name="T17" fmla="*/ 30 h 112"/>
                <a:gd name="T18" fmla="*/ 170 w 200"/>
                <a:gd name="T19" fmla="*/ 41 h 112"/>
                <a:gd name="T20" fmla="*/ 159 w 200"/>
                <a:gd name="T21" fmla="*/ 49 h 112"/>
                <a:gd name="T22" fmla="*/ 159 w 200"/>
                <a:gd name="T23" fmla="*/ 56 h 112"/>
                <a:gd name="T24" fmla="*/ 159 w 200"/>
                <a:gd name="T25" fmla="*/ 56 h 112"/>
                <a:gd name="T26" fmla="*/ 152 w 200"/>
                <a:gd name="T27" fmla="*/ 60 h 112"/>
                <a:gd name="T28" fmla="*/ 133 w 200"/>
                <a:gd name="T29" fmla="*/ 67 h 112"/>
                <a:gd name="T30" fmla="*/ 115 w 200"/>
                <a:gd name="T31" fmla="*/ 71 h 112"/>
                <a:gd name="T32" fmla="*/ 111 w 200"/>
                <a:gd name="T33" fmla="*/ 75 h 112"/>
                <a:gd name="T34" fmla="*/ 100 w 200"/>
                <a:gd name="T35" fmla="*/ 82 h 112"/>
                <a:gd name="T36" fmla="*/ 96 w 200"/>
                <a:gd name="T37" fmla="*/ 82 h 112"/>
                <a:gd name="T38" fmla="*/ 93 w 200"/>
                <a:gd name="T39" fmla="*/ 82 h 112"/>
                <a:gd name="T40" fmla="*/ 89 w 200"/>
                <a:gd name="T41" fmla="*/ 82 h 112"/>
                <a:gd name="T42" fmla="*/ 85 w 200"/>
                <a:gd name="T43" fmla="*/ 89 h 112"/>
                <a:gd name="T44" fmla="*/ 74 w 200"/>
                <a:gd name="T45" fmla="*/ 89 h 112"/>
                <a:gd name="T46" fmla="*/ 63 w 200"/>
                <a:gd name="T47" fmla="*/ 93 h 112"/>
                <a:gd name="T48" fmla="*/ 59 w 200"/>
                <a:gd name="T49" fmla="*/ 89 h 112"/>
                <a:gd name="T50" fmla="*/ 56 w 200"/>
                <a:gd name="T51" fmla="*/ 89 h 112"/>
                <a:gd name="T52" fmla="*/ 48 w 200"/>
                <a:gd name="T53" fmla="*/ 93 h 112"/>
                <a:gd name="T54" fmla="*/ 45 w 200"/>
                <a:gd name="T55" fmla="*/ 97 h 112"/>
                <a:gd name="T56" fmla="*/ 41 w 200"/>
                <a:gd name="T57" fmla="*/ 100 h 112"/>
                <a:gd name="T58" fmla="*/ 33 w 200"/>
                <a:gd name="T59" fmla="*/ 100 h 112"/>
                <a:gd name="T60" fmla="*/ 30 w 200"/>
                <a:gd name="T61" fmla="*/ 104 h 112"/>
                <a:gd name="T62" fmla="*/ 22 w 200"/>
                <a:gd name="T63" fmla="*/ 104 h 112"/>
                <a:gd name="T64" fmla="*/ 19 w 200"/>
                <a:gd name="T65" fmla="*/ 100 h 112"/>
                <a:gd name="T66" fmla="*/ 15 w 200"/>
                <a:gd name="T67" fmla="*/ 93 h 112"/>
                <a:gd name="T68" fmla="*/ 15 w 200"/>
                <a:gd name="T69" fmla="*/ 89 h 112"/>
                <a:gd name="T70" fmla="*/ 11 w 200"/>
                <a:gd name="T71" fmla="*/ 82 h 112"/>
                <a:gd name="T72" fmla="*/ 4 w 200"/>
                <a:gd name="T73" fmla="*/ 63 h 112"/>
                <a:gd name="T74" fmla="*/ 0 w 200"/>
                <a:gd name="T75" fmla="*/ 60 h 112"/>
                <a:gd name="T76" fmla="*/ 4 w 200"/>
                <a:gd name="T77" fmla="*/ 60 h 112"/>
                <a:gd name="T78" fmla="*/ 4 w 200"/>
                <a:gd name="T79" fmla="*/ 56 h 112"/>
                <a:gd name="T80" fmla="*/ 4 w 200"/>
                <a:gd name="T81" fmla="*/ 45 h 112"/>
                <a:gd name="T82" fmla="*/ 4 w 200"/>
                <a:gd name="T83" fmla="*/ 45 h 112"/>
                <a:gd name="T84" fmla="*/ 163 w 200"/>
                <a:gd name="T85" fmla="*/ 112 h 112"/>
                <a:gd name="T86" fmla="*/ 163 w 200"/>
                <a:gd name="T87" fmla="*/ 112 h 112"/>
                <a:gd name="T88" fmla="*/ 159 w 200"/>
                <a:gd name="T89" fmla="*/ 112 h 112"/>
                <a:gd name="T90" fmla="*/ 182 w 200"/>
                <a:gd name="T91" fmla="*/ 104 h 112"/>
                <a:gd name="T92" fmla="*/ 185 w 200"/>
                <a:gd name="T93" fmla="*/ 100 h 112"/>
                <a:gd name="T94" fmla="*/ 189 w 200"/>
                <a:gd name="T95" fmla="*/ 104 h 112"/>
                <a:gd name="T96" fmla="*/ 193 w 200"/>
                <a:gd name="T97" fmla="*/ 104 h 112"/>
                <a:gd name="T98" fmla="*/ 196 w 200"/>
                <a:gd name="T99" fmla="*/ 104 h 112"/>
                <a:gd name="T100" fmla="*/ 200 w 200"/>
                <a:gd name="T101" fmla="*/ 104 h 112"/>
                <a:gd name="T102" fmla="*/ 196 w 200"/>
                <a:gd name="T103" fmla="*/ 108 h 112"/>
                <a:gd name="T104" fmla="*/ 189 w 200"/>
                <a:gd name="T105" fmla="*/ 108 h 112"/>
                <a:gd name="T106" fmla="*/ 182 w 200"/>
                <a:gd name="T107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112">
                  <a:moveTo>
                    <a:pt x="4" y="45"/>
                  </a:moveTo>
                  <a:lnTo>
                    <a:pt x="4" y="45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5" y="37"/>
                  </a:lnTo>
                  <a:lnTo>
                    <a:pt x="11" y="34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8" y="34"/>
                  </a:lnTo>
                  <a:lnTo>
                    <a:pt x="63" y="41"/>
                  </a:lnTo>
                  <a:lnTo>
                    <a:pt x="63" y="52"/>
                  </a:lnTo>
                  <a:lnTo>
                    <a:pt x="93" y="19"/>
                  </a:lnTo>
                  <a:lnTo>
                    <a:pt x="156" y="0"/>
                  </a:lnTo>
                  <a:lnTo>
                    <a:pt x="152" y="8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74" y="41"/>
                  </a:lnTo>
                  <a:lnTo>
                    <a:pt x="170" y="41"/>
                  </a:lnTo>
                  <a:lnTo>
                    <a:pt x="167" y="45"/>
                  </a:lnTo>
                  <a:lnTo>
                    <a:pt x="159" y="49"/>
                  </a:lnTo>
                  <a:lnTo>
                    <a:pt x="159" y="52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9" y="56"/>
                  </a:lnTo>
                  <a:lnTo>
                    <a:pt x="156" y="60"/>
                  </a:lnTo>
                  <a:lnTo>
                    <a:pt x="152" y="60"/>
                  </a:lnTo>
                  <a:lnTo>
                    <a:pt x="145" y="63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15" y="71"/>
                  </a:lnTo>
                  <a:lnTo>
                    <a:pt x="111" y="71"/>
                  </a:lnTo>
                  <a:lnTo>
                    <a:pt x="111" y="75"/>
                  </a:lnTo>
                  <a:lnTo>
                    <a:pt x="107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89" y="82"/>
                  </a:lnTo>
                  <a:lnTo>
                    <a:pt x="85" y="86"/>
                  </a:lnTo>
                  <a:lnTo>
                    <a:pt x="85" y="89"/>
                  </a:lnTo>
                  <a:lnTo>
                    <a:pt x="82" y="89"/>
                  </a:lnTo>
                  <a:lnTo>
                    <a:pt x="74" y="89"/>
                  </a:lnTo>
                  <a:lnTo>
                    <a:pt x="67" y="93"/>
                  </a:lnTo>
                  <a:lnTo>
                    <a:pt x="63" y="93"/>
                  </a:lnTo>
                  <a:lnTo>
                    <a:pt x="63" y="89"/>
                  </a:lnTo>
                  <a:lnTo>
                    <a:pt x="59" y="89"/>
                  </a:lnTo>
                  <a:lnTo>
                    <a:pt x="59" y="89"/>
                  </a:lnTo>
                  <a:lnTo>
                    <a:pt x="56" y="89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8" y="97"/>
                  </a:lnTo>
                  <a:lnTo>
                    <a:pt x="45" y="97"/>
                  </a:lnTo>
                  <a:lnTo>
                    <a:pt x="41" y="100"/>
                  </a:lnTo>
                  <a:lnTo>
                    <a:pt x="41" y="100"/>
                  </a:lnTo>
                  <a:lnTo>
                    <a:pt x="37" y="100"/>
                  </a:lnTo>
                  <a:lnTo>
                    <a:pt x="33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19" y="104"/>
                  </a:lnTo>
                  <a:lnTo>
                    <a:pt x="19" y="100"/>
                  </a:lnTo>
                  <a:lnTo>
                    <a:pt x="19" y="97"/>
                  </a:lnTo>
                  <a:lnTo>
                    <a:pt x="15" y="93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8" y="67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  <a:moveTo>
                    <a:pt x="159" y="112"/>
                  </a:moveTo>
                  <a:lnTo>
                    <a:pt x="163" y="112"/>
                  </a:lnTo>
                  <a:lnTo>
                    <a:pt x="167" y="112"/>
                  </a:lnTo>
                  <a:lnTo>
                    <a:pt x="163" y="112"/>
                  </a:lnTo>
                  <a:lnTo>
                    <a:pt x="159" y="112"/>
                  </a:lnTo>
                  <a:lnTo>
                    <a:pt x="159" y="112"/>
                  </a:lnTo>
                  <a:close/>
                  <a:moveTo>
                    <a:pt x="182" y="108"/>
                  </a:moveTo>
                  <a:lnTo>
                    <a:pt x="182" y="104"/>
                  </a:lnTo>
                  <a:lnTo>
                    <a:pt x="182" y="104"/>
                  </a:lnTo>
                  <a:lnTo>
                    <a:pt x="185" y="100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93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3" y="108"/>
                  </a:lnTo>
                  <a:lnTo>
                    <a:pt x="189" y="108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4" name="Freeform 98"/>
            <p:cNvSpPr/>
            <p:nvPr/>
          </p:nvSpPr>
          <p:spPr bwMode="auto">
            <a:xfrm>
              <a:off x="4802526" y="2546806"/>
              <a:ext cx="262473" cy="200714"/>
            </a:xfrm>
            <a:custGeom>
              <a:avLst/>
              <a:gdLst>
                <a:gd name="T0" fmla="*/ 163 w 204"/>
                <a:gd name="T1" fmla="*/ 29 h 156"/>
                <a:gd name="T2" fmla="*/ 152 w 204"/>
                <a:gd name="T3" fmla="*/ 7 h 156"/>
                <a:gd name="T4" fmla="*/ 145 w 204"/>
                <a:gd name="T5" fmla="*/ 7 h 156"/>
                <a:gd name="T6" fmla="*/ 122 w 204"/>
                <a:gd name="T7" fmla="*/ 7 h 156"/>
                <a:gd name="T8" fmla="*/ 119 w 204"/>
                <a:gd name="T9" fmla="*/ 11 h 156"/>
                <a:gd name="T10" fmla="*/ 111 w 204"/>
                <a:gd name="T11" fmla="*/ 7 h 156"/>
                <a:gd name="T12" fmla="*/ 111 w 204"/>
                <a:gd name="T13" fmla="*/ 3 h 156"/>
                <a:gd name="T14" fmla="*/ 100 w 204"/>
                <a:gd name="T15" fmla="*/ 0 h 156"/>
                <a:gd name="T16" fmla="*/ 100 w 204"/>
                <a:gd name="T17" fmla="*/ 3 h 156"/>
                <a:gd name="T18" fmla="*/ 93 w 204"/>
                <a:gd name="T19" fmla="*/ 3 h 156"/>
                <a:gd name="T20" fmla="*/ 93 w 204"/>
                <a:gd name="T21" fmla="*/ 3 h 156"/>
                <a:gd name="T22" fmla="*/ 89 w 204"/>
                <a:gd name="T23" fmla="*/ 3 h 156"/>
                <a:gd name="T24" fmla="*/ 82 w 204"/>
                <a:gd name="T25" fmla="*/ 7 h 156"/>
                <a:gd name="T26" fmla="*/ 71 w 204"/>
                <a:gd name="T27" fmla="*/ 11 h 156"/>
                <a:gd name="T28" fmla="*/ 56 w 204"/>
                <a:gd name="T29" fmla="*/ 7 h 156"/>
                <a:gd name="T30" fmla="*/ 45 w 204"/>
                <a:gd name="T31" fmla="*/ 7 h 156"/>
                <a:gd name="T32" fmla="*/ 34 w 204"/>
                <a:gd name="T33" fmla="*/ 3 h 156"/>
                <a:gd name="T34" fmla="*/ 4 w 204"/>
                <a:gd name="T35" fmla="*/ 0 h 156"/>
                <a:gd name="T36" fmla="*/ 4 w 204"/>
                <a:gd name="T37" fmla="*/ 3 h 156"/>
                <a:gd name="T38" fmla="*/ 4 w 204"/>
                <a:gd name="T39" fmla="*/ 18 h 156"/>
                <a:gd name="T40" fmla="*/ 0 w 204"/>
                <a:gd name="T41" fmla="*/ 29 h 156"/>
                <a:gd name="T42" fmla="*/ 204 w 204"/>
                <a:gd name="T43" fmla="*/ 156 h 156"/>
                <a:gd name="T44" fmla="*/ 196 w 204"/>
                <a:gd name="T45" fmla="*/ 152 h 156"/>
                <a:gd name="T46" fmla="*/ 193 w 204"/>
                <a:gd name="T47" fmla="*/ 144 h 156"/>
                <a:gd name="T48" fmla="*/ 182 w 204"/>
                <a:gd name="T49" fmla="*/ 141 h 156"/>
                <a:gd name="T50" fmla="*/ 178 w 204"/>
                <a:gd name="T51" fmla="*/ 126 h 156"/>
                <a:gd name="T52" fmla="*/ 178 w 204"/>
                <a:gd name="T53" fmla="*/ 126 h 156"/>
                <a:gd name="T54" fmla="*/ 182 w 204"/>
                <a:gd name="T55" fmla="*/ 122 h 156"/>
                <a:gd name="T56" fmla="*/ 178 w 204"/>
                <a:gd name="T57" fmla="*/ 118 h 156"/>
                <a:gd name="T58" fmla="*/ 167 w 204"/>
                <a:gd name="T59" fmla="*/ 104 h 156"/>
                <a:gd name="T60" fmla="*/ 152 w 204"/>
                <a:gd name="T61" fmla="*/ 85 h 156"/>
                <a:gd name="T62" fmla="*/ 152 w 204"/>
                <a:gd name="T63" fmla="*/ 74 h 156"/>
                <a:gd name="T64" fmla="*/ 145 w 204"/>
                <a:gd name="T65" fmla="*/ 66 h 156"/>
                <a:gd name="T66" fmla="*/ 145 w 204"/>
                <a:gd name="T67" fmla="*/ 59 h 156"/>
                <a:gd name="T68" fmla="*/ 126 w 204"/>
                <a:gd name="T69" fmla="*/ 44 h 156"/>
                <a:gd name="T70" fmla="*/ 122 w 204"/>
                <a:gd name="T71" fmla="*/ 33 h 156"/>
                <a:gd name="T72" fmla="*/ 126 w 204"/>
                <a:gd name="T73" fmla="*/ 29 h 156"/>
                <a:gd name="T74" fmla="*/ 130 w 204"/>
                <a:gd name="T75" fmla="*/ 37 h 156"/>
                <a:gd name="T76" fmla="*/ 137 w 204"/>
                <a:gd name="T77" fmla="*/ 44 h 156"/>
                <a:gd name="T78" fmla="*/ 141 w 204"/>
                <a:gd name="T79" fmla="*/ 52 h 156"/>
                <a:gd name="T80" fmla="*/ 156 w 204"/>
                <a:gd name="T81" fmla="*/ 63 h 156"/>
                <a:gd name="T82" fmla="*/ 159 w 204"/>
                <a:gd name="T83" fmla="*/ 55 h 156"/>
                <a:gd name="T84" fmla="*/ 159 w 204"/>
                <a:gd name="T85" fmla="*/ 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56">
                  <a:moveTo>
                    <a:pt x="163" y="37"/>
                  </a:moveTo>
                  <a:lnTo>
                    <a:pt x="159" y="33"/>
                  </a:lnTo>
                  <a:lnTo>
                    <a:pt x="163" y="29"/>
                  </a:lnTo>
                  <a:lnTo>
                    <a:pt x="159" y="22"/>
                  </a:lnTo>
                  <a:lnTo>
                    <a:pt x="156" y="15"/>
                  </a:lnTo>
                  <a:lnTo>
                    <a:pt x="152" y="7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5" y="7"/>
                  </a:lnTo>
                  <a:lnTo>
                    <a:pt x="141" y="7"/>
                  </a:lnTo>
                  <a:lnTo>
                    <a:pt x="130" y="7"/>
                  </a:lnTo>
                  <a:lnTo>
                    <a:pt x="122" y="7"/>
                  </a:lnTo>
                  <a:lnTo>
                    <a:pt x="115" y="3"/>
                  </a:lnTo>
                  <a:lnTo>
                    <a:pt x="115" y="7"/>
                  </a:lnTo>
                  <a:lnTo>
                    <a:pt x="119" y="11"/>
                  </a:lnTo>
                  <a:lnTo>
                    <a:pt x="119" y="11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08" y="3"/>
                  </a:lnTo>
                  <a:lnTo>
                    <a:pt x="104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96" y="3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5" y="3"/>
                  </a:lnTo>
                  <a:lnTo>
                    <a:pt x="82" y="3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4" y="37"/>
                  </a:lnTo>
                  <a:lnTo>
                    <a:pt x="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6" y="148"/>
                  </a:lnTo>
                  <a:lnTo>
                    <a:pt x="193" y="148"/>
                  </a:lnTo>
                  <a:lnTo>
                    <a:pt x="193" y="144"/>
                  </a:lnTo>
                  <a:lnTo>
                    <a:pt x="189" y="144"/>
                  </a:lnTo>
                  <a:lnTo>
                    <a:pt x="185" y="144"/>
                  </a:lnTo>
                  <a:lnTo>
                    <a:pt x="182" y="141"/>
                  </a:lnTo>
                  <a:lnTo>
                    <a:pt x="178" y="133"/>
                  </a:lnTo>
                  <a:lnTo>
                    <a:pt x="178" y="130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78" y="126"/>
                  </a:lnTo>
                  <a:lnTo>
                    <a:pt x="185" y="126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74" y="118"/>
                  </a:lnTo>
                  <a:lnTo>
                    <a:pt x="174" y="115"/>
                  </a:lnTo>
                  <a:lnTo>
                    <a:pt x="167" y="104"/>
                  </a:lnTo>
                  <a:lnTo>
                    <a:pt x="163" y="104"/>
                  </a:lnTo>
                  <a:lnTo>
                    <a:pt x="163" y="100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48" y="74"/>
                  </a:lnTo>
                  <a:lnTo>
                    <a:pt x="148" y="70"/>
                  </a:lnTo>
                  <a:lnTo>
                    <a:pt x="145" y="66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45" y="59"/>
                  </a:lnTo>
                  <a:lnTo>
                    <a:pt x="133" y="52"/>
                  </a:lnTo>
                  <a:lnTo>
                    <a:pt x="133" y="48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2" y="37"/>
                  </a:lnTo>
                  <a:lnTo>
                    <a:pt x="122" y="33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6" y="29"/>
                  </a:lnTo>
                  <a:lnTo>
                    <a:pt x="126" y="29"/>
                  </a:lnTo>
                  <a:lnTo>
                    <a:pt x="126" y="33"/>
                  </a:lnTo>
                  <a:lnTo>
                    <a:pt x="130" y="37"/>
                  </a:lnTo>
                  <a:lnTo>
                    <a:pt x="130" y="37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52"/>
                  </a:lnTo>
                  <a:lnTo>
                    <a:pt x="141" y="52"/>
                  </a:lnTo>
                  <a:lnTo>
                    <a:pt x="152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6" y="63"/>
                  </a:lnTo>
                  <a:lnTo>
                    <a:pt x="159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48"/>
                  </a:lnTo>
                  <a:lnTo>
                    <a:pt x="159" y="44"/>
                  </a:lnTo>
                  <a:lnTo>
                    <a:pt x="163" y="37"/>
                  </a:lnTo>
                  <a:lnTo>
                    <a:pt x="163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5" name="Freeform 99"/>
            <p:cNvSpPr/>
            <p:nvPr/>
          </p:nvSpPr>
          <p:spPr bwMode="auto">
            <a:xfrm>
              <a:off x="4754921" y="2747520"/>
              <a:ext cx="347390" cy="361544"/>
            </a:xfrm>
            <a:custGeom>
              <a:avLst/>
              <a:gdLst>
                <a:gd name="T0" fmla="*/ 241 w 270"/>
                <a:gd name="T1" fmla="*/ 3 h 281"/>
                <a:gd name="T2" fmla="*/ 245 w 270"/>
                <a:gd name="T3" fmla="*/ 11 h 281"/>
                <a:gd name="T4" fmla="*/ 245 w 270"/>
                <a:gd name="T5" fmla="*/ 11 h 281"/>
                <a:gd name="T6" fmla="*/ 248 w 270"/>
                <a:gd name="T7" fmla="*/ 37 h 281"/>
                <a:gd name="T8" fmla="*/ 263 w 270"/>
                <a:gd name="T9" fmla="*/ 55 h 281"/>
                <a:gd name="T10" fmla="*/ 270 w 270"/>
                <a:gd name="T11" fmla="*/ 63 h 281"/>
                <a:gd name="T12" fmla="*/ 256 w 270"/>
                <a:gd name="T13" fmla="*/ 70 h 281"/>
                <a:gd name="T14" fmla="*/ 248 w 270"/>
                <a:gd name="T15" fmla="*/ 74 h 281"/>
                <a:gd name="T16" fmla="*/ 248 w 270"/>
                <a:gd name="T17" fmla="*/ 85 h 281"/>
                <a:gd name="T18" fmla="*/ 241 w 270"/>
                <a:gd name="T19" fmla="*/ 103 h 281"/>
                <a:gd name="T20" fmla="*/ 241 w 270"/>
                <a:gd name="T21" fmla="*/ 118 h 281"/>
                <a:gd name="T22" fmla="*/ 233 w 270"/>
                <a:gd name="T23" fmla="*/ 140 h 281"/>
                <a:gd name="T24" fmla="*/ 226 w 270"/>
                <a:gd name="T25" fmla="*/ 152 h 281"/>
                <a:gd name="T26" fmla="*/ 211 w 270"/>
                <a:gd name="T27" fmla="*/ 170 h 281"/>
                <a:gd name="T28" fmla="*/ 208 w 270"/>
                <a:gd name="T29" fmla="*/ 185 h 281"/>
                <a:gd name="T30" fmla="*/ 200 w 270"/>
                <a:gd name="T31" fmla="*/ 207 h 281"/>
                <a:gd name="T32" fmla="*/ 189 w 270"/>
                <a:gd name="T33" fmla="*/ 207 h 281"/>
                <a:gd name="T34" fmla="*/ 189 w 270"/>
                <a:gd name="T35" fmla="*/ 218 h 281"/>
                <a:gd name="T36" fmla="*/ 204 w 270"/>
                <a:gd name="T37" fmla="*/ 222 h 281"/>
                <a:gd name="T38" fmla="*/ 211 w 270"/>
                <a:gd name="T39" fmla="*/ 233 h 281"/>
                <a:gd name="T40" fmla="*/ 222 w 270"/>
                <a:gd name="T41" fmla="*/ 248 h 281"/>
                <a:gd name="T42" fmla="*/ 208 w 270"/>
                <a:gd name="T43" fmla="*/ 267 h 281"/>
                <a:gd name="T44" fmla="*/ 200 w 270"/>
                <a:gd name="T45" fmla="*/ 274 h 281"/>
                <a:gd name="T46" fmla="*/ 182 w 270"/>
                <a:gd name="T47" fmla="*/ 278 h 281"/>
                <a:gd name="T48" fmla="*/ 174 w 270"/>
                <a:gd name="T49" fmla="*/ 281 h 281"/>
                <a:gd name="T50" fmla="*/ 159 w 270"/>
                <a:gd name="T51" fmla="*/ 278 h 281"/>
                <a:gd name="T52" fmla="*/ 152 w 270"/>
                <a:gd name="T53" fmla="*/ 281 h 281"/>
                <a:gd name="T54" fmla="*/ 145 w 270"/>
                <a:gd name="T55" fmla="*/ 278 h 281"/>
                <a:gd name="T56" fmla="*/ 137 w 270"/>
                <a:gd name="T57" fmla="*/ 270 h 281"/>
                <a:gd name="T58" fmla="*/ 126 w 270"/>
                <a:gd name="T59" fmla="*/ 263 h 281"/>
                <a:gd name="T60" fmla="*/ 119 w 270"/>
                <a:gd name="T61" fmla="*/ 267 h 281"/>
                <a:gd name="T62" fmla="*/ 108 w 270"/>
                <a:gd name="T63" fmla="*/ 270 h 281"/>
                <a:gd name="T64" fmla="*/ 96 w 270"/>
                <a:gd name="T65" fmla="*/ 263 h 281"/>
                <a:gd name="T66" fmla="*/ 89 w 270"/>
                <a:gd name="T67" fmla="*/ 255 h 281"/>
                <a:gd name="T68" fmla="*/ 78 w 270"/>
                <a:gd name="T69" fmla="*/ 244 h 281"/>
                <a:gd name="T70" fmla="*/ 74 w 270"/>
                <a:gd name="T71" fmla="*/ 237 h 281"/>
                <a:gd name="T72" fmla="*/ 63 w 270"/>
                <a:gd name="T73" fmla="*/ 226 h 281"/>
                <a:gd name="T74" fmla="*/ 56 w 270"/>
                <a:gd name="T75" fmla="*/ 222 h 281"/>
                <a:gd name="T76" fmla="*/ 52 w 270"/>
                <a:gd name="T77" fmla="*/ 215 h 281"/>
                <a:gd name="T78" fmla="*/ 37 w 270"/>
                <a:gd name="T79" fmla="*/ 207 h 281"/>
                <a:gd name="T80" fmla="*/ 33 w 270"/>
                <a:gd name="T81" fmla="*/ 204 h 281"/>
                <a:gd name="T82" fmla="*/ 26 w 270"/>
                <a:gd name="T83" fmla="*/ 192 h 281"/>
                <a:gd name="T84" fmla="*/ 19 w 270"/>
                <a:gd name="T85" fmla="*/ 174 h 281"/>
                <a:gd name="T86" fmla="*/ 15 w 270"/>
                <a:gd name="T87" fmla="*/ 166 h 281"/>
                <a:gd name="T88" fmla="*/ 8 w 270"/>
                <a:gd name="T89" fmla="*/ 155 h 281"/>
                <a:gd name="T90" fmla="*/ 8 w 270"/>
                <a:gd name="T91" fmla="*/ 144 h 281"/>
                <a:gd name="T92" fmla="*/ 0 w 270"/>
                <a:gd name="T93" fmla="*/ 140 h 281"/>
                <a:gd name="T94" fmla="*/ 4 w 270"/>
                <a:gd name="T95" fmla="*/ 126 h 281"/>
                <a:gd name="T96" fmla="*/ 8 w 270"/>
                <a:gd name="T97" fmla="*/ 115 h 281"/>
                <a:gd name="T98" fmla="*/ 15 w 270"/>
                <a:gd name="T99" fmla="*/ 100 h 281"/>
                <a:gd name="T100" fmla="*/ 33 w 270"/>
                <a:gd name="T101" fmla="*/ 96 h 281"/>
                <a:gd name="T102" fmla="*/ 45 w 270"/>
                <a:gd name="T10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" h="281">
                  <a:moveTo>
                    <a:pt x="45" y="0"/>
                  </a:moveTo>
                  <a:lnTo>
                    <a:pt x="241" y="0"/>
                  </a:lnTo>
                  <a:lnTo>
                    <a:pt x="241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41" y="7"/>
                  </a:lnTo>
                  <a:lnTo>
                    <a:pt x="245" y="11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5" y="11"/>
                  </a:lnTo>
                  <a:lnTo>
                    <a:pt x="245" y="14"/>
                  </a:lnTo>
                  <a:lnTo>
                    <a:pt x="245" y="14"/>
                  </a:lnTo>
                  <a:lnTo>
                    <a:pt x="248" y="25"/>
                  </a:lnTo>
                  <a:lnTo>
                    <a:pt x="248" y="33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6" y="48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7" y="55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59"/>
                  </a:lnTo>
                  <a:lnTo>
                    <a:pt x="270" y="63"/>
                  </a:lnTo>
                  <a:lnTo>
                    <a:pt x="267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6" y="70"/>
                  </a:lnTo>
                  <a:lnTo>
                    <a:pt x="252" y="70"/>
                  </a:lnTo>
                  <a:lnTo>
                    <a:pt x="252" y="70"/>
                  </a:lnTo>
                  <a:lnTo>
                    <a:pt x="256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4"/>
                  </a:lnTo>
                  <a:lnTo>
                    <a:pt x="248" y="77"/>
                  </a:lnTo>
                  <a:lnTo>
                    <a:pt x="245" y="81"/>
                  </a:lnTo>
                  <a:lnTo>
                    <a:pt x="248" y="81"/>
                  </a:lnTo>
                  <a:lnTo>
                    <a:pt x="248" y="85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5" y="96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37" y="107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18"/>
                  </a:lnTo>
                  <a:lnTo>
                    <a:pt x="241" y="122"/>
                  </a:lnTo>
                  <a:lnTo>
                    <a:pt x="241" y="129"/>
                  </a:lnTo>
                  <a:lnTo>
                    <a:pt x="233" y="137"/>
                  </a:lnTo>
                  <a:lnTo>
                    <a:pt x="233" y="140"/>
                  </a:lnTo>
                  <a:lnTo>
                    <a:pt x="233" y="140"/>
                  </a:lnTo>
                  <a:lnTo>
                    <a:pt x="230" y="140"/>
                  </a:lnTo>
                  <a:lnTo>
                    <a:pt x="230" y="144"/>
                  </a:lnTo>
                  <a:lnTo>
                    <a:pt x="226" y="148"/>
                  </a:lnTo>
                  <a:lnTo>
                    <a:pt x="226" y="152"/>
                  </a:lnTo>
                  <a:lnTo>
                    <a:pt x="219" y="155"/>
                  </a:lnTo>
                  <a:lnTo>
                    <a:pt x="219" y="159"/>
                  </a:lnTo>
                  <a:lnTo>
                    <a:pt x="215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8" y="181"/>
                  </a:lnTo>
                  <a:lnTo>
                    <a:pt x="208" y="185"/>
                  </a:lnTo>
                  <a:lnTo>
                    <a:pt x="204" y="189"/>
                  </a:lnTo>
                  <a:lnTo>
                    <a:pt x="204" y="192"/>
                  </a:lnTo>
                  <a:lnTo>
                    <a:pt x="204" y="196"/>
                  </a:lnTo>
                  <a:lnTo>
                    <a:pt x="204" y="204"/>
                  </a:lnTo>
                  <a:lnTo>
                    <a:pt x="200" y="207"/>
                  </a:lnTo>
                  <a:lnTo>
                    <a:pt x="200" y="207"/>
                  </a:lnTo>
                  <a:lnTo>
                    <a:pt x="196" y="207"/>
                  </a:lnTo>
                  <a:lnTo>
                    <a:pt x="196" y="207"/>
                  </a:lnTo>
                  <a:lnTo>
                    <a:pt x="193" y="207"/>
                  </a:lnTo>
                  <a:lnTo>
                    <a:pt x="189" y="207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5" y="215"/>
                  </a:lnTo>
                  <a:lnTo>
                    <a:pt x="185" y="215"/>
                  </a:lnTo>
                  <a:lnTo>
                    <a:pt x="189" y="218"/>
                  </a:lnTo>
                  <a:lnTo>
                    <a:pt x="196" y="215"/>
                  </a:lnTo>
                  <a:lnTo>
                    <a:pt x="196" y="218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4" y="222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11" y="233"/>
                  </a:lnTo>
                  <a:lnTo>
                    <a:pt x="215" y="233"/>
                  </a:lnTo>
                  <a:lnTo>
                    <a:pt x="215" y="237"/>
                  </a:lnTo>
                  <a:lnTo>
                    <a:pt x="219" y="241"/>
                  </a:lnTo>
                  <a:lnTo>
                    <a:pt x="219" y="244"/>
                  </a:lnTo>
                  <a:lnTo>
                    <a:pt x="222" y="248"/>
                  </a:lnTo>
                  <a:lnTo>
                    <a:pt x="222" y="252"/>
                  </a:lnTo>
                  <a:lnTo>
                    <a:pt x="215" y="259"/>
                  </a:lnTo>
                  <a:lnTo>
                    <a:pt x="211" y="263"/>
                  </a:lnTo>
                  <a:lnTo>
                    <a:pt x="211" y="263"/>
                  </a:lnTo>
                  <a:lnTo>
                    <a:pt x="208" y="267"/>
                  </a:lnTo>
                  <a:lnTo>
                    <a:pt x="208" y="267"/>
                  </a:lnTo>
                  <a:lnTo>
                    <a:pt x="204" y="267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74"/>
                  </a:lnTo>
                  <a:lnTo>
                    <a:pt x="196" y="274"/>
                  </a:lnTo>
                  <a:lnTo>
                    <a:pt x="193" y="278"/>
                  </a:lnTo>
                  <a:lnTo>
                    <a:pt x="189" y="274"/>
                  </a:lnTo>
                  <a:lnTo>
                    <a:pt x="185" y="274"/>
                  </a:lnTo>
                  <a:lnTo>
                    <a:pt x="182" y="278"/>
                  </a:lnTo>
                  <a:lnTo>
                    <a:pt x="178" y="278"/>
                  </a:lnTo>
                  <a:lnTo>
                    <a:pt x="178" y="278"/>
                  </a:lnTo>
                  <a:lnTo>
                    <a:pt x="174" y="278"/>
                  </a:lnTo>
                  <a:lnTo>
                    <a:pt x="174" y="278"/>
                  </a:lnTo>
                  <a:lnTo>
                    <a:pt x="174" y="281"/>
                  </a:lnTo>
                  <a:lnTo>
                    <a:pt x="170" y="281"/>
                  </a:lnTo>
                  <a:lnTo>
                    <a:pt x="167" y="281"/>
                  </a:lnTo>
                  <a:lnTo>
                    <a:pt x="167" y="278"/>
                  </a:lnTo>
                  <a:lnTo>
                    <a:pt x="163" y="278"/>
                  </a:lnTo>
                  <a:lnTo>
                    <a:pt x="159" y="278"/>
                  </a:lnTo>
                  <a:lnTo>
                    <a:pt x="156" y="278"/>
                  </a:lnTo>
                  <a:lnTo>
                    <a:pt x="152" y="274"/>
                  </a:lnTo>
                  <a:lnTo>
                    <a:pt x="152" y="278"/>
                  </a:lnTo>
                  <a:lnTo>
                    <a:pt x="152" y="278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52" y="281"/>
                  </a:lnTo>
                  <a:lnTo>
                    <a:pt x="148" y="281"/>
                  </a:lnTo>
                  <a:lnTo>
                    <a:pt x="145" y="281"/>
                  </a:lnTo>
                  <a:lnTo>
                    <a:pt x="145" y="278"/>
                  </a:lnTo>
                  <a:lnTo>
                    <a:pt x="145" y="278"/>
                  </a:lnTo>
                  <a:lnTo>
                    <a:pt x="145" y="274"/>
                  </a:lnTo>
                  <a:lnTo>
                    <a:pt x="141" y="274"/>
                  </a:lnTo>
                  <a:lnTo>
                    <a:pt x="141" y="270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3" y="267"/>
                  </a:lnTo>
                  <a:lnTo>
                    <a:pt x="130" y="263"/>
                  </a:lnTo>
                  <a:lnTo>
                    <a:pt x="130" y="263"/>
                  </a:lnTo>
                  <a:lnTo>
                    <a:pt x="126" y="263"/>
                  </a:lnTo>
                  <a:lnTo>
                    <a:pt x="126" y="263"/>
                  </a:lnTo>
                  <a:lnTo>
                    <a:pt x="122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9" y="267"/>
                  </a:lnTo>
                  <a:lnTo>
                    <a:pt x="115" y="267"/>
                  </a:lnTo>
                  <a:lnTo>
                    <a:pt x="111" y="267"/>
                  </a:lnTo>
                  <a:lnTo>
                    <a:pt x="111" y="267"/>
                  </a:lnTo>
                  <a:lnTo>
                    <a:pt x="108" y="270"/>
                  </a:lnTo>
                  <a:lnTo>
                    <a:pt x="108" y="270"/>
                  </a:lnTo>
                  <a:lnTo>
                    <a:pt x="104" y="267"/>
                  </a:lnTo>
                  <a:lnTo>
                    <a:pt x="100" y="267"/>
                  </a:lnTo>
                  <a:lnTo>
                    <a:pt x="100" y="263"/>
                  </a:lnTo>
                  <a:lnTo>
                    <a:pt x="96" y="263"/>
                  </a:lnTo>
                  <a:lnTo>
                    <a:pt x="96" y="263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9"/>
                  </a:lnTo>
                  <a:lnTo>
                    <a:pt x="93" y="255"/>
                  </a:lnTo>
                  <a:lnTo>
                    <a:pt x="89" y="255"/>
                  </a:lnTo>
                  <a:lnTo>
                    <a:pt x="89" y="252"/>
                  </a:lnTo>
                  <a:lnTo>
                    <a:pt x="85" y="248"/>
                  </a:lnTo>
                  <a:lnTo>
                    <a:pt x="89" y="248"/>
                  </a:lnTo>
                  <a:lnTo>
                    <a:pt x="85" y="244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4" y="237"/>
                  </a:lnTo>
                  <a:lnTo>
                    <a:pt x="74" y="237"/>
                  </a:lnTo>
                  <a:lnTo>
                    <a:pt x="71" y="233"/>
                  </a:lnTo>
                  <a:lnTo>
                    <a:pt x="71" y="230"/>
                  </a:lnTo>
                  <a:lnTo>
                    <a:pt x="67" y="226"/>
                  </a:lnTo>
                  <a:lnTo>
                    <a:pt x="63" y="230"/>
                  </a:lnTo>
                  <a:lnTo>
                    <a:pt x="63" y="226"/>
                  </a:lnTo>
                  <a:lnTo>
                    <a:pt x="59" y="226"/>
                  </a:lnTo>
                  <a:lnTo>
                    <a:pt x="59" y="226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6" y="222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6" y="215"/>
                  </a:lnTo>
                  <a:lnTo>
                    <a:pt x="56" y="215"/>
                  </a:lnTo>
                  <a:lnTo>
                    <a:pt x="52" y="215"/>
                  </a:lnTo>
                  <a:lnTo>
                    <a:pt x="52" y="211"/>
                  </a:lnTo>
                  <a:lnTo>
                    <a:pt x="48" y="211"/>
                  </a:lnTo>
                  <a:lnTo>
                    <a:pt x="45" y="211"/>
                  </a:lnTo>
                  <a:lnTo>
                    <a:pt x="41" y="211"/>
                  </a:lnTo>
                  <a:lnTo>
                    <a:pt x="37" y="207"/>
                  </a:lnTo>
                  <a:lnTo>
                    <a:pt x="37" y="204"/>
                  </a:lnTo>
                  <a:lnTo>
                    <a:pt x="41" y="204"/>
                  </a:lnTo>
                  <a:lnTo>
                    <a:pt x="37" y="200"/>
                  </a:lnTo>
                  <a:lnTo>
                    <a:pt x="33" y="200"/>
                  </a:lnTo>
                  <a:lnTo>
                    <a:pt x="33" y="204"/>
                  </a:lnTo>
                  <a:lnTo>
                    <a:pt x="26" y="204"/>
                  </a:lnTo>
                  <a:lnTo>
                    <a:pt x="26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0" y="189"/>
                  </a:lnTo>
                  <a:lnTo>
                    <a:pt x="26" y="185"/>
                  </a:lnTo>
                  <a:lnTo>
                    <a:pt x="22" y="181"/>
                  </a:lnTo>
                  <a:lnTo>
                    <a:pt x="19" y="174"/>
                  </a:lnTo>
                  <a:lnTo>
                    <a:pt x="19" y="174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70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5" y="159"/>
                  </a:lnTo>
                  <a:lnTo>
                    <a:pt x="8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4" y="144"/>
                  </a:lnTo>
                  <a:lnTo>
                    <a:pt x="8" y="144"/>
                  </a:lnTo>
                  <a:lnTo>
                    <a:pt x="8" y="140"/>
                  </a:lnTo>
                  <a:lnTo>
                    <a:pt x="4" y="140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33"/>
                  </a:lnTo>
                  <a:lnTo>
                    <a:pt x="8" y="133"/>
                  </a:lnTo>
                  <a:lnTo>
                    <a:pt x="8" y="129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11" y="115"/>
                  </a:lnTo>
                  <a:lnTo>
                    <a:pt x="15" y="107"/>
                  </a:lnTo>
                  <a:lnTo>
                    <a:pt x="19" y="103"/>
                  </a:lnTo>
                  <a:lnTo>
                    <a:pt x="15" y="103"/>
                  </a:lnTo>
                  <a:lnTo>
                    <a:pt x="15" y="100"/>
                  </a:lnTo>
                  <a:lnTo>
                    <a:pt x="19" y="96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29"/>
                  </a:lnTo>
                  <a:lnTo>
                    <a:pt x="48" y="29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6" name="Freeform 100"/>
            <p:cNvSpPr/>
            <p:nvPr/>
          </p:nvSpPr>
          <p:spPr bwMode="auto">
            <a:xfrm>
              <a:off x="4992947" y="2885191"/>
              <a:ext cx="324231" cy="223874"/>
            </a:xfrm>
            <a:custGeom>
              <a:avLst/>
              <a:gdLst>
                <a:gd name="T0" fmla="*/ 34 w 252"/>
                <a:gd name="T1" fmla="*/ 137 h 174"/>
                <a:gd name="T2" fmla="*/ 30 w 252"/>
                <a:gd name="T3" fmla="*/ 126 h 174"/>
                <a:gd name="T4" fmla="*/ 23 w 252"/>
                <a:gd name="T5" fmla="*/ 123 h 174"/>
                <a:gd name="T6" fmla="*/ 19 w 252"/>
                <a:gd name="T7" fmla="*/ 115 h 174"/>
                <a:gd name="T8" fmla="*/ 11 w 252"/>
                <a:gd name="T9" fmla="*/ 111 h 174"/>
                <a:gd name="T10" fmla="*/ 0 w 252"/>
                <a:gd name="T11" fmla="*/ 108 h 174"/>
                <a:gd name="T12" fmla="*/ 4 w 252"/>
                <a:gd name="T13" fmla="*/ 104 h 174"/>
                <a:gd name="T14" fmla="*/ 11 w 252"/>
                <a:gd name="T15" fmla="*/ 100 h 174"/>
                <a:gd name="T16" fmla="*/ 15 w 252"/>
                <a:gd name="T17" fmla="*/ 100 h 174"/>
                <a:gd name="T18" fmla="*/ 19 w 252"/>
                <a:gd name="T19" fmla="*/ 85 h 174"/>
                <a:gd name="T20" fmla="*/ 23 w 252"/>
                <a:gd name="T21" fmla="*/ 74 h 174"/>
                <a:gd name="T22" fmla="*/ 26 w 252"/>
                <a:gd name="T23" fmla="*/ 63 h 174"/>
                <a:gd name="T24" fmla="*/ 30 w 252"/>
                <a:gd name="T25" fmla="*/ 63 h 174"/>
                <a:gd name="T26" fmla="*/ 41 w 252"/>
                <a:gd name="T27" fmla="*/ 45 h 174"/>
                <a:gd name="T28" fmla="*/ 45 w 252"/>
                <a:gd name="T29" fmla="*/ 33 h 174"/>
                <a:gd name="T30" fmla="*/ 48 w 252"/>
                <a:gd name="T31" fmla="*/ 30 h 174"/>
                <a:gd name="T32" fmla="*/ 56 w 252"/>
                <a:gd name="T33" fmla="*/ 11 h 174"/>
                <a:gd name="T34" fmla="*/ 63 w 252"/>
                <a:gd name="T35" fmla="*/ 11 h 174"/>
                <a:gd name="T36" fmla="*/ 71 w 252"/>
                <a:gd name="T37" fmla="*/ 0 h 174"/>
                <a:gd name="T38" fmla="*/ 82 w 252"/>
                <a:gd name="T39" fmla="*/ 8 h 174"/>
                <a:gd name="T40" fmla="*/ 89 w 252"/>
                <a:gd name="T41" fmla="*/ 4 h 174"/>
                <a:gd name="T42" fmla="*/ 97 w 252"/>
                <a:gd name="T43" fmla="*/ 4 h 174"/>
                <a:gd name="T44" fmla="*/ 104 w 252"/>
                <a:gd name="T45" fmla="*/ 8 h 174"/>
                <a:gd name="T46" fmla="*/ 115 w 252"/>
                <a:gd name="T47" fmla="*/ 11 h 174"/>
                <a:gd name="T48" fmla="*/ 126 w 252"/>
                <a:gd name="T49" fmla="*/ 19 h 174"/>
                <a:gd name="T50" fmla="*/ 130 w 252"/>
                <a:gd name="T51" fmla="*/ 22 h 174"/>
                <a:gd name="T52" fmla="*/ 141 w 252"/>
                <a:gd name="T53" fmla="*/ 26 h 174"/>
                <a:gd name="T54" fmla="*/ 145 w 252"/>
                <a:gd name="T55" fmla="*/ 37 h 174"/>
                <a:gd name="T56" fmla="*/ 148 w 252"/>
                <a:gd name="T57" fmla="*/ 41 h 174"/>
                <a:gd name="T58" fmla="*/ 148 w 252"/>
                <a:gd name="T59" fmla="*/ 52 h 174"/>
                <a:gd name="T60" fmla="*/ 145 w 252"/>
                <a:gd name="T61" fmla="*/ 63 h 174"/>
                <a:gd name="T62" fmla="*/ 156 w 252"/>
                <a:gd name="T63" fmla="*/ 59 h 174"/>
                <a:gd name="T64" fmla="*/ 160 w 252"/>
                <a:gd name="T65" fmla="*/ 63 h 174"/>
                <a:gd name="T66" fmla="*/ 171 w 252"/>
                <a:gd name="T67" fmla="*/ 78 h 174"/>
                <a:gd name="T68" fmla="*/ 178 w 252"/>
                <a:gd name="T69" fmla="*/ 89 h 174"/>
                <a:gd name="T70" fmla="*/ 252 w 252"/>
                <a:gd name="T71" fmla="*/ 104 h 174"/>
                <a:gd name="T72" fmla="*/ 178 w 252"/>
                <a:gd name="T73" fmla="*/ 152 h 174"/>
                <a:gd name="T74" fmla="*/ 171 w 252"/>
                <a:gd name="T75" fmla="*/ 156 h 174"/>
                <a:gd name="T76" fmla="*/ 160 w 252"/>
                <a:gd name="T77" fmla="*/ 163 h 174"/>
                <a:gd name="T78" fmla="*/ 148 w 252"/>
                <a:gd name="T79" fmla="*/ 167 h 174"/>
                <a:gd name="T80" fmla="*/ 137 w 252"/>
                <a:gd name="T81" fmla="*/ 167 h 174"/>
                <a:gd name="T82" fmla="*/ 130 w 252"/>
                <a:gd name="T83" fmla="*/ 163 h 174"/>
                <a:gd name="T84" fmla="*/ 119 w 252"/>
                <a:gd name="T85" fmla="*/ 163 h 174"/>
                <a:gd name="T86" fmla="*/ 108 w 252"/>
                <a:gd name="T87" fmla="*/ 174 h 174"/>
                <a:gd name="T88" fmla="*/ 100 w 252"/>
                <a:gd name="T89" fmla="*/ 174 h 174"/>
                <a:gd name="T90" fmla="*/ 85 w 252"/>
                <a:gd name="T91" fmla="*/ 171 h 174"/>
                <a:gd name="T92" fmla="*/ 78 w 252"/>
                <a:gd name="T93" fmla="*/ 167 h 174"/>
                <a:gd name="T94" fmla="*/ 60 w 252"/>
                <a:gd name="T95" fmla="*/ 160 h 174"/>
                <a:gd name="T96" fmla="*/ 48 w 252"/>
                <a:gd name="T97" fmla="*/ 160 h 174"/>
                <a:gd name="T98" fmla="*/ 45 w 252"/>
                <a:gd name="T99" fmla="*/ 145 h 174"/>
                <a:gd name="T100" fmla="*/ 37 w 252"/>
                <a:gd name="T101" fmla="*/ 14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174">
                  <a:moveTo>
                    <a:pt x="37" y="145"/>
                  </a:moveTo>
                  <a:lnTo>
                    <a:pt x="37" y="141"/>
                  </a:lnTo>
                  <a:lnTo>
                    <a:pt x="34" y="137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30" y="126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1" y="111"/>
                  </a:lnTo>
                  <a:lnTo>
                    <a:pt x="11" y="108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11" y="100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2"/>
                  </a:lnTo>
                  <a:lnTo>
                    <a:pt x="23" y="78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41" y="45"/>
                  </a:lnTo>
                  <a:lnTo>
                    <a:pt x="41" y="41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0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5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9" y="15"/>
                  </a:lnTo>
                  <a:lnTo>
                    <a:pt x="119" y="19"/>
                  </a:lnTo>
                  <a:lnTo>
                    <a:pt x="126" y="19"/>
                  </a:lnTo>
                  <a:lnTo>
                    <a:pt x="126" y="19"/>
                  </a:lnTo>
                  <a:lnTo>
                    <a:pt x="130" y="19"/>
                  </a:lnTo>
                  <a:lnTo>
                    <a:pt x="130" y="22"/>
                  </a:lnTo>
                  <a:lnTo>
                    <a:pt x="134" y="22"/>
                  </a:lnTo>
                  <a:lnTo>
                    <a:pt x="137" y="26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7"/>
                  </a:lnTo>
                  <a:lnTo>
                    <a:pt x="148" y="37"/>
                  </a:lnTo>
                  <a:lnTo>
                    <a:pt x="152" y="41"/>
                  </a:lnTo>
                  <a:lnTo>
                    <a:pt x="148" y="41"/>
                  </a:lnTo>
                  <a:lnTo>
                    <a:pt x="148" y="45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45" y="56"/>
                  </a:lnTo>
                  <a:lnTo>
                    <a:pt x="145" y="59"/>
                  </a:lnTo>
                  <a:lnTo>
                    <a:pt x="145" y="63"/>
                  </a:lnTo>
                  <a:lnTo>
                    <a:pt x="145" y="63"/>
                  </a:lnTo>
                  <a:lnTo>
                    <a:pt x="152" y="63"/>
                  </a:lnTo>
                  <a:lnTo>
                    <a:pt x="156" y="59"/>
                  </a:lnTo>
                  <a:lnTo>
                    <a:pt x="160" y="59"/>
                  </a:lnTo>
                  <a:lnTo>
                    <a:pt x="163" y="63"/>
                  </a:lnTo>
                  <a:lnTo>
                    <a:pt x="160" y="63"/>
                  </a:lnTo>
                  <a:lnTo>
                    <a:pt x="163" y="71"/>
                  </a:lnTo>
                  <a:lnTo>
                    <a:pt x="167" y="78"/>
                  </a:lnTo>
                  <a:lnTo>
                    <a:pt x="171" y="78"/>
                  </a:lnTo>
                  <a:lnTo>
                    <a:pt x="171" y="82"/>
                  </a:lnTo>
                  <a:lnTo>
                    <a:pt x="171" y="89"/>
                  </a:lnTo>
                  <a:lnTo>
                    <a:pt x="178" y="89"/>
                  </a:lnTo>
                  <a:lnTo>
                    <a:pt x="182" y="93"/>
                  </a:lnTo>
                  <a:lnTo>
                    <a:pt x="230" y="104"/>
                  </a:lnTo>
                  <a:lnTo>
                    <a:pt x="252" y="104"/>
                  </a:lnTo>
                  <a:lnTo>
                    <a:pt x="200" y="152"/>
                  </a:lnTo>
                  <a:lnTo>
                    <a:pt x="189" y="152"/>
                  </a:lnTo>
                  <a:lnTo>
                    <a:pt x="178" y="152"/>
                  </a:lnTo>
                  <a:lnTo>
                    <a:pt x="174" y="152"/>
                  </a:lnTo>
                  <a:lnTo>
                    <a:pt x="174" y="152"/>
                  </a:lnTo>
                  <a:lnTo>
                    <a:pt x="171" y="156"/>
                  </a:lnTo>
                  <a:lnTo>
                    <a:pt x="167" y="160"/>
                  </a:lnTo>
                  <a:lnTo>
                    <a:pt x="163" y="160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48" y="163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5" y="167"/>
                  </a:lnTo>
                  <a:lnTo>
                    <a:pt x="137" y="167"/>
                  </a:lnTo>
                  <a:lnTo>
                    <a:pt x="134" y="167"/>
                  </a:lnTo>
                  <a:lnTo>
                    <a:pt x="134" y="163"/>
                  </a:lnTo>
                  <a:lnTo>
                    <a:pt x="130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19" y="163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4" y="174"/>
                  </a:lnTo>
                  <a:lnTo>
                    <a:pt x="100" y="174"/>
                  </a:lnTo>
                  <a:lnTo>
                    <a:pt x="97" y="174"/>
                  </a:lnTo>
                  <a:lnTo>
                    <a:pt x="93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2" y="167"/>
                  </a:lnTo>
                  <a:lnTo>
                    <a:pt x="78" y="167"/>
                  </a:lnTo>
                  <a:lnTo>
                    <a:pt x="71" y="160"/>
                  </a:lnTo>
                  <a:lnTo>
                    <a:pt x="67" y="160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2" y="160"/>
                  </a:lnTo>
                  <a:lnTo>
                    <a:pt x="48" y="160"/>
                  </a:lnTo>
                  <a:lnTo>
                    <a:pt x="45" y="156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1" y="148"/>
                  </a:lnTo>
                  <a:lnTo>
                    <a:pt x="37" y="145"/>
                  </a:lnTo>
                  <a:lnTo>
                    <a:pt x="37" y="1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7" name="Freeform 101"/>
            <p:cNvSpPr/>
            <p:nvPr/>
          </p:nvSpPr>
          <p:spPr bwMode="auto">
            <a:xfrm>
              <a:off x="5059853" y="2823432"/>
              <a:ext cx="142816" cy="114511"/>
            </a:xfrm>
            <a:custGeom>
              <a:avLst/>
              <a:gdLst>
                <a:gd name="T0" fmla="*/ 96 w 111"/>
                <a:gd name="T1" fmla="*/ 85 h 89"/>
                <a:gd name="T2" fmla="*/ 93 w 111"/>
                <a:gd name="T3" fmla="*/ 81 h 89"/>
                <a:gd name="T4" fmla="*/ 89 w 111"/>
                <a:gd name="T5" fmla="*/ 74 h 89"/>
                <a:gd name="T6" fmla="*/ 82 w 111"/>
                <a:gd name="T7" fmla="*/ 70 h 89"/>
                <a:gd name="T8" fmla="*/ 78 w 111"/>
                <a:gd name="T9" fmla="*/ 67 h 89"/>
                <a:gd name="T10" fmla="*/ 74 w 111"/>
                <a:gd name="T11" fmla="*/ 67 h 89"/>
                <a:gd name="T12" fmla="*/ 67 w 111"/>
                <a:gd name="T13" fmla="*/ 63 h 89"/>
                <a:gd name="T14" fmla="*/ 59 w 111"/>
                <a:gd name="T15" fmla="*/ 59 h 89"/>
                <a:gd name="T16" fmla="*/ 52 w 111"/>
                <a:gd name="T17" fmla="*/ 56 h 89"/>
                <a:gd name="T18" fmla="*/ 48 w 111"/>
                <a:gd name="T19" fmla="*/ 56 h 89"/>
                <a:gd name="T20" fmla="*/ 41 w 111"/>
                <a:gd name="T21" fmla="*/ 52 h 89"/>
                <a:gd name="T22" fmla="*/ 37 w 111"/>
                <a:gd name="T23" fmla="*/ 52 h 89"/>
                <a:gd name="T24" fmla="*/ 30 w 111"/>
                <a:gd name="T25" fmla="*/ 56 h 89"/>
                <a:gd name="T26" fmla="*/ 22 w 111"/>
                <a:gd name="T27" fmla="*/ 52 h 89"/>
                <a:gd name="T28" fmla="*/ 19 w 111"/>
                <a:gd name="T29" fmla="*/ 48 h 89"/>
                <a:gd name="T30" fmla="*/ 11 w 111"/>
                <a:gd name="T31" fmla="*/ 59 h 89"/>
                <a:gd name="T32" fmla="*/ 8 w 111"/>
                <a:gd name="T33" fmla="*/ 59 h 89"/>
                <a:gd name="T34" fmla="*/ 4 w 111"/>
                <a:gd name="T35" fmla="*/ 56 h 89"/>
                <a:gd name="T36" fmla="*/ 4 w 111"/>
                <a:gd name="T37" fmla="*/ 44 h 89"/>
                <a:gd name="T38" fmla="*/ 4 w 111"/>
                <a:gd name="T39" fmla="*/ 41 h 89"/>
                <a:gd name="T40" fmla="*/ 8 w 111"/>
                <a:gd name="T41" fmla="*/ 30 h 89"/>
                <a:gd name="T42" fmla="*/ 11 w 111"/>
                <a:gd name="T43" fmla="*/ 26 h 89"/>
                <a:gd name="T44" fmla="*/ 8 w 111"/>
                <a:gd name="T45" fmla="*/ 22 h 89"/>
                <a:gd name="T46" fmla="*/ 11 w 111"/>
                <a:gd name="T47" fmla="*/ 15 h 89"/>
                <a:gd name="T48" fmla="*/ 15 w 111"/>
                <a:gd name="T49" fmla="*/ 15 h 89"/>
                <a:gd name="T50" fmla="*/ 15 w 111"/>
                <a:gd name="T51" fmla="*/ 11 h 89"/>
                <a:gd name="T52" fmla="*/ 19 w 111"/>
                <a:gd name="T53" fmla="*/ 11 h 89"/>
                <a:gd name="T54" fmla="*/ 26 w 111"/>
                <a:gd name="T55" fmla="*/ 7 h 89"/>
                <a:gd name="T56" fmla="*/ 30 w 111"/>
                <a:gd name="T57" fmla="*/ 7 h 89"/>
                <a:gd name="T58" fmla="*/ 33 w 111"/>
                <a:gd name="T59" fmla="*/ 0 h 89"/>
                <a:gd name="T60" fmla="*/ 37 w 111"/>
                <a:gd name="T61" fmla="*/ 4 h 89"/>
                <a:gd name="T62" fmla="*/ 48 w 111"/>
                <a:gd name="T63" fmla="*/ 33 h 89"/>
                <a:gd name="T64" fmla="*/ 48 w 111"/>
                <a:gd name="T65" fmla="*/ 37 h 89"/>
                <a:gd name="T66" fmla="*/ 52 w 111"/>
                <a:gd name="T67" fmla="*/ 37 h 89"/>
                <a:gd name="T68" fmla="*/ 56 w 111"/>
                <a:gd name="T69" fmla="*/ 44 h 89"/>
                <a:gd name="T70" fmla="*/ 56 w 111"/>
                <a:gd name="T71" fmla="*/ 44 h 89"/>
                <a:gd name="T72" fmla="*/ 56 w 111"/>
                <a:gd name="T73" fmla="*/ 41 h 89"/>
                <a:gd name="T74" fmla="*/ 59 w 111"/>
                <a:gd name="T75" fmla="*/ 44 h 89"/>
                <a:gd name="T76" fmla="*/ 63 w 111"/>
                <a:gd name="T77" fmla="*/ 48 h 89"/>
                <a:gd name="T78" fmla="*/ 67 w 111"/>
                <a:gd name="T79" fmla="*/ 48 h 89"/>
                <a:gd name="T80" fmla="*/ 70 w 111"/>
                <a:gd name="T81" fmla="*/ 48 h 89"/>
                <a:gd name="T82" fmla="*/ 74 w 111"/>
                <a:gd name="T83" fmla="*/ 52 h 89"/>
                <a:gd name="T84" fmla="*/ 82 w 111"/>
                <a:gd name="T85" fmla="*/ 56 h 89"/>
                <a:gd name="T86" fmla="*/ 85 w 111"/>
                <a:gd name="T87" fmla="*/ 63 h 89"/>
                <a:gd name="T88" fmla="*/ 93 w 111"/>
                <a:gd name="T89" fmla="*/ 67 h 89"/>
                <a:gd name="T90" fmla="*/ 96 w 111"/>
                <a:gd name="T91" fmla="*/ 70 h 89"/>
                <a:gd name="T92" fmla="*/ 96 w 111"/>
                <a:gd name="T93" fmla="*/ 70 h 89"/>
                <a:gd name="T94" fmla="*/ 104 w 111"/>
                <a:gd name="T95" fmla="*/ 78 h 89"/>
                <a:gd name="T96" fmla="*/ 104 w 111"/>
                <a:gd name="T97" fmla="*/ 81 h 89"/>
                <a:gd name="T98" fmla="*/ 108 w 111"/>
                <a:gd name="T99" fmla="*/ 81 h 89"/>
                <a:gd name="T100" fmla="*/ 111 w 111"/>
                <a:gd name="T101" fmla="*/ 81 h 89"/>
                <a:gd name="T102" fmla="*/ 111 w 111"/>
                <a:gd name="T103" fmla="*/ 85 h 89"/>
                <a:gd name="T104" fmla="*/ 108 w 111"/>
                <a:gd name="T105" fmla="*/ 89 h 89"/>
                <a:gd name="T106" fmla="*/ 100 w 111"/>
                <a:gd name="T10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89">
                  <a:moveTo>
                    <a:pt x="100" y="89"/>
                  </a:moveTo>
                  <a:lnTo>
                    <a:pt x="96" y="85"/>
                  </a:lnTo>
                  <a:lnTo>
                    <a:pt x="93" y="85"/>
                  </a:lnTo>
                  <a:lnTo>
                    <a:pt x="93" y="81"/>
                  </a:lnTo>
                  <a:lnTo>
                    <a:pt x="93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2" y="70"/>
                  </a:lnTo>
                  <a:lnTo>
                    <a:pt x="78" y="70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74" y="67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59"/>
                  </a:lnTo>
                  <a:lnTo>
                    <a:pt x="59" y="59"/>
                  </a:lnTo>
                  <a:lnTo>
                    <a:pt x="56" y="56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7" y="52"/>
                  </a:lnTo>
                  <a:lnTo>
                    <a:pt x="33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9" y="48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37"/>
                  </a:lnTo>
                  <a:lnTo>
                    <a:pt x="8" y="30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45" y="22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5" y="63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8" y="81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08" y="85"/>
                  </a:lnTo>
                  <a:lnTo>
                    <a:pt x="108" y="89"/>
                  </a:lnTo>
                  <a:lnTo>
                    <a:pt x="104" y="89"/>
                  </a:lnTo>
                  <a:lnTo>
                    <a:pt x="100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8" name="Freeform 102"/>
            <p:cNvSpPr/>
            <p:nvPr/>
          </p:nvSpPr>
          <p:spPr bwMode="auto">
            <a:xfrm>
              <a:off x="5179510" y="2932796"/>
              <a:ext cx="28306" cy="33452"/>
            </a:xfrm>
            <a:custGeom>
              <a:avLst/>
              <a:gdLst>
                <a:gd name="T0" fmla="*/ 18 w 22"/>
                <a:gd name="T1" fmla="*/ 26 h 26"/>
                <a:gd name="T2" fmla="*/ 15 w 22"/>
                <a:gd name="T3" fmla="*/ 22 h 26"/>
                <a:gd name="T4" fmla="*/ 11 w 22"/>
                <a:gd name="T5" fmla="*/ 22 h 26"/>
                <a:gd name="T6" fmla="*/ 7 w 22"/>
                <a:gd name="T7" fmla="*/ 26 h 26"/>
                <a:gd name="T8" fmla="*/ 0 w 22"/>
                <a:gd name="T9" fmla="*/ 26 h 26"/>
                <a:gd name="T10" fmla="*/ 0 w 22"/>
                <a:gd name="T11" fmla="*/ 26 h 26"/>
                <a:gd name="T12" fmla="*/ 0 w 22"/>
                <a:gd name="T13" fmla="*/ 22 h 26"/>
                <a:gd name="T14" fmla="*/ 0 w 22"/>
                <a:gd name="T15" fmla="*/ 19 h 26"/>
                <a:gd name="T16" fmla="*/ 3 w 22"/>
                <a:gd name="T17" fmla="*/ 15 h 26"/>
                <a:gd name="T18" fmla="*/ 3 w 22"/>
                <a:gd name="T19" fmla="*/ 11 h 26"/>
                <a:gd name="T20" fmla="*/ 3 w 22"/>
                <a:gd name="T21" fmla="*/ 8 h 26"/>
                <a:gd name="T22" fmla="*/ 3 w 22"/>
                <a:gd name="T23" fmla="*/ 4 h 26"/>
                <a:gd name="T24" fmla="*/ 11 w 22"/>
                <a:gd name="T25" fmla="*/ 4 h 26"/>
                <a:gd name="T26" fmla="*/ 15 w 22"/>
                <a:gd name="T27" fmla="*/ 4 h 26"/>
                <a:gd name="T28" fmla="*/ 15 w 22"/>
                <a:gd name="T29" fmla="*/ 0 h 26"/>
                <a:gd name="T30" fmla="*/ 18 w 22"/>
                <a:gd name="T31" fmla="*/ 0 h 26"/>
                <a:gd name="T32" fmla="*/ 18 w 22"/>
                <a:gd name="T33" fmla="*/ 0 h 26"/>
                <a:gd name="T34" fmla="*/ 18 w 22"/>
                <a:gd name="T35" fmla="*/ 0 h 26"/>
                <a:gd name="T36" fmla="*/ 22 w 22"/>
                <a:gd name="T37" fmla="*/ 4 h 26"/>
                <a:gd name="T38" fmla="*/ 22 w 22"/>
                <a:gd name="T39" fmla="*/ 4 h 26"/>
                <a:gd name="T40" fmla="*/ 22 w 22"/>
                <a:gd name="T41" fmla="*/ 4 h 26"/>
                <a:gd name="T42" fmla="*/ 22 w 22"/>
                <a:gd name="T43" fmla="*/ 8 h 26"/>
                <a:gd name="T44" fmla="*/ 22 w 22"/>
                <a:gd name="T45" fmla="*/ 11 h 26"/>
                <a:gd name="T46" fmla="*/ 18 w 22"/>
                <a:gd name="T47" fmla="*/ 11 h 26"/>
                <a:gd name="T48" fmla="*/ 18 w 22"/>
                <a:gd name="T49" fmla="*/ 11 h 26"/>
                <a:gd name="T50" fmla="*/ 15 w 22"/>
                <a:gd name="T51" fmla="*/ 15 h 26"/>
                <a:gd name="T52" fmla="*/ 11 w 22"/>
                <a:gd name="T53" fmla="*/ 15 h 26"/>
                <a:gd name="T54" fmla="*/ 15 w 22"/>
                <a:gd name="T55" fmla="*/ 19 h 26"/>
                <a:gd name="T56" fmla="*/ 15 w 22"/>
                <a:gd name="T57" fmla="*/ 19 h 26"/>
                <a:gd name="T58" fmla="*/ 18 w 22"/>
                <a:gd name="T59" fmla="*/ 15 h 26"/>
                <a:gd name="T60" fmla="*/ 22 w 22"/>
                <a:gd name="T61" fmla="*/ 15 h 26"/>
                <a:gd name="T62" fmla="*/ 22 w 22"/>
                <a:gd name="T63" fmla="*/ 19 h 26"/>
                <a:gd name="T64" fmla="*/ 18 w 22"/>
                <a:gd name="T65" fmla="*/ 22 h 26"/>
                <a:gd name="T66" fmla="*/ 18 w 2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26">
                  <a:moveTo>
                    <a:pt x="18" y="26"/>
                  </a:moveTo>
                  <a:lnTo>
                    <a:pt x="15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5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8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9" name="Freeform 103"/>
            <p:cNvSpPr/>
            <p:nvPr/>
          </p:nvSpPr>
          <p:spPr bwMode="auto">
            <a:xfrm>
              <a:off x="5165357" y="2946948"/>
              <a:ext cx="213581" cy="258613"/>
            </a:xfrm>
            <a:custGeom>
              <a:avLst/>
              <a:gdLst>
                <a:gd name="T0" fmla="*/ 14 w 166"/>
                <a:gd name="T1" fmla="*/ 115 h 201"/>
                <a:gd name="T2" fmla="*/ 29 w 166"/>
                <a:gd name="T3" fmla="*/ 112 h 201"/>
                <a:gd name="T4" fmla="*/ 40 w 166"/>
                <a:gd name="T5" fmla="*/ 104 h 201"/>
                <a:gd name="T6" fmla="*/ 55 w 166"/>
                <a:gd name="T7" fmla="*/ 104 h 201"/>
                <a:gd name="T8" fmla="*/ 96 w 166"/>
                <a:gd name="T9" fmla="*/ 56 h 201"/>
                <a:gd name="T10" fmla="*/ 37 w 166"/>
                <a:gd name="T11" fmla="*/ 41 h 201"/>
                <a:gd name="T12" fmla="*/ 33 w 166"/>
                <a:gd name="T13" fmla="*/ 30 h 201"/>
                <a:gd name="T14" fmla="*/ 29 w 166"/>
                <a:gd name="T15" fmla="*/ 11 h 201"/>
                <a:gd name="T16" fmla="*/ 33 w 166"/>
                <a:gd name="T17" fmla="*/ 8 h 201"/>
                <a:gd name="T18" fmla="*/ 48 w 166"/>
                <a:gd name="T19" fmla="*/ 23 h 201"/>
                <a:gd name="T20" fmla="*/ 59 w 166"/>
                <a:gd name="T21" fmla="*/ 26 h 201"/>
                <a:gd name="T22" fmla="*/ 70 w 166"/>
                <a:gd name="T23" fmla="*/ 23 h 201"/>
                <a:gd name="T24" fmla="*/ 77 w 166"/>
                <a:gd name="T25" fmla="*/ 19 h 201"/>
                <a:gd name="T26" fmla="*/ 85 w 166"/>
                <a:gd name="T27" fmla="*/ 19 h 201"/>
                <a:gd name="T28" fmla="*/ 103 w 166"/>
                <a:gd name="T29" fmla="*/ 11 h 201"/>
                <a:gd name="T30" fmla="*/ 114 w 166"/>
                <a:gd name="T31" fmla="*/ 11 h 201"/>
                <a:gd name="T32" fmla="*/ 125 w 166"/>
                <a:gd name="T33" fmla="*/ 11 h 201"/>
                <a:gd name="T34" fmla="*/ 137 w 166"/>
                <a:gd name="T35" fmla="*/ 8 h 201"/>
                <a:gd name="T36" fmla="*/ 144 w 166"/>
                <a:gd name="T37" fmla="*/ 8 h 201"/>
                <a:gd name="T38" fmla="*/ 155 w 166"/>
                <a:gd name="T39" fmla="*/ 4 h 201"/>
                <a:gd name="T40" fmla="*/ 155 w 166"/>
                <a:gd name="T41" fmla="*/ 0 h 201"/>
                <a:gd name="T42" fmla="*/ 159 w 166"/>
                <a:gd name="T43" fmla="*/ 0 h 201"/>
                <a:gd name="T44" fmla="*/ 166 w 166"/>
                <a:gd name="T45" fmla="*/ 0 h 201"/>
                <a:gd name="T46" fmla="*/ 163 w 166"/>
                <a:gd name="T47" fmla="*/ 8 h 201"/>
                <a:gd name="T48" fmla="*/ 166 w 166"/>
                <a:gd name="T49" fmla="*/ 11 h 201"/>
                <a:gd name="T50" fmla="*/ 163 w 166"/>
                <a:gd name="T51" fmla="*/ 15 h 201"/>
                <a:gd name="T52" fmla="*/ 163 w 166"/>
                <a:gd name="T53" fmla="*/ 23 h 201"/>
                <a:gd name="T54" fmla="*/ 166 w 166"/>
                <a:gd name="T55" fmla="*/ 23 h 201"/>
                <a:gd name="T56" fmla="*/ 166 w 166"/>
                <a:gd name="T57" fmla="*/ 26 h 201"/>
                <a:gd name="T58" fmla="*/ 159 w 166"/>
                <a:gd name="T59" fmla="*/ 30 h 201"/>
                <a:gd name="T60" fmla="*/ 159 w 166"/>
                <a:gd name="T61" fmla="*/ 37 h 201"/>
                <a:gd name="T62" fmla="*/ 151 w 166"/>
                <a:gd name="T63" fmla="*/ 56 h 201"/>
                <a:gd name="T64" fmla="*/ 144 w 166"/>
                <a:gd name="T65" fmla="*/ 60 h 201"/>
                <a:gd name="T66" fmla="*/ 140 w 166"/>
                <a:gd name="T67" fmla="*/ 67 h 201"/>
                <a:gd name="T68" fmla="*/ 125 w 166"/>
                <a:gd name="T69" fmla="*/ 93 h 201"/>
                <a:gd name="T70" fmla="*/ 114 w 166"/>
                <a:gd name="T71" fmla="*/ 112 h 201"/>
                <a:gd name="T72" fmla="*/ 81 w 166"/>
                <a:gd name="T73" fmla="*/ 141 h 201"/>
                <a:gd name="T74" fmla="*/ 63 w 166"/>
                <a:gd name="T75" fmla="*/ 152 h 201"/>
                <a:gd name="T76" fmla="*/ 44 w 166"/>
                <a:gd name="T77" fmla="*/ 167 h 201"/>
                <a:gd name="T78" fmla="*/ 33 w 166"/>
                <a:gd name="T79" fmla="*/ 178 h 201"/>
                <a:gd name="T80" fmla="*/ 26 w 166"/>
                <a:gd name="T81" fmla="*/ 186 h 201"/>
                <a:gd name="T82" fmla="*/ 0 w 166"/>
                <a:gd name="T83" fmla="*/ 190 h 201"/>
                <a:gd name="T84" fmla="*/ 14 w 166"/>
                <a:gd name="T85" fmla="*/ 11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201">
                  <a:moveTo>
                    <a:pt x="14" y="119"/>
                  </a:moveTo>
                  <a:lnTo>
                    <a:pt x="14" y="119"/>
                  </a:lnTo>
                  <a:lnTo>
                    <a:pt x="14" y="115"/>
                  </a:lnTo>
                  <a:lnTo>
                    <a:pt x="22" y="115"/>
                  </a:lnTo>
                  <a:lnTo>
                    <a:pt x="26" y="115"/>
                  </a:lnTo>
                  <a:lnTo>
                    <a:pt x="29" y="112"/>
                  </a:lnTo>
                  <a:lnTo>
                    <a:pt x="33" y="112"/>
                  </a:lnTo>
                  <a:lnTo>
                    <a:pt x="37" y="108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4" y="104"/>
                  </a:lnTo>
                  <a:lnTo>
                    <a:pt x="55" y="104"/>
                  </a:lnTo>
                  <a:lnTo>
                    <a:pt x="66" y="104"/>
                  </a:lnTo>
                  <a:lnTo>
                    <a:pt x="118" y="56"/>
                  </a:lnTo>
                  <a:lnTo>
                    <a:pt x="96" y="56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37" y="41"/>
                  </a:lnTo>
                  <a:lnTo>
                    <a:pt x="37" y="34"/>
                  </a:lnTo>
                  <a:lnTo>
                    <a:pt x="37" y="30"/>
                  </a:lnTo>
                  <a:lnTo>
                    <a:pt x="33" y="30"/>
                  </a:lnTo>
                  <a:lnTo>
                    <a:pt x="29" y="23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8" y="23"/>
                  </a:lnTo>
                  <a:lnTo>
                    <a:pt x="51" y="26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0" y="23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1" y="15"/>
                  </a:lnTo>
                  <a:lnTo>
                    <a:pt x="85" y="19"/>
                  </a:lnTo>
                  <a:lnTo>
                    <a:pt x="92" y="19"/>
                  </a:lnTo>
                  <a:lnTo>
                    <a:pt x="100" y="11"/>
                  </a:lnTo>
                  <a:lnTo>
                    <a:pt x="103" y="11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4" y="11"/>
                  </a:lnTo>
                  <a:lnTo>
                    <a:pt x="118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37" y="8"/>
                  </a:lnTo>
                  <a:lnTo>
                    <a:pt x="137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1" y="8"/>
                  </a:lnTo>
                  <a:lnTo>
                    <a:pt x="151" y="4"/>
                  </a:lnTo>
                  <a:lnTo>
                    <a:pt x="155" y="4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4"/>
                  </a:lnTo>
                  <a:lnTo>
                    <a:pt x="163" y="8"/>
                  </a:lnTo>
                  <a:lnTo>
                    <a:pt x="163" y="8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3" y="1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30"/>
                  </a:lnTo>
                  <a:lnTo>
                    <a:pt x="163" y="30"/>
                  </a:lnTo>
                  <a:lnTo>
                    <a:pt x="159" y="34"/>
                  </a:lnTo>
                  <a:lnTo>
                    <a:pt x="159" y="37"/>
                  </a:lnTo>
                  <a:lnTo>
                    <a:pt x="159" y="41"/>
                  </a:lnTo>
                  <a:lnTo>
                    <a:pt x="155" y="49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0" y="67"/>
                  </a:lnTo>
                  <a:lnTo>
                    <a:pt x="133" y="82"/>
                  </a:lnTo>
                  <a:lnTo>
                    <a:pt x="133" y="86"/>
                  </a:lnTo>
                  <a:lnTo>
                    <a:pt x="125" y="93"/>
                  </a:lnTo>
                  <a:lnTo>
                    <a:pt x="125" y="97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07" y="119"/>
                  </a:lnTo>
                  <a:lnTo>
                    <a:pt x="100" y="126"/>
                  </a:lnTo>
                  <a:lnTo>
                    <a:pt x="81" y="141"/>
                  </a:lnTo>
                  <a:lnTo>
                    <a:pt x="74" y="149"/>
                  </a:lnTo>
                  <a:lnTo>
                    <a:pt x="70" y="149"/>
                  </a:lnTo>
                  <a:lnTo>
                    <a:pt x="63" y="152"/>
                  </a:lnTo>
                  <a:lnTo>
                    <a:pt x="59" y="156"/>
                  </a:lnTo>
                  <a:lnTo>
                    <a:pt x="48" y="167"/>
                  </a:lnTo>
                  <a:lnTo>
                    <a:pt x="44" y="167"/>
                  </a:lnTo>
                  <a:lnTo>
                    <a:pt x="37" y="178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29" y="182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11" y="201"/>
                  </a:lnTo>
                  <a:lnTo>
                    <a:pt x="11" y="201"/>
                  </a:lnTo>
                  <a:lnTo>
                    <a:pt x="0" y="190"/>
                  </a:lnTo>
                  <a:lnTo>
                    <a:pt x="0" y="134"/>
                  </a:lnTo>
                  <a:lnTo>
                    <a:pt x="14" y="119"/>
                  </a:lnTo>
                  <a:lnTo>
                    <a:pt x="14" y="1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04"/>
            <p:cNvSpPr/>
            <p:nvPr/>
          </p:nvSpPr>
          <p:spPr bwMode="auto">
            <a:xfrm>
              <a:off x="6579362" y="2770679"/>
              <a:ext cx="47606" cy="42459"/>
            </a:xfrm>
            <a:custGeom>
              <a:avLst/>
              <a:gdLst>
                <a:gd name="T0" fmla="*/ 9 w 10"/>
                <a:gd name="T1" fmla="*/ 0 h 9"/>
                <a:gd name="T2" fmla="*/ 8 w 10"/>
                <a:gd name="T3" fmla="*/ 0 h 9"/>
                <a:gd name="T4" fmla="*/ 8 w 10"/>
                <a:gd name="T5" fmla="*/ 1 h 9"/>
                <a:gd name="T6" fmla="*/ 7 w 10"/>
                <a:gd name="T7" fmla="*/ 0 h 9"/>
                <a:gd name="T8" fmla="*/ 6 w 10"/>
                <a:gd name="T9" fmla="*/ 0 h 9"/>
                <a:gd name="T10" fmla="*/ 6 w 10"/>
                <a:gd name="T11" fmla="*/ 0 h 9"/>
                <a:gd name="T12" fmla="*/ 5 w 10"/>
                <a:gd name="T13" fmla="*/ 1 h 9"/>
                <a:gd name="T14" fmla="*/ 4 w 10"/>
                <a:gd name="T15" fmla="*/ 1 h 9"/>
                <a:gd name="T16" fmla="*/ 3 w 10"/>
                <a:gd name="T17" fmla="*/ 1 h 9"/>
                <a:gd name="T18" fmla="*/ 3 w 10"/>
                <a:gd name="T19" fmla="*/ 1 h 9"/>
                <a:gd name="T20" fmla="*/ 2 w 10"/>
                <a:gd name="T21" fmla="*/ 2 h 9"/>
                <a:gd name="T22" fmla="*/ 1 w 10"/>
                <a:gd name="T23" fmla="*/ 3 h 9"/>
                <a:gd name="T24" fmla="*/ 0 w 10"/>
                <a:gd name="T25" fmla="*/ 4 h 9"/>
                <a:gd name="T26" fmla="*/ 0 w 10"/>
                <a:gd name="T27" fmla="*/ 4 h 9"/>
                <a:gd name="T28" fmla="*/ 0 w 10"/>
                <a:gd name="T29" fmla="*/ 6 h 9"/>
                <a:gd name="T30" fmla="*/ 1 w 10"/>
                <a:gd name="T31" fmla="*/ 7 h 9"/>
                <a:gd name="T32" fmla="*/ 1 w 10"/>
                <a:gd name="T33" fmla="*/ 7 h 9"/>
                <a:gd name="T34" fmla="*/ 2 w 10"/>
                <a:gd name="T35" fmla="*/ 8 h 9"/>
                <a:gd name="T36" fmla="*/ 3 w 10"/>
                <a:gd name="T37" fmla="*/ 8 h 9"/>
                <a:gd name="T38" fmla="*/ 3 w 10"/>
                <a:gd name="T39" fmla="*/ 8 h 9"/>
                <a:gd name="T40" fmla="*/ 4 w 10"/>
                <a:gd name="T41" fmla="*/ 8 h 9"/>
                <a:gd name="T42" fmla="*/ 5 w 10"/>
                <a:gd name="T43" fmla="*/ 9 h 9"/>
                <a:gd name="T44" fmla="*/ 5 w 10"/>
                <a:gd name="T45" fmla="*/ 8 h 9"/>
                <a:gd name="T46" fmla="*/ 5 w 10"/>
                <a:gd name="T47" fmla="*/ 8 h 9"/>
                <a:gd name="T48" fmla="*/ 6 w 10"/>
                <a:gd name="T49" fmla="*/ 7 h 9"/>
                <a:gd name="T50" fmla="*/ 7 w 10"/>
                <a:gd name="T51" fmla="*/ 8 h 9"/>
                <a:gd name="T52" fmla="*/ 7 w 10"/>
                <a:gd name="T53" fmla="*/ 7 h 9"/>
                <a:gd name="T54" fmla="*/ 7 w 10"/>
                <a:gd name="T55" fmla="*/ 7 h 9"/>
                <a:gd name="T56" fmla="*/ 8 w 10"/>
                <a:gd name="T57" fmla="*/ 6 h 9"/>
                <a:gd name="T58" fmla="*/ 9 w 10"/>
                <a:gd name="T59" fmla="*/ 6 h 9"/>
                <a:gd name="T60" fmla="*/ 9 w 10"/>
                <a:gd name="T61" fmla="*/ 5 h 9"/>
                <a:gd name="T62" fmla="*/ 9 w 10"/>
                <a:gd name="T63" fmla="*/ 4 h 9"/>
                <a:gd name="T64" fmla="*/ 10 w 10"/>
                <a:gd name="T65" fmla="*/ 4 h 9"/>
                <a:gd name="T66" fmla="*/ 10 w 10"/>
                <a:gd name="T67" fmla="*/ 3 h 9"/>
                <a:gd name="T68" fmla="*/ 10 w 10"/>
                <a:gd name="T69" fmla="*/ 2 h 9"/>
                <a:gd name="T70" fmla="*/ 10 w 10"/>
                <a:gd name="T71" fmla="*/ 1 h 9"/>
                <a:gd name="T72" fmla="*/ 9 w 10"/>
                <a:gd name="T7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1" name="Freeform 105"/>
            <p:cNvSpPr/>
            <p:nvPr/>
          </p:nvSpPr>
          <p:spPr bwMode="auto">
            <a:xfrm>
              <a:off x="5655563" y="1893197"/>
              <a:ext cx="1295638" cy="872336"/>
            </a:xfrm>
            <a:custGeom>
              <a:avLst/>
              <a:gdLst>
                <a:gd name="T0" fmla="*/ 970 w 1007"/>
                <a:gd name="T1" fmla="*/ 118 h 678"/>
                <a:gd name="T2" fmla="*/ 937 w 1007"/>
                <a:gd name="T3" fmla="*/ 103 h 678"/>
                <a:gd name="T4" fmla="*/ 911 w 1007"/>
                <a:gd name="T5" fmla="*/ 85 h 678"/>
                <a:gd name="T6" fmla="*/ 874 w 1007"/>
                <a:gd name="T7" fmla="*/ 77 h 678"/>
                <a:gd name="T8" fmla="*/ 840 w 1007"/>
                <a:gd name="T9" fmla="*/ 33 h 678"/>
                <a:gd name="T10" fmla="*/ 815 w 1007"/>
                <a:gd name="T11" fmla="*/ 7 h 678"/>
                <a:gd name="T12" fmla="*/ 774 w 1007"/>
                <a:gd name="T13" fmla="*/ 0 h 678"/>
                <a:gd name="T14" fmla="*/ 733 w 1007"/>
                <a:gd name="T15" fmla="*/ 25 h 678"/>
                <a:gd name="T16" fmla="*/ 741 w 1007"/>
                <a:gd name="T17" fmla="*/ 66 h 678"/>
                <a:gd name="T18" fmla="*/ 711 w 1007"/>
                <a:gd name="T19" fmla="*/ 100 h 678"/>
                <a:gd name="T20" fmla="*/ 778 w 1007"/>
                <a:gd name="T21" fmla="*/ 159 h 678"/>
                <a:gd name="T22" fmla="*/ 733 w 1007"/>
                <a:gd name="T23" fmla="*/ 192 h 678"/>
                <a:gd name="T24" fmla="*/ 663 w 1007"/>
                <a:gd name="T25" fmla="*/ 226 h 678"/>
                <a:gd name="T26" fmla="*/ 578 w 1007"/>
                <a:gd name="T27" fmla="*/ 289 h 678"/>
                <a:gd name="T28" fmla="*/ 437 w 1007"/>
                <a:gd name="T29" fmla="*/ 274 h 678"/>
                <a:gd name="T30" fmla="*/ 374 w 1007"/>
                <a:gd name="T31" fmla="*/ 230 h 678"/>
                <a:gd name="T32" fmla="*/ 326 w 1007"/>
                <a:gd name="T33" fmla="*/ 185 h 678"/>
                <a:gd name="T34" fmla="*/ 281 w 1007"/>
                <a:gd name="T35" fmla="*/ 163 h 678"/>
                <a:gd name="T36" fmla="*/ 248 w 1007"/>
                <a:gd name="T37" fmla="*/ 166 h 678"/>
                <a:gd name="T38" fmla="*/ 204 w 1007"/>
                <a:gd name="T39" fmla="*/ 226 h 678"/>
                <a:gd name="T40" fmla="*/ 181 w 1007"/>
                <a:gd name="T41" fmla="*/ 252 h 678"/>
                <a:gd name="T42" fmla="*/ 137 w 1007"/>
                <a:gd name="T43" fmla="*/ 281 h 678"/>
                <a:gd name="T44" fmla="*/ 44 w 1007"/>
                <a:gd name="T45" fmla="*/ 296 h 678"/>
                <a:gd name="T46" fmla="*/ 30 w 1007"/>
                <a:gd name="T47" fmla="*/ 333 h 678"/>
                <a:gd name="T48" fmla="*/ 15 w 1007"/>
                <a:gd name="T49" fmla="*/ 382 h 678"/>
                <a:gd name="T50" fmla="*/ 48 w 1007"/>
                <a:gd name="T51" fmla="*/ 385 h 678"/>
                <a:gd name="T52" fmla="*/ 89 w 1007"/>
                <a:gd name="T53" fmla="*/ 400 h 678"/>
                <a:gd name="T54" fmla="*/ 148 w 1007"/>
                <a:gd name="T55" fmla="*/ 411 h 678"/>
                <a:gd name="T56" fmla="*/ 200 w 1007"/>
                <a:gd name="T57" fmla="*/ 482 h 678"/>
                <a:gd name="T58" fmla="*/ 237 w 1007"/>
                <a:gd name="T59" fmla="*/ 519 h 678"/>
                <a:gd name="T60" fmla="*/ 300 w 1007"/>
                <a:gd name="T61" fmla="*/ 534 h 678"/>
                <a:gd name="T62" fmla="*/ 370 w 1007"/>
                <a:gd name="T63" fmla="*/ 556 h 678"/>
                <a:gd name="T64" fmla="*/ 441 w 1007"/>
                <a:gd name="T65" fmla="*/ 549 h 678"/>
                <a:gd name="T66" fmla="*/ 500 w 1007"/>
                <a:gd name="T67" fmla="*/ 537 h 678"/>
                <a:gd name="T68" fmla="*/ 541 w 1007"/>
                <a:gd name="T69" fmla="*/ 589 h 678"/>
                <a:gd name="T70" fmla="*/ 548 w 1007"/>
                <a:gd name="T71" fmla="*/ 626 h 678"/>
                <a:gd name="T72" fmla="*/ 570 w 1007"/>
                <a:gd name="T73" fmla="*/ 660 h 678"/>
                <a:gd name="T74" fmla="*/ 611 w 1007"/>
                <a:gd name="T75" fmla="*/ 645 h 678"/>
                <a:gd name="T76" fmla="*/ 663 w 1007"/>
                <a:gd name="T77" fmla="*/ 634 h 678"/>
                <a:gd name="T78" fmla="*/ 711 w 1007"/>
                <a:gd name="T79" fmla="*/ 660 h 678"/>
                <a:gd name="T80" fmla="*/ 737 w 1007"/>
                <a:gd name="T81" fmla="*/ 678 h 678"/>
                <a:gd name="T82" fmla="*/ 748 w 1007"/>
                <a:gd name="T83" fmla="*/ 664 h 678"/>
                <a:gd name="T84" fmla="*/ 789 w 1007"/>
                <a:gd name="T85" fmla="*/ 641 h 678"/>
                <a:gd name="T86" fmla="*/ 822 w 1007"/>
                <a:gd name="T87" fmla="*/ 638 h 678"/>
                <a:gd name="T88" fmla="*/ 852 w 1007"/>
                <a:gd name="T89" fmla="*/ 619 h 678"/>
                <a:gd name="T90" fmla="*/ 874 w 1007"/>
                <a:gd name="T91" fmla="*/ 600 h 678"/>
                <a:gd name="T92" fmla="*/ 881 w 1007"/>
                <a:gd name="T93" fmla="*/ 586 h 678"/>
                <a:gd name="T94" fmla="*/ 889 w 1007"/>
                <a:gd name="T95" fmla="*/ 563 h 678"/>
                <a:gd name="T96" fmla="*/ 907 w 1007"/>
                <a:gd name="T97" fmla="*/ 537 h 678"/>
                <a:gd name="T98" fmla="*/ 907 w 1007"/>
                <a:gd name="T99" fmla="*/ 511 h 678"/>
                <a:gd name="T100" fmla="*/ 874 w 1007"/>
                <a:gd name="T101" fmla="*/ 500 h 678"/>
                <a:gd name="T102" fmla="*/ 852 w 1007"/>
                <a:gd name="T103" fmla="*/ 467 h 678"/>
                <a:gd name="T104" fmla="*/ 892 w 1007"/>
                <a:gd name="T105" fmla="*/ 459 h 678"/>
                <a:gd name="T106" fmla="*/ 848 w 1007"/>
                <a:gd name="T107" fmla="*/ 396 h 678"/>
                <a:gd name="T108" fmla="*/ 889 w 1007"/>
                <a:gd name="T109" fmla="*/ 370 h 678"/>
                <a:gd name="T110" fmla="*/ 844 w 1007"/>
                <a:gd name="T111" fmla="*/ 356 h 678"/>
                <a:gd name="T112" fmla="*/ 803 w 1007"/>
                <a:gd name="T113" fmla="*/ 345 h 678"/>
                <a:gd name="T114" fmla="*/ 837 w 1007"/>
                <a:gd name="T115" fmla="*/ 304 h 678"/>
                <a:gd name="T116" fmla="*/ 855 w 1007"/>
                <a:gd name="T117" fmla="*/ 319 h 678"/>
                <a:gd name="T118" fmla="*/ 870 w 1007"/>
                <a:gd name="T119" fmla="*/ 319 h 678"/>
                <a:gd name="T120" fmla="*/ 985 w 1007"/>
                <a:gd name="T121" fmla="*/ 233 h 678"/>
                <a:gd name="T122" fmla="*/ 985 w 1007"/>
                <a:gd name="T123" fmla="*/ 178 h 678"/>
                <a:gd name="T124" fmla="*/ 1003 w 1007"/>
                <a:gd name="T125" fmla="*/ 15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678">
                  <a:moveTo>
                    <a:pt x="1003" y="118"/>
                  </a:moveTo>
                  <a:lnTo>
                    <a:pt x="1003" y="115"/>
                  </a:lnTo>
                  <a:lnTo>
                    <a:pt x="1003" y="115"/>
                  </a:lnTo>
                  <a:lnTo>
                    <a:pt x="1000" y="111"/>
                  </a:lnTo>
                  <a:lnTo>
                    <a:pt x="1000" y="111"/>
                  </a:lnTo>
                  <a:lnTo>
                    <a:pt x="1000" y="107"/>
                  </a:lnTo>
                  <a:lnTo>
                    <a:pt x="1000" y="107"/>
                  </a:lnTo>
                  <a:lnTo>
                    <a:pt x="1000" y="103"/>
                  </a:lnTo>
                  <a:lnTo>
                    <a:pt x="996" y="103"/>
                  </a:lnTo>
                  <a:lnTo>
                    <a:pt x="992" y="103"/>
                  </a:lnTo>
                  <a:lnTo>
                    <a:pt x="992" y="103"/>
                  </a:lnTo>
                  <a:lnTo>
                    <a:pt x="989" y="103"/>
                  </a:lnTo>
                  <a:lnTo>
                    <a:pt x="985" y="103"/>
                  </a:lnTo>
                  <a:lnTo>
                    <a:pt x="985" y="103"/>
                  </a:lnTo>
                  <a:lnTo>
                    <a:pt x="985" y="107"/>
                  </a:lnTo>
                  <a:lnTo>
                    <a:pt x="981" y="107"/>
                  </a:lnTo>
                  <a:lnTo>
                    <a:pt x="981" y="107"/>
                  </a:lnTo>
                  <a:lnTo>
                    <a:pt x="981" y="111"/>
                  </a:lnTo>
                  <a:lnTo>
                    <a:pt x="977" y="111"/>
                  </a:lnTo>
                  <a:lnTo>
                    <a:pt x="974" y="111"/>
                  </a:lnTo>
                  <a:lnTo>
                    <a:pt x="974" y="115"/>
                  </a:lnTo>
                  <a:lnTo>
                    <a:pt x="974" y="115"/>
                  </a:lnTo>
                  <a:lnTo>
                    <a:pt x="970" y="118"/>
                  </a:lnTo>
                  <a:lnTo>
                    <a:pt x="970" y="118"/>
                  </a:lnTo>
                  <a:lnTo>
                    <a:pt x="970" y="122"/>
                  </a:lnTo>
                  <a:lnTo>
                    <a:pt x="970" y="122"/>
                  </a:lnTo>
                  <a:lnTo>
                    <a:pt x="966" y="122"/>
                  </a:lnTo>
                  <a:lnTo>
                    <a:pt x="963" y="126"/>
                  </a:lnTo>
                  <a:lnTo>
                    <a:pt x="963" y="126"/>
                  </a:lnTo>
                  <a:lnTo>
                    <a:pt x="959" y="126"/>
                  </a:lnTo>
                  <a:lnTo>
                    <a:pt x="959" y="126"/>
                  </a:lnTo>
                  <a:lnTo>
                    <a:pt x="955" y="126"/>
                  </a:lnTo>
                  <a:lnTo>
                    <a:pt x="955" y="126"/>
                  </a:lnTo>
                  <a:lnTo>
                    <a:pt x="952" y="122"/>
                  </a:lnTo>
                  <a:lnTo>
                    <a:pt x="952" y="122"/>
                  </a:lnTo>
                  <a:lnTo>
                    <a:pt x="948" y="126"/>
                  </a:lnTo>
                  <a:lnTo>
                    <a:pt x="944" y="126"/>
                  </a:lnTo>
                  <a:lnTo>
                    <a:pt x="944" y="122"/>
                  </a:lnTo>
                  <a:lnTo>
                    <a:pt x="944" y="118"/>
                  </a:lnTo>
                  <a:lnTo>
                    <a:pt x="940" y="118"/>
                  </a:lnTo>
                  <a:lnTo>
                    <a:pt x="937" y="115"/>
                  </a:lnTo>
                  <a:lnTo>
                    <a:pt x="937" y="115"/>
                  </a:lnTo>
                  <a:lnTo>
                    <a:pt x="940" y="111"/>
                  </a:lnTo>
                  <a:lnTo>
                    <a:pt x="940" y="111"/>
                  </a:lnTo>
                  <a:lnTo>
                    <a:pt x="937" y="107"/>
                  </a:lnTo>
                  <a:lnTo>
                    <a:pt x="937" y="103"/>
                  </a:lnTo>
                  <a:lnTo>
                    <a:pt x="937" y="103"/>
                  </a:lnTo>
                  <a:lnTo>
                    <a:pt x="933" y="103"/>
                  </a:lnTo>
                  <a:lnTo>
                    <a:pt x="933" y="100"/>
                  </a:lnTo>
                  <a:lnTo>
                    <a:pt x="937" y="100"/>
                  </a:lnTo>
                  <a:lnTo>
                    <a:pt x="937" y="96"/>
                  </a:lnTo>
                  <a:lnTo>
                    <a:pt x="937" y="96"/>
                  </a:lnTo>
                  <a:lnTo>
                    <a:pt x="933" y="96"/>
                  </a:lnTo>
                  <a:lnTo>
                    <a:pt x="933" y="100"/>
                  </a:lnTo>
                  <a:lnTo>
                    <a:pt x="929" y="100"/>
                  </a:lnTo>
                  <a:lnTo>
                    <a:pt x="929" y="100"/>
                  </a:lnTo>
                  <a:lnTo>
                    <a:pt x="926" y="100"/>
                  </a:lnTo>
                  <a:lnTo>
                    <a:pt x="926" y="96"/>
                  </a:lnTo>
                  <a:lnTo>
                    <a:pt x="922" y="96"/>
                  </a:lnTo>
                  <a:lnTo>
                    <a:pt x="922" y="96"/>
                  </a:lnTo>
                  <a:lnTo>
                    <a:pt x="918" y="96"/>
                  </a:lnTo>
                  <a:lnTo>
                    <a:pt x="918" y="92"/>
                  </a:lnTo>
                  <a:lnTo>
                    <a:pt x="918" y="92"/>
                  </a:lnTo>
                  <a:lnTo>
                    <a:pt x="915" y="92"/>
                  </a:lnTo>
                  <a:lnTo>
                    <a:pt x="915" y="92"/>
                  </a:lnTo>
                  <a:lnTo>
                    <a:pt x="915" y="89"/>
                  </a:lnTo>
                  <a:lnTo>
                    <a:pt x="911" y="89"/>
                  </a:lnTo>
                  <a:lnTo>
                    <a:pt x="911" y="89"/>
                  </a:lnTo>
                  <a:lnTo>
                    <a:pt x="911" y="85"/>
                  </a:lnTo>
                  <a:lnTo>
                    <a:pt x="907" y="85"/>
                  </a:lnTo>
                  <a:lnTo>
                    <a:pt x="907" y="85"/>
                  </a:lnTo>
                  <a:lnTo>
                    <a:pt x="907" y="89"/>
                  </a:lnTo>
                  <a:lnTo>
                    <a:pt x="903" y="85"/>
                  </a:lnTo>
                  <a:lnTo>
                    <a:pt x="903" y="89"/>
                  </a:lnTo>
                  <a:lnTo>
                    <a:pt x="903" y="89"/>
                  </a:lnTo>
                  <a:lnTo>
                    <a:pt x="900" y="89"/>
                  </a:lnTo>
                  <a:lnTo>
                    <a:pt x="900" y="85"/>
                  </a:lnTo>
                  <a:lnTo>
                    <a:pt x="896" y="85"/>
                  </a:lnTo>
                  <a:lnTo>
                    <a:pt x="892" y="85"/>
                  </a:lnTo>
                  <a:lnTo>
                    <a:pt x="892" y="85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92" y="81"/>
                  </a:lnTo>
                  <a:lnTo>
                    <a:pt x="889" y="85"/>
                  </a:lnTo>
                  <a:lnTo>
                    <a:pt x="885" y="81"/>
                  </a:lnTo>
                  <a:lnTo>
                    <a:pt x="885" y="85"/>
                  </a:lnTo>
                  <a:lnTo>
                    <a:pt x="885" y="81"/>
                  </a:lnTo>
                  <a:lnTo>
                    <a:pt x="881" y="85"/>
                  </a:lnTo>
                  <a:lnTo>
                    <a:pt x="881" y="81"/>
                  </a:lnTo>
                  <a:lnTo>
                    <a:pt x="878" y="81"/>
                  </a:lnTo>
                  <a:lnTo>
                    <a:pt x="878" y="81"/>
                  </a:lnTo>
                  <a:lnTo>
                    <a:pt x="874" y="77"/>
                  </a:lnTo>
                  <a:lnTo>
                    <a:pt x="870" y="74"/>
                  </a:lnTo>
                  <a:lnTo>
                    <a:pt x="870" y="70"/>
                  </a:lnTo>
                  <a:lnTo>
                    <a:pt x="870" y="70"/>
                  </a:lnTo>
                  <a:lnTo>
                    <a:pt x="866" y="70"/>
                  </a:lnTo>
                  <a:lnTo>
                    <a:pt x="866" y="66"/>
                  </a:lnTo>
                  <a:lnTo>
                    <a:pt x="866" y="66"/>
                  </a:lnTo>
                  <a:lnTo>
                    <a:pt x="866" y="63"/>
                  </a:lnTo>
                  <a:lnTo>
                    <a:pt x="863" y="63"/>
                  </a:lnTo>
                  <a:lnTo>
                    <a:pt x="863" y="59"/>
                  </a:lnTo>
                  <a:lnTo>
                    <a:pt x="859" y="55"/>
                  </a:lnTo>
                  <a:lnTo>
                    <a:pt x="855" y="51"/>
                  </a:lnTo>
                  <a:lnTo>
                    <a:pt x="855" y="48"/>
                  </a:lnTo>
                  <a:lnTo>
                    <a:pt x="852" y="48"/>
                  </a:lnTo>
                  <a:lnTo>
                    <a:pt x="852" y="48"/>
                  </a:lnTo>
                  <a:lnTo>
                    <a:pt x="848" y="48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48" y="44"/>
                  </a:lnTo>
                  <a:lnTo>
                    <a:pt x="848" y="40"/>
                  </a:lnTo>
                  <a:lnTo>
                    <a:pt x="844" y="40"/>
                  </a:lnTo>
                  <a:lnTo>
                    <a:pt x="844" y="37"/>
                  </a:lnTo>
                  <a:lnTo>
                    <a:pt x="844" y="33"/>
                  </a:lnTo>
                  <a:lnTo>
                    <a:pt x="840" y="33"/>
                  </a:lnTo>
                  <a:lnTo>
                    <a:pt x="837" y="29"/>
                  </a:lnTo>
                  <a:lnTo>
                    <a:pt x="837" y="29"/>
                  </a:lnTo>
                  <a:lnTo>
                    <a:pt x="837" y="25"/>
                  </a:lnTo>
                  <a:lnTo>
                    <a:pt x="837" y="25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33" y="22"/>
                  </a:lnTo>
                  <a:lnTo>
                    <a:pt x="833" y="22"/>
                  </a:lnTo>
                  <a:lnTo>
                    <a:pt x="833" y="18"/>
                  </a:lnTo>
                  <a:lnTo>
                    <a:pt x="829" y="18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26" y="14"/>
                  </a:lnTo>
                  <a:lnTo>
                    <a:pt x="822" y="14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11"/>
                  </a:lnTo>
                  <a:lnTo>
                    <a:pt x="822" y="7"/>
                  </a:lnTo>
                  <a:lnTo>
                    <a:pt x="818" y="11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15" y="7"/>
                  </a:lnTo>
                  <a:lnTo>
                    <a:pt x="818" y="7"/>
                  </a:lnTo>
                  <a:lnTo>
                    <a:pt x="815" y="3"/>
                  </a:lnTo>
                  <a:lnTo>
                    <a:pt x="815" y="3"/>
                  </a:lnTo>
                  <a:lnTo>
                    <a:pt x="811" y="3"/>
                  </a:lnTo>
                  <a:lnTo>
                    <a:pt x="811" y="3"/>
                  </a:lnTo>
                  <a:lnTo>
                    <a:pt x="807" y="3"/>
                  </a:lnTo>
                  <a:lnTo>
                    <a:pt x="807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3"/>
                  </a:lnTo>
                  <a:lnTo>
                    <a:pt x="803" y="7"/>
                  </a:lnTo>
                  <a:lnTo>
                    <a:pt x="800" y="3"/>
                  </a:lnTo>
                  <a:lnTo>
                    <a:pt x="800" y="3"/>
                  </a:lnTo>
                  <a:lnTo>
                    <a:pt x="796" y="3"/>
                  </a:lnTo>
                  <a:lnTo>
                    <a:pt x="792" y="3"/>
                  </a:lnTo>
                  <a:lnTo>
                    <a:pt x="792" y="3"/>
                  </a:lnTo>
                  <a:lnTo>
                    <a:pt x="789" y="0"/>
                  </a:lnTo>
                  <a:lnTo>
                    <a:pt x="785" y="0"/>
                  </a:lnTo>
                  <a:lnTo>
                    <a:pt x="781" y="0"/>
                  </a:lnTo>
                  <a:lnTo>
                    <a:pt x="781" y="0"/>
                  </a:lnTo>
                  <a:lnTo>
                    <a:pt x="778" y="0"/>
                  </a:lnTo>
                  <a:lnTo>
                    <a:pt x="778" y="0"/>
                  </a:lnTo>
                  <a:lnTo>
                    <a:pt x="774" y="0"/>
                  </a:lnTo>
                  <a:lnTo>
                    <a:pt x="770" y="0"/>
                  </a:lnTo>
                  <a:lnTo>
                    <a:pt x="770" y="0"/>
                  </a:lnTo>
                  <a:lnTo>
                    <a:pt x="770" y="3"/>
                  </a:lnTo>
                  <a:lnTo>
                    <a:pt x="766" y="3"/>
                  </a:lnTo>
                  <a:lnTo>
                    <a:pt x="763" y="3"/>
                  </a:lnTo>
                  <a:lnTo>
                    <a:pt x="759" y="3"/>
                  </a:lnTo>
                  <a:lnTo>
                    <a:pt x="759" y="3"/>
                  </a:lnTo>
                  <a:lnTo>
                    <a:pt x="755" y="3"/>
                  </a:lnTo>
                  <a:lnTo>
                    <a:pt x="755" y="7"/>
                  </a:lnTo>
                  <a:lnTo>
                    <a:pt x="752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8" y="7"/>
                  </a:lnTo>
                  <a:lnTo>
                    <a:pt x="744" y="7"/>
                  </a:lnTo>
                  <a:lnTo>
                    <a:pt x="741" y="7"/>
                  </a:lnTo>
                  <a:lnTo>
                    <a:pt x="737" y="11"/>
                  </a:lnTo>
                  <a:lnTo>
                    <a:pt x="737" y="11"/>
                  </a:lnTo>
                  <a:lnTo>
                    <a:pt x="737" y="14"/>
                  </a:lnTo>
                  <a:lnTo>
                    <a:pt x="733" y="18"/>
                  </a:lnTo>
                  <a:lnTo>
                    <a:pt x="733" y="18"/>
                  </a:lnTo>
                  <a:lnTo>
                    <a:pt x="733" y="22"/>
                  </a:lnTo>
                  <a:lnTo>
                    <a:pt x="733" y="22"/>
                  </a:lnTo>
                  <a:lnTo>
                    <a:pt x="733" y="25"/>
                  </a:lnTo>
                  <a:lnTo>
                    <a:pt x="733" y="25"/>
                  </a:lnTo>
                  <a:lnTo>
                    <a:pt x="737" y="25"/>
                  </a:lnTo>
                  <a:lnTo>
                    <a:pt x="741" y="25"/>
                  </a:lnTo>
                  <a:lnTo>
                    <a:pt x="741" y="25"/>
                  </a:lnTo>
                  <a:lnTo>
                    <a:pt x="744" y="25"/>
                  </a:lnTo>
                  <a:lnTo>
                    <a:pt x="744" y="29"/>
                  </a:lnTo>
                  <a:lnTo>
                    <a:pt x="748" y="29"/>
                  </a:lnTo>
                  <a:lnTo>
                    <a:pt x="748" y="33"/>
                  </a:lnTo>
                  <a:lnTo>
                    <a:pt x="748" y="33"/>
                  </a:lnTo>
                  <a:lnTo>
                    <a:pt x="752" y="37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4" y="48"/>
                  </a:lnTo>
                  <a:lnTo>
                    <a:pt x="741" y="51"/>
                  </a:lnTo>
                  <a:lnTo>
                    <a:pt x="741" y="55"/>
                  </a:lnTo>
                  <a:lnTo>
                    <a:pt x="741" y="55"/>
                  </a:lnTo>
                  <a:lnTo>
                    <a:pt x="741" y="59"/>
                  </a:lnTo>
                  <a:lnTo>
                    <a:pt x="741" y="63"/>
                  </a:lnTo>
                  <a:lnTo>
                    <a:pt x="744" y="63"/>
                  </a:lnTo>
                  <a:lnTo>
                    <a:pt x="744" y="66"/>
                  </a:lnTo>
                  <a:lnTo>
                    <a:pt x="741" y="66"/>
                  </a:lnTo>
                  <a:lnTo>
                    <a:pt x="741" y="70"/>
                  </a:lnTo>
                  <a:lnTo>
                    <a:pt x="744" y="70"/>
                  </a:lnTo>
                  <a:lnTo>
                    <a:pt x="744" y="77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748" y="81"/>
                  </a:lnTo>
                  <a:lnTo>
                    <a:pt x="748" y="85"/>
                  </a:lnTo>
                  <a:lnTo>
                    <a:pt x="748" y="89"/>
                  </a:lnTo>
                  <a:lnTo>
                    <a:pt x="744" y="92"/>
                  </a:lnTo>
                  <a:lnTo>
                    <a:pt x="737" y="92"/>
                  </a:lnTo>
                  <a:lnTo>
                    <a:pt x="733" y="92"/>
                  </a:lnTo>
                  <a:lnTo>
                    <a:pt x="726" y="100"/>
                  </a:lnTo>
                  <a:lnTo>
                    <a:pt x="726" y="100"/>
                  </a:lnTo>
                  <a:lnTo>
                    <a:pt x="722" y="100"/>
                  </a:lnTo>
                  <a:lnTo>
                    <a:pt x="718" y="100"/>
                  </a:lnTo>
                  <a:lnTo>
                    <a:pt x="715" y="100"/>
                  </a:lnTo>
                  <a:lnTo>
                    <a:pt x="715" y="96"/>
                  </a:lnTo>
                  <a:lnTo>
                    <a:pt x="711" y="96"/>
                  </a:lnTo>
                  <a:lnTo>
                    <a:pt x="711" y="100"/>
                  </a:lnTo>
                  <a:lnTo>
                    <a:pt x="711" y="100"/>
                  </a:lnTo>
                  <a:lnTo>
                    <a:pt x="707" y="122"/>
                  </a:lnTo>
                  <a:lnTo>
                    <a:pt x="707" y="126"/>
                  </a:lnTo>
                  <a:lnTo>
                    <a:pt x="707" y="129"/>
                  </a:lnTo>
                  <a:lnTo>
                    <a:pt x="707" y="133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5" y="148"/>
                  </a:lnTo>
                  <a:lnTo>
                    <a:pt x="722" y="144"/>
                  </a:lnTo>
                  <a:lnTo>
                    <a:pt x="726" y="144"/>
                  </a:lnTo>
                  <a:lnTo>
                    <a:pt x="733" y="144"/>
                  </a:lnTo>
                  <a:lnTo>
                    <a:pt x="737" y="148"/>
                  </a:lnTo>
                  <a:lnTo>
                    <a:pt x="741" y="144"/>
                  </a:lnTo>
                  <a:lnTo>
                    <a:pt x="741" y="140"/>
                  </a:lnTo>
                  <a:lnTo>
                    <a:pt x="741" y="137"/>
                  </a:lnTo>
                  <a:lnTo>
                    <a:pt x="744" y="137"/>
                  </a:lnTo>
                  <a:lnTo>
                    <a:pt x="748" y="133"/>
                  </a:lnTo>
                  <a:lnTo>
                    <a:pt x="755" y="137"/>
                  </a:lnTo>
                  <a:lnTo>
                    <a:pt x="759" y="140"/>
                  </a:lnTo>
                  <a:lnTo>
                    <a:pt x="766" y="144"/>
                  </a:lnTo>
                  <a:lnTo>
                    <a:pt x="770" y="152"/>
                  </a:lnTo>
                  <a:lnTo>
                    <a:pt x="774" y="155"/>
                  </a:lnTo>
                  <a:lnTo>
                    <a:pt x="778" y="159"/>
                  </a:lnTo>
                  <a:lnTo>
                    <a:pt x="778" y="159"/>
                  </a:lnTo>
                  <a:lnTo>
                    <a:pt x="778" y="163"/>
                  </a:lnTo>
                  <a:lnTo>
                    <a:pt x="774" y="163"/>
                  </a:lnTo>
                  <a:lnTo>
                    <a:pt x="774" y="166"/>
                  </a:lnTo>
                  <a:lnTo>
                    <a:pt x="774" y="166"/>
                  </a:lnTo>
                  <a:lnTo>
                    <a:pt x="770" y="166"/>
                  </a:lnTo>
                  <a:lnTo>
                    <a:pt x="770" y="166"/>
                  </a:lnTo>
                  <a:lnTo>
                    <a:pt x="766" y="166"/>
                  </a:lnTo>
                  <a:lnTo>
                    <a:pt x="766" y="166"/>
                  </a:lnTo>
                  <a:lnTo>
                    <a:pt x="759" y="166"/>
                  </a:lnTo>
                  <a:lnTo>
                    <a:pt x="759" y="166"/>
                  </a:lnTo>
                  <a:lnTo>
                    <a:pt x="755" y="170"/>
                  </a:lnTo>
                  <a:lnTo>
                    <a:pt x="752" y="174"/>
                  </a:lnTo>
                  <a:lnTo>
                    <a:pt x="748" y="174"/>
                  </a:lnTo>
                  <a:lnTo>
                    <a:pt x="744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1" y="178"/>
                  </a:lnTo>
                  <a:lnTo>
                    <a:pt x="741" y="178"/>
                  </a:lnTo>
                  <a:lnTo>
                    <a:pt x="737" y="178"/>
                  </a:lnTo>
                  <a:lnTo>
                    <a:pt x="737" y="178"/>
                  </a:lnTo>
                  <a:lnTo>
                    <a:pt x="733" y="185"/>
                  </a:lnTo>
                  <a:lnTo>
                    <a:pt x="733" y="189"/>
                  </a:lnTo>
                  <a:lnTo>
                    <a:pt x="733" y="192"/>
                  </a:lnTo>
                  <a:lnTo>
                    <a:pt x="733" y="192"/>
                  </a:lnTo>
                  <a:lnTo>
                    <a:pt x="729" y="192"/>
                  </a:lnTo>
                  <a:lnTo>
                    <a:pt x="722" y="200"/>
                  </a:lnTo>
                  <a:lnTo>
                    <a:pt x="718" y="200"/>
                  </a:lnTo>
                  <a:lnTo>
                    <a:pt x="711" y="196"/>
                  </a:lnTo>
                  <a:lnTo>
                    <a:pt x="711" y="200"/>
                  </a:lnTo>
                  <a:lnTo>
                    <a:pt x="707" y="204"/>
                  </a:lnTo>
                  <a:lnTo>
                    <a:pt x="703" y="207"/>
                  </a:lnTo>
                  <a:lnTo>
                    <a:pt x="700" y="207"/>
                  </a:lnTo>
                  <a:lnTo>
                    <a:pt x="700" y="211"/>
                  </a:lnTo>
                  <a:lnTo>
                    <a:pt x="696" y="215"/>
                  </a:lnTo>
                  <a:lnTo>
                    <a:pt x="696" y="215"/>
                  </a:lnTo>
                  <a:lnTo>
                    <a:pt x="692" y="211"/>
                  </a:lnTo>
                  <a:lnTo>
                    <a:pt x="689" y="211"/>
                  </a:lnTo>
                  <a:lnTo>
                    <a:pt x="685" y="211"/>
                  </a:lnTo>
                  <a:lnTo>
                    <a:pt x="681" y="207"/>
                  </a:lnTo>
                  <a:lnTo>
                    <a:pt x="674" y="207"/>
                  </a:lnTo>
                  <a:lnTo>
                    <a:pt x="670" y="207"/>
                  </a:lnTo>
                  <a:lnTo>
                    <a:pt x="666" y="211"/>
                  </a:lnTo>
                  <a:lnTo>
                    <a:pt x="663" y="215"/>
                  </a:lnTo>
                  <a:lnTo>
                    <a:pt x="663" y="222"/>
                  </a:lnTo>
                  <a:lnTo>
                    <a:pt x="663" y="222"/>
                  </a:lnTo>
                  <a:lnTo>
                    <a:pt x="663" y="226"/>
                  </a:lnTo>
                  <a:lnTo>
                    <a:pt x="670" y="230"/>
                  </a:lnTo>
                  <a:lnTo>
                    <a:pt x="678" y="233"/>
                  </a:lnTo>
                  <a:lnTo>
                    <a:pt x="678" y="237"/>
                  </a:lnTo>
                  <a:lnTo>
                    <a:pt x="674" y="237"/>
                  </a:lnTo>
                  <a:lnTo>
                    <a:pt x="674" y="241"/>
                  </a:lnTo>
                  <a:lnTo>
                    <a:pt x="666" y="248"/>
                  </a:lnTo>
                  <a:lnTo>
                    <a:pt x="663" y="255"/>
                  </a:lnTo>
                  <a:lnTo>
                    <a:pt x="659" y="259"/>
                  </a:lnTo>
                  <a:lnTo>
                    <a:pt x="655" y="259"/>
                  </a:lnTo>
                  <a:lnTo>
                    <a:pt x="652" y="263"/>
                  </a:lnTo>
                  <a:lnTo>
                    <a:pt x="648" y="263"/>
                  </a:lnTo>
                  <a:lnTo>
                    <a:pt x="644" y="263"/>
                  </a:lnTo>
                  <a:lnTo>
                    <a:pt x="641" y="267"/>
                  </a:lnTo>
                  <a:lnTo>
                    <a:pt x="633" y="267"/>
                  </a:lnTo>
                  <a:lnTo>
                    <a:pt x="626" y="267"/>
                  </a:lnTo>
                  <a:lnTo>
                    <a:pt x="622" y="270"/>
                  </a:lnTo>
                  <a:lnTo>
                    <a:pt x="618" y="270"/>
                  </a:lnTo>
                  <a:lnTo>
                    <a:pt x="607" y="274"/>
                  </a:lnTo>
                  <a:lnTo>
                    <a:pt x="596" y="278"/>
                  </a:lnTo>
                  <a:lnTo>
                    <a:pt x="592" y="281"/>
                  </a:lnTo>
                  <a:lnTo>
                    <a:pt x="585" y="289"/>
                  </a:lnTo>
                  <a:lnTo>
                    <a:pt x="581" y="289"/>
                  </a:lnTo>
                  <a:lnTo>
                    <a:pt x="578" y="289"/>
                  </a:lnTo>
                  <a:lnTo>
                    <a:pt x="574" y="289"/>
                  </a:lnTo>
                  <a:lnTo>
                    <a:pt x="574" y="285"/>
                  </a:lnTo>
                  <a:lnTo>
                    <a:pt x="574" y="285"/>
                  </a:lnTo>
                  <a:lnTo>
                    <a:pt x="566" y="285"/>
                  </a:lnTo>
                  <a:lnTo>
                    <a:pt x="559" y="289"/>
                  </a:lnTo>
                  <a:lnTo>
                    <a:pt x="555" y="285"/>
                  </a:lnTo>
                  <a:lnTo>
                    <a:pt x="548" y="285"/>
                  </a:lnTo>
                  <a:lnTo>
                    <a:pt x="541" y="281"/>
                  </a:lnTo>
                  <a:lnTo>
                    <a:pt x="529" y="278"/>
                  </a:lnTo>
                  <a:lnTo>
                    <a:pt x="522" y="270"/>
                  </a:lnTo>
                  <a:lnTo>
                    <a:pt x="518" y="270"/>
                  </a:lnTo>
                  <a:lnTo>
                    <a:pt x="507" y="270"/>
                  </a:lnTo>
                  <a:lnTo>
                    <a:pt x="496" y="270"/>
                  </a:lnTo>
                  <a:lnTo>
                    <a:pt x="496" y="270"/>
                  </a:lnTo>
                  <a:lnTo>
                    <a:pt x="492" y="270"/>
                  </a:lnTo>
                  <a:lnTo>
                    <a:pt x="492" y="274"/>
                  </a:lnTo>
                  <a:lnTo>
                    <a:pt x="485" y="274"/>
                  </a:lnTo>
                  <a:lnTo>
                    <a:pt x="478" y="274"/>
                  </a:lnTo>
                  <a:lnTo>
                    <a:pt x="467" y="274"/>
                  </a:lnTo>
                  <a:lnTo>
                    <a:pt x="455" y="274"/>
                  </a:lnTo>
                  <a:lnTo>
                    <a:pt x="448" y="274"/>
                  </a:lnTo>
                  <a:lnTo>
                    <a:pt x="441" y="274"/>
                  </a:lnTo>
                  <a:lnTo>
                    <a:pt x="437" y="274"/>
                  </a:lnTo>
                  <a:lnTo>
                    <a:pt x="433" y="274"/>
                  </a:lnTo>
                  <a:lnTo>
                    <a:pt x="429" y="267"/>
                  </a:lnTo>
                  <a:lnTo>
                    <a:pt x="429" y="263"/>
                  </a:lnTo>
                  <a:lnTo>
                    <a:pt x="426" y="259"/>
                  </a:lnTo>
                  <a:lnTo>
                    <a:pt x="422" y="255"/>
                  </a:lnTo>
                  <a:lnTo>
                    <a:pt x="422" y="252"/>
                  </a:lnTo>
                  <a:lnTo>
                    <a:pt x="422" y="252"/>
                  </a:lnTo>
                  <a:lnTo>
                    <a:pt x="418" y="24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15" y="244"/>
                  </a:lnTo>
                  <a:lnTo>
                    <a:pt x="415" y="244"/>
                  </a:lnTo>
                  <a:lnTo>
                    <a:pt x="411" y="244"/>
                  </a:lnTo>
                  <a:lnTo>
                    <a:pt x="411" y="244"/>
                  </a:lnTo>
                  <a:lnTo>
                    <a:pt x="407" y="244"/>
                  </a:lnTo>
                  <a:lnTo>
                    <a:pt x="404" y="241"/>
                  </a:lnTo>
                  <a:lnTo>
                    <a:pt x="396" y="237"/>
                  </a:lnTo>
                  <a:lnTo>
                    <a:pt x="392" y="237"/>
                  </a:lnTo>
                  <a:lnTo>
                    <a:pt x="392" y="237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5" y="233"/>
                  </a:lnTo>
                  <a:lnTo>
                    <a:pt x="374" y="230"/>
                  </a:lnTo>
                  <a:lnTo>
                    <a:pt x="370" y="230"/>
                  </a:lnTo>
                  <a:lnTo>
                    <a:pt x="370" y="230"/>
                  </a:lnTo>
                  <a:lnTo>
                    <a:pt x="367" y="230"/>
                  </a:lnTo>
                  <a:lnTo>
                    <a:pt x="359" y="230"/>
                  </a:lnTo>
                  <a:lnTo>
                    <a:pt x="341" y="230"/>
                  </a:lnTo>
                  <a:lnTo>
                    <a:pt x="337" y="226"/>
                  </a:lnTo>
                  <a:lnTo>
                    <a:pt x="333" y="222"/>
                  </a:lnTo>
                  <a:lnTo>
                    <a:pt x="333" y="218"/>
                  </a:lnTo>
                  <a:lnTo>
                    <a:pt x="333" y="215"/>
                  </a:lnTo>
                  <a:lnTo>
                    <a:pt x="337" y="215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7" y="207"/>
                  </a:lnTo>
                  <a:lnTo>
                    <a:pt x="337" y="204"/>
                  </a:lnTo>
                  <a:lnTo>
                    <a:pt x="337" y="204"/>
                  </a:lnTo>
                  <a:lnTo>
                    <a:pt x="337" y="200"/>
                  </a:lnTo>
                  <a:lnTo>
                    <a:pt x="337" y="200"/>
                  </a:lnTo>
                  <a:lnTo>
                    <a:pt x="333" y="196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6" y="185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11" y="174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0" y="174"/>
                  </a:lnTo>
                  <a:lnTo>
                    <a:pt x="296" y="174"/>
                  </a:lnTo>
                  <a:lnTo>
                    <a:pt x="296" y="174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9" y="174"/>
                  </a:lnTo>
                  <a:lnTo>
                    <a:pt x="289" y="174"/>
                  </a:lnTo>
                  <a:lnTo>
                    <a:pt x="289" y="170"/>
                  </a:lnTo>
                  <a:lnTo>
                    <a:pt x="285" y="170"/>
                  </a:lnTo>
                  <a:lnTo>
                    <a:pt x="281" y="166"/>
                  </a:lnTo>
                  <a:lnTo>
                    <a:pt x="281" y="163"/>
                  </a:lnTo>
                  <a:lnTo>
                    <a:pt x="278" y="163"/>
                  </a:lnTo>
                  <a:lnTo>
                    <a:pt x="278" y="163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5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4" y="159"/>
                  </a:lnTo>
                  <a:lnTo>
                    <a:pt x="270" y="155"/>
                  </a:lnTo>
                  <a:lnTo>
                    <a:pt x="270" y="155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70" y="152"/>
                  </a:lnTo>
                  <a:lnTo>
                    <a:pt x="267" y="152"/>
                  </a:lnTo>
                  <a:lnTo>
                    <a:pt x="263" y="148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59" y="155"/>
                  </a:lnTo>
                  <a:lnTo>
                    <a:pt x="255" y="159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2" y="166"/>
                  </a:lnTo>
                  <a:lnTo>
                    <a:pt x="248" y="166"/>
                  </a:lnTo>
                  <a:lnTo>
                    <a:pt x="244" y="170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8" y="185"/>
                  </a:lnTo>
                  <a:lnTo>
                    <a:pt x="252" y="189"/>
                  </a:lnTo>
                  <a:lnTo>
                    <a:pt x="252" y="192"/>
                  </a:lnTo>
                  <a:lnTo>
                    <a:pt x="248" y="196"/>
                  </a:lnTo>
                  <a:lnTo>
                    <a:pt x="244" y="196"/>
                  </a:lnTo>
                  <a:lnTo>
                    <a:pt x="241" y="200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37" y="196"/>
                  </a:lnTo>
                  <a:lnTo>
                    <a:pt x="233" y="196"/>
                  </a:lnTo>
                  <a:lnTo>
                    <a:pt x="226" y="200"/>
                  </a:lnTo>
                  <a:lnTo>
                    <a:pt x="222" y="200"/>
                  </a:lnTo>
                  <a:lnTo>
                    <a:pt x="215" y="196"/>
                  </a:lnTo>
                  <a:lnTo>
                    <a:pt x="211" y="196"/>
                  </a:lnTo>
                  <a:lnTo>
                    <a:pt x="211" y="196"/>
                  </a:lnTo>
                  <a:lnTo>
                    <a:pt x="207" y="204"/>
                  </a:lnTo>
                  <a:lnTo>
                    <a:pt x="207" y="207"/>
                  </a:lnTo>
                  <a:lnTo>
                    <a:pt x="207" y="211"/>
                  </a:lnTo>
                  <a:lnTo>
                    <a:pt x="204" y="218"/>
                  </a:lnTo>
                  <a:lnTo>
                    <a:pt x="204" y="226"/>
                  </a:lnTo>
                  <a:lnTo>
                    <a:pt x="204" y="230"/>
                  </a:lnTo>
                  <a:lnTo>
                    <a:pt x="207" y="230"/>
                  </a:lnTo>
                  <a:lnTo>
                    <a:pt x="211" y="230"/>
                  </a:lnTo>
                  <a:lnTo>
                    <a:pt x="207" y="233"/>
                  </a:lnTo>
                  <a:lnTo>
                    <a:pt x="207" y="237"/>
                  </a:lnTo>
                  <a:lnTo>
                    <a:pt x="207" y="237"/>
                  </a:lnTo>
                  <a:lnTo>
                    <a:pt x="204" y="237"/>
                  </a:lnTo>
                  <a:lnTo>
                    <a:pt x="200" y="237"/>
                  </a:lnTo>
                  <a:lnTo>
                    <a:pt x="200" y="237"/>
                  </a:lnTo>
                  <a:lnTo>
                    <a:pt x="196" y="237"/>
                  </a:lnTo>
                  <a:lnTo>
                    <a:pt x="193" y="237"/>
                  </a:lnTo>
                  <a:lnTo>
                    <a:pt x="185" y="241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4"/>
                  </a:lnTo>
                  <a:lnTo>
                    <a:pt x="170" y="244"/>
                  </a:lnTo>
                  <a:lnTo>
                    <a:pt x="174" y="248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81" y="248"/>
                  </a:lnTo>
                  <a:lnTo>
                    <a:pt x="181" y="252"/>
                  </a:lnTo>
                  <a:lnTo>
                    <a:pt x="181" y="255"/>
                  </a:lnTo>
                  <a:lnTo>
                    <a:pt x="181" y="259"/>
                  </a:lnTo>
                  <a:lnTo>
                    <a:pt x="185" y="259"/>
                  </a:lnTo>
                  <a:lnTo>
                    <a:pt x="185" y="263"/>
                  </a:lnTo>
                  <a:lnTo>
                    <a:pt x="189" y="267"/>
                  </a:lnTo>
                  <a:lnTo>
                    <a:pt x="189" y="270"/>
                  </a:lnTo>
                  <a:lnTo>
                    <a:pt x="193" y="270"/>
                  </a:lnTo>
                  <a:lnTo>
                    <a:pt x="193" y="278"/>
                  </a:lnTo>
                  <a:lnTo>
                    <a:pt x="189" y="278"/>
                  </a:lnTo>
                  <a:lnTo>
                    <a:pt x="189" y="281"/>
                  </a:lnTo>
                  <a:lnTo>
                    <a:pt x="193" y="285"/>
                  </a:lnTo>
                  <a:lnTo>
                    <a:pt x="189" y="285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89" y="293"/>
                  </a:lnTo>
                  <a:lnTo>
                    <a:pt x="185" y="296"/>
                  </a:lnTo>
                  <a:lnTo>
                    <a:pt x="178" y="293"/>
                  </a:lnTo>
                  <a:lnTo>
                    <a:pt x="170" y="285"/>
                  </a:lnTo>
                  <a:lnTo>
                    <a:pt x="167" y="285"/>
                  </a:lnTo>
                  <a:lnTo>
                    <a:pt x="159" y="285"/>
                  </a:lnTo>
                  <a:lnTo>
                    <a:pt x="152" y="285"/>
                  </a:lnTo>
                  <a:lnTo>
                    <a:pt x="144" y="285"/>
                  </a:lnTo>
                  <a:lnTo>
                    <a:pt x="137" y="281"/>
                  </a:lnTo>
                  <a:lnTo>
                    <a:pt x="130" y="285"/>
                  </a:lnTo>
                  <a:lnTo>
                    <a:pt x="126" y="285"/>
                  </a:lnTo>
                  <a:lnTo>
                    <a:pt x="122" y="285"/>
                  </a:lnTo>
                  <a:lnTo>
                    <a:pt x="118" y="285"/>
                  </a:lnTo>
                  <a:lnTo>
                    <a:pt x="115" y="289"/>
                  </a:lnTo>
                  <a:lnTo>
                    <a:pt x="107" y="285"/>
                  </a:lnTo>
                  <a:lnTo>
                    <a:pt x="100" y="285"/>
                  </a:lnTo>
                  <a:lnTo>
                    <a:pt x="96" y="285"/>
                  </a:lnTo>
                  <a:lnTo>
                    <a:pt x="93" y="285"/>
                  </a:lnTo>
                  <a:lnTo>
                    <a:pt x="89" y="285"/>
                  </a:lnTo>
                  <a:lnTo>
                    <a:pt x="85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9"/>
                  </a:lnTo>
                  <a:lnTo>
                    <a:pt x="81" y="293"/>
                  </a:lnTo>
                  <a:lnTo>
                    <a:pt x="81" y="296"/>
                  </a:lnTo>
                  <a:lnTo>
                    <a:pt x="78" y="296"/>
                  </a:lnTo>
                  <a:lnTo>
                    <a:pt x="67" y="296"/>
                  </a:lnTo>
                  <a:lnTo>
                    <a:pt x="56" y="296"/>
                  </a:lnTo>
                  <a:lnTo>
                    <a:pt x="52" y="293"/>
                  </a:lnTo>
                  <a:lnTo>
                    <a:pt x="44" y="293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0"/>
                  </a:lnTo>
                  <a:lnTo>
                    <a:pt x="41" y="304"/>
                  </a:lnTo>
                  <a:lnTo>
                    <a:pt x="37" y="311"/>
                  </a:lnTo>
                  <a:lnTo>
                    <a:pt x="33" y="315"/>
                  </a:lnTo>
                  <a:lnTo>
                    <a:pt x="37" y="319"/>
                  </a:lnTo>
                  <a:lnTo>
                    <a:pt x="44" y="319"/>
                  </a:lnTo>
                  <a:lnTo>
                    <a:pt x="48" y="322"/>
                  </a:lnTo>
                  <a:lnTo>
                    <a:pt x="52" y="322"/>
                  </a:lnTo>
                  <a:lnTo>
                    <a:pt x="52" y="319"/>
                  </a:lnTo>
                  <a:lnTo>
                    <a:pt x="52" y="315"/>
                  </a:lnTo>
                  <a:lnTo>
                    <a:pt x="56" y="315"/>
                  </a:lnTo>
                  <a:lnTo>
                    <a:pt x="63" y="322"/>
                  </a:lnTo>
                  <a:lnTo>
                    <a:pt x="63" y="326"/>
                  </a:lnTo>
                  <a:lnTo>
                    <a:pt x="59" y="330"/>
                  </a:lnTo>
                  <a:lnTo>
                    <a:pt x="56" y="330"/>
                  </a:lnTo>
                  <a:lnTo>
                    <a:pt x="48" y="330"/>
                  </a:lnTo>
                  <a:lnTo>
                    <a:pt x="44" y="330"/>
                  </a:lnTo>
                  <a:lnTo>
                    <a:pt x="41" y="326"/>
                  </a:lnTo>
                  <a:lnTo>
                    <a:pt x="37" y="330"/>
                  </a:lnTo>
                  <a:lnTo>
                    <a:pt x="33" y="330"/>
                  </a:lnTo>
                  <a:lnTo>
                    <a:pt x="30" y="333"/>
                  </a:lnTo>
                  <a:lnTo>
                    <a:pt x="26" y="333"/>
                  </a:lnTo>
                  <a:lnTo>
                    <a:pt x="26" y="337"/>
                  </a:lnTo>
                  <a:lnTo>
                    <a:pt x="30" y="341"/>
                  </a:lnTo>
                  <a:lnTo>
                    <a:pt x="30" y="341"/>
                  </a:lnTo>
                  <a:lnTo>
                    <a:pt x="22" y="345"/>
                  </a:lnTo>
                  <a:lnTo>
                    <a:pt x="15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11" y="352"/>
                  </a:lnTo>
                  <a:lnTo>
                    <a:pt x="11" y="356"/>
                  </a:lnTo>
                  <a:lnTo>
                    <a:pt x="7" y="356"/>
                  </a:lnTo>
                  <a:lnTo>
                    <a:pt x="4" y="356"/>
                  </a:lnTo>
                  <a:lnTo>
                    <a:pt x="0" y="356"/>
                  </a:lnTo>
                  <a:lnTo>
                    <a:pt x="0" y="363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11" y="367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1" y="378"/>
                  </a:lnTo>
                  <a:lnTo>
                    <a:pt x="15" y="378"/>
                  </a:lnTo>
                  <a:lnTo>
                    <a:pt x="15" y="382"/>
                  </a:lnTo>
                  <a:lnTo>
                    <a:pt x="15" y="382"/>
                  </a:lnTo>
                  <a:lnTo>
                    <a:pt x="11" y="389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11" y="404"/>
                  </a:lnTo>
                  <a:lnTo>
                    <a:pt x="15" y="404"/>
                  </a:lnTo>
                  <a:lnTo>
                    <a:pt x="18" y="404"/>
                  </a:lnTo>
                  <a:lnTo>
                    <a:pt x="22" y="400"/>
                  </a:lnTo>
                  <a:lnTo>
                    <a:pt x="26" y="400"/>
                  </a:lnTo>
                  <a:lnTo>
                    <a:pt x="26" y="396"/>
                  </a:lnTo>
                  <a:lnTo>
                    <a:pt x="30" y="396"/>
                  </a:lnTo>
                  <a:lnTo>
                    <a:pt x="30" y="396"/>
                  </a:lnTo>
                  <a:lnTo>
                    <a:pt x="33" y="400"/>
                  </a:lnTo>
                  <a:lnTo>
                    <a:pt x="37" y="400"/>
                  </a:lnTo>
                  <a:lnTo>
                    <a:pt x="37" y="396"/>
                  </a:lnTo>
                  <a:lnTo>
                    <a:pt x="37" y="396"/>
                  </a:lnTo>
                  <a:lnTo>
                    <a:pt x="37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4" y="393"/>
                  </a:lnTo>
                  <a:lnTo>
                    <a:pt x="48" y="393"/>
                  </a:lnTo>
                  <a:lnTo>
                    <a:pt x="48" y="389"/>
                  </a:lnTo>
                  <a:lnTo>
                    <a:pt x="48" y="385"/>
                  </a:lnTo>
                  <a:lnTo>
                    <a:pt x="48" y="385"/>
                  </a:lnTo>
                  <a:lnTo>
                    <a:pt x="52" y="382"/>
                  </a:lnTo>
                  <a:lnTo>
                    <a:pt x="52" y="378"/>
                  </a:lnTo>
                  <a:lnTo>
                    <a:pt x="52" y="374"/>
                  </a:lnTo>
                  <a:lnTo>
                    <a:pt x="59" y="374"/>
                  </a:lnTo>
                  <a:lnTo>
                    <a:pt x="59" y="378"/>
                  </a:lnTo>
                  <a:lnTo>
                    <a:pt x="63" y="378"/>
                  </a:lnTo>
                  <a:lnTo>
                    <a:pt x="63" y="382"/>
                  </a:lnTo>
                  <a:lnTo>
                    <a:pt x="63" y="385"/>
                  </a:lnTo>
                  <a:lnTo>
                    <a:pt x="63" y="385"/>
                  </a:lnTo>
                  <a:lnTo>
                    <a:pt x="67" y="385"/>
                  </a:lnTo>
                  <a:lnTo>
                    <a:pt x="67" y="389"/>
                  </a:lnTo>
                  <a:lnTo>
                    <a:pt x="67" y="393"/>
                  </a:lnTo>
                  <a:lnTo>
                    <a:pt x="67" y="396"/>
                  </a:lnTo>
                  <a:lnTo>
                    <a:pt x="67" y="404"/>
                  </a:lnTo>
                  <a:lnTo>
                    <a:pt x="70" y="404"/>
                  </a:lnTo>
                  <a:lnTo>
                    <a:pt x="70" y="408"/>
                  </a:lnTo>
                  <a:lnTo>
                    <a:pt x="74" y="408"/>
                  </a:lnTo>
                  <a:lnTo>
                    <a:pt x="78" y="408"/>
                  </a:lnTo>
                  <a:lnTo>
                    <a:pt x="81" y="408"/>
                  </a:lnTo>
                  <a:lnTo>
                    <a:pt x="81" y="404"/>
                  </a:lnTo>
                  <a:lnTo>
                    <a:pt x="85" y="404"/>
                  </a:lnTo>
                  <a:lnTo>
                    <a:pt x="89" y="400"/>
                  </a:lnTo>
                  <a:lnTo>
                    <a:pt x="89" y="396"/>
                  </a:lnTo>
                  <a:lnTo>
                    <a:pt x="93" y="396"/>
                  </a:lnTo>
                  <a:lnTo>
                    <a:pt x="100" y="393"/>
                  </a:lnTo>
                  <a:lnTo>
                    <a:pt x="104" y="389"/>
                  </a:lnTo>
                  <a:lnTo>
                    <a:pt x="104" y="393"/>
                  </a:lnTo>
                  <a:lnTo>
                    <a:pt x="111" y="393"/>
                  </a:lnTo>
                  <a:lnTo>
                    <a:pt x="115" y="389"/>
                  </a:lnTo>
                  <a:lnTo>
                    <a:pt x="122" y="389"/>
                  </a:lnTo>
                  <a:lnTo>
                    <a:pt x="122" y="393"/>
                  </a:lnTo>
                  <a:lnTo>
                    <a:pt x="115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18" y="396"/>
                  </a:lnTo>
                  <a:lnTo>
                    <a:pt x="122" y="396"/>
                  </a:lnTo>
                  <a:lnTo>
                    <a:pt x="126" y="400"/>
                  </a:lnTo>
                  <a:lnTo>
                    <a:pt x="126" y="396"/>
                  </a:lnTo>
                  <a:lnTo>
                    <a:pt x="130" y="396"/>
                  </a:lnTo>
                  <a:lnTo>
                    <a:pt x="133" y="396"/>
                  </a:lnTo>
                  <a:lnTo>
                    <a:pt x="133" y="396"/>
                  </a:lnTo>
                  <a:lnTo>
                    <a:pt x="137" y="396"/>
                  </a:lnTo>
                  <a:lnTo>
                    <a:pt x="137" y="396"/>
                  </a:lnTo>
                  <a:lnTo>
                    <a:pt x="141" y="404"/>
                  </a:lnTo>
                  <a:lnTo>
                    <a:pt x="148" y="411"/>
                  </a:lnTo>
                  <a:lnTo>
                    <a:pt x="152" y="415"/>
                  </a:lnTo>
                  <a:lnTo>
                    <a:pt x="152" y="419"/>
                  </a:lnTo>
                  <a:lnTo>
                    <a:pt x="155" y="419"/>
                  </a:lnTo>
                  <a:lnTo>
                    <a:pt x="155" y="422"/>
                  </a:lnTo>
                  <a:lnTo>
                    <a:pt x="163" y="422"/>
                  </a:lnTo>
                  <a:lnTo>
                    <a:pt x="170" y="422"/>
                  </a:lnTo>
                  <a:lnTo>
                    <a:pt x="170" y="422"/>
                  </a:lnTo>
                  <a:lnTo>
                    <a:pt x="174" y="426"/>
                  </a:lnTo>
                  <a:lnTo>
                    <a:pt x="178" y="430"/>
                  </a:lnTo>
                  <a:lnTo>
                    <a:pt x="185" y="430"/>
                  </a:lnTo>
                  <a:lnTo>
                    <a:pt x="189" y="437"/>
                  </a:lnTo>
                  <a:lnTo>
                    <a:pt x="193" y="445"/>
                  </a:lnTo>
                  <a:lnTo>
                    <a:pt x="196" y="445"/>
                  </a:lnTo>
                  <a:lnTo>
                    <a:pt x="200" y="448"/>
                  </a:lnTo>
                  <a:lnTo>
                    <a:pt x="200" y="456"/>
                  </a:lnTo>
                  <a:lnTo>
                    <a:pt x="204" y="463"/>
                  </a:lnTo>
                  <a:lnTo>
                    <a:pt x="207" y="463"/>
                  </a:lnTo>
                  <a:lnTo>
                    <a:pt x="207" y="471"/>
                  </a:lnTo>
                  <a:lnTo>
                    <a:pt x="211" y="474"/>
                  </a:lnTo>
                  <a:lnTo>
                    <a:pt x="207" y="478"/>
                  </a:lnTo>
                  <a:lnTo>
                    <a:pt x="207" y="478"/>
                  </a:lnTo>
                  <a:lnTo>
                    <a:pt x="204" y="478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2"/>
                  </a:lnTo>
                  <a:lnTo>
                    <a:pt x="200" y="485"/>
                  </a:lnTo>
                  <a:lnTo>
                    <a:pt x="204" y="489"/>
                  </a:lnTo>
                  <a:lnTo>
                    <a:pt x="204" y="493"/>
                  </a:lnTo>
                  <a:lnTo>
                    <a:pt x="207" y="497"/>
                  </a:lnTo>
                  <a:lnTo>
                    <a:pt x="204" y="497"/>
                  </a:lnTo>
                  <a:lnTo>
                    <a:pt x="207" y="500"/>
                  </a:lnTo>
                  <a:lnTo>
                    <a:pt x="207" y="500"/>
                  </a:lnTo>
                  <a:lnTo>
                    <a:pt x="207" y="504"/>
                  </a:lnTo>
                  <a:lnTo>
                    <a:pt x="211" y="504"/>
                  </a:lnTo>
                  <a:lnTo>
                    <a:pt x="211" y="508"/>
                  </a:lnTo>
                  <a:lnTo>
                    <a:pt x="215" y="508"/>
                  </a:lnTo>
                  <a:lnTo>
                    <a:pt x="218" y="508"/>
                  </a:lnTo>
                  <a:lnTo>
                    <a:pt x="222" y="508"/>
                  </a:lnTo>
                  <a:lnTo>
                    <a:pt x="222" y="508"/>
                  </a:lnTo>
                  <a:lnTo>
                    <a:pt x="226" y="508"/>
                  </a:lnTo>
                  <a:lnTo>
                    <a:pt x="230" y="511"/>
                  </a:lnTo>
                  <a:lnTo>
                    <a:pt x="233" y="511"/>
                  </a:lnTo>
                  <a:lnTo>
                    <a:pt x="233" y="515"/>
                  </a:lnTo>
                  <a:lnTo>
                    <a:pt x="237" y="515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37" y="519"/>
                  </a:lnTo>
                  <a:lnTo>
                    <a:pt x="244" y="519"/>
                  </a:lnTo>
                  <a:lnTo>
                    <a:pt x="244" y="523"/>
                  </a:lnTo>
                  <a:lnTo>
                    <a:pt x="248" y="523"/>
                  </a:lnTo>
                  <a:lnTo>
                    <a:pt x="248" y="523"/>
                  </a:lnTo>
                  <a:lnTo>
                    <a:pt x="252" y="519"/>
                  </a:lnTo>
                  <a:lnTo>
                    <a:pt x="255" y="519"/>
                  </a:lnTo>
                  <a:lnTo>
                    <a:pt x="263" y="523"/>
                  </a:lnTo>
                  <a:lnTo>
                    <a:pt x="263" y="523"/>
                  </a:lnTo>
                  <a:lnTo>
                    <a:pt x="267" y="523"/>
                  </a:lnTo>
                  <a:lnTo>
                    <a:pt x="270" y="523"/>
                  </a:lnTo>
                  <a:lnTo>
                    <a:pt x="274" y="530"/>
                  </a:lnTo>
                  <a:lnTo>
                    <a:pt x="278" y="530"/>
                  </a:lnTo>
                  <a:lnTo>
                    <a:pt x="281" y="530"/>
                  </a:lnTo>
                  <a:lnTo>
                    <a:pt x="285" y="534"/>
                  </a:lnTo>
                  <a:lnTo>
                    <a:pt x="285" y="537"/>
                  </a:lnTo>
                  <a:lnTo>
                    <a:pt x="289" y="537"/>
                  </a:lnTo>
                  <a:lnTo>
                    <a:pt x="289" y="537"/>
                  </a:lnTo>
                  <a:lnTo>
                    <a:pt x="289" y="534"/>
                  </a:lnTo>
                  <a:lnTo>
                    <a:pt x="292" y="534"/>
                  </a:lnTo>
                  <a:lnTo>
                    <a:pt x="292" y="534"/>
                  </a:lnTo>
                  <a:lnTo>
                    <a:pt x="296" y="534"/>
                  </a:lnTo>
                  <a:lnTo>
                    <a:pt x="300" y="534"/>
                  </a:lnTo>
                  <a:lnTo>
                    <a:pt x="300" y="541"/>
                  </a:lnTo>
                  <a:lnTo>
                    <a:pt x="304" y="541"/>
                  </a:lnTo>
                  <a:lnTo>
                    <a:pt x="311" y="541"/>
                  </a:lnTo>
                  <a:lnTo>
                    <a:pt x="315" y="541"/>
                  </a:lnTo>
                  <a:lnTo>
                    <a:pt x="311" y="549"/>
                  </a:lnTo>
                  <a:lnTo>
                    <a:pt x="315" y="552"/>
                  </a:lnTo>
                  <a:lnTo>
                    <a:pt x="318" y="552"/>
                  </a:lnTo>
                  <a:lnTo>
                    <a:pt x="322" y="552"/>
                  </a:lnTo>
                  <a:lnTo>
                    <a:pt x="322" y="552"/>
                  </a:lnTo>
                  <a:lnTo>
                    <a:pt x="326" y="552"/>
                  </a:lnTo>
                  <a:lnTo>
                    <a:pt x="330" y="549"/>
                  </a:lnTo>
                  <a:lnTo>
                    <a:pt x="337" y="549"/>
                  </a:lnTo>
                  <a:lnTo>
                    <a:pt x="341" y="549"/>
                  </a:lnTo>
                  <a:lnTo>
                    <a:pt x="341" y="552"/>
                  </a:lnTo>
                  <a:lnTo>
                    <a:pt x="348" y="556"/>
                  </a:lnTo>
                  <a:lnTo>
                    <a:pt x="348" y="560"/>
                  </a:lnTo>
                  <a:lnTo>
                    <a:pt x="352" y="560"/>
                  </a:lnTo>
                  <a:lnTo>
                    <a:pt x="355" y="560"/>
                  </a:lnTo>
                  <a:lnTo>
                    <a:pt x="359" y="560"/>
                  </a:lnTo>
                  <a:lnTo>
                    <a:pt x="363" y="556"/>
                  </a:lnTo>
                  <a:lnTo>
                    <a:pt x="367" y="556"/>
                  </a:lnTo>
                  <a:lnTo>
                    <a:pt x="367" y="560"/>
                  </a:lnTo>
                  <a:lnTo>
                    <a:pt x="370" y="556"/>
                  </a:lnTo>
                  <a:lnTo>
                    <a:pt x="374" y="556"/>
                  </a:lnTo>
                  <a:lnTo>
                    <a:pt x="374" y="560"/>
                  </a:lnTo>
                  <a:lnTo>
                    <a:pt x="374" y="563"/>
                  </a:lnTo>
                  <a:lnTo>
                    <a:pt x="378" y="563"/>
                  </a:lnTo>
                  <a:lnTo>
                    <a:pt x="378" y="563"/>
                  </a:lnTo>
                  <a:lnTo>
                    <a:pt x="381" y="563"/>
                  </a:lnTo>
                  <a:lnTo>
                    <a:pt x="385" y="556"/>
                  </a:lnTo>
                  <a:lnTo>
                    <a:pt x="392" y="552"/>
                  </a:lnTo>
                  <a:lnTo>
                    <a:pt x="400" y="552"/>
                  </a:lnTo>
                  <a:lnTo>
                    <a:pt x="400" y="552"/>
                  </a:lnTo>
                  <a:lnTo>
                    <a:pt x="407" y="556"/>
                  </a:lnTo>
                  <a:lnTo>
                    <a:pt x="411" y="556"/>
                  </a:lnTo>
                  <a:lnTo>
                    <a:pt x="415" y="552"/>
                  </a:lnTo>
                  <a:lnTo>
                    <a:pt x="418" y="556"/>
                  </a:lnTo>
                  <a:lnTo>
                    <a:pt x="422" y="556"/>
                  </a:lnTo>
                  <a:lnTo>
                    <a:pt x="422" y="556"/>
                  </a:lnTo>
                  <a:lnTo>
                    <a:pt x="426" y="556"/>
                  </a:lnTo>
                  <a:lnTo>
                    <a:pt x="429" y="556"/>
                  </a:lnTo>
                  <a:lnTo>
                    <a:pt x="433" y="556"/>
                  </a:lnTo>
                  <a:lnTo>
                    <a:pt x="437" y="552"/>
                  </a:lnTo>
                  <a:lnTo>
                    <a:pt x="437" y="552"/>
                  </a:lnTo>
                  <a:lnTo>
                    <a:pt x="441" y="552"/>
                  </a:lnTo>
                  <a:lnTo>
                    <a:pt x="441" y="549"/>
                  </a:lnTo>
                  <a:lnTo>
                    <a:pt x="444" y="549"/>
                  </a:lnTo>
                  <a:lnTo>
                    <a:pt x="444" y="545"/>
                  </a:lnTo>
                  <a:lnTo>
                    <a:pt x="448" y="541"/>
                  </a:lnTo>
                  <a:lnTo>
                    <a:pt x="452" y="541"/>
                  </a:lnTo>
                  <a:lnTo>
                    <a:pt x="459" y="541"/>
                  </a:lnTo>
                  <a:lnTo>
                    <a:pt x="463" y="537"/>
                  </a:lnTo>
                  <a:lnTo>
                    <a:pt x="463" y="534"/>
                  </a:lnTo>
                  <a:lnTo>
                    <a:pt x="463" y="534"/>
                  </a:lnTo>
                  <a:lnTo>
                    <a:pt x="467" y="530"/>
                  </a:lnTo>
                  <a:lnTo>
                    <a:pt x="470" y="534"/>
                  </a:lnTo>
                  <a:lnTo>
                    <a:pt x="474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0"/>
                  </a:lnTo>
                  <a:lnTo>
                    <a:pt x="489" y="526"/>
                  </a:lnTo>
                  <a:lnTo>
                    <a:pt x="492" y="526"/>
                  </a:lnTo>
                  <a:lnTo>
                    <a:pt x="492" y="530"/>
                  </a:lnTo>
                  <a:lnTo>
                    <a:pt x="496" y="530"/>
                  </a:lnTo>
                  <a:lnTo>
                    <a:pt x="496" y="530"/>
                  </a:lnTo>
                  <a:lnTo>
                    <a:pt x="492" y="534"/>
                  </a:lnTo>
                  <a:lnTo>
                    <a:pt x="496" y="537"/>
                  </a:lnTo>
                  <a:lnTo>
                    <a:pt x="496" y="537"/>
                  </a:lnTo>
                  <a:lnTo>
                    <a:pt x="500" y="537"/>
                  </a:lnTo>
                  <a:lnTo>
                    <a:pt x="500" y="537"/>
                  </a:lnTo>
                  <a:lnTo>
                    <a:pt x="504" y="541"/>
                  </a:lnTo>
                  <a:lnTo>
                    <a:pt x="504" y="545"/>
                  </a:lnTo>
                  <a:lnTo>
                    <a:pt x="500" y="545"/>
                  </a:lnTo>
                  <a:lnTo>
                    <a:pt x="500" y="549"/>
                  </a:lnTo>
                  <a:lnTo>
                    <a:pt x="504" y="549"/>
                  </a:lnTo>
                  <a:lnTo>
                    <a:pt x="507" y="549"/>
                  </a:lnTo>
                  <a:lnTo>
                    <a:pt x="511" y="549"/>
                  </a:lnTo>
                  <a:lnTo>
                    <a:pt x="511" y="552"/>
                  </a:lnTo>
                  <a:lnTo>
                    <a:pt x="515" y="552"/>
                  </a:lnTo>
                  <a:lnTo>
                    <a:pt x="518" y="552"/>
                  </a:lnTo>
                  <a:lnTo>
                    <a:pt x="522" y="552"/>
                  </a:lnTo>
                  <a:lnTo>
                    <a:pt x="526" y="552"/>
                  </a:lnTo>
                  <a:lnTo>
                    <a:pt x="526" y="556"/>
                  </a:lnTo>
                  <a:lnTo>
                    <a:pt x="529" y="556"/>
                  </a:lnTo>
                  <a:lnTo>
                    <a:pt x="529" y="560"/>
                  </a:lnTo>
                  <a:lnTo>
                    <a:pt x="533" y="560"/>
                  </a:lnTo>
                  <a:lnTo>
                    <a:pt x="537" y="563"/>
                  </a:lnTo>
                  <a:lnTo>
                    <a:pt x="537" y="567"/>
                  </a:lnTo>
                  <a:lnTo>
                    <a:pt x="541" y="574"/>
                  </a:lnTo>
                  <a:lnTo>
                    <a:pt x="541" y="578"/>
                  </a:lnTo>
                  <a:lnTo>
                    <a:pt x="541" y="586"/>
                  </a:lnTo>
                  <a:lnTo>
                    <a:pt x="541" y="589"/>
                  </a:lnTo>
                  <a:lnTo>
                    <a:pt x="537" y="589"/>
                  </a:lnTo>
                  <a:lnTo>
                    <a:pt x="537" y="589"/>
                  </a:lnTo>
                  <a:lnTo>
                    <a:pt x="533" y="593"/>
                  </a:lnTo>
                  <a:lnTo>
                    <a:pt x="533" y="593"/>
                  </a:lnTo>
                  <a:lnTo>
                    <a:pt x="533" y="597"/>
                  </a:lnTo>
                  <a:lnTo>
                    <a:pt x="533" y="600"/>
                  </a:lnTo>
                  <a:lnTo>
                    <a:pt x="533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6" y="604"/>
                  </a:lnTo>
                  <a:lnTo>
                    <a:pt x="529" y="608"/>
                  </a:lnTo>
                  <a:lnTo>
                    <a:pt x="526" y="608"/>
                  </a:lnTo>
                  <a:lnTo>
                    <a:pt x="526" y="612"/>
                  </a:lnTo>
                  <a:lnTo>
                    <a:pt x="529" y="612"/>
                  </a:lnTo>
                  <a:lnTo>
                    <a:pt x="529" y="615"/>
                  </a:lnTo>
                  <a:lnTo>
                    <a:pt x="533" y="615"/>
                  </a:lnTo>
                  <a:lnTo>
                    <a:pt x="533" y="619"/>
                  </a:lnTo>
                  <a:lnTo>
                    <a:pt x="533" y="623"/>
                  </a:lnTo>
                  <a:lnTo>
                    <a:pt x="537" y="619"/>
                  </a:lnTo>
                  <a:lnTo>
                    <a:pt x="544" y="619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48" y="626"/>
                  </a:lnTo>
                  <a:lnTo>
                    <a:pt x="552" y="623"/>
                  </a:lnTo>
                  <a:lnTo>
                    <a:pt x="552" y="626"/>
                  </a:lnTo>
                  <a:lnTo>
                    <a:pt x="552" y="630"/>
                  </a:lnTo>
                  <a:lnTo>
                    <a:pt x="552" y="630"/>
                  </a:lnTo>
                  <a:lnTo>
                    <a:pt x="555" y="634"/>
                  </a:lnTo>
                  <a:lnTo>
                    <a:pt x="555" y="634"/>
                  </a:lnTo>
                  <a:lnTo>
                    <a:pt x="559" y="634"/>
                  </a:lnTo>
                  <a:lnTo>
                    <a:pt x="559" y="634"/>
                  </a:lnTo>
                  <a:lnTo>
                    <a:pt x="563" y="634"/>
                  </a:lnTo>
                  <a:lnTo>
                    <a:pt x="566" y="638"/>
                  </a:lnTo>
                  <a:lnTo>
                    <a:pt x="566" y="638"/>
                  </a:lnTo>
                  <a:lnTo>
                    <a:pt x="566" y="641"/>
                  </a:lnTo>
                  <a:lnTo>
                    <a:pt x="566" y="641"/>
                  </a:lnTo>
                  <a:lnTo>
                    <a:pt x="563" y="649"/>
                  </a:lnTo>
                  <a:lnTo>
                    <a:pt x="559" y="649"/>
                  </a:lnTo>
                  <a:lnTo>
                    <a:pt x="559" y="652"/>
                  </a:lnTo>
                  <a:lnTo>
                    <a:pt x="563" y="652"/>
                  </a:lnTo>
                  <a:lnTo>
                    <a:pt x="566" y="652"/>
                  </a:lnTo>
                  <a:lnTo>
                    <a:pt x="566" y="652"/>
                  </a:lnTo>
                  <a:lnTo>
                    <a:pt x="570" y="652"/>
                  </a:lnTo>
                  <a:lnTo>
                    <a:pt x="570" y="652"/>
                  </a:lnTo>
                  <a:lnTo>
                    <a:pt x="570" y="656"/>
                  </a:lnTo>
                  <a:lnTo>
                    <a:pt x="570" y="660"/>
                  </a:lnTo>
                  <a:lnTo>
                    <a:pt x="574" y="664"/>
                  </a:lnTo>
                  <a:lnTo>
                    <a:pt x="578" y="660"/>
                  </a:lnTo>
                  <a:lnTo>
                    <a:pt x="581" y="660"/>
                  </a:lnTo>
                  <a:lnTo>
                    <a:pt x="589" y="656"/>
                  </a:lnTo>
                  <a:lnTo>
                    <a:pt x="592" y="660"/>
                  </a:lnTo>
                  <a:lnTo>
                    <a:pt x="592" y="660"/>
                  </a:lnTo>
                  <a:lnTo>
                    <a:pt x="589" y="664"/>
                  </a:lnTo>
                  <a:lnTo>
                    <a:pt x="589" y="664"/>
                  </a:lnTo>
                  <a:lnTo>
                    <a:pt x="592" y="664"/>
                  </a:lnTo>
                  <a:lnTo>
                    <a:pt x="592" y="667"/>
                  </a:lnTo>
                  <a:lnTo>
                    <a:pt x="600" y="664"/>
                  </a:lnTo>
                  <a:lnTo>
                    <a:pt x="600" y="664"/>
                  </a:lnTo>
                  <a:lnTo>
                    <a:pt x="600" y="660"/>
                  </a:lnTo>
                  <a:lnTo>
                    <a:pt x="600" y="656"/>
                  </a:lnTo>
                  <a:lnTo>
                    <a:pt x="600" y="656"/>
                  </a:lnTo>
                  <a:lnTo>
                    <a:pt x="600" y="649"/>
                  </a:lnTo>
                  <a:lnTo>
                    <a:pt x="600" y="649"/>
                  </a:lnTo>
                  <a:lnTo>
                    <a:pt x="600" y="645"/>
                  </a:lnTo>
                  <a:lnTo>
                    <a:pt x="607" y="645"/>
                  </a:lnTo>
                  <a:lnTo>
                    <a:pt x="607" y="649"/>
                  </a:lnTo>
                  <a:lnTo>
                    <a:pt x="607" y="645"/>
                  </a:lnTo>
                  <a:lnTo>
                    <a:pt x="607" y="645"/>
                  </a:lnTo>
                  <a:lnTo>
                    <a:pt x="611" y="645"/>
                  </a:lnTo>
                  <a:lnTo>
                    <a:pt x="611" y="645"/>
                  </a:lnTo>
                  <a:lnTo>
                    <a:pt x="611" y="641"/>
                  </a:lnTo>
                  <a:lnTo>
                    <a:pt x="615" y="641"/>
                  </a:lnTo>
                  <a:lnTo>
                    <a:pt x="618" y="641"/>
                  </a:lnTo>
                  <a:lnTo>
                    <a:pt x="618" y="645"/>
                  </a:lnTo>
                  <a:lnTo>
                    <a:pt x="618" y="645"/>
                  </a:lnTo>
                  <a:lnTo>
                    <a:pt x="622" y="645"/>
                  </a:lnTo>
                  <a:lnTo>
                    <a:pt x="622" y="641"/>
                  </a:lnTo>
                  <a:lnTo>
                    <a:pt x="626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29" y="641"/>
                  </a:lnTo>
                  <a:lnTo>
                    <a:pt x="633" y="645"/>
                  </a:lnTo>
                  <a:lnTo>
                    <a:pt x="637" y="641"/>
                  </a:lnTo>
                  <a:lnTo>
                    <a:pt x="637" y="638"/>
                  </a:lnTo>
                  <a:lnTo>
                    <a:pt x="641" y="638"/>
                  </a:lnTo>
                  <a:lnTo>
                    <a:pt x="644" y="641"/>
                  </a:lnTo>
                  <a:lnTo>
                    <a:pt x="648" y="638"/>
                  </a:lnTo>
                  <a:lnTo>
                    <a:pt x="648" y="634"/>
                  </a:lnTo>
                  <a:lnTo>
                    <a:pt x="652" y="630"/>
                  </a:lnTo>
                  <a:lnTo>
                    <a:pt x="655" y="630"/>
                  </a:lnTo>
                  <a:lnTo>
                    <a:pt x="659" y="630"/>
                  </a:lnTo>
                  <a:lnTo>
                    <a:pt x="663" y="634"/>
                  </a:lnTo>
                  <a:lnTo>
                    <a:pt x="663" y="634"/>
                  </a:lnTo>
                  <a:lnTo>
                    <a:pt x="666" y="634"/>
                  </a:lnTo>
                  <a:lnTo>
                    <a:pt x="666" y="638"/>
                  </a:lnTo>
                  <a:lnTo>
                    <a:pt x="674" y="638"/>
                  </a:lnTo>
                  <a:lnTo>
                    <a:pt x="678" y="638"/>
                  </a:lnTo>
                  <a:lnTo>
                    <a:pt x="681" y="638"/>
                  </a:lnTo>
                  <a:lnTo>
                    <a:pt x="685" y="638"/>
                  </a:lnTo>
                  <a:lnTo>
                    <a:pt x="681" y="641"/>
                  </a:lnTo>
                  <a:lnTo>
                    <a:pt x="681" y="641"/>
                  </a:lnTo>
                  <a:lnTo>
                    <a:pt x="678" y="649"/>
                  </a:lnTo>
                  <a:lnTo>
                    <a:pt x="681" y="649"/>
                  </a:lnTo>
                  <a:lnTo>
                    <a:pt x="681" y="652"/>
                  </a:lnTo>
                  <a:lnTo>
                    <a:pt x="689" y="652"/>
                  </a:lnTo>
                  <a:lnTo>
                    <a:pt x="689" y="656"/>
                  </a:lnTo>
                  <a:lnTo>
                    <a:pt x="692" y="656"/>
                  </a:lnTo>
                  <a:lnTo>
                    <a:pt x="696" y="660"/>
                  </a:lnTo>
                  <a:lnTo>
                    <a:pt x="700" y="656"/>
                  </a:lnTo>
                  <a:lnTo>
                    <a:pt x="700" y="660"/>
                  </a:lnTo>
                  <a:lnTo>
                    <a:pt x="703" y="656"/>
                  </a:lnTo>
                  <a:lnTo>
                    <a:pt x="703" y="660"/>
                  </a:lnTo>
                  <a:lnTo>
                    <a:pt x="707" y="660"/>
                  </a:lnTo>
                  <a:lnTo>
                    <a:pt x="707" y="660"/>
                  </a:lnTo>
                  <a:lnTo>
                    <a:pt x="711" y="660"/>
                  </a:lnTo>
                  <a:lnTo>
                    <a:pt x="711" y="660"/>
                  </a:lnTo>
                  <a:lnTo>
                    <a:pt x="711" y="656"/>
                  </a:lnTo>
                  <a:lnTo>
                    <a:pt x="711" y="652"/>
                  </a:lnTo>
                  <a:lnTo>
                    <a:pt x="715" y="656"/>
                  </a:lnTo>
                  <a:lnTo>
                    <a:pt x="718" y="660"/>
                  </a:lnTo>
                  <a:lnTo>
                    <a:pt x="718" y="660"/>
                  </a:lnTo>
                  <a:lnTo>
                    <a:pt x="722" y="664"/>
                  </a:lnTo>
                  <a:lnTo>
                    <a:pt x="726" y="660"/>
                  </a:lnTo>
                  <a:lnTo>
                    <a:pt x="726" y="664"/>
                  </a:lnTo>
                  <a:lnTo>
                    <a:pt x="729" y="660"/>
                  </a:lnTo>
                  <a:lnTo>
                    <a:pt x="729" y="660"/>
                  </a:lnTo>
                  <a:lnTo>
                    <a:pt x="733" y="660"/>
                  </a:lnTo>
                  <a:lnTo>
                    <a:pt x="733" y="660"/>
                  </a:lnTo>
                  <a:lnTo>
                    <a:pt x="737" y="664"/>
                  </a:lnTo>
                  <a:lnTo>
                    <a:pt x="733" y="664"/>
                  </a:lnTo>
                  <a:lnTo>
                    <a:pt x="733" y="664"/>
                  </a:lnTo>
                  <a:lnTo>
                    <a:pt x="729" y="667"/>
                  </a:lnTo>
                  <a:lnTo>
                    <a:pt x="729" y="671"/>
                  </a:lnTo>
                  <a:lnTo>
                    <a:pt x="733" y="675"/>
                  </a:lnTo>
                  <a:lnTo>
                    <a:pt x="737" y="675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37" y="678"/>
                  </a:lnTo>
                  <a:lnTo>
                    <a:pt x="741" y="678"/>
                  </a:lnTo>
                  <a:lnTo>
                    <a:pt x="741" y="678"/>
                  </a:lnTo>
                  <a:lnTo>
                    <a:pt x="744" y="678"/>
                  </a:lnTo>
                  <a:lnTo>
                    <a:pt x="748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5"/>
                  </a:lnTo>
                  <a:lnTo>
                    <a:pt x="744" y="671"/>
                  </a:lnTo>
                  <a:lnTo>
                    <a:pt x="741" y="671"/>
                  </a:lnTo>
                  <a:lnTo>
                    <a:pt x="741" y="667"/>
                  </a:lnTo>
                  <a:lnTo>
                    <a:pt x="741" y="667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0"/>
                  </a:lnTo>
                  <a:lnTo>
                    <a:pt x="744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48" y="664"/>
                  </a:lnTo>
                  <a:lnTo>
                    <a:pt x="752" y="664"/>
                  </a:lnTo>
                  <a:lnTo>
                    <a:pt x="755" y="660"/>
                  </a:lnTo>
                  <a:lnTo>
                    <a:pt x="755" y="660"/>
                  </a:lnTo>
                  <a:lnTo>
                    <a:pt x="759" y="660"/>
                  </a:lnTo>
                  <a:lnTo>
                    <a:pt x="763" y="660"/>
                  </a:lnTo>
                  <a:lnTo>
                    <a:pt x="763" y="656"/>
                  </a:lnTo>
                  <a:lnTo>
                    <a:pt x="766" y="656"/>
                  </a:lnTo>
                  <a:lnTo>
                    <a:pt x="766" y="656"/>
                  </a:lnTo>
                  <a:lnTo>
                    <a:pt x="770" y="656"/>
                  </a:lnTo>
                  <a:lnTo>
                    <a:pt x="774" y="656"/>
                  </a:lnTo>
                  <a:lnTo>
                    <a:pt x="778" y="652"/>
                  </a:lnTo>
                  <a:lnTo>
                    <a:pt x="781" y="652"/>
                  </a:lnTo>
                  <a:lnTo>
                    <a:pt x="781" y="649"/>
                  </a:lnTo>
                  <a:lnTo>
                    <a:pt x="781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5" y="649"/>
                  </a:lnTo>
                  <a:lnTo>
                    <a:pt x="789" y="645"/>
                  </a:lnTo>
                  <a:lnTo>
                    <a:pt x="789" y="645"/>
                  </a:lnTo>
                  <a:lnTo>
                    <a:pt x="789" y="641"/>
                  </a:lnTo>
                  <a:lnTo>
                    <a:pt x="789" y="638"/>
                  </a:lnTo>
                  <a:lnTo>
                    <a:pt x="789" y="638"/>
                  </a:lnTo>
                  <a:lnTo>
                    <a:pt x="789" y="634"/>
                  </a:lnTo>
                  <a:lnTo>
                    <a:pt x="789" y="638"/>
                  </a:lnTo>
                  <a:lnTo>
                    <a:pt x="792" y="638"/>
                  </a:lnTo>
                  <a:lnTo>
                    <a:pt x="796" y="641"/>
                  </a:lnTo>
                  <a:lnTo>
                    <a:pt x="800" y="641"/>
                  </a:lnTo>
                  <a:lnTo>
                    <a:pt x="800" y="641"/>
                  </a:lnTo>
                  <a:lnTo>
                    <a:pt x="800" y="645"/>
                  </a:lnTo>
                  <a:lnTo>
                    <a:pt x="796" y="645"/>
                  </a:lnTo>
                  <a:lnTo>
                    <a:pt x="796" y="645"/>
                  </a:lnTo>
                  <a:lnTo>
                    <a:pt x="803" y="645"/>
                  </a:lnTo>
                  <a:lnTo>
                    <a:pt x="803" y="641"/>
                  </a:lnTo>
                  <a:lnTo>
                    <a:pt x="807" y="641"/>
                  </a:lnTo>
                  <a:lnTo>
                    <a:pt x="807" y="638"/>
                  </a:lnTo>
                  <a:lnTo>
                    <a:pt x="811" y="641"/>
                  </a:lnTo>
                  <a:lnTo>
                    <a:pt x="811" y="641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5" y="638"/>
                  </a:lnTo>
                  <a:lnTo>
                    <a:pt x="818" y="638"/>
                  </a:lnTo>
                  <a:lnTo>
                    <a:pt x="818" y="641"/>
                  </a:lnTo>
                  <a:lnTo>
                    <a:pt x="822" y="638"/>
                  </a:lnTo>
                  <a:lnTo>
                    <a:pt x="822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8"/>
                  </a:lnTo>
                  <a:lnTo>
                    <a:pt x="826" y="634"/>
                  </a:lnTo>
                  <a:lnTo>
                    <a:pt x="829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3" y="634"/>
                  </a:lnTo>
                  <a:lnTo>
                    <a:pt x="837" y="634"/>
                  </a:lnTo>
                  <a:lnTo>
                    <a:pt x="837" y="634"/>
                  </a:lnTo>
                  <a:lnTo>
                    <a:pt x="840" y="630"/>
                  </a:lnTo>
                  <a:lnTo>
                    <a:pt x="840" y="630"/>
                  </a:lnTo>
                  <a:lnTo>
                    <a:pt x="840" y="626"/>
                  </a:lnTo>
                  <a:lnTo>
                    <a:pt x="840" y="626"/>
                  </a:lnTo>
                  <a:lnTo>
                    <a:pt x="840" y="623"/>
                  </a:lnTo>
                  <a:lnTo>
                    <a:pt x="840" y="623"/>
                  </a:lnTo>
                  <a:lnTo>
                    <a:pt x="844" y="619"/>
                  </a:lnTo>
                  <a:lnTo>
                    <a:pt x="848" y="619"/>
                  </a:lnTo>
                  <a:lnTo>
                    <a:pt x="848" y="623"/>
                  </a:lnTo>
                  <a:lnTo>
                    <a:pt x="852" y="623"/>
                  </a:lnTo>
                  <a:lnTo>
                    <a:pt x="852" y="619"/>
                  </a:lnTo>
                  <a:lnTo>
                    <a:pt x="852" y="619"/>
                  </a:lnTo>
                  <a:lnTo>
                    <a:pt x="852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5" y="615"/>
                  </a:lnTo>
                  <a:lnTo>
                    <a:pt x="859" y="615"/>
                  </a:lnTo>
                  <a:lnTo>
                    <a:pt x="859" y="615"/>
                  </a:lnTo>
                  <a:lnTo>
                    <a:pt x="859" y="612"/>
                  </a:lnTo>
                  <a:lnTo>
                    <a:pt x="863" y="612"/>
                  </a:lnTo>
                  <a:lnTo>
                    <a:pt x="863" y="612"/>
                  </a:lnTo>
                  <a:lnTo>
                    <a:pt x="859" y="608"/>
                  </a:lnTo>
                  <a:lnTo>
                    <a:pt x="859" y="612"/>
                  </a:lnTo>
                  <a:lnTo>
                    <a:pt x="855" y="608"/>
                  </a:lnTo>
                  <a:lnTo>
                    <a:pt x="859" y="608"/>
                  </a:lnTo>
                  <a:lnTo>
                    <a:pt x="863" y="604"/>
                  </a:lnTo>
                  <a:lnTo>
                    <a:pt x="863" y="604"/>
                  </a:lnTo>
                  <a:lnTo>
                    <a:pt x="866" y="604"/>
                  </a:lnTo>
                  <a:lnTo>
                    <a:pt x="870" y="608"/>
                  </a:lnTo>
                  <a:lnTo>
                    <a:pt x="870" y="604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66" y="600"/>
                  </a:lnTo>
                  <a:lnTo>
                    <a:pt x="870" y="600"/>
                  </a:lnTo>
                  <a:lnTo>
                    <a:pt x="874" y="600"/>
                  </a:lnTo>
                  <a:lnTo>
                    <a:pt x="874" y="597"/>
                  </a:lnTo>
                  <a:lnTo>
                    <a:pt x="870" y="597"/>
                  </a:lnTo>
                  <a:lnTo>
                    <a:pt x="870" y="597"/>
                  </a:lnTo>
                  <a:lnTo>
                    <a:pt x="866" y="593"/>
                  </a:lnTo>
                  <a:lnTo>
                    <a:pt x="870" y="593"/>
                  </a:lnTo>
                  <a:lnTo>
                    <a:pt x="870" y="597"/>
                  </a:lnTo>
                  <a:lnTo>
                    <a:pt x="874" y="597"/>
                  </a:lnTo>
                  <a:lnTo>
                    <a:pt x="874" y="597"/>
                  </a:lnTo>
                  <a:lnTo>
                    <a:pt x="874" y="593"/>
                  </a:lnTo>
                  <a:lnTo>
                    <a:pt x="870" y="593"/>
                  </a:lnTo>
                  <a:lnTo>
                    <a:pt x="870" y="589"/>
                  </a:lnTo>
                  <a:lnTo>
                    <a:pt x="874" y="589"/>
                  </a:lnTo>
                  <a:lnTo>
                    <a:pt x="874" y="589"/>
                  </a:lnTo>
                  <a:lnTo>
                    <a:pt x="878" y="589"/>
                  </a:lnTo>
                  <a:lnTo>
                    <a:pt x="878" y="593"/>
                  </a:lnTo>
                  <a:lnTo>
                    <a:pt x="878" y="593"/>
                  </a:lnTo>
                  <a:lnTo>
                    <a:pt x="881" y="593"/>
                  </a:lnTo>
                  <a:lnTo>
                    <a:pt x="881" y="589"/>
                  </a:lnTo>
                  <a:lnTo>
                    <a:pt x="881" y="589"/>
                  </a:lnTo>
                  <a:lnTo>
                    <a:pt x="878" y="589"/>
                  </a:lnTo>
                  <a:lnTo>
                    <a:pt x="878" y="586"/>
                  </a:lnTo>
                  <a:lnTo>
                    <a:pt x="881" y="586"/>
                  </a:lnTo>
                  <a:lnTo>
                    <a:pt x="881" y="586"/>
                  </a:lnTo>
                  <a:lnTo>
                    <a:pt x="878" y="586"/>
                  </a:lnTo>
                  <a:lnTo>
                    <a:pt x="881" y="582"/>
                  </a:lnTo>
                  <a:lnTo>
                    <a:pt x="878" y="578"/>
                  </a:lnTo>
                  <a:lnTo>
                    <a:pt x="878" y="578"/>
                  </a:lnTo>
                  <a:lnTo>
                    <a:pt x="874" y="582"/>
                  </a:lnTo>
                  <a:lnTo>
                    <a:pt x="878" y="578"/>
                  </a:lnTo>
                  <a:lnTo>
                    <a:pt x="878" y="574"/>
                  </a:lnTo>
                  <a:lnTo>
                    <a:pt x="885" y="574"/>
                  </a:lnTo>
                  <a:lnTo>
                    <a:pt x="881" y="571"/>
                  </a:lnTo>
                  <a:lnTo>
                    <a:pt x="881" y="574"/>
                  </a:lnTo>
                  <a:lnTo>
                    <a:pt x="878" y="571"/>
                  </a:lnTo>
                  <a:lnTo>
                    <a:pt x="881" y="571"/>
                  </a:lnTo>
                  <a:lnTo>
                    <a:pt x="878" y="567"/>
                  </a:lnTo>
                  <a:lnTo>
                    <a:pt x="874" y="567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78" y="567"/>
                  </a:lnTo>
                  <a:lnTo>
                    <a:pt x="878" y="563"/>
                  </a:lnTo>
                  <a:lnTo>
                    <a:pt x="881" y="563"/>
                  </a:lnTo>
                  <a:lnTo>
                    <a:pt x="881" y="563"/>
                  </a:lnTo>
                  <a:lnTo>
                    <a:pt x="881" y="567"/>
                  </a:lnTo>
                  <a:lnTo>
                    <a:pt x="885" y="567"/>
                  </a:lnTo>
                  <a:lnTo>
                    <a:pt x="889" y="563"/>
                  </a:lnTo>
                  <a:lnTo>
                    <a:pt x="889" y="560"/>
                  </a:lnTo>
                  <a:lnTo>
                    <a:pt x="892" y="560"/>
                  </a:lnTo>
                  <a:lnTo>
                    <a:pt x="889" y="560"/>
                  </a:lnTo>
                  <a:lnTo>
                    <a:pt x="885" y="556"/>
                  </a:lnTo>
                  <a:lnTo>
                    <a:pt x="889" y="556"/>
                  </a:lnTo>
                  <a:lnTo>
                    <a:pt x="889" y="556"/>
                  </a:lnTo>
                  <a:lnTo>
                    <a:pt x="892" y="556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52"/>
                  </a:lnTo>
                  <a:lnTo>
                    <a:pt x="892" y="549"/>
                  </a:lnTo>
                  <a:lnTo>
                    <a:pt x="892" y="549"/>
                  </a:lnTo>
                  <a:lnTo>
                    <a:pt x="892" y="545"/>
                  </a:lnTo>
                  <a:lnTo>
                    <a:pt x="892" y="545"/>
                  </a:lnTo>
                  <a:lnTo>
                    <a:pt x="889" y="541"/>
                  </a:lnTo>
                  <a:lnTo>
                    <a:pt x="896" y="545"/>
                  </a:lnTo>
                  <a:lnTo>
                    <a:pt x="896" y="541"/>
                  </a:lnTo>
                  <a:lnTo>
                    <a:pt x="900" y="537"/>
                  </a:lnTo>
                  <a:lnTo>
                    <a:pt x="900" y="537"/>
                  </a:lnTo>
                  <a:lnTo>
                    <a:pt x="903" y="537"/>
                  </a:lnTo>
                  <a:lnTo>
                    <a:pt x="903" y="541"/>
                  </a:lnTo>
                  <a:lnTo>
                    <a:pt x="903" y="537"/>
                  </a:lnTo>
                  <a:lnTo>
                    <a:pt x="907" y="537"/>
                  </a:lnTo>
                  <a:lnTo>
                    <a:pt x="903" y="534"/>
                  </a:lnTo>
                  <a:lnTo>
                    <a:pt x="900" y="534"/>
                  </a:lnTo>
                  <a:lnTo>
                    <a:pt x="900" y="530"/>
                  </a:lnTo>
                  <a:lnTo>
                    <a:pt x="900" y="530"/>
                  </a:lnTo>
                  <a:lnTo>
                    <a:pt x="903" y="530"/>
                  </a:lnTo>
                  <a:lnTo>
                    <a:pt x="903" y="530"/>
                  </a:lnTo>
                  <a:lnTo>
                    <a:pt x="903" y="526"/>
                  </a:lnTo>
                  <a:lnTo>
                    <a:pt x="900" y="526"/>
                  </a:lnTo>
                  <a:lnTo>
                    <a:pt x="903" y="526"/>
                  </a:lnTo>
                  <a:lnTo>
                    <a:pt x="903" y="526"/>
                  </a:lnTo>
                  <a:lnTo>
                    <a:pt x="903" y="523"/>
                  </a:lnTo>
                  <a:lnTo>
                    <a:pt x="903" y="523"/>
                  </a:lnTo>
                  <a:lnTo>
                    <a:pt x="896" y="523"/>
                  </a:lnTo>
                  <a:lnTo>
                    <a:pt x="900" y="523"/>
                  </a:lnTo>
                  <a:lnTo>
                    <a:pt x="900" y="519"/>
                  </a:lnTo>
                  <a:lnTo>
                    <a:pt x="903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07" y="519"/>
                  </a:lnTo>
                  <a:lnTo>
                    <a:pt x="911" y="519"/>
                  </a:lnTo>
                  <a:lnTo>
                    <a:pt x="911" y="515"/>
                  </a:lnTo>
                  <a:lnTo>
                    <a:pt x="907" y="511"/>
                  </a:lnTo>
                  <a:lnTo>
                    <a:pt x="907" y="511"/>
                  </a:lnTo>
                  <a:lnTo>
                    <a:pt x="903" y="511"/>
                  </a:lnTo>
                  <a:lnTo>
                    <a:pt x="907" y="515"/>
                  </a:lnTo>
                  <a:lnTo>
                    <a:pt x="907" y="515"/>
                  </a:lnTo>
                  <a:lnTo>
                    <a:pt x="903" y="515"/>
                  </a:lnTo>
                  <a:lnTo>
                    <a:pt x="900" y="519"/>
                  </a:lnTo>
                  <a:lnTo>
                    <a:pt x="896" y="515"/>
                  </a:lnTo>
                  <a:lnTo>
                    <a:pt x="896" y="515"/>
                  </a:lnTo>
                  <a:lnTo>
                    <a:pt x="900" y="515"/>
                  </a:lnTo>
                  <a:lnTo>
                    <a:pt x="907" y="508"/>
                  </a:lnTo>
                  <a:lnTo>
                    <a:pt x="907" y="508"/>
                  </a:lnTo>
                  <a:lnTo>
                    <a:pt x="903" y="508"/>
                  </a:lnTo>
                  <a:lnTo>
                    <a:pt x="903" y="504"/>
                  </a:lnTo>
                  <a:lnTo>
                    <a:pt x="903" y="508"/>
                  </a:lnTo>
                  <a:lnTo>
                    <a:pt x="896" y="500"/>
                  </a:lnTo>
                  <a:lnTo>
                    <a:pt x="892" y="500"/>
                  </a:lnTo>
                  <a:lnTo>
                    <a:pt x="889" y="504"/>
                  </a:lnTo>
                  <a:lnTo>
                    <a:pt x="885" y="504"/>
                  </a:lnTo>
                  <a:lnTo>
                    <a:pt x="881" y="497"/>
                  </a:lnTo>
                  <a:lnTo>
                    <a:pt x="878" y="500"/>
                  </a:lnTo>
                  <a:lnTo>
                    <a:pt x="874" y="500"/>
                  </a:lnTo>
                  <a:lnTo>
                    <a:pt x="874" y="504"/>
                  </a:lnTo>
                  <a:lnTo>
                    <a:pt x="874" y="500"/>
                  </a:lnTo>
                  <a:lnTo>
                    <a:pt x="878" y="497"/>
                  </a:lnTo>
                  <a:lnTo>
                    <a:pt x="881" y="497"/>
                  </a:lnTo>
                  <a:lnTo>
                    <a:pt x="881" y="497"/>
                  </a:lnTo>
                  <a:lnTo>
                    <a:pt x="885" y="497"/>
                  </a:lnTo>
                  <a:lnTo>
                    <a:pt x="889" y="497"/>
                  </a:lnTo>
                  <a:lnTo>
                    <a:pt x="889" y="493"/>
                  </a:lnTo>
                  <a:lnTo>
                    <a:pt x="892" y="493"/>
                  </a:lnTo>
                  <a:lnTo>
                    <a:pt x="892" y="493"/>
                  </a:lnTo>
                  <a:lnTo>
                    <a:pt x="896" y="489"/>
                  </a:lnTo>
                  <a:lnTo>
                    <a:pt x="900" y="489"/>
                  </a:lnTo>
                  <a:lnTo>
                    <a:pt x="900" y="485"/>
                  </a:lnTo>
                  <a:lnTo>
                    <a:pt x="896" y="482"/>
                  </a:lnTo>
                  <a:lnTo>
                    <a:pt x="889" y="474"/>
                  </a:lnTo>
                  <a:lnTo>
                    <a:pt x="885" y="474"/>
                  </a:lnTo>
                  <a:lnTo>
                    <a:pt x="878" y="467"/>
                  </a:lnTo>
                  <a:lnTo>
                    <a:pt x="874" y="467"/>
                  </a:lnTo>
                  <a:lnTo>
                    <a:pt x="870" y="471"/>
                  </a:lnTo>
                  <a:lnTo>
                    <a:pt x="866" y="471"/>
                  </a:lnTo>
                  <a:lnTo>
                    <a:pt x="863" y="467"/>
                  </a:lnTo>
                  <a:lnTo>
                    <a:pt x="863" y="463"/>
                  </a:lnTo>
                  <a:lnTo>
                    <a:pt x="859" y="463"/>
                  </a:lnTo>
                  <a:lnTo>
                    <a:pt x="855" y="467"/>
                  </a:lnTo>
                  <a:lnTo>
                    <a:pt x="852" y="467"/>
                  </a:lnTo>
                  <a:lnTo>
                    <a:pt x="848" y="467"/>
                  </a:lnTo>
                  <a:lnTo>
                    <a:pt x="844" y="471"/>
                  </a:lnTo>
                  <a:lnTo>
                    <a:pt x="848" y="463"/>
                  </a:lnTo>
                  <a:lnTo>
                    <a:pt x="852" y="463"/>
                  </a:lnTo>
                  <a:lnTo>
                    <a:pt x="852" y="463"/>
                  </a:lnTo>
                  <a:lnTo>
                    <a:pt x="855" y="463"/>
                  </a:lnTo>
                  <a:lnTo>
                    <a:pt x="855" y="463"/>
                  </a:lnTo>
                  <a:lnTo>
                    <a:pt x="859" y="463"/>
                  </a:lnTo>
                  <a:lnTo>
                    <a:pt x="863" y="463"/>
                  </a:lnTo>
                  <a:lnTo>
                    <a:pt x="863" y="467"/>
                  </a:lnTo>
                  <a:lnTo>
                    <a:pt x="866" y="467"/>
                  </a:lnTo>
                  <a:lnTo>
                    <a:pt x="870" y="467"/>
                  </a:lnTo>
                  <a:lnTo>
                    <a:pt x="870" y="467"/>
                  </a:lnTo>
                  <a:lnTo>
                    <a:pt x="878" y="467"/>
                  </a:lnTo>
                  <a:lnTo>
                    <a:pt x="881" y="467"/>
                  </a:lnTo>
                  <a:lnTo>
                    <a:pt x="881" y="467"/>
                  </a:lnTo>
                  <a:lnTo>
                    <a:pt x="885" y="471"/>
                  </a:lnTo>
                  <a:lnTo>
                    <a:pt x="892" y="471"/>
                  </a:lnTo>
                  <a:lnTo>
                    <a:pt x="896" y="471"/>
                  </a:lnTo>
                  <a:lnTo>
                    <a:pt x="900" y="471"/>
                  </a:lnTo>
                  <a:lnTo>
                    <a:pt x="896" y="467"/>
                  </a:lnTo>
                  <a:lnTo>
                    <a:pt x="896" y="467"/>
                  </a:lnTo>
                  <a:lnTo>
                    <a:pt x="892" y="459"/>
                  </a:lnTo>
                  <a:lnTo>
                    <a:pt x="892" y="459"/>
                  </a:lnTo>
                  <a:lnTo>
                    <a:pt x="889" y="459"/>
                  </a:lnTo>
                  <a:lnTo>
                    <a:pt x="885" y="459"/>
                  </a:lnTo>
                  <a:lnTo>
                    <a:pt x="881" y="459"/>
                  </a:lnTo>
                  <a:lnTo>
                    <a:pt x="878" y="452"/>
                  </a:lnTo>
                  <a:lnTo>
                    <a:pt x="878" y="448"/>
                  </a:lnTo>
                  <a:lnTo>
                    <a:pt x="874" y="445"/>
                  </a:lnTo>
                  <a:lnTo>
                    <a:pt x="870" y="441"/>
                  </a:lnTo>
                  <a:lnTo>
                    <a:pt x="870" y="437"/>
                  </a:lnTo>
                  <a:lnTo>
                    <a:pt x="870" y="434"/>
                  </a:lnTo>
                  <a:lnTo>
                    <a:pt x="870" y="434"/>
                  </a:lnTo>
                  <a:lnTo>
                    <a:pt x="863" y="426"/>
                  </a:lnTo>
                  <a:lnTo>
                    <a:pt x="855" y="422"/>
                  </a:lnTo>
                  <a:lnTo>
                    <a:pt x="852" y="422"/>
                  </a:lnTo>
                  <a:lnTo>
                    <a:pt x="852" y="419"/>
                  </a:lnTo>
                  <a:lnTo>
                    <a:pt x="844" y="415"/>
                  </a:lnTo>
                  <a:lnTo>
                    <a:pt x="844" y="415"/>
                  </a:lnTo>
                  <a:lnTo>
                    <a:pt x="844" y="408"/>
                  </a:lnTo>
                  <a:lnTo>
                    <a:pt x="844" y="404"/>
                  </a:lnTo>
                  <a:lnTo>
                    <a:pt x="844" y="400"/>
                  </a:lnTo>
                  <a:lnTo>
                    <a:pt x="844" y="396"/>
                  </a:lnTo>
                  <a:lnTo>
                    <a:pt x="844" y="396"/>
                  </a:lnTo>
                  <a:lnTo>
                    <a:pt x="848" y="396"/>
                  </a:lnTo>
                  <a:lnTo>
                    <a:pt x="852" y="393"/>
                  </a:lnTo>
                  <a:lnTo>
                    <a:pt x="852" y="393"/>
                  </a:lnTo>
                  <a:lnTo>
                    <a:pt x="855" y="389"/>
                  </a:lnTo>
                  <a:lnTo>
                    <a:pt x="852" y="389"/>
                  </a:lnTo>
                  <a:lnTo>
                    <a:pt x="852" y="385"/>
                  </a:lnTo>
                  <a:lnTo>
                    <a:pt x="852" y="385"/>
                  </a:lnTo>
                  <a:lnTo>
                    <a:pt x="859" y="385"/>
                  </a:lnTo>
                  <a:lnTo>
                    <a:pt x="859" y="382"/>
                  </a:lnTo>
                  <a:lnTo>
                    <a:pt x="863" y="382"/>
                  </a:lnTo>
                  <a:lnTo>
                    <a:pt x="863" y="378"/>
                  </a:lnTo>
                  <a:lnTo>
                    <a:pt x="859" y="374"/>
                  </a:lnTo>
                  <a:lnTo>
                    <a:pt x="863" y="374"/>
                  </a:lnTo>
                  <a:lnTo>
                    <a:pt x="863" y="378"/>
                  </a:lnTo>
                  <a:lnTo>
                    <a:pt x="866" y="374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4" y="374"/>
                  </a:lnTo>
                  <a:lnTo>
                    <a:pt x="878" y="370"/>
                  </a:lnTo>
                  <a:lnTo>
                    <a:pt x="878" y="370"/>
                  </a:lnTo>
                  <a:lnTo>
                    <a:pt x="881" y="370"/>
                  </a:lnTo>
                  <a:lnTo>
                    <a:pt x="881" y="370"/>
                  </a:lnTo>
                  <a:lnTo>
                    <a:pt x="885" y="374"/>
                  </a:lnTo>
                  <a:lnTo>
                    <a:pt x="889" y="370"/>
                  </a:lnTo>
                  <a:lnTo>
                    <a:pt x="889" y="370"/>
                  </a:lnTo>
                  <a:lnTo>
                    <a:pt x="885" y="367"/>
                  </a:lnTo>
                  <a:lnTo>
                    <a:pt x="885" y="367"/>
                  </a:lnTo>
                  <a:lnTo>
                    <a:pt x="889" y="363"/>
                  </a:lnTo>
                  <a:lnTo>
                    <a:pt x="889" y="363"/>
                  </a:lnTo>
                  <a:lnTo>
                    <a:pt x="885" y="359"/>
                  </a:lnTo>
                  <a:lnTo>
                    <a:pt x="885" y="359"/>
                  </a:lnTo>
                  <a:lnTo>
                    <a:pt x="889" y="359"/>
                  </a:lnTo>
                  <a:lnTo>
                    <a:pt x="889" y="356"/>
                  </a:lnTo>
                  <a:lnTo>
                    <a:pt x="885" y="359"/>
                  </a:lnTo>
                  <a:lnTo>
                    <a:pt x="878" y="359"/>
                  </a:lnTo>
                  <a:lnTo>
                    <a:pt x="881" y="356"/>
                  </a:lnTo>
                  <a:lnTo>
                    <a:pt x="878" y="356"/>
                  </a:lnTo>
                  <a:lnTo>
                    <a:pt x="874" y="359"/>
                  </a:lnTo>
                  <a:lnTo>
                    <a:pt x="863" y="359"/>
                  </a:lnTo>
                  <a:lnTo>
                    <a:pt x="863" y="356"/>
                  </a:lnTo>
                  <a:lnTo>
                    <a:pt x="859" y="356"/>
                  </a:lnTo>
                  <a:lnTo>
                    <a:pt x="859" y="352"/>
                  </a:lnTo>
                  <a:lnTo>
                    <a:pt x="855" y="352"/>
                  </a:lnTo>
                  <a:lnTo>
                    <a:pt x="855" y="352"/>
                  </a:lnTo>
                  <a:lnTo>
                    <a:pt x="848" y="356"/>
                  </a:lnTo>
                  <a:lnTo>
                    <a:pt x="844" y="356"/>
                  </a:lnTo>
                  <a:lnTo>
                    <a:pt x="844" y="356"/>
                  </a:lnTo>
                  <a:lnTo>
                    <a:pt x="844" y="359"/>
                  </a:lnTo>
                  <a:lnTo>
                    <a:pt x="844" y="359"/>
                  </a:lnTo>
                  <a:lnTo>
                    <a:pt x="837" y="363"/>
                  </a:lnTo>
                  <a:lnTo>
                    <a:pt x="840" y="363"/>
                  </a:lnTo>
                  <a:lnTo>
                    <a:pt x="840" y="363"/>
                  </a:lnTo>
                  <a:lnTo>
                    <a:pt x="840" y="367"/>
                  </a:lnTo>
                  <a:lnTo>
                    <a:pt x="837" y="367"/>
                  </a:lnTo>
                  <a:lnTo>
                    <a:pt x="833" y="367"/>
                  </a:lnTo>
                  <a:lnTo>
                    <a:pt x="829" y="370"/>
                  </a:lnTo>
                  <a:lnTo>
                    <a:pt x="826" y="367"/>
                  </a:lnTo>
                  <a:lnTo>
                    <a:pt x="822" y="359"/>
                  </a:lnTo>
                  <a:lnTo>
                    <a:pt x="822" y="356"/>
                  </a:lnTo>
                  <a:lnTo>
                    <a:pt x="822" y="356"/>
                  </a:lnTo>
                  <a:lnTo>
                    <a:pt x="818" y="356"/>
                  </a:lnTo>
                  <a:lnTo>
                    <a:pt x="815" y="356"/>
                  </a:lnTo>
                  <a:lnTo>
                    <a:pt x="815" y="352"/>
                  </a:lnTo>
                  <a:lnTo>
                    <a:pt x="815" y="352"/>
                  </a:lnTo>
                  <a:lnTo>
                    <a:pt x="811" y="356"/>
                  </a:lnTo>
                  <a:lnTo>
                    <a:pt x="811" y="352"/>
                  </a:lnTo>
                  <a:lnTo>
                    <a:pt x="811" y="356"/>
                  </a:lnTo>
                  <a:lnTo>
                    <a:pt x="807" y="352"/>
                  </a:lnTo>
                  <a:lnTo>
                    <a:pt x="807" y="348"/>
                  </a:lnTo>
                  <a:lnTo>
                    <a:pt x="803" y="345"/>
                  </a:lnTo>
                  <a:lnTo>
                    <a:pt x="800" y="345"/>
                  </a:lnTo>
                  <a:lnTo>
                    <a:pt x="800" y="341"/>
                  </a:lnTo>
                  <a:lnTo>
                    <a:pt x="796" y="337"/>
                  </a:lnTo>
                  <a:lnTo>
                    <a:pt x="800" y="337"/>
                  </a:lnTo>
                  <a:lnTo>
                    <a:pt x="800" y="333"/>
                  </a:lnTo>
                  <a:lnTo>
                    <a:pt x="800" y="333"/>
                  </a:lnTo>
                  <a:lnTo>
                    <a:pt x="800" y="330"/>
                  </a:lnTo>
                  <a:lnTo>
                    <a:pt x="800" y="330"/>
                  </a:lnTo>
                  <a:lnTo>
                    <a:pt x="800" y="326"/>
                  </a:lnTo>
                  <a:lnTo>
                    <a:pt x="807" y="330"/>
                  </a:lnTo>
                  <a:lnTo>
                    <a:pt x="815" y="330"/>
                  </a:lnTo>
                  <a:lnTo>
                    <a:pt x="818" y="330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6"/>
                  </a:lnTo>
                  <a:lnTo>
                    <a:pt x="818" y="322"/>
                  </a:lnTo>
                  <a:lnTo>
                    <a:pt x="818" y="319"/>
                  </a:lnTo>
                  <a:lnTo>
                    <a:pt x="818" y="319"/>
                  </a:lnTo>
                  <a:lnTo>
                    <a:pt x="822" y="311"/>
                  </a:lnTo>
                  <a:lnTo>
                    <a:pt x="826" y="307"/>
                  </a:lnTo>
                  <a:lnTo>
                    <a:pt x="829" y="307"/>
                  </a:lnTo>
                  <a:lnTo>
                    <a:pt x="833" y="304"/>
                  </a:lnTo>
                  <a:lnTo>
                    <a:pt x="837" y="304"/>
                  </a:lnTo>
                  <a:lnTo>
                    <a:pt x="837" y="296"/>
                  </a:lnTo>
                  <a:lnTo>
                    <a:pt x="840" y="293"/>
                  </a:lnTo>
                  <a:lnTo>
                    <a:pt x="840" y="289"/>
                  </a:lnTo>
                  <a:lnTo>
                    <a:pt x="840" y="289"/>
                  </a:lnTo>
                  <a:lnTo>
                    <a:pt x="844" y="285"/>
                  </a:lnTo>
                  <a:lnTo>
                    <a:pt x="848" y="285"/>
                  </a:lnTo>
                  <a:lnTo>
                    <a:pt x="848" y="289"/>
                  </a:lnTo>
                  <a:lnTo>
                    <a:pt x="852" y="289"/>
                  </a:lnTo>
                  <a:lnTo>
                    <a:pt x="852" y="285"/>
                  </a:lnTo>
                  <a:lnTo>
                    <a:pt x="855" y="289"/>
                  </a:lnTo>
                  <a:lnTo>
                    <a:pt x="863" y="293"/>
                  </a:lnTo>
                  <a:lnTo>
                    <a:pt x="866" y="296"/>
                  </a:lnTo>
                  <a:lnTo>
                    <a:pt x="863" y="296"/>
                  </a:lnTo>
                  <a:lnTo>
                    <a:pt x="863" y="300"/>
                  </a:lnTo>
                  <a:lnTo>
                    <a:pt x="859" y="304"/>
                  </a:lnTo>
                  <a:lnTo>
                    <a:pt x="859" y="307"/>
                  </a:lnTo>
                  <a:lnTo>
                    <a:pt x="855" y="307"/>
                  </a:lnTo>
                  <a:lnTo>
                    <a:pt x="855" y="307"/>
                  </a:lnTo>
                  <a:lnTo>
                    <a:pt x="855" y="311"/>
                  </a:lnTo>
                  <a:lnTo>
                    <a:pt x="859" y="315"/>
                  </a:lnTo>
                  <a:lnTo>
                    <a:pt x="859" y="319"/>
                  </a:lnTo>
                  <a:lnTo>
                    <a:pt x="855" y="319"/>
                  </a:lnTo>
                  <a:lnTo>
                    <a:pt x="855" y="319"/>
                  </a:lnTo>
                  <a:lnTo>
                    <a:pt x="859" y="322"/>
                  </a:lnTo>
                  <a:lnTo>
                    <a:pt x="863" y="322"/>
                  </a:lnTo>
                  <a:lnTo>
                    <a:pt x="866" y="319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2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63" y="326"/>
                  </a:lnTo>
                  <a:lnTo>
                    <a:pt x="859" y="326"/>
                  </a:lnTo>
                  <a:lnTo>
                    <a:pt x="855" y="330"/>
                  </a:lnTo>
                  <a:lnTo>
                    <a:pt x="855" y="330"/>
                  </a:lnTo>
                  <a:lnTo>
                    <a:pt x="852" y="330"/>
                  </a:lnTo>
                  <a:lnTo>
                    <a:pt x="855" y="333"/>
                  </a:lnTo>
                  <a:lnTo>
                    <a:pt x="855" y="333"/>
                  </a:lnTo>
                  <a:lnTo>
                    <a:pt x="859" y="333"/>
                  </a:lnTo>
                  <a:lnTo>
                    <a:pt x="859" y="333"/>
                  </a:lnTo>
                  <a:lnTo>
                    <a:pt x="863" y="333"/>
                  </a:lnTo>
                  <a:lnTo>
                    <a:pt x="863" y="330"/>
                  </a:lnTo>
                  <a:lnTo>
                    <a:pt x="870" y="326"/>
                  </a:lnTo>
                  <a:lnTo>
                    <a:pt x="870" y="326"/>
                  </a:lnTo>
                  <a:lnTo>
                    <a:pt x="866" y="322"/>
                  </a:lnTo>
                  <a:lnTo>
                    <a:pt x="870" y="319"/>
                  </a:lnTo>
                  <a:lnTo>
                    <a:pt x="878" y="315"/>
                  </a:lnTo>
                  <a:lnTo>
                    <a:pt x="881" y="315"/>
                  </a:lnTo>
                  <a:lnTo>
                    <a:pt x="881" y="311"/>
                  </a:lnTo>
                  <a:lnTo>
                    <a:pt x="885" y="311"/>
                  </a:lnTo>
                  <a:lnTo>
                    <a:pt x="889" y="307"/>
                  </a:lnTo>
                  <a:lnTo>
                    <a:pt x="892" y="311"/>
                  </a:lnTo>
                  <a:lnTo>
                    <a:pt x="892" y="311"/>
                  </a:lnTo>
                  <a:lnTo>
                    <a:pt x="896" y="311"/>
                  </a:lnTo>
                  <a:lnTo>
                    <a:pt x="903" y="304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11" y="304"/>
                  </a:lnTo>
                  <a:lnTo>
                    <a:pt x="959" y="274"/>
                  </a:lnTo>
                  <a:lnTo>
                    <a:pt x="963" y="252"/>
                  </a:lnTo>
                  <a:lnTo>
                    <a:pt x="977" y="241"/>
                  </a:lnTo>
                  <a:lnTo>
                    <a:pt x="977" y="241"/>
                  </a:lnTo>
                  <a:lnTo>
                    <a:pt x="977" y="237"/>
                  </a:lnTo>
                  <a:lnTo>
                    <a:pt x="977" y="237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77" y="233"/>
                  </a:lnTo>
                  <a:lnTo>
                    <a:pt x="981" y="233"/>
                  </a:lnTo>
                  <a:lnTo>
                    <a:pt x="985" y="233"/>
                  </a:lnTo>
                  <a:lnTo>
                    <a:pt x="985" y="230"/>
                  </a:lnTo>
                  <a:lnTo>
                    <a:pt x="985" y="230"/>
                  </a:lnTo>
                  <a:lnTo>
                    <a:pt x="985" y="226"/>
                  </a:lnTo>
                  <a:lnTo>
                    <a:pt x="985" y="226"/>
                  </a:lnTo>
                  <a:lnTo>
                    <a:pt x="985" y="222"/>
                  </a:lnTo>
                  <a:lnTo>
                    <a:pt x="985" y="218"/>
                  </a:lnTo>
                  <a:lnTo>
                    <a:pt x="981" y="218"/>
                  </a:lnTo>
                  <a:lnTo>
                    <a:pt x="981" y="215"/>
                  </a:lnTo>
                  <a:lnTo>
                    <a:pt x="981" y="211"/>
                  </a:lnTo>
                  <a:lnTo>
                    <a:pt x="981" y="207"/>
                  </a:lnTo>
                  <a:lnTo>
                    <a:pt x="981" y="204"/>
                  </a:lnTo>
                  <a:lnTo>
                    <a:pt x="977" y="200"/>
                  </a:lnTo>
                  <a:lnTo>
                    <a:pt x="977" y="200"/>
                  </a:lnTo>
                  <a:lnTo>
                    <a:pt x="977" y="196"/>
                  </a:lnTo>
                  <a:lnTo>
                    <a:pt x="974" y="192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4" y="189"/>
                  </a:lnTo>
                  <a:lnTo>
                    <a:pt x="977" y="189"/>
                  </a:lnTo>
                  <a:lnTo>
                    <a:pt x="977" y="185"/>
                  </a:lnTo>
                  <a:lnTo>
                    <a:pt x="977" y="181"/>
                  </a:lnTo>
                  <a:lnTo>
                    <a:pt x="981" y="178"/>
                  </a:lnTo>
                  <a:lnTo>
                    <a:pt x="985" y="178"/>
                  </a:lnTo>
                  <a:lnTo>
                    <a:pt x="985" y="178"/>
                  </a:lnTo>
                  <a:lnTo>
                    <a:pt x="989" y="181"/>
                  </a:lnTo>
                  <a:lnTo>
                    <a:pt x="1000" y="181"/>
                  </a:lnTo>
                  <a:lnTo>
                    <a:pt x="1000" y="181"/>
                  </a:lnTo>
                  <a:lnTo>
                    <a:pt x="1003" y="181"/>
                  </a:lnTo>
                  <a:lnTo>
                    <a:pt x="1003" y="181"/>
                  </a:lnTo>
                  <a:lnTo>
                    <a:pt x="1003" y="178"/>
                  </a:lnTo>
                  <a:lnTo>
                    <a:pt x="1003" y="178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3" y="174"/>
                  </a:lnTo>
                  <a:lnTo>
                    <a:pt x="1000" y="170"/>
                  </a:lnTo>
                  <a:lnTo>
                    <a:pt x="1003" y="166"/>
                  </a:lnTo>
                  <a:lnTo>
                    <a:pt x="1003" y="166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63"/>
                  </a:lnTo>
                  <a:lnTo>
                    <a:pt x="1003" y="159"/>
                  </a:lnTo>
                  <a:lnTo>
                    <a:pt x="1003" y="159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03" y="152"/>
                  </a:lnTo>
                  <a:lnTo>
                    <a:pt x="1003" y="152"/>
                  </a:lnTo>
                  <a:lnTo>
                    <a:pt x="1003" y="148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4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40"/>
                  </a:lnTo>
                  <a:lnTo>
                    <a:pt x="1003" y="137"/>
                  </a:lnTo>
                  <a:lnTo>
                    <a:pt x="1000" y="137"/>
                  </a:lnTo>
                  <a:lnTo>
                    <a:pt x="1003" y="137"/>
                  </a:lnTo>
                  <a:lnTo>
                    <a:pt x="1003" y="133"/>
                  </a:lnTo>
                  <a:lnTo>
                    <a:pt x="1003" y="133"/>
                  </a:lnTo>
                  <a:lnTo>
                    <a:pt x="1000" y="129"/>
                  </a:lnTo>
                  <a:lnTo>
                    <a:pt x="1000" y="129"/>
                  </a:lnTo>
                  <a:lnTo>
                    <a:pt x="1003" y="126"/>
                  </a:lnTo>
                  <a:lnTo>
                    <a:pt x="1003" y="126"/>
                  </a:lnTo>
                  <a:lnTo>
                    <a:pt x="1007" y="126"/>
                  </a:lnTo>
                  <a:lnTo>
                    <a:pt x="1007" y="122"/>
                  </a:lnTo>
                  <a:lnTo>
                    <a:pt x="1007" y="118"/>
                  </a:lnTo>
                  <a:lnTo>
                    <a:pt x="1003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2" name="Freeform 106"/>
            <p:cNvSpPr/>
            <p:nvPr/>
          </p:nvSpPr>
          <p:spPr bwMode="auto">
            <a:xfrm>
              <a:off x="6808384" y="2651024"/>
              <a:ext cx="38599" cy="81058"/>
            </a:xfrm>
            <a:custGeom>
              <a:avLst/>
              <a:gdLst>
                <a:gd name="T0" fmla="*/ 26 w 30"/>
                <a:gd name="T1" fmla="*/ 4 h 63"/>
                <a:gd name="T2" fmla="*/ 26 w 30"/>
                <a:gd name="T3" fmla="*/ 4 h 63"/>
                <a:gd name="T4" fmla="*/ 22 w 30"/>
                <a:gd name="T5" fmla="*/ 0 h 63"/>
                <a:gd name="T6" fmla="*/ 19 w 30"/>
                <a:gd name="T7" fmla="*/ 0 h 63"/>
                <a:gd name="T8" fmla="*/ 19 w 30"/>
                <a:gd name="T9" fmla="*/ 0 h 63"/>
                <a:gd name="T10" fmla="*/ 19 w 30"/>
                <a:gd name="T11" fmla="*/ 4 h 63"/>
                <a:gd name="T12" fmla="*/ 15 w 30"/>
                <a:gd name="T13" fmla="*/ 4 h 63"/>
                <a:gd name="T14" fmla="*/ 11 w 30"/>
                <a:gd name="T15" fmla="*/ 8 h 63"/>
                <a:gd name="T16" fmla="*/ 7 w 30"/>
                <a:gd name="T17" fmla="*/ 11 h 63"/>
                <a:gd name="T18" fmla="*/ 7 w 30"/>
                <a:gd name="T19" fmla="*/ 15 h 63"/>
                <a:gd name="T20" fmla="*/ 7 w 30"/>
                <a:gd name="T21" fmla="*/ 15 h 63"/>
                <a:gd name="T22" fmla="*/ 7 w 30"/>
                <a:gd name="T23" fmla="*/ 15 h 63"/>
                <a:gd name="T24" fmla="*/ 4 w 30"/>
                <a:gd name="T25" fmla="*/ 23 h 63"/>
                <a:gd name="T26" fmla="*/ 0 w 30"/>
                <a:gd name="T27" fmla="*/ 30 h 63"/>
                <a:gd name="T28" fmla="*/ 0 w 30"/>
                <a:gd name="T29" fmla="*/ 30 h 63"/>
                <a:gd name="T30" fmla="*/ 0 w 30"/>
                <a:gd name="T31" fmla="*/ 30 h 63"/>
                <a:gd name="T32" fmla="*/ 0 w 30"/>
                <a:gd name="T33" fmla="*/ 37 h 63"/>
                <a:gd name="T34" fmla="*/ 0 w 30"/>
                <a:gd name="T35" fmla="*/ 41 h 63"/>
                <a:gd name="T36" fmla="*/ 4 w 30"/>
                <a:gd name="T37" fmla="*/ 45 h 63"/>
                <a:gd name="T38" fmla="*/ 4 w 30"/>
                <a:gd name="T39" fmla="*/ 45 h 63"/>
                <a:gd name="T40" fmla="*/ 4 w 30"/>
                <a:gd name="T41" fmla="*/ 45 h 63"/>
                <a:gd name="T42" fmla="*/ 4 w 30"/>
                <a:gd name="T43" fmla="*/ 49 h 63"/>
                <a:gd name="T44" fmla="*/ 4 w 30"/>
                <a:gd name="T45" fmla="*/ 49 h 63"/>
                <a:gd name="T46" fmla="*/ 7 w 30"/>
                <a:gd name="T47" fmla="*/ 49 h 63"/>
                <a:gd name="T48" fmla="*/ 7 w 30"/>
                <a:gd name="T49" fmla="*/ 52 h 63"/>
                <a:gd name="T50" fmla="*/ 11 w 30"/>
                <a:gd name="T51" fmla="*/ 52 h 63"/>
                <a:gd name="T52" fmla="*/ 15 w 30"/>
                <a:gd name="T53" fmla="*/ 56 h 63"/>
                <a:gd name="T54" fmla="*/ 15 w 30"/>
                <a:gd name="T55" fmla="*/ 60 h 63"/>
                <a:gd name="T56" fmla="*/ 15 w 30"/>
                <a:gd name="T57" fmla="*/ 63 h 63"/>
                <a:gd name="T58" fmla="*/ 15 w 30"/>
                <a:gd name="T59" fmla="*/ 63 h 63"/>
                <a:gd name="T60" fmla="*/ 19 w 30"/>
                <a:gd name="T61" fmla="*/ 63 h 63"/>
                <a:gd name="T62" fmla="*/ 19 w 30"/>
                <a:gd name="T63" fmla="*/ 60 h 63"/>
                <a:gd name="T64" fmla="*/ 19 w 30"/>
                <a:gd name="T65" fmla="*/ 56 h 63"/>
                <a:gd name="T66" fmla="*/ 19 w 30"/>
                <a:gd name="T67" fmla="*/ 52 h 63"/>
                <a:gd name="T68" fmla="*/ 19 w 30"/>
                <a:gd name="T69" fmla="*/ 49 h 63"/>
                <a:gd name="T70" fmla="*/ 22 w 30"/>
                <a:gd name="T71" fmla="*/ 41 h 63"/>
                <a:gd name="T72" fmla="*/ 22 w 30"/>
                <a:gd name="T73" fmla="*/ 37 h 63"/>
                <a:gd name="T74" fmla="*/ 26 w 30"/>
                <a:gd name="T75" fmla="*/ 37 h 63"/>
                <a:gd name="T76" fmla="*/ 22 w 30"/>
                <a:gd name="T77" fmla="*/ 37 h 63"/>
                <a:gd name="T78" fmla="*/ 26 w 30"/>
                <a:gd name="T79" fmla="*/ 30 h 63"/>
                <a:gd name="T80" fmla="*/ 26 w 30"/>
                <a:gd name="T81" fmla="*/ 26 h 63"/>
                <a:gd name="T82" fmla="*/ 22 w 30"/>
                <a:gd name="T83" fmla="*/ 23 h 63"/>
                <a:gd name="T84" fmla="*/ 26 w 30"/>
                <a:gd name="T85" fmla="*/ 19 h 63"/>
                <a:gd name="T86" fmla="*/ 26 w 30"/>
                <a:gd name="T87" fmla="*/ 11 h 63"/>
                <a:gd name="T88" fmla="*/ 26 w 30"/>
                <a:gd name="T89" fmla="*/ 8 h 63"/>
                <a:gd name="T90" fmla="*/ 30 w 30"/>
                <a:gd name="T91" fmla="*/ 8 h 63"/>
                <a:gd name="T92" fmla="*/ 30 w 30"/>
                <a:gd name="T93" fmla="*/ 4 h 63"/>
                <a:gd name="T94" fmla="*/ 26 w 30"/>
                <a:gd name="T9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63">
                  <a:moveTo>
                    <a:pt x="26" y="4"/>
                  </a:moveTo>
                  <a:lnTo>
                    <a:pt x="26" y="4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2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1" y="52"/>
                  </a:lnTo>
                  <a:lnTo>
                    <a:pt x="15" y="56"/>
                  </a:lnTo>
                  <a:lnTo>
                    <a:pt x="15" y="60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9" y="63"/>
                  </a:lnTo>
                  <a:lnTo>
                    <a:pt x="19" y="60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22" y="41"/>
                  </a:lnTo>
                  <a:lnTo>
                    <a:pt x="2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3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3" name="Freeform 107"/>
            <p:cNvSpPr>
              <a:spLocks noEditPoints="1"/>
            </p:cNvSpPr>
            <p:nvPr/>
          </p:nvSpPr>
          <p:spPr bwMode="auto">
            <a:xfrm>
              <a:off x="4959495" y="3071752"/>
              <a:ext cx="223874" cy="195568"/>
            </a:xfrm>
            <a:custGeom>
              <a:avLst/>
              <a:gdLst>
                <a:gd name="T0" fmla="*/ 45 w 174"/>
                <a:gd name="T1" fmla="*/ 15 h 152"/>
                <a:gd name="T2" fmla="*/ 49 w 174"/>
                <a:gd name="T3" fmla="*/ 15 h 152"/>
                <a:gd name="T4" fmla="*/ 52 w 174"/>
                <a:gd name="T5" fmla="*/ 11 h 152"/>
                <a:gd name="T6" fmla="*/ 63 w 174"/>
                <a:gd name="T7" fmla="*/ 0 h 152"/>
                <a:gd name="T8" fmla="*/ 71 w 174"/>
                <a:gd name="T9" fmla="*/ 0 h 152"/>
                <a:gd name="T10" fmla="*/ 71 w 174"/>
                <a:gd name="T11" fmla="*/ 11 h 152"/>
                <a:gd name="T12" fmla="*/ 78 w 174"/>
                <a:gd name="T13" fmla="*/ 15 h 152"/>
                <a:gd name="T14" fmla="*/ 86 w 174"/>
                <a:gd name="T15" fmla="*/ 15 h 152"/>
                <a:gd name="T16" fmla="*/ 97 w 174"/>
                <a:gd name="T17" fmla="*/ 15 h 152"/>
                <a:gd name="T18" fmla="*/ 108 w 174"/>
                <a:gd name="T19" fmla="*/ 22 h 152"/>
                <a:gd name="T20" fmla="*/ 111 w 174"/>
                <a:gd name="T21" fmla="*/ 26 h 152"/>
                <a:gd name="T22" fmla="*/ 123 w 174"/>
                <a:gd name="T23" fmla="*/ 29 h 152"/>
                <a:gd name="T24" fmla="*/ 130 w 174"/>
                <a:gd name="T25" fmla="*/ 29 h 152"/>
                <a:gd name="T26" fmla="*/ 134 w 174"/>
                <a:gd name="T27" fmla="*/ 29 h 152"/>
                <a:gd name="T28" fmla="*/ 141 w 174"/>
                <a:gd name="T29" fmla="*/ 22 h 152"/>
                <a:gd name="T30" fmla="*/ 148 w 174"/>
                <a:gd name="T31" fmla="*/ 18 h 152"/>
                <a:gd name="T32" fmla="*/ 156 w 174"/>
                <a:gd name="T33" fmla="*/ 18 h 152"/>
                <a:gd name="T34" fmla="*/ 160 w 174"/>
                <a:gd name="T35" fmla="*/ 22 h 152"/>
                <a:gd name="T36" fmla="*/ 171 w 174"/>
                <a:gd name="T37" fmla="*/ 22 h 152"/>
                <a:gd name="T38" fmla="*/ 160 w 174"/>
                <a:gd name="T39" fmla="*/ 37 h 152"/>
                <a:gd name="T40" fmla="*/ 171 w 174"/>
                <a:gd name="T41" fmla="*/ 104 h 152"/>
                <a:gd name="T42" fmla="*/ 163 w 174"/>
                <a:gd name="T43" fmla="*/ 111 h 152"/>
                <a:gd name="T44" fmla="*/ 160 w 174"/>
                <a:gd name="T45" fmla="*/ 115 h 152"/>
                <a:gd name="T46" fmla="*/ 156 w 174"/>
                <a:gd name="T47" fmla="*/ 115 h 152"/>
                <a:gd name="T48" fmla="*/ 148 w 174"/>
                <a:gd name="T49" fmla="*/ 118 h 152"/>
                <a:gd name="T50" fmla="*/ 148 w 174"/>
                <a:gd name="T51" fmla="*/ 122 h 152"/>
                <a:gd name="T52" fmla="*/ 145 w 174"/>
                <a:gd name="T53" fmla="*/ 126 h 152"/>
                <a:gd name="T54" fmla="*/ 141 w 174"/>
                <a:gd name="T55" fmla="*/ 130 h 152"/>
                <a:gd name="T56" fmla="*/ 141 w 174"/>
                <a:gd name="T57" fmla="*/ 137 h 152"/>
                <a:gd name="T58" fmla="*/ 130 w 174"/>
                <a:gd name="T59" fmla="*/ 148 h 152"/>
                <a:gd name="T60" fmla="*/ 126 w 174"/>
                <a:gd name="T61" fmla="*/ 152 h 152"/>
                <a:gd name="T62" fmla="*/ 104 w 174"/>
                <a:gd name="T63" fmla="*/ 137 h 152"/>
                <a:gd name="T64" fmla="*/ 104 w 174"/>
                <a:gd name="T65" fmla="*/ 133 h 152"/>
                <a:gd name="T66" fmla="*/ 41 w 174"/>
                <a:gd name="T67" fmla="*/ 96 h 152"/>
                <a:gd name="T68" fmla="*/ 41 w 174"/>
                <a:gd name="T69" fmla="*/ 81 h 152"/>
                <a:gd name="T70" fmla="*/ 45 w 174"/>
                <a:gd name="T71" fmla="*/ 74 h 152"/>
                <a:gd name="T72" fmla="*/ 49 w 174"/>
                <a:gd name="T73" fmla="*/ 70 h 152"/>
                <a:gd name="T74" fmla="*/ 52 w 174"/>
                <a:gd name="T75" fmla="*/ 67 h 152"/>
                <a:gd name="T76" fmla="*/ 60 w 174"/>
                <a:gd name="T77" fmla="*/ 63 h 152"/>
                <a:gd name="T78" fmla="*/ 60 w 174"/>
                <a:gd name="T79" fmla="*/ 59 h 152"/>
                <a:gd name="T80" fmla="*/ 63 w 174"/>
                <a:gd name="T81" fmla="*/ 52 h 152"/>
                <a:gd name="T82" fmla="*/ 60 w 174"/>
                <a:gd name="T83" fmla="*/ 44 h 152"/>
                <a:gd name="T84" fmla="*/ 60 w 174"/>
                <a:gd name="T85" fmla="*/ 44 h 152"/>
                <a:gd name="T86" fmla="*/ 56 w 174"/>
                <a:gd name="T87" fmla="*/ 37 h 152"/>
                <a:gd name="T88" fmla="*/ 52 w 174"/>
                <a:gd name="T89" fmla="*/ 29 h 152"/>
                <a:gd name="T90" fmla="*/ 49 w 174"/>
                <a:gd name="T91" fmla="*/ 26 h 152"/>
                <a:gd name="T92" fmla="*/ 49 w 174"/>
                <a:gd name="T93" fmla="*/ 22 h 152"/>
                <a:gd name="T94" fmla="*/ 45 w 174"/>
                <a:gd name="T95" fmla="*/ 18 h 152"/>
                <a:gd name="T96" fmla="*/ 45 w 174"/>
                <a:gd name="T97" fmla="*/ 18 h 152"/>
                <a:gd name="T98" fmla="*/ 0 w 174"/>
                <a:gd name="T99" fmla="*/ 96 h 152"/>
                <a:gd name="T100" fmla="*/ 15 w 174"/>
                <a:gd name="T101" fmla="*/ 96 h 152"/>
                <a:gd name="T102" fmla="*/ 0 w 174"/>
                <a:gd name="T103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52">
                  <a:moveTo>
                    <a:pt x="45" y="18"/>
                  </a:moveTo>
                  <a:lnTo>
                    <a:pt x="45" y="15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6" y="7"/>
                  </a:lnTo>
                  <a:lnTo>
                    <a:pt x="63" y="0"/>
                  </a:lnTo>
                  <a:lnTo>
                    <a:pt x="67" y="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15"/>
                  </a:lnTo>
                  <a:lnTo>
                    <a:pt x="93" y="15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9" y="26"/>
                  </a:lnTo>
                  <a:lnTo>
                    <a:pt x="123" y="29"/>
                  </a:lnTo>
                  <a:lnTo>
                    <a:pt x="126" y="29"/>
                  </a:lnTo>
                  <a:lnTo>
                    <a:pt x="130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45" y="18"/>
                  </a:lnTo>
                  <a:lnTo>
                    <a:pt x="148" y="18"/>
                  </a:lnTo>
                  <a:lnTo>
                    <a:pt x="148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0" y="22"/>
                  </a:lnTo>
                  <a:lnTo>
                    <a:pt x="163" y="22"/>
                  </a:lnTo>
                  <a:lnTo>
                    <a:pt x="171" y="22"/>
                  </a:lnTo>
                  <a:lnTo>
                    <a:pt x="174" y="22"/>
                  </a:lnTo>
                  <a:lnTo>
                    <a:pt x="160" y="37"/>
                  </a:lnTo>
                  <a:lnTo>
                    <a:pt x="160" y="93"/>
                  </a:lnTo>
                  <a:lnTo>
                    <a:pt x="171" y="104"/>
                  </a:lnTo>
                  <a:lnTo>
                    <a:pt x="171" y="104"/>
                  </a:lnTo>
                  <a:lnTo>
                    <a:pt x="163" y="111"/>
                  </a:lnTo>
                  <a:lnTo>
                    <a:pt x="163" y="111"/>
                  </a:lnTo>
                  <a:lnTo>
                    <a:pt x="160" y="115"/>
                  </a:lnTo>
                  <a:lnTo>
                    <a:pt x="163" y="115"/>
                  </a:lnTo>
                  <a:lnTo>
                    <a:pt x="156" y="115"/>
                  </a:lnTo>
                  <a:lnTo>
                    <a:pt x="152" y="118"/>
                  </a:lnTo>
                  <a:lnTo>
                    <a:pt x="148" y="118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1" y="130"/>
                  </a:lnTo>
                  <a:lnTo>
                    <a:pt x="141" y="133"/>
                  </a:lnTo>
                  <a:lnTo>
                    <a:pt x="141" y="137"/>
                  </a:lnTo>
                  <a:lnTo>
                    <a:pt x="137" y="141"/>
                  </a:lnTo>
                  <a:lnTo>
                    <a:pt x="130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08" y="137"/>
                  </a:lnTo>
                  <a:lnTo>
                    <a:pt x="104" y="137"/>
                  </a:lnTo>
                  <a:lnTo>
                    <a:pt x="104" y="133"/>
                  </a:lnTo>
                  <a:lnTo>
                    <a:pt x="104" y="133"/>
                  </a:lnTo>
                  <a:lnTo>
                    <a:pt x="100" y="130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41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9" y="70"/>
                  </a:lnTo>
                  <a:lnTo>
                    <a:pt x="49" y="70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60" y="63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60" y="44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9" y="22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close/>
                  <a:moveTo>
                    <a:pt x="0" y="96"/>
                  </a:moveTo>
                  <a:lnTo>
                    <a:pt x="8" y="96"/>
                  </a:lnTo>
                  <a:lnTo>
                    <a:pt x="15" y="96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4" name="Freeform 108"/>
            <p:cNvSpPr/>
            <p:nvPr/>
          </p:nvSpPr>
          <p:spPr bwMode="auto">
            <a:xfrm>
              <a:off x="4917035" y="3094911"/>
              <a:ext cx="123517" cy="110650"/>
            </a:xfrm>
            <a:custGeom>
              <a:avLst/>
              <a:gdLst>
                <a:gd name="T0" fmla="*/ 74 w 96"/>
                <a:gd name="T1" fmla="*/ 60 h 86"/>
                <a:gd name="T2" fmla="*/ 82 w 96"/>
                <a:gd name="T3" fmla="*/ 52 h 86"/>
                <a:gd name="T4" fmla="*/ 85 w 96"/>
                <a:gd name="T5" fmla="*/ 49 h 86"/>
                <a:gd name="T6" fmla="*/ 85 w 96"/>
                <a:gd name="T7" fmla="*/ 45 h 86"/>
                <a:gd name="T8" fmla="*/ 93 w 96"/>
                <a:gd name="T9" fmla="*/ 41 h 86"/>
                <a:gd name="T10" fmla="*/ 96 w 96"/>
                <a:gd name="T11" fmla="*/ 37 h 86"/>
                <a:gd name="T12" fmla="*/ 96 w 96"/>
                <a:gd name="T13" fmla="*/ 30 h 86"/>
                <a:gd name="T14" fmla="*/ 96 w 96"/>
                <a:gd name="T15" fmla="*/ 26 h 86"/>
                <a:gd name="T16" fmla="*/ 89 w 96"/>
                <a:gd name="T17" fmla="*/ 23 h 86"/>
                <a:gd name="T18" fmla="*/ 85 w 96"/>
                <a:gd name="T19" fmla="*/ 15 h 86"/>
                <a:gd name="T20" fmla="*/ 85 w 96"/>
                <a:gd name="T21" fmla="*/ 8 h 86"/>
                <a:gd name="T22" fmla="*/ 82 w 96"/>
                <a:gd name="T23" fmla="*/ 8 h 86"/>
                <a:gd name="T24" fmla="*/ 78 w 96"/>
                <a:gd name="T25" fmla="*/ 0 h 86"/>
                <a:gd name="T26" fmla="*/ 74 w 96"/>
                <a:gd name="T27" fmla="*/ 4 h 86"/>
                <a:gd name="T28" fmla="*/ 67 w 96"/>
                <a:gd name="T29" fmla="*/ 8 h 86"/>
                <a:gd name="T30" fmla="*/ 59 w 96"/>
                <a:gd name="T31" fmla="*/ 4 h 86"/>
                <a:gd name="T32" fmla="*/ 52 w 96"/>
                <a:gd name="T33" fmla="*/ 8 h 86"/>
                <a:gd name="T34" fmla="*/ 48 w 96"/>
                <a:gd name="T35" fmla="*/ 8 h 86"/>
                <a:gd name="T36" fmla="*/ 48 w 96"/>
                <a:gd name="T37" fmla="*/ 11 h 86"/>
                <a:gd name="T38" fmla="*/ 41 w 96"/>
                <a:gd name="T39" fmla="*/ 11 h 86"/>
                <a:gd name="T40" fmla="*/ 37 w 96"/>
                <a:gd name="T41" fmla="*/ 8 h 86"/>
                <a:gd name="T42" fmla="*/ 30 w 96"/>
                <a:gd name="T43" fmla="*/ 8 h 86"/>
                <a:gd name="T44" fmla="*/ 26 w 96"/>
                <a:gd name="T45" fmla="*/ 8 h 86"/>
                <a:gd name="T46" fmla="*/ 26 w 96"/>
                <a:gd name="T47" fmla="*/ 11 h 86"/>
                <a:gd name="T48" fmla="*/ 26 w 96"/>
                <a:gd name="T49" fmla="*/ 11 h 86"/>
                <a:gd name="T50" fmla="*/ 22 w 96"/>
                <a:gd name="T51" fmla="*/ 15 h 86"/>
                <a:gd name="T52" fmla="*/ 22 w 96"/>
                <a:gd name="T53" fmla="*/ 26 h 86"/>
                <a:gd name="T54" fmla="*/ 22 w 96"/>
                <a:gd name="T55" fmla="*/ 30 h 86"/>
                <a:gd name="T56" fmla="*/ 26 w 96"/>
                <a:gd name="T57" fmla="*/ 34 h 86"/>
                <a:gd name="T58" fmla="*/ 19 w 96"/>
                <a:gd name="T59" fmla="*/ 45 h 86"/>
                <a:gd name="T60" fmla="*/ 11 w 96"/>
                <a:gd name="T61" fmla="*/ 52 h 86"/>
                <a:gd name="T62" fmla="*/ 4 w 96"/>
                <a:gd name="T63" fmla="*/ 67 h 86"/>
                <a:gd name="T64" fmla="*/ 4 w 96"/>
                <a:gd name="T65" fmla="*/ 75 h 86"/>
                <a:gd name="T66" fmla="*/ 0 w 96"/>
                <a:gd name="T67" fmla="*/ 86 h 86"/>
                <a:gd name="T68" fmla="*/ 0 w 96"/>
                <a:gd name="T69" fmla="*/ 86 h 86"/>
                <a:gd name="T70" fmla="*/ 7 w 96"/>
                <a:gd name="T71" fmla="*/ 82 h 86"/>
                <a:gd name="T72" fmla="*/ 11 w 96"/>
                <a:gd name="T73" fmla="*/ 86 h 86"/>
                <a:gd name="T74" fmla="*/ 15 w 96"/>
                <a:gd name="T75" fmla="*/ 82 h 86"/>
                <a:gd name="T76" fmla="*/ 15 w 96"/>
                <a:gd name="T77" fmla="*/ 82 h 86"/>
                <a:gd name="T78" fmla="*/ 19 w 96"/>
                <a:gd name="T79" fmla="*/ 82 h 86"/>
                <a:gd name="T80" fmla="*/ 22 w 96"/>
                <a:gd name="T81" fmla="*/ 78 h 86"/>
                <a:gd name="T82" fmla="*/ 33 w 96"/>
                <a:gd name="T83" fmla="*/ 78 h 86"/>
                <a:gd name="T84" fmla="*/ 70 w 96"/>
                <a:gd name="T85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86">
                  <a:moveTo>
                    <a:pt x="74" y="63"/>
                  </a:moveTo>
                  <a:lnTo>
                    <a:pt x="74" y="60"/>
                  </a:lnTo>
                  <a:lnTo>
                    <a:pt x="78" y="56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5" y="45"/>
                  </a:lnTo>
                  <a:lnTo>
                    <a:pt x="93" y="45"/>
                  </a:lnTo>
                  <a:lnTo>
                    <a:pt x="93" y="41"/>
                  </a:lnTo>
                  <a:lnTo>
                    <a:pt x="93" y="41"/>
                  </a:lnTo>
                  <a:lnTo>
                    <a:pt x="96" y="37"/>
                  </a:lnTo>
                  <a:lnTo>
                    <a:pt x="96" y="34"/>
                  </a:lnTo>
                  <a:lnTo>
                    <a:pt x="96" y="30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9" y="23"/>
                  </a:lnTo>
                  <a:lnTo>
                    <a:pt x="89" y="19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5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7" y="8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7"/>
                  </a:lnTo>
                  <a:lnTo>
                    <a:pt x="19" y="45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48" y="78"/>
                  </a:lnTo>
                  <a:lnTo>
                    <a:pt x="70" y="78"/>
                  </a:lnTo>
                  <a:lnTo>
                    <a:pt x="74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5" name="Freeform 109"/>
            <p:cNvSpPr/>
            <p:nvPr/>
          </p:nvSpPr>
          <p:spPr bwMode="auto">
            <a:xfrm>
              <a:off x="4597952" y="2961102"/>
              <a:ext cx="276626" cy="167262"/>
            </a:xfrm>
            <a:custGeom>
              <a:avLst/>
              <a:gdLst>
                <a:gd name="T0" fmla="*/ 137 w 215"/>
                <a:gd name="T1" fmla="*/ 4 h 130"/>
                <a:gd name="T2" fmla="*/ 148 w 215"/>
                <a:gd name="T3" fmla="*/ 19 h 130"/>
                <a:gd name="T4" fmla="*/ 148 w 215"/>
                <a:gd name="T5" fmla="*/ 30 h 130"/>
                <a:gd name="T6" fmla="*/ 155 w 215"/>
                <a:gd name="T7" fmla="*/ 34 h 130"/>
                <a:gd name="T8" fmla="*/ 159 w 215"/>
                <a:gd name="T9" fmla="*/ 41 h 130"/>
                <a:gd name="T10" fmla="*/ 174 w 215"/>
                <a:gd name="T11" fmla="*/ 45 h 130"/>
                <a:gd name="T12" fmla="*/ 181 w 215"/>
                <a:gd name="T13" fmla="*/ 52 h 130"/>
                <a:gd name="T14" fmla="*/ 178 w 215"/>
                <a:gd name="T15" fmla="*/ 56 h 130"/>
                <a:gd name="T16" fmla="*/ 185 w 215"/>
                <a:gd name="T17" fmla="*/ 64 h 130"/>
                <a:gd name="T18" fmla="*/ 196 w 215"/>
                <a:gd name="T19" fmla="*/ 71 h 130"/>
                <a:gd name="T20" fmla="*/ 200 w 215"/>
                <a:gd name="T21" fmla="*/ 78 h 130"/>
                <a:gd name="T22" fmla="*/ 207 w 215"/>
                <a:gd name="T23" fmla="*/ 82 h 130"/>
                <a:gd name="T24" fmla="*/ 215 w 215"/>
                <a:gd name="T25" fmla="*/ 93 h 130"/>
                <a:gd name="T26" fmla="*/ 207 w 215"/>
                <a:gd name="T27" fmla="*/ 89 h 130"/>
                <a:gd name="T28" fmla="*/ 193 w 215"/>
                <a:gd name="T29" fmla="*/ 89 h 130"/>
                <a:gd name="T30" fmla="*/ 185 w 215"/>
                <a:gd name="T31" fmla="*/ 89 h 130"/>
                <a:gd name="T32" fmla="*/ 181 w 215"/>
                <a:gd name="T33" fmla="*/ 89 h 130"/>
                <a:gd name="T34" fmla="*/ 170 w 215"/>
                <a:gd name="T35" fmla="*/ 93 h 130"/>
                <a:gd name="T36" fmla="*/ 167 w 215"/>
                <a:gd name="T37" fmla="*/ 93 h 130"/>
                <a:gd name="T38" fmla="*/ 152 w 215"/>
                <a:gd name="T39" fmla="*/ 97 h 130"/>
                <a:gd name="T40" fmla="*/ 141 w 215"/>
                <a:gd name="T41" fmla="*/ 97 h 130"/>
                <a:gd name="T42" fmla="*/ 130 w 215"/>
                <a:gd name="T43" fmla="*/ 101 h 130"/>
                <a:gd name="T44" fmla="*/ 126 w 215"/>
                <a:gd name="T45" fmla="*/ 104 h 130"/>
                <a:gd name="T46" fmla="*/ 118 w 215"/>
                <a:gd name="T47" fmla="*/ 104 h 130"/>
                <a:gd name="T48" fmla="*/ 104 w 215"/>
                <a:gd name="T49" fmla="*/ 101 h 130"/>
                <a:gd name="T50" fmla="*/ 93 w 215"/>
                <a:gd name="T51" fmla="*/ 97 h 130"/>
                <a:gd name="T52" fmla="*/ 81 w 215"/>
                <a:gd name="T53" fmla="*/ 93 h 130"/>
                <a:gd name="T54" fmla="*/ 74 w 215"/>
                <a:gd name="T55" fmla="*/ 93 h 130"/>
                <a:gd name="T56" fmla="*/ 74 w 215"/>
                <a:gd name="T57" fmla="*/ 101 h 130"/>
                <a:gd name="T58" fmla="*/ 70 w 215"/>
                <a:gd name="T59" fmla="*/ 108 h 130"/>
                <a:gd name="T60" fmla="*/ 67 w 215"/>
                <a:gd name="T61" fmla="*/ 112 h 130"/>
                <a:gd name="T62" fmla="*/ 59 w 215"/>
                <a:gd name="T63" fmla="*/ 112 h 130"/>
                <a:gd name="T64" fmla="*/ 44 w 215"/>
                <a:gd name="T65" fmla="*/ 115 h 130"/>
                <a:gd name="T66" fmla="*/ 30 w 215"/>
                <a:gd name="T67" fmla="*/ 130 h 130"/>
                <a:gd name="T68" fmla="*/ 30 w 215"/>
                <a:gd name="T69" fmla="*/ 123 h 130"/>
                <a:gd name="T70" fmla="*/ 15 w 215"/>
                <a:gd name="T71" fmla="*/ 108 h 130"/>
                <a:gd name="T72" fmla="*/ 4 w 215"/>
                <a:gd name="T73" fmla="*/ 101 h 130"/>
                <a:gd name="T74" fmla="*/ 4 w 215"/>
                <a:gd name="T75" fmla="*/ 82 h 130"/>
                <a:gd name="T76" fmla="*/ 4 w 215"/>
                <a:gd name="T77" fmla="*/ 75 h 130"/>
                <a:gd name="T78" fmla="*/ 15 w 215"/>
                <a:gd name="T79" fmla="*/ 56 h 130"/>
                <a:gd name="T80" fmla="*/ 22 w 215"/>
                <a:gd name="T81" fmla="*/ 52 h 130"/>
                <a:gd name="T82" fmla="*/ 33 w 215"/>
                <a:gd name="T83" fmla="*/ 56 h 130"/>
                <a:gd name="T84" fmla="*/ 37 w 215"/>
                <a:gd name="T85" fmla="*/ 49 h 130"/>
                <a:gd name="T86" fmla="*/ 48 w 215"/>
                <a:gd name="T87" fmla="*/ 52 h 130"/>
                <a:gd name="T88" fmla="*/ 70 w 215"/>
                <a:gd name="T89" fmla="*/ 45 h 130"/>
                <a:gd name="T90" fmla="*/ 74 w 215"/>
                <a:gd name="T91" fmla="*/ 38 h 130"/>
                <a:gd name="T92" fmla="*/ 78 w 215"/>
                <a:gd name="T93" fmla="*/ 30 h 130"/>
                <a:gd name="T94" fmla="*/ 93 w 215"/>
                <a:gd name="T95" fmla="*/ 34 h 130"/>
                <a:gd name="T96" fmla="*/ 107 w 215"/>
                <a:gd name="T97" fmla="*/ 26 h 130"/>
                <a:gd name="T98" fmla="*/ 107 w 215"/>
                <a:gd name="T99" fmla="*/ 19 h 130"/>
                <a:gd name="T100" fmla="*/ 115 w 215"/>
                <a:gd name="T101" fmla="*/ 12 h 130"/>
                <a:gd name="T102" fmla="*/ 122 w 215"/>
                <a:gd name="T103" fmla="*/ 4 h 130"/>
                <a:gd name="T104" fmla="*/ 137 w 215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" h="130">
                  <a:moveTo>
                    <a:pt x="137" y="0"/>
                  </a:moveTo>
                  <a:lnTo>
                    <a:pt x="137" y="4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41" y="8"/>
                  </a:lnTo>
                  <a:lnTo>
                    <a:pt x="141" y="8"/>
                  </a:lnTo>
                  <a:lnTo>
                    <a:pt x="144" y="15"/>
                  </a:lnTo>
                  <a:lnTo>
                    <a:pt x="148" y="19"/>
                  </a:lnTo>
                  <a:lnTo>
                    <a:pt x="152" y="23"/>
                  </a:lnTo>
                  <a:lnTo>
                    <a:pt x="148" y="26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55" y="38"/>
                  </a:lnTo>
                  <a:lnTo>
                    <a:pt x="155" y="34"/>
                  </a:lnTo>
                  <a:lnTo>
                    <a:pt x="159" y="34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9" y="41"/>
                  </a:lnTo>
                  <a:lnTo>
                    <a:pt x="163" y="45"/>
                  </a:lnTo>
                  <a:lnTo>
                    <a:pt x="167" y="45"/>
                  </a:lnTo>
                  <a:lnTo>
                    <a:pt x="170" y="45"/>
                  </a:lnTo>
                  <a:lnTo>
                    <a:pt x="174" y="45"/>
                  </a:lnTo>
                  <a:lnTo>
                    <a:pt x="174" y="49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1" y="60"/>
                  </a:lnTo>
                  <a:lnTo>
                    <a:pt x="181" y="60"/>
                  </a:lnTo>
                  <a:lnTo>
                    <a:pt x="185" y="60"/>
                  </a:lnTo>
                  <a:lnTo>
                    <a:pt x="185" y="64"/>
                  </a:lnTo>
                  <a:lnTo>
                    <a:pt x="189" y="60"/>
                  </a:lnTo>
                  <a:lnTo>
                    <a:pt x="193" y="64"/>
                  </a:lnTo>
                  <a:lnTo>
                    <a:pt x="193" y="67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200" y="75"/>
                  </a:lnTo>
                  <a:lnTo>
                    <a:pt x="200" y="75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7" y="78"/>
                  </a:lnTo>
                  <a:lnTo>
                    <a:pt x="211" y="82"/>
                  </a:lnTo>
                  <a:lnTo>
                    <a:pt x="207" y="82"/>
                  </a:lnTo>
                  <a:lnTo>
                    <a:pt x="211" y="86"/>
                  </a:lnTo>
                  <a:lnTo>
                    <a:pt x="211" y="89"/>
                  </a:lnTo>
                  <a:lnTo>
                    <a:pt x="215" y="89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5" y="93"/>
                  </a:lnTo>
                  <a:lnTo>
                    <a:pt x="211" y="89"/>
                  </a:lnTo>
                  <a:lnTo>
                    <a:pt x="207" y="89"/>
                  </a:lnTo>
                  <a:lnTo>
                    <a:pt x="204" y="93"/>
                  </a:lnTo>
                  <a:lnTo>
                    <a:pt x="204" y="93"/>
                  </a:lnTo>
                  <a:lnTo>
                    <a:pt x="196" y="93"/>
                  </a:lnTo>
                  <a:lnTo>
                    <a:pt x="193" y="89"/>
                  </a:lnTo>
                  <a:lnTo>
                    <a:pt x="193" y="89"/>
                  </a:lnTo>
                  <a:lnTo>
                    <a:pt x="189" y="89"/>
                  </a:lnTo>
                  <a:lnTo>
                    <a:pt x="189" y="89"/>
                  </a:lnTo>
                  <a:lnTo>
                    <a:pt x="185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81" y="89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4" y="93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55" y="93"/>
                  </a:lnTo>
                  <a:lnTo>
                    <a:pt x="152" y="97"/>
                  </a:lnTo>
                  <a:lnTo>
                    <a:pt x="152" y="97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1" y="97"/>
                  </a:lnTo>
                  <a:lnTo>
                    <a:pt x="137" y="97"/>
                  </a:lnTo>
                  <a:lnTo>
                    <a:pt x="133" y="97"/>
                  </a:lnTo>
                  <a:lnTo>
                    <a:pt x="133" y="97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5" y="104"/>
                  </a:lnTo>
                  <a:lnTo>
                    <a:pt x="111" y="104"/>
                  </a:lnTo>
                  <a:lnTo>
                    <a:pt x="107" y="104"/>
                  </a:lnTo>
                  <a:lnTo>
                    <a:pt x="104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96" y="97"/>
                  </a:lnTo>
                  <a:lnTo>
                    <a:pt x="93" y="97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5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4" y="93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4" y="101"/>
                  </a:lnTo>
                  <a:lnTo>
                    <a:pt x="74" y="101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104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67" y="112"/>
                  </a:lnTo>
                  <a:lnTo>
                    <a:pt x="67" y="115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9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2" y="112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0" y="127"/>
                  </a:lnTo>
                  <a:lnTo>
                    <a:pt x="30" y="123"/>
                  </a:lnTo>
                  <a:lnTo>
                    <a:pt x="22" y="123"/>
                  </a:lnTo>
                  <a:lnTo>
                    <a:pt x="22" y="119"/>
                  </a:lnTo>
                  <a:lnTo>
                    <a:pt x="18" y="115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11" y="104"/>
                  </a:lnTo>
                  <a:lnTo>
                    <a:pt x="7" y="101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9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0" y="75"/>
                  </a:lnTo>
                  <a:lnTo>
                    <a:pt x="4" y="75"/>
                  </a:lnTo>
                  <a:lnTo>
                    <a:pt x="4" y="75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5" y="60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41" y="52"/>
                  </a:lnTo>
                  <a:lnTo>
                    <a:pt x="41" y="56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49"/>
                  </a:lnTo>
                  <a:lnTo>
                    <a:pt x="56" y="49"/>
                  </a:lnTo>
                  <a:lnTo>
                    <a:pt x="67" y="45"/>
                  </a:lnTo>
                  <a:lnTo>
                    <a:pt x="70" y="45"/>
                  </a:lnTo>
                  <a:lnTo>
                    <a:pt x="74" y="41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4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7" y="26"/>
                  </a:lnTo>
                  <a:lnTo>
                    <a:pt x="104" y="23"/>
                  </a:lnTo>
                  <a:lnTo>
                    <a:pt x="107" y="23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2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6" name="Freeform 110"/>
            <p:cNvSpPr/>
            <p:nvPr/>
          </p:nvSpPr>
          <p:spPr bwMode="auto">
            <a:xfrm>
              <a:off x="4488589" y="2517214"/>
              <a:ext cx="328091" cy="277912"/>
            </a:xfrm>
            <a:custGeom>
              <a:avLst/>
              <a:gdLst>
                <a:gd name="T0" fmla="*/ 237 w 255"/>
                <a:gd name="T1" fmla="*/ 208 h 216"/>
                <a:gd name="T2" fmla="*/ 248 w 255"/>
                <a:gd name="T3" fmla="*/ 60 h 216"/>
                <a:gd name="T4" fmla="*/ 244 w 255"/>
                <a:gd name="T5" fmla="*/ 49 h 216"/>
                <a:gd name="T6" fmla="*/ 248 w 255"/>
                <a:gd name="T7" fmla="*/ 41 h 216"/>
                <a:gd name="T8" fmla="*/ 244 w 255"/>
                <a:gd name="T9" fmla="*/ 34 h 216"/>
                <a:gd name="T10" fmla="*/ 248 w 255"/>
                <a:gd name="T11" fmla="*/ 23 h 216"/>
                <a:gd name="T12" fmla="*/ 244 w 255"/>
                <a:gd name="T13" fmla="*/ 19 h 216"/>
                <a:gd name="T14" fmla="*/ 237 w 255"/>
                <a:gd name="T15" fmla="*/ 19 h 216"/>
                <a:gd name="T16" fmla="*/ 226 w 255"/>
                <a:gd name="T17" fmla="*/ 15 h 216"/>
                <a:gd name="T18" fmla="*/ 215 w 255"/>
                <a:gd name="T19" fmla="*/ 12 h 216"/>
                <a:gd name="T20" fmla="*/ 215 w 255"/>
                <a:gd name="T21" fmla="*/ 12 h 216"/>
                <a:gd name="T22" fmla="*/ 207 w 255"/>
                <a:gd name="T23" fmla="*/ 4 h 216"/>
                <a:gd name="T24" fmla="*/ 200 w 255"/>
                <a:gd name="T25" fmla="*/ 4 h 216"/>
                <a:gd name="T26" fmla="*/ 196 w 255"/>
                <a:gd name="T27" fmla="*/ 4 h 216"/>
                <a:gd name="T28" fmla="*/ 189 w 255"/>
                <a:gd name="T29" fmla="*/ 4 h 216"/>
                <a:gd name="T30" fmla="*/ 178 w 255"/>
                <a:gd name="T31" fmla="*/ 4 h 216"/>
                <a:gd name="T32" fmla="*/ 166 w 255"/>
                <a:gd name="T33" fmla="*/ 12 h 216"/>
                <a:gd name="T34" fmla="*/ 163 w 255"/>
                <a:gd name="T35" fmla="*/ 19 h 216"/>
                <a:gd name="T36" fmla="*/ 166 w 255"/>
                <a:gd name="T37" fmla="*/ 30 h 216"/>
                <a:gd name="T38" fmla="*/ 166 w 255"/>
                <a:gd name="T39" fmla="*/ 38 h 216"/>
                <a:gd name="T40" fmla="*/ 163 w 255"/>
                <a:gd name="T41" fmla="*/ 45 h 216"/>
                <a:gd name="T42" fmla="*/ 152 w 255"/>
                <a:gd name="T43" fmla="*/ 49 h 216"/>
                <a:gd name="T44" fmla="*/ 141 w 255"/>
                <a:gd name="T45" fmla="*/ 41 h 216"/>
                <a:gd name="T46" fmla="*/ 126 w 255"/>
                <a:gd name="T47" fmla="*/ 34 h 216"/>
                <a:gd name="T48" fmla="*/ 107 w 255"/>
                <a:gd name="T49" fmla="*/ 30 h 216"/>
                <a:gd name="T50" fmla="*/ 100 w 255"/>
                <a:gd name="T51" fmla="*/ 30 h 216"/>
                <a:gd name="T52" fmla="*/ 89 w 255"/>
                <a:gd name="T53" fmla="*/ 19 h 216"/>
                <a:gd name="T54" fmla="*/ 85 w 255"/>
                <a:gd name="T55" fmla="*/ 12 h 216"/>
                <a:gd name="T56" fmla="*/ 70 w 255"/>
                <a:gd name="T57" fmla="*/ 4 h 216"/>
                <a:gd name="T58" fmla="*/ 55 w 255"/>
                <a:gd name="T59" fmla="*/ 4 h 216"/>
                <a:gd name="T60" fmla="*/ 37 w 255"/>
                <a:gd name="T61" fmla="*/ 4 h 216"/>
                <a:gd name="T62" fmla="*/ 29 w 255"/>
                <a:gd name="T63" fmla="*/ 0 h 216"/>
                <a:gd name="T64" fmla="*/ 29 w 255"/>
                <a:gd name="T65" fmla="*/ 8 h 216"/>
                <a:gd name="T66" fmla="*/ 29 w 255"/>
                <a:gd name="T67" fmla="*/ 15 h 216"/>
                <a:gd name="T68" fmla="*/ 18 w 255"/>
                <a:gd name="T69" fmla="*/ 23 h 216"/>
                <a:gd name="T70" fmla="*/ 11 w 255"/>
                <a:gd name="T71" fmla="*/ 23 h 216"/>
                <a:gd name="T72" fmla="*/ 7 w 255"/>
                <a:gd name="T73" fmla="*/ 26 h 216"/>
                <a:gd name="T74" fmla="*/ 11 w 255"/>
                <a:gd name="T75" fmla="*/ 34 h 216"/>
                <a:gd name="T76" fmla="*/ 11 w 255"/>
                <a:gd name="T77" fmla="*/ 38 h 216"/>
                <a:gd name="T78" fmla="*/ 7 w 255"/>
                <a:gd name="T79" fmla="*/ 41 h 216"/>
                <a:gd name="T80" fmla="*/ 4 w 255"/>
                <a:gd name="T81" fmla="*/ 45 h 216"/>
                <a:gd name="T82" fmla="*/ 0 w 255"/>
                <a:gd name="T83" fmla="*/ 45 h 216"/>
                <a:gd name="T84" fmla="*/ 0 w 255"/>
                <a:gd name="T85" fmla="*/ 49 h 216"/>
                <a:gd name="T86" fmla="*/ 0 w 255"/>
                <a:gd name="T87" fmla="*/ 52 h 216"/>
                <a:gd name="T88" fmla="*/ 4 w 255"/>
                <a:gd name="T89" fmla="*/ 67 h 216"/>
                <a:gd name="T90" fmla="*/ 4 w 255"/>
                <a:gd name="T91" fmla="*/ 75 h 216"/>
                <a:gd name="T92" fmla="*/ 7 w 255"/>
                <a:gd name="T93" fmla="*/ 86 h 216"/>
                <a:gd name="T94" fmla="*/ 4 w 255"/>
                <a:gd name="T95" fmla="*/ 97 h 216"/>
                <a:gd name="T96" fmla="*/ 7 w 255"/>
                <a:gd name="T97" fmla="*/ 104 h 216"/>
                <a:gd name="T98" fmla="*/ 0 w 255"/>
                <a:gd name="T99" fmla="*/ 108 h 216"/>
                <a:gd name="T100" fmla="*/ 0 w 255"/>
                <a:gd name="T101" fmla="*/ 112 h 216"/>
                <a:gd name="T102" fmla="*/ 4 w 255"/>
                <a:gd name="T103" fmla="*/ 119 h 216"/>
                <a:gd name="T104" fmla="*/ 7 w 255"/>
                <a:gd name="T105" fmla="*/ 127 h 216"/>
                <a:gd name="T106" fmla="*/ 11 w 255"/>
                <a:gd name="T107" fmla="*/ 130 h 216"/>
                <a:gd name="T108" fmla="*/ 11 w 255"/>
                <a:gd name="T109" fmla="*/ 138 h 216"/>
                <a:gd name="T110" fmla="*/ 15 w 255"/>
                <a:gd name="T111" fmla="*/ 141 h 216"/>
                <a:gd name="T112" fmla="*/ 26 w 255"/>
                <a:gd name="T113" fmla="*/ 141 h 216"/>
                <a:gd name="T114" fmla="*/ 33 w 255"/>
                <a:gd name="T115" fmla="*/ 145 h 216"/>
                <a:gd name="T116" fmla="*/ 37 w 255"/>
                <a:gd name="T117" fmla="*/ 153 h 216"/>
                <a:gd name="T118" fmla="*/ 41 w 255"/>
                <a:gd name="T119" fmla="*/ 156 h 216"/>
                <a:gd name="T120" fmla="*/ 74 w 255"/>
                <a:gd name="T121" fmla="*/ 167 h 216"/>
                <a:gd name="T122" fmla="*/ 237 w 255"/>
                <a:gd name="T123" fmla="*/ 216 h 216"/>
                <a:gd name="T124" fmla="*/ 237 w 255"/>
                <a:gd name="T1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5" h="216">
                  <a:moveTo>
                    <a:pt x="237" y="216"/>
                  </a:moveTo>
                  <a:lnTo>
                    <a:pt x="237" y="208"/>
                  </a:lnTo>
                  <a:lnTo>
                    <a:pt x="255" y="20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4" y="45"/>
                  </a:lnTo>
                  <a:lnTo>
                    <a:pt x="248" y="41"/>
                  </a:lnTo>
                  <a:lnTo>
                    <a:pt x="248" y="38"/>
                  </a:lnTo>
                  <a:lnTo>
                    <a:pt x="244" y="34"/>
                  </a:lnTo>
                  <a:lnTo>
                    <a:pt x="248" y="26"/>
                  </a:lnTo>
                  <a:lnTo>
                    <a:pt x="248" y="23"/>
                  </a:lnTo>
                  <a:lnTo>
                    <a:pt x="248" y="19"/>
                  </a:lnTo>
                  <a:lnTo>
                    <a:pt x="244" y="19"/>
                  </a:lnTo>
                  <a:lnTo>
                    <a:pt x="240" y="15"/>
                  </a:lnTo>
                  <a:lnTo>
                    <a:pt x="237" y="19"/>
                  </a:lnTo>
                  <a:lnTo>
                    <a:pt x="226" y="15"/>
                  </a:lnTo>
                  <a:lnTo>
                    <a:pt x="226" y="15"/>
                  </a:lnTo>
                  <a:lnTo>
                    <a:pt x="222" y="15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12"/>
                  </a:lnTo>
                  <a:lnTo>
                    <a:pt x="215" y="8"/>
                  </a:lnTo>
                  <a:lnTo>
                    <a:pt x="207" y="4"/>
                  </a:lnTo>
                  <a:lnTo>
                    <a:pt x="203" y="4"/>
                  </a:lnTo>
                  <a:lnTo>
                    <a:pt x="200" y="4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5" y="4"/>
                  </a:lnTo>
                  <a:lnTo>
                    <a:pt x="178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66" y="15"/>
                  </a:lnTo>
                  <a:lnTo>
                    <a:pt x="163" y="19"/>
                  </a:lnTo>
                  <a:lnTo>
                    <a:pt x="163" y="26"/>
                  </a:lnTo>
                  <a:lnTo>
                    <a:pt x="166" y="30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3" y="41"/>
                  </a:lnTo>
                  <a:lnTo>
                    <a:pt x="163" y="45"/>
                  </a:lnTo>
                  <a:lnTo>
                    <a:pt x="155" y="49"/>
                  </a:lnTo>
                  <a:lnTo>
                    <a:pt x="152" y="49"/>
                  </a:lnTo>
                  <a:lnTo>
                    <a:pt x="144" y="49"/>
                  </a:lnTo>
                  <a:lnTo>
                    <a:pt x="141" y="41"/>
                  </a:lnTo>
                  <a:lnTo>
                    <a:pt x="133" y="38"/>
                  </a:lnTo>
                  <a:lnTo>
                    <a:pt x="126" y="34"/>
                  </a:lnTo>
                  <a:lnTo>
                    <a:pt x="115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9" y="19"/>
                  </a:lnTo>
                  <a:lnTo>
                    <a:pt x="89" y="15"/>
                  </a:lnTo>
                  <a:lnTo>
                    <a:pt x="85" y="12"/>
                  </a:lnTo>
                  <a:lnTo>
                    <a:pt x="74" y="8"/>
                  </a:lnTo>
                  <a:lnTo>
                    <a:pt x="70" y="4"/>
                  </a:lnTo>
                  <a:lnTo>
                    <a:pt x="63" y="4"/>
                  </a:lnTo>
                  <a:lnTo>
                    <a:pt x="55" y="4"/>
                  </a:lnTo>
                  <a:lnTo>
                    <a:pt x="44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9" y="15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4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56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4" y="75"/>
                  </a:lnTo>
                  <a:lnTo>
                    <a:pt x="4" y="82"/>
                  </a:lnTo>
                  <a:lnTo>
                    <a:pt x="7" y="86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9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1" y="130"/>
                  </a:lnTo>
                  <a:lnTo>
                    <a:pt x="11" y="130"/>
                  </a:lnTo>
                  <a:lnTo>
                    <a:pt x="11" y="134"/>
                  </a:lnTo>
                  <a:lnTo>
                    <a:pt x="11" y="138"/>
                  </a:lnTo>
                  <a:lnTo>
                    <a:pt x="11" y="138"/>
                  </a:lnTo>
                  <a:lnTo>
                    <a:pt x="15" y="141"/>
                  </a:lnTo>
                  <a:lnTo>
                    <a:pt x="22" y="141"/>
                  </a:lnTo>
                  <a:lnTo>
                    <a:pt x="26" y="141"/>
                  </a:lnTo>
                  <a:lnTo>
                    <a:pt x="29" y="141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70" y="164"/>
                  </a:lnTo>
                  <a:lnTo>
                    <a:pt x="74" y="167"/>
                  </a:lnTo>
                  <a:lnTo>
                    <a:pt x="107" y="153"/>
                  </a:lnTo>
                  <a:lnTo>
                    <a:pt x="237" y="216"/>
                  </a:lnTo>
                  <a:lnTo>
                    <a:pt x="237" y="216"/>
                  </a:lnTo>
                  <a:lnTo>
                    <a:pt x="237" y="2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111"/>
            <p:cNvSpPr>
              <a:spLocks noEditPoints="1"/>
            </p:cNvSpPr>
            <p:nvPr/>
          </p:nvSpPr>
          <p:spPr bwMode="auto">
            <a:xfrm>
              <a:off x="4444842" y="2427150"/>
              <a:ext cx="81058" cy="147963"/>
            </a:xfrm>
            <a:custGeom>
              <a:avLst/>
              <a:gdLst>
                <a:gd name="T0" fmla="*/ 38 w 63"/>
                <a:gd name="T1" fmla="*/ 115 h 115"/>
                <a:gd name="T2" fmla="*/ 41 w 63"/>
                <a:gd name="T3" fmla="*/ 115 h 115"/>
                <a:gd name="T4" fmla="*/ 45 w 63"/>
                <a:gd name="T5" fmla="*/ 111 h 115"/>
                <a:gd name="T6" fmla="*/ 45 w 63"/>
                <a:gd name="T7" fmla="*/ 108 h 115"/>
                <a:gd name="T8" fmla="*/ 41 w 63"/>
                <a:gd name="T9" fmla="*/ 100 h 115"/>
                <a:gd name="T10" fmla="*/ 41 w 63"/>
                <a:gd name="T11" fmla="*/ 96 h 115"/>
                <a:gd name="T12" fmla="*/ 49 w 63"/>
                <a:gd name="T13" fmla="*/ 93 h 115"/>
                <a:gd name="T14" fmla="*/ 52 w 63"/>
                <a:gd name="T15" fmla="*/ 89 h 115"/>
                <a:gd name="T16" fmla="*/ 63 w 63"/>
                <a:gd name="T17" fmla="*/ 78 h 115"/>
                <a:gd name="T18" fmla="*/ 63 w 63"/>
                <a:gd name="T19" fmla="*/ 70 h 115"/>
                <a:gd name="T20" fmla="*/ 60 w 63"/>
                <a:gd name="T21" fmla="*/ 70 h 115"/>
                <a:gd name="T22" fmla="*/ 56 w 63"/>
                <a:gd name="T23" fmla="*/ 67 h 115"/>
                <a:gd name="T24" fmla="*/ 52 w 63"/>
                <a:gd name="T25" fmla="*/ 63 h 115"/>
                <a:gd name="T26" fmla="*/ 52 w 63"/>
                <a:gd name="T27" fmla="*/ 63 h 115"/>
                <a:gd name="T28" fmla="*/ 49 w 63"/>
                <a:gd name="T29" fmla="*/ 63 h 115"/>
                <a:gd name="T30" fmla="*/ 45 w 63"/>
                <a:gd name="T31" fmla="*/ 63 h 115"/>
                <a:gd name="T32" fmla="*/ 38 w 63"/>
                <a:gd name="T33" fmla="*/ 56 h 115"/>
                <a:gd name="T34" fmla="*/ 49 w 63"/>
                <a:gd name="T35" fmla="*/ 44 h 115"/>
                <a:gd name="T36" fmla="*/ 52 w 63"/>
                <a:gd name="T37" fmla="*/ 41 h 115"/>
                <a:gd name="T38" fmla="*/ 56 w 63"/>
                <a:gd name="T39" fmla="*/ 37 h 115"/>
                <a:gd name="T40" fmla="*/ 52 w 63"/>
                <a:gd name="T41" fmla="*/ 33 h 115"/>
                <a:gd name="T42" fmla="*/ 49 w 63"/>
                <a:gd name="T43" fmla="*/ 26 h 115"/>
                <a:gd name="T44" fmla="*/ 45 w 63"/>
                <a:gd name="T45" fmla="*/ 19 h 115"/>
                <a:gd name="T46" fmla="*/ 49 w 63"/>
                <a:gd name="T47" fmla="*/ 15 h 115"/>
                <a:gd name="T48" fmla="*/ 52 w 63"/>
                <a:gd name="T49" fmla="*/ 7 h 115"/>
                <a:gd name="T50" fmla="*/ 45 w 63"/>
                <a:gd name="T51" fmla="*/ 11 h 115"/>
                <a:gd name="T52" fmla="*/ 41 w 63"/>
                <a:gd name="T53" fmla="*/ 11 h 115"/>
                <a:gd name="T54" fmla="*/ 38 w 63"/>
                <a:gd name="T55" fmla="*/ 4 h 115"/>
                <a:gd name="T56" fmla="*/ 34 w 63"/>
                <a:gd name="T57" fmla="*/ 0 h 115"/>
                <a:gd name="T58" fmla="*/ 30 w 63"/>
                <a:gd name="T59" fmla="*/ 4 h 115"/>
                <a:gd name="T60" fmla="*/ 26 w 63"/>
                <a:gd name="T61" fmla="*/ 4 h 115"/>
                <a:gd name="T62" fmla="*/ 15 w 63"/>
                <a:gd name="T63" fmla="*/ 7 h 115"/>
                <a:gd name="T64" fmla="*/ 15 w 63"/>
                <a:gd name="T65" fmla="*/ 11 h 115"/>
                <a:gd name="T66" fmla="*/ 15 w 63"/>
                <a:gd name="T67" fmla="*/ 15 h 115"/>
                <a:gd name="T68" fmla="*/ 12 w 63"/>
                <a:gd name="T69" fmla="*/ 30 h 115"/>
                <a:gd name="T70" fmla="*/ 15 w 63"/>
                <a:gd name="T71" fmla="*/ 33 h 115"/>
                <a:gd name="T72" fmla="*/ 15 w 63"/>
                <a:gd name="T73" fmla="*/ 37 h 115"/>
                <a:gd name="T74" fmla="*/ 15 w 63"/>
                <a:gd name="T75" fmla="*/ 41 h 115"/>
                <a:gd name="T76" fmla="*/ 12 w 63"/>
                <a:gd name="T77" fmla="*/ 48 h 115"/>
                <a:gd name="T78" fmla="*/ 8 w 63"/>
                <a:gd name="T79" fmla="*/ 52 h 115"/>
                <a:gd name="T80" fmla="*/ 4 w 63"/>
                <a:gd name="T81" fmla="*/ 56 h 115"/>
                <a:gd name="T82" fmla="*/ 0 w 63"/>
                <a:gd name="T83" fmla="*/ 63 h 115"/>
                <a:gd name="T84" fmla="*/ 4 w 63"/>
                <a:gd name="T85" fmla="*/ 67 h 115"/>
                <a:gd name="T86" fmla="*/ 8 w 63"/>
                <a:gd name="T87" fmla="*/ 70 h 115"/>
                <a:gd name="T88" fmla="*/ 12 w 63"/>
                <a:gd name="T89" fmla="*/ 78 h 115"/>
                <a:gd name="T90" fmla="*/ 19 w 63"/>
                <a:gd name="T91" fmla="*/ 82 h 115"/>
                <a:gd name="T92" fmla="*/ 26 w 63"/>
                <a:gd name="T93" fmla="*/ 85 h 115"/>
                <a:gd name="T94" fmla="*/ 34 w 63"/>
                <a:gd name="T95" fmla="*/ 115 h 115"/>
                <a:gd name="T96" fmla="*/ 49 w 63"/>
                <a:gd name="T97" fmla="*/ 59 h 115"/>
                <a:gd name="T98" fmla="*/ 56 w 63"/>
                <a:gd name="T99" fmla="*/ 59 h 115"/>
                <a:gd name="T100" fmla="*/ 49 w 63"/>
                <a:gd name="T101" fmla="*/ 5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115">
                  <a:moveTo>
                    <a:pt x="34" y="115"/>
                  </a:moveTo>
                  <a:lnTo>
                    <a:pt x="38" y="115"/>
                  </a:lnTo>
                  <a:lnTo>
                    <a:pt x="38" y="115"/>
                  </a:lnTo>
                  <a:lnTo>
                    <a:pt x="41" y="115"/>
                  </a:lnTo>
                  <a:lnTo>
                    <a:pt x="41" y="111"/>
                  </a:lnTo>
                  <a:lnTo>
                    <a:pt x="45" y="111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5" y="93"/>
                  </a:lnTo>
                  <a:lnTo>
                    <a:pt x="49" y="93"/>
                  </a:lnTo>
                  <a:lnTo>
                    <a:pt x="52" y="93"/>
                  </a:lnTo>
                  <a:lnTo>
                    <a:pt x="52" y="89"/>
                  </a:lnTo>
                  <a:lnTo>
                    <a:pt x="63" y="85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0" y="70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7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5" y="63"/>
                  </a:lnTo>
                  <a:lnTo>
                    <a:pt x="41" y="59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9" y="44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6" y="37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5" y="19"/>
                  </a:lnTo>
                  <a:lnTo>
                    <a:pt x="49" y="15"/>
                  </a:lnTo>
                  <a:lnTo>
                    <a:pt x="49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5" y="82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26" y="85"/>
                  </a:lnTo>
                  <a:lnTo>
                    <a:pt x="34" y="115"/>
                  </a:lnTo>
                  <a:lnTo>
                    <a:pt x="34" y="115"/>
                  </a:lnTo>
                  <a:close/>
                  <a:moveTo>
                    <a:pt x="49" y="59"/>
                  </a:moveTo>
                  <a:lnTo>
                    <a:pt x="49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2" y="63"/>
                  </a:lnTo>
                  <a:lnTo>
                    <a:pt x="49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8" name="Freeform 112"/>
            <p:cNvSpPr/>
            <p:nvPr/>
          </p:nvSpPr>
          <p:spPr bwMode="auto">
            <a:xfrm>
              <a:off x="4116753" y="2432297"/>
              <a:ext cx="424588" cy="371837"/>
            </a:xfrm>
            <a:custGeom>
              <a:avLst/>
              <a:gdLst>
                <a:gd name="T0" fmla="*/ 326 w 330"/>
                <a:gd name="T1" fmla="*/ 219 h 289"/>
                <a:gd name="T2" fmla="*/ 318 w 330"/>
                <a:gd name="T3" fmla="*/ 207 h 289"/>
                <a:gd name="T4" fmla="*/ 304 w 330"/>
                <a:gd name="T5" fmla="*/ 207 h 289"/>
                <a:gd name="T6" fmla="*/ 300 w 330"/>
                <a:gd name="T7" fmla="*/ 200 h 289"/>
                <a:gd name="T8" fmla="*/ 296 w 330"/>
                <a:gd name="T9" fmla="*/ 193 h 289"/>
                <a:gd name="T10" fmla="*/ 289 w 330"/>
                <a:gd name="T11" fmla="*/ 178 h 289"/>
                <a:gd name="T12" fmla="*/ 289 w 330"/>
                <a:gd name="T13" fmla="*/ 174 h 289"/>
                <a:gd name="T14" fmla="*/ 296 w 330"/>
                <a:gd name="T15" fmla="*/ 167 h 289"/>
                <a:gd name="T16" fmla="*/ 296 w 330"/>
                <a:gd name="T17" fmla="*/ 152 h 289"/>
                <a:gd name="T18" fmla="*/ 293 w 330"/>
                <a:gd name="T19" fmla="*/ 137 h 289"/>
                <a:gd name="T20" fmla="*/ 289 w 330"/>
                <a:gd name="T21" fmla="*/ 118 h 289"/>
                <a:gd name="T22" fmla="*/ 289 w 330"/>
                <a:gd name="T23" fmla="*/ 111 h 289"/>
                <a:gd name="T24" fmla="*/ 274 w 330"/>
                <a:gd name="T25" fmla="*/ 78 h 289"/>
                <a:gd name="T26" fmla="*/ 267 w 330"/>
                <a:gd name="T27" fmla="*/ 70 h 289"/>
                <a:gd name="T28" fmla="*/ 259 w 330"/>
                <a:gd name="T29" fmla="*/ 63 h 289"/>
                <a:gd name="T30" fmla="*/ 255 w 330"/>
                <a:gd name="T31" fmla="*/ 59 h 289"/>
                <a:gd name="T32" fmla="*/ 263 w 330"/>
                <a:gd name="T33" fmla="*/ 48 h 289"/>
                <a:gd name="T34" fmla="*/ 267 w 330"/>
                <a:gd name="T35" fmla="*/ 37 h 289"/>
                <a:gd name="T36" fmla="*/ 270 w 330"/>
                <a:gd name="T37" fmla="*/ 33 h 289"/>
                <a:gd name="T38" fmla="*/ 267 w 330"/>
                <a:gd name="T39" fmla="*/ 29 h 289"/>
                <a:gd name="T40" fmla="*/ 270 w 330"/>
                <a:gd name="T41" fmla="*/ 11 h 289"/>
                <a:gd name="T42" fmla="*/ 270 w 330"/>
                <a:gd name="T43" fmla="*/ 3 h 289"/>
                <a:gd name="T44" fmla="*/ 263 w 330"/>
                <a:gd name="T45" fmla="*/ 3 h 289"/>
                <a:gd name="T46" fmla="*/ 248 w 330"/>
                <a:gd name="T47" fmla="*/ 0 h 289"/>
                <a:gd name="T48" fmla="*/ 241 w 330"/>
                <a:gd name="T49" fmla="*/ 3 h 289"/>
                <a:gd name="T50" fmla="*/ 233 w 330"/>
                <a:gd name="T51" fmla="*/ 0 h 289"/>
                <a:gd name="T52" fmla="*/ 226 w 330"/>
                <a:gd name="T53" fmla="*/ 7 h 289"/>
                <a:gd name="T54" fmla="*/ 218 w 330"/>
                <a:gd name="T55" fmla="*/ 7 h 289"/>
                <a:gd name="T56" fmla="*/ 207 w 330"/>
                <a:gd name="T57" fmla="*/ 3 h 289"/>
                <a:gd name="T58" fmla="*/ 200 w 330"/>
                <a:gd name="T59" fmla="*/ 3 h 289"/>
                <a:gd name="T60" fmla="*/ 193 w 330"/>
                <a:gd name="T61" fmla="*/ 3 h 289"/>
                <a:gd name="T62" fmla="*/ 185 w 330"/>
                <a:gd name="T63" fmla="*/ 7 h 289"/>
                <a:gd name="T64" fmla="*/ 174 w 330"/>
                <a:gd name="T65" fmla="*/ 7 h 289"/>
                <a:gd name="T66" fmla="*/ 159 w 330"/>
                <a:gd name="T67" fmla="*/ 7 h 289"/>
                <a:gd name="T68" fmla="*/ 144 w 330"/>
                <a:gd name="T69" fmla="*/ 15 h 289"/>
                <a:gd name="T70" fmla="*/ 141 w 330"/>
                <a:gd name="T71" fmla="*/ 22 h 289"/>
                <a:gd name="T72" fmla="*/ 133 w 330"/>
                <a:gd name="T73" fmla="*/ 22 h 289"/>
                <a:gd name="T74" fmla="*/ 126 w 330"/>
                <a:gd name="T75" fmla="*/ 22 h 289"/>
                <a:gd name="T76" fmla="*/ 118 w 330"/>
                <a:gd name="T77" fmla="*/ 29 h 289"/>
                <a:gd name="T78" fmla="*/ 107 w 330"/>
                <a:gd name="T79" fmla="*/ 33 h 289"/>
                <a:gd name="T80" fmla="*/ 111 w 330"/>
                <a:gd name="T81" fmla="*/ 40 h 289"/>
                <a:gd name="T82" fmla="*/ 111 w 330"/>
                <a:gd name="T83" fmla="*/ 48 h 289"/>
                <a:gd name="T84" fmla="*/ 115 w 330"/>
                <a:gd name="T85" fmla="*/ 66 h 289"/>
                <a:gd name="T86" fmla="*/ 118 w 330"/>
                <a:gd name="T87" fmla="*/ 74 h 289"/>
                <a:gd name="T88" fmla="*/ 126 w 330"/>
                <a:gd name="T89" fmla="*/ 78 h 289"/>
                <a:gd name="T90" fmla="*/ 122 w 330"/>
                <a:gd name="T91" fmla="*/ 85 h 289"/>
                <a:gd name="T92" fmla="*/ 93 w 330"/>
                <a:gd name="T93" fmla="*/ 92 h 289"/>
                <a:gd name="T94" fmla="*/ 89 w 330"/>
                <a:gd name="T95" fmla="*/ 104 h 289"/>
                <a:gd name="T96" fmla="*/ 59 w 330"/>
                <a:gd name="T97" fmla="*/ 122 h 289"/>
                <a:gd name="T98" fmla="*/ 33 w 330"/>
                <a:gd name="T99" fmla="*/ 130 h 289"/>
                <a:gd name="T100" fmla="*/ 15 w 330"/>
                <a:gd name="T101" fmla="*/ 133 h 289"/>
                <a:gd name="T102" fmla="*/ 0 w 330"/>
                <a:gd name="T103" fmla="*/ 144 h 289"/>
                <a:gd name="T104" fmla="*/ 0 w 330"/>
                <a:gd name="T105" fmla="*/ 159 h 289"/>
                <a:gd name="T106" fmla="*/ 59 w 330"/>
                <a:gd name="T107" fmla="*/ 196 h 289"/>
                <a:gd name="T108" fmla="*/ 170 w 330"/>
                <a:gd name="T109" fmla="*/ 270 h 289"/>
                <a:gd name="T110" fmla="*/ 185 w 330"/>
                <a:gd name="T111" fmla="*/ 274 h 289"/>
                <a:gd name="T112" fmla="*/ 193 w 330"/>
                <a:gd name="T113" fmla="*/ 278 h 289"/>
                <a:gd name="T114" fmla="*/ 193 w 330"/>
                <a:gd name="T115" fmla="*/ 289 h 289"/>
                <a:gd name="T116" fmla="*/ 211 w 330"/>
                <a:gd name="T117" fmla="*/ 289 h 289"/>
                <a:gd name="T118" fmla="*/ 237 w 330"/>
                <a:gd name="T119" fmla="*/ 282 h 289"/>
                <a:gd name="T120" fmla="*/ 330 w 330"/>
                <a:gd name="T121" fmla="*/ 22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9">
                  <a:moveTo>
                    <a:pt x="330" y="222"/>
                  </a:moveTo>
                  <a:lnTo>
                    <a:pt x="330" y="222"/>
                  </a:lnTo>
                  <a:lnTo>
                    <a:pt x="326" y="219"/>
                  </a:lnTo>
                  <a:lnTo>
                    <a:pt x="326" y="219"/>
                  </a:lnTo>
                  <a:lnTo>
                    <a:pt x="322" y="211"/>
                  </a:lnTo>
                  <a:lnTo>
                    <a:pt x="318" y="207"/>
                  </a:lnTo>
                  <a:lnTo>
                    <a:pt x="315" y="207"/>
                  </a:lnTo>
                  <a:lnTo>
                    <a:pt x="311" y="207"/>
                  </a:lnTo>
                  <a:lnTo>
                    <a:pt x="304" y="207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6" y="193"/>
                  </a:lnTo>
                  <a:lnTo>
                    <a:pt x="296" y="189"/>
                  </a:lnTo>
                  <a:lnTo>
                    <a:pt x="293" y="185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93" y="170"/>
                  </a:lnTo>
                  <a:lnTo>
                    <a:pt x="296" y="170"/>
                  </a:lnTo>
                  <a:lnTo>
                    <a:pt x="296" y="167"/>
                  </a:lnTo>
                  <a:lnTo>
                    <a:pt x="293" y="163"/>
                  </a:lnTo>
                  <a:lnTo>
                    <a:pt x="293" y="159"/>
                  </a:lnTo>
                  <a:lnTo>
                    <a:pt x="296" y="152"/>
                  </a:lnTo>
                  <a:lnTo>
                    <a:pt x="293" y="148"/>
                  </a:lnTo>
                  <a:lnTo>
                    <a:pt x="293" y="141"/>
                  </a:lnTo>
                  <a:lnTo>
                    <a:pt x="293" y="137"/>
                  </a:lnTo>
                  <a:lnTo>
                    <a:pt x="293" y="133"/>
                  </a:lnTo>
                  <a:lnTo>
                    <a:pt x="293" y="122"/>
                  </a:lnTo>
                  <a:lnTo>
                    <a:pt x="289" y="118"/>
                  </a:lnTo>
                  <a:lnTo>
                    <a:pt x="289" y="118"/>
                  </a:lnTo>
                  <a:lnTo>
                    <a:pt x="289" y="115"/>
                  </a:lnTo>
                  <a:lnTo>
                    <a:pt x="289" y="111"/>
                  </a:lnTo>
                  <a:lnTo>
                    <a:pt x="281" y="81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70" y="78"/>
                  </a:lnTo>
                  <a:lnTo>
                    <a:pt x="267" y="74"/>
                  </a:lnTo>
                  <a:lnTo>
                    <a:pt x="267" y="70"/>
                  </a:lnTo>
                  <a:lnTo>
                    <a:pt x="263" y="66"/>
                  </a:lnTo>
                  <a:lnTo>
                    <a:pt x="259" y="66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55" y="59"/>
                  </a:lnTo>
                  <a:lnTo>
                    <a:pt x="255" y="59"/>
                  </a:lnTo>
                  <a:lnTo>
                    <a:pt x="259" y="52"/>
                  </a:lnTo>
                  <a:lnTo>
                    <a:pt x="263" y="48"/>
                  </a:lnTo>
                  <a:lnTo>
                    <a:pt x="263" y="48"/>
                  </a:lnTo>
                  <a:lnTo>
                    <a:pt x="267" y="44"/>
                  </a:lnTo>
                  <a:lnTo>
                    <a:pt x="267" y="44"/>
                  </a:lnTo>
                  <a:lnTo>
                    <a:pt x="267" y="37"/>
                  </a:lnTo>
                  <a:lnTo>
                    <a:pt x="270" y="37"/>
                  </a:lnTo>
                  <a:lnTo>
                    <a:pt x="267" y="33"/>
                  </a:lnTo>
                  <a:lnTo>
                    <a:pt x="270" y="33"/>
                  </a:lnTo>
                  <a:lnTo>
                    <a:pt x="270" y="29"/>
                  </a:lnTo>
                  <a:lnTo>
                    <a:pt x="270" y="29"/>
                  </a:lnTo>
                  <a:lnTo>
                    <a:pt x="267" y="29"/>
                  </a:lnTo>
                  <a:lnTo>
                    <a:pt x="267" y="26"/>
                  </a:lnTo>
                  <a:lnTo>
                    <a:pt x="270" y="18"/>
                  </a:lnTo>
                  <a:lnTo>
                    <a:pt x="270" y="11"/>
                  </a:lnTo>
                  <a:lnTo>
                    <a:pt x="270" y="7"/>
                  </a:lnTo>
                  <a:lnTo>
                    <a:pt x="270" y="7"/>
                  </a:lnTo>
                  <a:lnTo>
                    <a:pt x="270" y="3"/>
                  </a:lnTo>
                  <a:lnTo>
                    <a:pt x="270" y="3"/>
                  </a:lnTo>
                  <a:lnTo>
                    <a:pt x="267" y="3"/>
                  </a:lnTo>
                  <a:lnTo>
                    <a:pt x="263" y="3"/>
                  </a:lnTo>
                  <a:lnTo>
                    <a:pt x="255" y="7"/>
                  </a:lnTo>
                  <a:lnTo>
                    <a:pt x="252" y="3"/>
                  </a:lnTo>
                  <a:lnTo>
                    <a:pt x="248" y="0"/>
                  </a:lnTo>
                  <a:lnTo>
                    <a:pt x="248" y="3"/>
                  </a:lnTo>
                  <a:lnTo>
                    <a:pt x="244" y="3"/>
                  </a:lnTo>
                  <a:lnTo>
                    <a:pt x="241" y="3"/>
                  </a:lnTo>
                  <a:lnTo>
                    <a:pt x="237" y="3"/>
                  </a:lnTo>
                  <a:lnTo>
                    <a:pt x="237" y="0"/>
                  </a:lnTo>
                  <a:lnTo>
                    <a:pt x="233" y="0"/>
                  </a:lnTo>
                  <a:lnTo>
                    <a:pt x="233" y="3"/>
                  </a:lnTo>
                  <a:lnTo>
                    <a:pt x="230" y="3"/>
                  </a:lnTo>
                  <a:lnTo>
                    <a:pt x="226" y="7"/>
                  </a:lnTo>
                  <a:lnTo>
                    <a:pt x="226" y="7"/>
                  </a:lnTo>
                  <a:lnTo>
                    <a:pt x="222" y="7"/>
                  </a:lnTo>
                  <a:lnTo>
                    <a:pt x="218" y="7"/>
                  </a:lnTo>
                  <a:lnTo>
                    <a:pt x="215" y="7"/>
                  </a:lnTo>
                  <a:lnTo>
                    <a:pt x="215" y="3"/>
                  </a:lnTo>
                  <a:lnTo>
                    <a:pt x="207" y="3"/>
                  </a:lnTo>
                  <a:lnTo>
                    <a:pt x="207" y="3"/>
                  </a:lnTo>
                  <a:lnTo>
                    <a:pt x="204" y="3"/>
                  </a:lnTo>
                  <a:lnTo>
                    <a:pt x="200" y="3"/>
                  </a:lnTo>
                  <a:lnTo>
                    <a:pt x="196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93" y="7"/>
                  </a:lnTo>
                  <a:lnTo>
                    <a:pt x="189" y="7"/>
                  </a:lnTo>
                  <a:lnTo>
                    <a:pt x="185" y="7"/>
                  </a:lnTo>
                  <a:lnTo>
                    <a:pt x="181" y="11"/>
                  </a:lnTo>
                  <a:lnTo>
                    <a:pt x="178" y="11"/>
                  </a:lnTo>
                  <a:lnTo>
                    <a:pt x="174" y="7"/>
                  </a:lnTo>
                  <a:lnTo>
                    <a:pt x="170" y="7"/>
                  </a:lnTo>
                  <a:lnTo>
                    <a:pt x="163" y="11"/>
                  </a:lnTo>
                  <a:lnTo>
                    <a:pt x="159" y="7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41" y="18"/>
                  </a:lnTo>
                  <a:lnTo>
                    <a:pt x="141" y="18"/>
                  </a:lnTo>
                  <a:lnTo>
                    <a:pt x="141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0" y="22"/>
                  </a:lnTo>
                  <a:lnTo>
                    <a:pt x="126" y="22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8" y="29"/>
                  </a:lnTo>
                  <a:lnTo>
                    <a:pt x="118" y="33"/>
                  </a:lnTo>
                  <a:lnTo>
                    <a:pt x="111" y="33"/>
                  </a:lnTo>
                  <a:lnTo>
                    <a:pt x="107" y="33"/>
                  </a:lnTo>
                  <a:lnTo>
                    <a:pt x="107" y="33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11" y="40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2"/>
                  </a:lnTo>
                  <a:lnTo>
                    <a:pt x="115" y="55"/>
                  </a:lnTo>
                  <a:lnTo>
                    <a:pt x="115" y="66"/>
                  </a:lnTo>
                  <a:lnTo>
                    <a:pt x="118" y="70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22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2" y="85"/>
                  </a:lnTo>
                  <a:lnTo>
                    <a:pt x="104" y="85"/>
                  </a:lnTo>
                  <a:lnTo>
                    <a:pt x="100" y="85"/>
                  </a:lnTo>
                  <a:lnTo>
                    <a:pt x="93" y="92"/>
                  </a:lnTo>
                  <a:lnTo>
                    <a:pt x="93" y="92"/>
                  </a:lnTo>
                  <a:lnTo>
                    <a:pt x="89" y="96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78" y="111"/>
                  </a:lnTo>
                  <a:lnTo>
                    <a:pt x="59" y="122"/>
                  </a:lnTo>
                  <a:lnTo>
                    <a:pt x="44" y="130"/>
                  </a:lnTo>
                  <a:lnTo>
                    <a:pt x="41" y="130"/>
                  </a:lnTo>
                  <a:lnTo>
                    <a:pt x="33" y="130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15" y="133"/>
                  </a:lnTo>
                  <a:lnTo>
                    <a:pt x="11" y="137"/>
                  </a:lnTo>
                  <a:lnTo>
                    <a:pt x="7" y="141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167" y="263"/>
                  </a:lnTo>
                  <a:lnTo>
                    <a:pt x="170" y="270"/>
                  </a:lnTo>
                  <a:lnTo>
                    <a:pt x="174" y="270"/>
                  </a:lnTo>
                  <a:lnTo>
                    <a:pt x="178" y="270"/>
                  </a:lnTo>
                  <a:lnTo>
                    <a:pt x="185" y="274"/>
                  </a:lnTo>
                  <a:lnTo>
                    <a:pt x="185" y="274"/>
                  </a:lnTo>
                  <a:lnTo>
                    <a:pt x="189" y="278"/>
                  </a:lnTo>
                  <a:lnTo>
                    <a:pt x="193" y="278"/>
                  </a:lnTo>
                  <a:lnTo>
                    <a:pt x="193" y="282"/>
                  </a:lnTo>
                  <a:lnTo>
                    <a:pt x="193" y="285"/>
                  </a:lnTo>
                  <a:lnTo>
                    <a:pt x="193" y="289"/>
                  </a:lnTo>
                  <a:lnTo>
                    <a:pt x="196" y="289"/>
                  </a:lnTo>
                  <a:lnTo>
                    <a:pt x="204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11" y="289"/>
                  </a:lnTo>
                  <a:lnTo>
                    <a:pt x="237" y="282"/>
                  </a:lnTo>
                  <a:lnTo>
                    <a:pt x="255" y="267"/>
                  </a:lnTo>
                  <a:lnTo>
                    <a:pt x="330" y="222"/>
                  </a:lnTo>
                  <a:lnTo>
                    <a:pt x="330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9" name="Freeform 113"/>
            <p:cNvSpPr/>
            <p:nvPr/>
          </p:nvSpPr>
          <p:spPr bwMode="auto">
            <a:xfrm>
              <a:off x="4030547" y="2455455"/>
              <a:ext cx="248320" cy="176269"/>
            </a:xfrm>
            <a:custGeom>
              <a:avLst/>
              <a:gdLst>
                <a:gd name="T0" fmla="*/ 67 w 193"/>
                <a:gd name="T1" fmla="*/ 126 h 137"/>
                <a:gd name="T2" fmla="*/ 78 w 193"/>
                <a:gd name="T3" fmla="*/ 119 h 137"/>
                <a:gd name="T4" fmla="*/ 93 w 193"/>
                <a:gd name="T5" fmla="*/ 112 h 137"/>
                <a:gd name="T6" fmla="*/ 100 w 193"/>
                <a:gd name="T7" fmla="*/ 112 h 137"/>
                <a:gd name="T8" fmla="*/ 111 w 193"/>
                <a:gd name="T9" fmla="*/ 112 h 137"/>
                <a:gd name="T10" fmla="*/ 145 w 193"/>
                <a:gd name="T11" fmla="*/ 93 h 137"/>
                <a:gd name="T12" fmla="*/ 156 w 193"/>
                <a:gd name="T13" fmla="*/ 86 h 137"/>
                <a:gd name="T14" fmla="*/ 160 w 193"/>
                <a:gd name="T15" fmla="*/ 74 h 137"/>
                <a:gd name="T16" fmla="*/ 167 w 193"/>
                <a:gd name="T17" fmla="*/ 67 h 137"/>
                <a:gd name="T18" fmla="*/ 189 w 193"/>
                <a:gd name="T19" fmla="*/ 67 h 137"/>
                <a:gd name="T20" fmla="*/ 189 w 193"/>
                <a:gd name="T21" fmla="*/ 63 h 137"/>
                <a:gd name="T22" fmla="*/ 189 w 193"/>
                <a:gd name="T23" fmla="*/ 60 h 137"/>
                <a:gd name="T24" fmla="*/ 185 w 193"/>
                <a:gd name="T25" fmla="*/ 56 h 137"/>
                <a:gd name="T26" fmla="*/ 185 w 193"/>
                <a:gd name="T27" fmla="*/ 52 h 137"/>
                <a:gd name="T28" fmla="*/ 182 w 193"/>
                <a:gd name="T29" fmla="*/ 37 h 137"/>
                <a:gd name="T30" fmla="*/ 178 w 193"/>
                <a:gd name="T31" fmla="*/ 30 h 137"/>
                <a:gd name="T32" fmla="*/ 178 w 193"/>
                <a:gd name="T33" fmla="*/ 22 h 137"/>
                <a:gd name="T34" fmla="*/ 178 w 193"/>
                <a:gd name="T35" fmla="*/ 19 h 137"/>
                <a:gd name="T36" fmla="*/ 174 w 193"/>
                <a:gd name="T37" fmla="*/ 15 h 137"/>
                <a:gd name="T38" fmla="*/ 163 w 193"/>
                <a:gd name="T39" fmla="*/ 15 h 137"/>
                <a:gd name="T40" fmla="*/ 160 w 193"/>
                <a:gd name="T41" fmla="*/ 11 h 137"/>
                <a:gd name="T42" fmla="*/ 160 w 193"/>
                <a:gd name="T43" fmla="*/ 11 h 137"/>
                <a:gd name="T44" fmla="*/ 152 w 193"/>
                <a:gd name="T45" fmla="*/ 15 h 137"/>
                <a:gd name="T46" fmla="*/ 141 w 193"/>
                <a:gd name="T47" fmla="*/ 11 h 137"/>
                <a:gd name="T48" fmla="*/ 134 w 193"/>
                <a:gd name="T49" fmla="*/ 15 h 137"/>
                <a:gd name="T50" fmla="*/ 126 w 193"/>
                <a:gd name="T51" fmla="*/ 8 h 137"/>
                <a:gd name="T52" fmla="*/ 123 w 193"/>
                <a:gd name="T53" fmla="*/ 4 h 137"/>
                <a:gd name="T54" fmla="*/ 123 w 193"/>
                <a:gd name="T55" fmla="*/ 4 h 137"/>
                <a:gd name="T56" fmla="*/ 119 w 193"/>
                <a:gd name="T57" fmla="*/ 4 h 137"/>
                <a:gd name="T58" fmla="*/ 115 w 193"/>
                <a:gd name="T59" fmla="*/ 4 h 137"/>
                <a:gd name="T60" fmla="*/ 111 w 193"/>
                <a:gd name="T61" fmla="*/ 15 h 137"/>
                <a:gd name="T62" fmla="*/ 108 w 193"/>
                <a:gd name="T63" fmla="*/ 26 h 137"/>
                <a:gd name="T64" fmla="*/ 97 w 193"/>
                <a:gd name="T65" fmla="*/ 37 h 137"/>
                <a:gd name="T66" fmla="*/ 93 w 193"/>
                <a:gd name="T67" fmla="*/ 37 h 137"/>
                <a:gd name="T68" fmla="*/ 82 w 193"/>
                <a:gd name="T69" fmla="*/ 45 h 137"/>
                <a:gd name="T70" fmla="*/ 74 w 193"/>
                <a:gd name="T71" fmla="*/ 48 h 137"/>
                <a:gd name="T72" fmla="*/ 67 w 193"/>
                <a:gd name="T73" fmla="*/ 52 h 137"/>
                <a:gd name="T74" fmla="*/ 63 w 193"/>
                <a:gd name="T75" fmla="*/ 63 h 137"/>
                <a:gd name="T76" fmla="*/ 56 w 193"/>
                <a:gd name="T77" fmla="*/ 71 h 137"/>
                <a:gd name="T78" fmla="*/ 52 w 193"/>
                <a:gd name="T79" fmla="*/ 82 h 137"/>
                <a:gd name="T80" fmla="*/ 52 w 193"/>
                <a:gd name="T81" fmla="*/ 93 h 137"/>
                <a:gd name="T82" fmla="*/ 56 w 193"/>
                <a:gd name="T83" fmla="*/ 97 h 137"/>
                <a:gd name="T84" fmla="*/ 45 w 193"/>
                <a:gd name="T85" fmla="*/ 112 h 137"/>
                <a:gd name="T86" fmla="*/ 37 w 193"/>
                <a:gd name="T87" fmla="*/ 119 h 137"/>
                <a:gd name="T88" fmla="*/ 23 w 193"/>
                <a:gd name="T89" fmla="*/ 130 h 137"/>
                <a:gd name="T90" fmla="*/ 0 w 193"/>
                <a:gd name="T91" fmla="*/ 137 h 137"/>
                <a:gd name="T92" fmla="*/ 67 w 193"/>
                <a:gd name="T9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3" h="137">
                  <a:moveTo>
                    <a:pt x="67" y="137"/>
                  </a:moveTo>
                  <a:lnTo>
                    <a:pt x="67" y="126"/>
                  </a:lnTo>
                  <a:lnTo>
                    <a:pt x="74" y="123"/>
                  </a:lnTo>
                  <a:lnTo>
                    <a:pt x="78" y="119"/>
                  </a:lnTo>
                  <a:lnTo>
                    <a:pt x="82" y="115"/>
                  </a:lnTo>
                  <a:lnTo>
                    <a:pt x="93" y="112"/>
                  </a:lnTo>
                  <a:lnTo>
                    <a:pt x="97" y="112"/>
                  </a:lnTo>
                  <a:lnTo>
                    <a:pt x="100" y="112"/>
                  </a:lnTo>
                  <a:lnTo>
                    <a:pt x="108" y="112"/>
                  </a:lnTo>
                  <a:lnTo>
                    <a:pt x="111" y="112"/>
                  </a:lnTo>
                  <a:lnTo>
                    <a:pt x="126" y="104"/>
                  </a:lnTo>
                  <a:lnTo>
                    <a:pt x="145" y="93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6" y="78"/>
                  </a:lnTo>
                  <a:lnTo>
                    <a:pt x="160" y="74"/>
                  </a:lnTo>
                  <a:lnTo>
                    <a:pt x="160" y="74"/>
                  </a:lnTo>
                  <a:lnTo>
                    <a:pt x="167" y="67"/>
                  </a:lnTo>
                  <a:lnTo>
                    <a:pt x="171" y="67"/>
                  </a:lnTo>
                  <a:lnTo>
                    <a:pt x="189" y="67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3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5" y="56"/>
                  </a:lnTo>
                  <a:lnTo>
                    <a:pt x="185" y="56"/>
                  </a:lnTo>
                  <a:lnTo>
                    <a:pt x="185" y="52"/>
                  </a:lnTo>
                  <a:lnTo>
                    <a:pt x="182" y="48"/>
                  </a:lnTo>
                  <a:lnTo>
                    <a:pt x="182" y="37"/>
                  </a:lnTo>
                  <a:lnTo>
                    <a:pt x="178" y="34"/>
                  </a:lnTo>
                  <a:lnTo>
                    <a:pt x="178" y="30"/>
                  </a:lnTo>
                  <a:lnTo>
                    <a:pt x="178" y="26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8" y="19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63" y="15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6" y="11"/>
                  </a:lnTo>
                  <a:lnTo>
                    <a:pt x="152" y="15"/>
                  </a:lnTo>
                  <a:lnTo>
                    <a:pt x="145" y="11"/>
                  </a:lnTo>
                  <a:lnTo>
                    <a:pt x="141" y="11"/>
                  </a:lnTo>
                  <a:lnTo>
                    <a:pt x="137" y="15"/>
                  </a:lnTo>
                  <a:lnTo>
                    <a:pt x="134" y="15"/>
                  </a:lnTo>
                  <a:lnTo>
                    <a:pt x="130" y="15"/>
                  </a:lnTo>
                  <a:lnTo>
                    <a:pt x="126" y="8"/>
                  </a:lnTo>
                  <a:lnTo>
                    <a:pt x="123" y="8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1" y="8"/>
                  </a:lnTo>
                  <a:lnTo>
                    <a:pt x="111" y="15"/>
                  </a:lnTo>
                  <a:lnTo>
                    <a:pt x="108" y="19"/>
                  </a:lnTo>
                  <a:lnTo>
                    <a:pt x="108" y="26"/>
                  </a:lnTo>
                  <a:lnTo>
                    <a:pt x="104" y="30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7"/>
                  </a:lnTo>
                  <a:lnTo>
                    <a:pt x="86" y="4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4" y="48"/>
                  </a:lnTo>
                  <a:lnTo>
                    <a:pt x="71" y="48"/>
                  </a:lnTo>
                  <a:lnTo>
                    <a:pt x="67" y="52"/>
                  </a:lnTo>
                  <a:lnTo>
                    <a:pt x="60" y="56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56" y="71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9"/>
                  </a:lnTo>
                  <a:lnTo>
                    <a:pt x="52" y="93"/>
                  </a:lnTo>
                  <a:lnTo>
                    <a:pt x="52" y="93"/>
                  </a:lnTo>
                  <a:lnTo>
                    <a:pt x="56" y="97"/>
                  </a:lnTo>
                  <a:lnTo>
                    <a:pt x="56" y="100"/>
                  </a:lnTo>
                  <a:lnTo>
                    <a:pt x="45" y="112"/>
                  </a:lnTo>
                  <a:lnTo>
                    <a:pt x="41" y="115"/>
                  </a:lnTo>
                  <a:lnTo>
                    <a:pt x="37" y="119"/>
                  </a:lnTo>
                  <a:lnTo>
                    <a:pt x="34" y="119"/>
                  </a:lnTo>
                  <a:lnTo>
                    <a:pt x="23" y="130"/>
                  </a:lnTo>
                  <a:lnTo>
                    <a:pt x="4" y="134"/>
                  </a:lnTo>
                  <a:lnTo>
                    <a:pt x="0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0" name="Freeform 114"/>
            <p:cNvSpPr/>
            <p:nvPr/>
          </p:nvSpPr>
          <p:spPr bwMode="auto">
            <a:xfrm>
              <a:off x="3945629" y="2631723"/>
              <a:ext cx="171122" cy="129950"/>
            </a:xfrm>
            <a:custGeom>
              <a:avLst/>
              <a:gdLst>
                <a:gd name="T0" fmla="*/ 133 w 133"/>
                <a:gd name="T1" fmla="*/ 4 h 101"/>
                <a:gd name="T2" fmla="*/ 133 w 133"/>
                <a:gd name="T3" fmla="*/ 0 h 101"/>
                <a:gd name="T4" fmla="*/ 66 w 133"/>
                <a:gd name="T5" fmla="*/ 0 h 101"/>
                <a:gd name="T6" fmla="*/ 63 w 133"/>
                <a:gd name="T7" fmla="*/ 8 h 101"/>
                <a:gd name="T8" fmla="*/ 63 w 133"/>
                <a:gd name="T9" fmla="*/ 15 h 101"/>
                <a:gd name="T10" fmla="*/ 59 w 133"/>
                <a:gd name="T11" fmla="*/ 15 h 101"/>
                <a:gd name="T12" fmla="*/ 48 w 133"/>
                <a:gd name="T13" fmla="*/ 19 h 101"/>
                <a:gd name="T14" fmla="*/ 44 w 133"/>
                <a:gd name="T15" fmla="*/ 23 h 101"/>
                <a:gd name="T16" fmla="*/ 40 w 133"/>
                <a:gd name="T17" fmla="*/ 26 h 101"/>
                <a:gd name="T18" fmla="*/ 44 w 133"/>
                <a:gd name="T19" fmla="*/ 30 h 101"/>
                <a:gd name="T20" fmla="*/ 33 w 133"/>
                <a:gd name="T21" fmla="*/ 41 h 101"/>
                <a:gd name="T22" fmla="*/ 33 w 133"/>
                <a:gd name="T23" fmla="*/ 45 h 101"/>
                <a:gd name="T24" fmla="*/ 26 w 133"/>
                <a:gd name="T25" fmla="*/ 52 h 101"/>
                <a:gd name="T26" fmla="*/ 22 w 133"/>
                <a:gd name="T27" fmla="*/ 56 h 101"/>
                <a:gd name="T28" fmla="*/ 18 w 133"/>
                <a:gd name="T29" fmla="*/ 64 h 101"/>
                <a:gd name="T30" fmla="*/ 18 w 133"/>
                <a:gd name="T31" fmla="*/ 64 h 101"/>
                <a:gd name="T32" fmla="*/ 11 w 133"/>
                <a:gd name="T33" fmla="*/ 71 h 101"/>
                <a:gd name="T34" fmla="*/ 11 w 133"/>
                <a:gd name="T35" fmla="*/ 75 h 101"/>
                <a:gd name="T36" fmla="*/ 15 w 133"/>
                <a:gd name="T37" fmla="*/ 75 h 101"/>
                <a:gd name="T38" fmla="*/ 11 w 133"/>
                <a:gd name="T39" fmla="*/ 75 h 101"/>
                <a:gd name="T40" fmla="*/ 3 w 133"/>
                <a:gd name="T41" fmla="*/ 86 h 101"/>
                <a:gd name="T42" fmla="*/ 3 w 133"/>
                <a:gd name="T43" fmla="*/ 86 h 101"/>
                <a:gd name="T44" fmla="*/ 0 w 133"/>
                <a:gd name="T45" fmla="*/ 90 h 101"/>
                <a:gd name="T46" fmla="*/ 0 w 133"/>
                <a:gd name="T47" fmla="*/ 93 h 101"/>
                <a:gd name="T48" fmla="*/ 0 w 133"/>
                <a:gd name="T49" fmla="*/ 93 h 101"/>
                <a:gd name="T50" fmla="*/ 0 w 133"/>
                <a:gd name="T51" fmla="*/ 101 h 101"/>
                <a:gd name="T52" fmla="*/ 66 w 133"/>
                <a:gd name="T53" fmla="*/ 101 h 101"/>
                <a:gd name="T54" fmla="*/ 66 w 133"/>
                <a:gd name="T55" fmla="*/ 71 h 101"/>
                <a:gd name="T56" fmla="*/ 66 w 133"/>
                <a:gd name="T57" fmla="*/ 67 h 101"/>
                <a:gd name="T58" fmla="*/ 70 w 133"/>
                <a:gd name="T59" fmla="*/ 67 h 101"/>
                <a:gd name="T60" fmla="*/ 74 w 133"/>
                <a:gd name="T61" fmla="*/ 64 h 101"/>
                <a:gd name="T62" fmla="*/ 81 w 133"/>
                <a:gd name="T63" fmla="*/ 64 h 101"/>
                <a:gd name="T64" fmla="*/ 81 w 133"/>
                <a:gd name="T65" fmla="*/ 26 h 101"/>
                <a:gd name="T66" fmla="*/ 133 w 133"/>
                <a:gd name="T67" fmla="*/ 26 h 101"/>
                <a:gd name="T68" fmla="*/ 133 w 133"/>
                <a:gd name="T69" fmla="*/ 4 h 101"/>
                <a:gd name="T70" fmla="*/ 133 w 133"/>
                <a:gd name="T71" fmla="*/ 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01">
                  <a:moveTo>
                    <a:pt x="133" y="4"/>
                  </a:moveTo>
                  <a:lnTo>
                    <a:pt x="133" y="0"/>
                  </a:lnTo>
                  <a:lnTo>
                    <a:pt x="66" y="0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59" y="15"/>
                  </a:lnTo>
                  <a:lnTo>
                    <a:pt x="48" y="19"/>
                  </a:lnTo>
                  <a:lnTo>
                    <a:pt x="44" y="23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33" y="41"/>
                  </a:lnTo>
                  <a:lnTo>
                    <a:pt x="33" y="45"/>
                  </a:lnTo>
                  <a:lnTo>
                    <a:pt x="26" y="52"/>
                  </a:lnTo>
                  <a:lnTo>
                    <a:pt x="22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1" y="71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66" y="101"/>
                  </a:lnTo>
                  <a:lnTo>
                    <a:pt x="66" y="71"/>
                  </a:lnTo>
                  <a:lnTo>
                    <a:pt x="66" y="67"/>
                  </a:lnTo>
                  <a:lnTo>
                    <a:pt x="70" y="67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1" y="26"/>
                  </a:lnTo>
                  <a:lnTo>
                    <a:pt x="133" y="26"/>
                  </a:lnTo>
                  <a:lnTo>
                    <a:pt x="133" y="4"/>
                  </a:lnTo>
                  <a:lnTo>
                    <a:pt x="13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1" name="Freeform 115"/>
            <p:cNvSpPr/>
            <p:nvPr/>
          </p:nvSpPr>
          <p:spPr bwMode="auto">
            <a:xfrm>
              <a:off x="3945629" y="2636870"/>
              <a:ext cx="247033" cy="253467"/>
            </a:xfrm>
            <a:custGeom>
              <a:avLst/>
              <a:gdLst>
                <a:gd name="T0" fmla="*/ 66 w 192"/>
                <a:gd name="T1" fmla="*/ 97 h 197"/>
                <a:gd name="T2" fmla="*/ 66 w 192"/>
                <a:gd name="T3" fmla="*/ 63 h 197"/>
                <a:gd name="T4" fmla="*/ 74 w 192"/>
                <a:gd name="T5" fmla="*/ 60 h 197"/>
                <a:gd name="T6" fmla="*/ 81 w 192"/>
                <a:gd name="T7" fmla="*/ 22 h 197"/>
                <a:gd name="T8" fmla="*/ 133 w 192"/>
                <a:gd name="T9" fmla="*/ 0 h 197"/>
                <a:gd name="T10" fmla="*/ 192 w 192"/>
                <a:gd name="T11" fmla="*/ 37 h 197"/>
                <a:gd name="T12" fmla="*/ 174 w 192"/>
                <a:gd name="T13" fmla="*/ 37 h 197"/>
                <a:gd name="T14" fmla="*/ 192 w 192"/>
                <a:gd name="T15" fmla="*/ 171 h 197"/>
                <a:gd name="T16" fmla="*/ 126 w 192"/>
                <a:gd name="T17" fmla="*/ 186 h 197"/>
                <a:gd name="T18" fmla="*/ 122 w 192"/>
                <a:gd name="T19" fmla="*/ 182 h 197"/>
                <a:gd name="T20" fmla="*/ 118 w 192"/>
                <a:gd name="T21" fmla="*/ 186 h 197"/>
                <a:gd name="T22" fmla="*/ 118 w 192"/>
                <a:gd name="T23" fmla="*/ 178 h 197"/>
                <a:gd name="T24" fmla="*/ 103 w 192"/>
                <a:gd name="T25" fmla="*/ 182 h 197"/>
                <a:gd name="T26" fmla="*/ 100 w 192"/>
                <a:gd name="T27" fmla="*/ 189 h 197"/>
                <a:gd name="T28" fmla="*/ 96 w 192"/>
                <a:gd name="T29" fmla="*/ 178 h 197"/>
                <a:gd name="T30" fmla="*/ 85 w 192"/>
                <a:gd name="T31" fmla="*/ 182 h 197"/>
                <a:gd name="T32" fmla="*/ 85 w 192"/>
                <a:gd name="T33" fmla="*/ 189 h 197"/>
                <a:gd name="T34" fmla="*/ 81 w 192"/>
                <a:gd name="T35" fmla="*/ 193 h 197"/>
                <a:gd name="T36" fmla="*/ 77 w 192"/>
                <a:gd name="T37" fmla="*/ 197 h 197"/>
                <a:gd name="T38" fmla="*/ 70 w 192"/>
                <a:gd name="T39" fmla="*/ 189 h 197"/>
                <a:gd name="T40" fmla="*/ 66 w 192"/>
                <a:gd name="T41" fmla="*/ 186 h 197"/>
                <a:gd name="T42" fmla="*/ 63 w 192"/>
                <a:gd name="T43" fmla="*/ 182 h 197"/>
                <a:gd name="T44" fmla="*/ 59 w 192"/>
                <a:gd name="T45" fmla="*/ 175 h 197"/>
                <a:gd name="T46" fmla="*/ 55 w 192"/>
                <a:gd name="T47" fmla="*/ 175 h 197"/>
                <a:gd name="T48" fmla="*/ 52 w 192"/>
                <a:gd name="T49" fmla="*/ 175 h 197"/>
                <a:gd name="T50" fmla="*/ 48 w 192"/>
                <a:gd name="T51" fmla="*/ 175 h 197"/>
                <a:gd name="T52" fmla="*/ 40 w 192"/>
                <a:gd name="T53" fmla="*/ 167 h 197"/>
                <a:gd name="T54" fmla="*/ 29 w 192"/>
                <a:gd name="T55" fmla="*/ 167 h 197"/>
                <a:gd name="T56" fmla="*/ 15 w 192"/>
                <a:gd name="T57" fmla="*/ 171 h 197"/>
                <a:gd name="T58" fmla="*/ 7 w 192"/>
                <a:gd name="T59" fmla="*/ 175 h 197"/>
                <a:gd name="T60" fmla="*/ 7 w 192"/>
                <a:gd name="T61" fmla="*/ 167 h 197"/>
                <a:gd name="T62" fmla="*/ 11 w 192"/>
                <a:gd name="T63" fmla="*/ 156 h 197"/>
                <a:gd name="T64" fmla="*/ 11 w 192"/>
                <a:gd name="T65" fmla="*/ 130 h 197"/>
                <a:gd name="T66" fmla="*/ 7 w 192"/>
                <a:gd name="T67" fmla="*/ 123 h 197"/>
                <a:gd name="T68" fmla="*/ 11 w 192"/>
                <a:gd name="T69" fmla="*/ 115 h 197"/>
                <a:gd name="T70" fmla="*/ 11 w 192"/>
                <a:gd name="T71" fmla="*/ 111 h 197"/>
                <a:gd name="T72" fmla="*/ 3 w 192"/>
                <a:gd name="T73" fmla="*/ 104 h 197"/>
                <a:gd name="T74" fmla="*/ 3 w 192"/>
                <a:gd name="T75" fmla="*/ 100 h 197"/>
                <a:gd name="T76" fmla="*/ 0 w 192"/>
                <a:gd name="T77" fmla="*/ 100 h 197"/>
                <a:gd name="T78" fmla="*/ 0 w 192"/>
                <a:gd name="T79" fmla="*/ 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7">
                  <a:moveTo>
                    <a:pt x="0" y="97"/>
                  </a:moveTo>
                  <a:lnTo>
                    <a:pt x="66" y="97"/>
                  </a:lnTo>
                  <a:lnTo>
                    <a:pt x="66" y="67"/>
                  </a:lnTo>
                  <a:lnTo>
                    <a:pt x="66" y="63"/>
                  </a:lnTo>
                  <a:lnTo>
                    <a:pt x="70" y="63"/>
                  </a:lnTo>
                  <a:lnTo>
                    <a:pt x="74" y="60"/>
                  </a:lnTo>
                  <a:lnTo>
                    <a:pt x="81" y="60"/>
                  </a:lnTo>
                  <a:lnTo>
                    <a:pt x="81" y="22"/>
                  </a:lnTo>
                  <a:lnTo>
                    <a:pt x="133" y="22"/>
                  </a:lnTo>
                  <a:lnTo>
                    <a:pt x="133" y="0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92" y="37"/>
                  </a:lnTo>
                  <a:lnTo>
                    <a:pt x="174" y="37"/>
                  </a:lnTo>
                  <a:lnTo>
                    <a:pt x="185" y="171"/>
                  </a:lnTo>
                  <a:lnTo>
                    <a:pt x="192" y="171"/>
                  </a:lnTo>
                  <a:lnTo>
                    <a:pt x="185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78"/>
                  </a:lnTo>
                  <a:lnTo>
                    <a:pt x="111" y="178"/>
                  </a:lnTo>
                  <a:lnTo>
                    <a:pt x="103" y="182"/>
                  </a:lnTo>
                  <a:lnTo>
                    <a:pt x="100" y="189"/>
                  </a:lnTo>
                  <a:lnTo>
                    <a:pt x="100" y="189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2" y="178"/>
                  </a:lnTo>
                  <a:lnTo>
                    <a:pt x="85" y="182"/>
                  </a:lnTo>
                  <a:lnTo>
                    <a:pt x="85" y="186"/>
                  </a:lnTo>
                  <a:lnTo>
                    <a:pt x="85" y="189"/>
                  </a:lnTo>
                  <a:lnTo>
                    <a:pt x="85" y="193"/>
                  </a:lnTo>
                  <a:lnTo>
                    <a:pt x="81" y="193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6" y="189"/>
                  </a:lnTo>
                  <a:lnTo>
                    <a:pt x="66" y="186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59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5" y="175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4" y="171"/>
                  </a:lnTo>
                  <a:lnTo>
                    <a:pt x="40" y="167"/>
                  </a:lnTo>
                  <a:lnTo>
                    <a:pt x="33" y="167"/>
                  </a:lnTo>
                  <a:lnTo>
                    <a:pt x="29" y="167"/>
                  </a:lnTo>
                  <a:lnTo>
                    <a:pt x="22" y="167"/>
                  </a:lnTo>
                  <a:lnTo>
                    <a:pt x="15" y="171"/>
                  </a:lnTo>
                  <a:lnTo>
                    <a:pt x="11" y="175"/>
                  </a:lnTo>
                  <a:lnTo>
                    <a:pt x="7" y="175"/>
                  </a:lnTo>
                  <a:lnTo>
                    <a:pt x="3" y="175"/>
                  </a:lnTo>
                  <a:lnTo>
                    <a:pt x="7" y="167"/>
                  </a:lnTo>
                  <a:lnTo>
                    <a:pt x="7" y="160"/>
                  </a:lnTo>
                  <a:lnTo>
                    <a:pt x="11" y="156"/>
                  </a:lnTo>
                  <a:lnTo>
                    <a:pt x="15" y="145"/>
                  </a:lnTo>
                  <a:lnTo>
                    <a:pt x="11" y="130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7" y="104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3" y="100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2" name="Freeform 116"/>
            <p:cNvSpPr/>
            <p:nvPr/>
          </p:nvSpPr>
          <p:spPr bwMode="auto">
            <a:xfrm>
              <a:off x="4044701" y="2684476"/>
              <a:ext cx="343531" cy="292066"/>
            </a:xfrm>
            <a:custGeom>
              <a:avLst/>
              <a:gdLst>
                <a:gd name="T0" fmla="*/ 8 w 267"/>
                <a:gd name="T1" fmla="*/ 156 h 227"/>
                <a:gd name="T2" fmla="*/ 8 w 267"/>
                <a:gd name="T3" fmla="*/ 145 h 227"/>
                <a:gd name="T4" fmla="*/ 19 w 267"/>
                <a:gd name="T5" fmla="*/ 145 h 227"/>
                <a:gd name="T6" fmla="*/ 26 w 267"/>
                <a:gd name="T7" fmla="*/ 145 h 227"/>
                <a:gd name="T8" fmla="*/ 41 w 267"/>
                <a:gd name="T9" fmla="*/ 149 h 227"/>
                <a:gd name="T10" fmla="*/ 45 w 267"/>
                <a:gd name="T11" fmla="*/ 145 h 227"/>
                <a:gd name="T12" fmla="*/ 108 w 267"/>
                <a:gd name="T13" fmla="*/ 149 h 227"/>
                <a:gd name="T14" fmla="*/ 97 w 267"/>
                <a:gd name="T15" fmla="*/ 0 h 227"/>
                <a:gd name="T16" fmla="*/ 226 w 267"/>
                <a:gd name="T17" fmla="*/ 74 h 227"/>
                <a:gd name="T18" fmla="*/ 241 w 267"/>
                <a:gd name="T19" fmla="*/ 78 h 227"/>
                <a:gd name="T20" fmla="*/ 249 w 267"/>
                <a:gd name="T21" fmla="*/ 82 h 227"/>
                <a:gd name="T22" fmla="*/ 249 w 267"/>
                <a:gd name="T23" fmla="*/ 93 h 227"/>
                <a:gd name="T24" fmla="*/ 267 w 267"/>
                <a:gd name="T25" fmla="*/ 93 h 227"/>
                <a:gd name="T26" fmla="*/ 263 w 267"/>
                <a:gd name="T27" fmla="*/ 134 h 227"/>
                <a:gd name="T28" fmla="*/ 260 w 267"/>
                <a:gd name="T29" fmla="*/ 145 h 227"/>
                <a:gd name="T30" fmla="*/ 241 w 267"/>
                <a:gd name="T31" fmla="*/ 149 h 227"/>
                <a:gd name="T32" fmla="*/ 226 w 267"/>
                <a:gd name="T33" fmla="*/ 152 h 227"/>
                <a:gd name="T34" fmla="*/ 208 w 267"/>
                <a:gd name="T35" fmla="*/ 156 h 227"/>
                <a:gd name="T36" fmla="*/ 204 w 267"/>
                <a:gd name="T37" fmla="*/ 156 h 227"/>
                <a:gd name="T38" fmla="*/ 189 w 267"/>
                <a:gd name="T39" fmla="*/ 152 h 227"/>
                <a:gd name="T40" fmla="*/ 174 w 267"/>
                <a:gd name="T41" fmla="*/ 160 h 227"/>
                <a:gd name="T42" fmla="*/ 152 w 267"/>
                <a:gd name="T43" fmla="*/ 175 h 227"/>
                <a:gd name="T44" fmla="*/ 134 w 267"/>
                <a:gd name="T45" fmla="*/ 178 h 227"/>
                <a:gd name="T46" fmla="*/ 130 w 267"/>
                <a:gd name="T47" fmla="*/ 186 h 227"/>
                <a:gd name="T48" fmla="*/ 119 w 267"/>
                <a:gd name="T49" fmla="*/ 201 h 227"/>
                <a:gd name="T50" fmla="*/ 115 w 267"/>
                <a:gd name="T51" fmla="*/ 208 h 227"/>
                <a:gd name="T52" fmla="*/ 112 w 267"/>
                <a:gd name="T53" fmla="*/ 215 h 227"/>
                <a:gd name="T54" fmla="*/ 112 w 267"/>
                <a:gd name="T55" fmla="*/ 223 h 227"/>
                <a:gd name="T56" fmla="*/ 100 w 267"/>
                <a:gd name="T57" fmla="*/ 223 h 227"/>
                <a:gd name="T58" fmla="*/ 93 w 267"/>
                <a:gd name="T59" fmla="*/ 223 h 227"/>
                <a:gd name="T60" fmla="*/ 82 w 267"/>
                <a:gd name="T61" fmla="*/ 227 h 227"/>
                <a:gd name="T62" fmla="*/ 75 w 267"/>
                <a:gd name="T63" fmla="*/ 227 h 227"/>
                <a:gd name="T64" fmla="*/ 67 w 267"/>
                <a:gd name="T65" fmla="*/ 223 h 227"/>
                <a:gd name="T66" fmla="*/ 67 w 267"/>
                <a:gd name="T67" fmla="*/ 215 h 227"/>
                <a:gd name="T68" fmla="*/ 60 w 267"/>
                <a:gd name="T69" fmla="*/ 219 h 227"/>
                <a:gd name="T70" fmla="*/ 63 w 267"/>
                <a:gd name="T71" fmla="*/ 208 h 227"/>
                <a:gd name="T72" fmla="*/ 60 w 267"/>
                <a:gd name="T73" fmla="*/ 204 h 227"/>
                <a:gd name="T74" fmla="*/ 52 w 267"/>
                <a:gd name="T75" fmla="*/ 197 h 227"/>
                <a:gd name="T76" fmla="*/ 45 w 267"/>
                <a:gd name="T77" fmla="*/ 197 h 227"/>
                <a:gd name="T78" fmla="*/ 37 w 267"/>
                <a:gd name="T79" fmla="*/ 201 h 227"/>
                <a:gd name="T80" fmla="*/ 26 w 267"/>
                <a:gd name="T81" fmla="*/ 201 h 227"/>
                <a:gd name="T82" fmla="*/ 19 w 267"/>
                <a:gd name="T83" fmla="*/ 201 h 227"/>
                <a:gd name="T84" fmla="*/ 19 w 267"/>
                <a:gd name="T85" fmla="*/ 193 h 227"/>
                <a:gd name="T86" fmla="*/ 15 w 267"/>
                <a:gd name="T87" fmla="*/ 189 h 227"/>
                <a:gd name="T88" fmla="*/ 12 w 267"/>
                <a:gd name="T89" fmla="*/ 182 h 227"/>
                <a:gd name="T90" fmla="*/ 8 w 267"/>
                <a:gd name="T91" fmla="*/ 178 h 227"/>
                <a:gd name="T92" fmla="*/ 0 w 267"/>
                <a:gd name="T93" fmla="*/ 171 h 227"/>
                <a:gd name="T94" fmla="*/ 0 w 267"/>
                <a:gd name="T95" fmla="*/ 1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27">
                  <a:moveTo>
                    <a:pt x="0" y="160"/>
                  </a:moveTo>
                  <a:lnTo>
                    <a:pt x="4" y="156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8" y="145"/>
                  </a:lnTo>
                  <a:lnTo>
                    <a:pt x="15" y="141"/>
                  </a:lnTo>
                  <a:lnTo>
                    <a:pt x="19" y="141"/>
                  </a:lnTo>
                  <a:lnTo>
                    <a:pt x="19" y="145"/>
                  </a:lnTo>
                  <a:lnTo>
                    <a:pt x="23" y="152"/>
                  </a:lnTo>
                  <a:lnTo>
                    <a:pt x="23" y="152"/>
                  </a:lnTo>
                  <a:lnTo>
                    <a:pt x="26" y="145"/>
                  </a:lnTo>
                  <a:lnTo>
                    <a:pt x="34" y="141"/>
                  </a:lnTo>
                  <a:lnTo>
                    <a:pt x="41" y="141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108" y="149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223" y="67"/>
                  </a:lnTo>
                  <a:lnTo>
                    <a:pt x="226" y="74"/>
                  </a:lnTo>
                  <a:lnTo>
                    <a:pt x="230" y="74"/>
                  </a:lnTo>
                  <a:lnTo>
                    <a:pt x="234" y="74"/>
                  </a:lnTo>
                  <a:lnTo>
                    <a:pt x="241" y="78"/>
                  </a:lnTo>
                  <a:lnTo>
                    <a:pt x="241" y="78"/>
                  </a:lnTo>
                  <a:lnTo>
                    <a:pt x="245" y="82"/>
                  </a:lnTo>
                  <a:lnTo>
                    <a:pt x="249" y="82"/>
                  </a:lnTo>
                  <a:lnTo>
                    <a:pt x="249" y="86"/>
                  </a:lnTo>
                  <a:lnTo>
                    <a:pt x="249" y="89"/>
                  </a:lnTo>
                  <a:lnTo>
                    <a:pt x="249" y="93"/>
                  </a:lnTo>
                  <a:lnTo>
                    <a:pt x="252" y="93"/>
                  </a:lnTo>
                  <a:lnTo>
                    <a:pt x="260" y="93"/>
                  </a:lnTo>
                  <a:lnTo>
                    <a:pt x="267" y="93"/>
                  </a:lnTo>
                  <a:lnTo>
                    <a:pt x="267" y="93"/>
                  </a:lnTo>
                  <a:lnTo>
                    <a:pt x="267" y="119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41"/>
                  </a:lnTo>
                  <a:lnTo>
                    <a:pt x="260" y="145"/>
                  </a:lnTo>
                  <a:lnTo>
                    <a:pt x="252" y="149"/>
                  </a:lnTo>
                  <a:lnTo>
                    <a:pt x="249" y="149"/>
                  </a:lnTo>
                  <a:lnTo>
                    <a:pt x="241" y="149"/>
                  </a:lnTo>
                  <a:lnTo>
                    <a:pt x="237" y="152"/>
                  </a:lnTo>
                  <a:lnTo>
                    <a:pt x="234" y="152"/>
                  </a:lnTo>
                  <a:lnTo>
                    <a:pt x="226" y="152"/>
                  </a:lnTo>
                  <a:lnTo>
                    <a:pt x="223" y="156"/>
                  </a:lnTo>
                  <a:lnTo>
                    <a:pt x="219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2"/>
                  </a:lnTo>
                  <a:lnTo>
                    <a:pt x="197" y="152"/>
                  </a:lnTo>
                  <a:lnTo>
                    <a:pt x="189" y="152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4" y="160"/>
                  </a:lnTo>
                  <a:lnTo>
                    <a:pt x="160" y="167"/>
                  </a:lnTo>
                  <a:lnTo>
                    <a:pt x="152" y="171"/>
                  </a:lnTo>
                  <a:lnTo>
                    <a:pt x="152" y="175"/>
                  </a:lnTo>
                  <a:lnTo>
                    <a:pt x="141" y="178"/>
                  </a:lnTo>
                  <a:lnTo>
                    <a:pt x="141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0" y="186"/>
                  </a:lnTo>
                  <a:lnTo>
                    <a:pt x="130" y="186"/>
                  </a:lnTo>
                  <a:lnTo>
                    <a:pt x="126" y="193"/>
                  </a:lnTo>
                  <a:lnTo>
                    <a:pt x="119" y="201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115" y="208"/>
                  </a:lnTo>
                  <a:lnTo>
                    <a:pt x="115" y="212"/>
                  </a:lnTo>
                  <a:lnTo>
                    <a:pt x="112" y="212"/>
                  </a:lnTo>
                  <a:lnTo>
                    <a:pt x="112" y="215"/>
                  </a:lnTo>
                  <a:lnTo>
                    <a:pt x="112" y="219"/>
                  </a:lnTo>
                  <a:lnTo>
                    <a:pt x="112" y="223"/>
                  </a:lnTo>
                  <a:lnTo>
                    <a:pt x="112" y="223"/>
                  </a:lnTo>
                  <a:lnTo>
                    <a:pt x="108" y="227"/>
                  </a:lnTo>
                  <a:lnTo>
                    <a:pt x="100" y="227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97" y="223"/>
                  </a:lnTo>
                  <a:lnTo>
                    <a:pt x="93" y="223"/>
                  </a:lnTo>
                  <a:lnTo>
                    <a:pt x="93" y="223"/>
                  </a:lnTo>
                  <a:lnTo>
                    <a:pt x="89" y="227"/>
                  </a:lnTo>
                  <a:lnTo>
                    <a:pt x="82" y="227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5" y="227"/>
                  </a:lnTo>
                  <a:lnTo>
                    <a:pt x="75" y="223"/>
                  </a:lnTo>
                  <a:lnTo>
                    <a:pt x="71" y="223"/>
                  </a:lnTo>
                  <a:lnTo>
                    <a:pt x="67" y="223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5"/>
                  </a:lnTo>
                  <a:lnTo>
                    <a:pt x="63" y="215"/>
                  </a:lnTo>
                  <a:lnTo>
                    <a:pt x="63" y="219"/>
                  </a:lnTo>
                  <a:lnTo>
                    <a:pt x="60" y="219"/>
                  </a:lnTo>
                  <a:lnTo>
                    <a:pt x="60" y="215"/>
                  </a:lnTo>
                  <a:lnTo>
                    <a:pt x="63" y="212"/>
                  </a:lnTo>
                  <a:lnTo>
                    <a:pt x="63" y="208"/>
                  </a:lnTo>
                  <a:lnTo>
                    <a:pt x="60" y="208"/>
                  </a:lnTo>
                  <a:lnTo>
                    <a:pt x="60" y="208"/>
                  </a:lnTo>
                  <a:lnTo>
                    <a:pt x="60" y="204"/>
                  </a:lnTo>
                  <a:lnTo>
                    <a:pt x="56" y="201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52" y="197"/>
                  </a:lnTo>
                  <a:lnTo>
                    <a:pt x="49" y="197"/>
                  </a:lnTo>
                  <a:lnTo>
                    <a:pt x="45" y="197"/>
                  </a:lnTo>
                  <a:lnTo>
                    <a:pt x="41" y="197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34" y="201"/>
                  </a:lnTo>
                  <a:lnTo>
                    <a:pt x="30" y="201"/>
                  </a:lnTo>
                  <a:lnTo>
                    <a:pt x="26" y="201"/>
                  </a:lnTo>
                  <a:lnTo>
                    <a:pt x="23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197"/>
                  </a:lnTo>
                  <a:lnTo>
                    <a:pt x="19" y="193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5" y="189"/>
                  </a:lnTo>
                  <a:lnTo>
                    <a:pt x="15" y="186"/>
                  </a:lnTo>
                  <a:lnTo>
                    <a:pt x="12" y="186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5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3" name="Freeform 117"/>
            <p:cNvSpPr/>
            <p:nvPr/>
          </p:nvSpPr>
          <p:spPr bwMode="auto">
            <a:xfrm>
              <a:off x="4188802" y="2880044"/>
              <a:ext cx="160829" cy="105504"/>
            </a:xfrm>
            <a:custGeom>
              <a:avLst/>
              <a:gdLst>
                <a:gd name="T0" fmla="*/ 0 w 125"/>
                <a:gd name="T1" fmla="*/ 67 h 82"/>
                <a:gd name="T2" fmla="*/ 0 w 125"/>
                <a:gd name="T3" fmla="*/ 60 h 82"/>
                <a:gd name="T4" fmla="*/ 3 w 125"/>
                <a:gd name="T5" fmla="*/ 56 h 82"/>
                <a:gd name="T6" fmla="*/ 3 w 125"/>
                <a:gd name="T7" fmla="*/ 52 h 82"/>
                <a:gd name="T8" fmla="*/ 14 w 125"/>
                <a:gd name="T9" fmla="*/ 41 h 82"/>
                <a:gd name="T10" fmla="*/ 18 w 125"/>
                <a:gd name="T11" fmla="*/ 34 h 82"/>
                <a:gd name="T12" fmla="*/ 22 w 125"/>
                <a:gd name="T13" fmla="*/ 26 h 82"/>
                <a:gd name="T14" fmla="*/ 29 w 125"/>
                <a:gd name="T15" fmla="*/ 26 h 82"/>
                <a:gd name="T16" fmla="*/ 40 w 125"/>
                <a:gd name="T17" fmla="*/ 23 h 82"/>
                <a:gd name="T18" fmla="*/ 48 w 125"/>
                <a:gd name="T19" fmla="*/ 15 h 82"/>
                <a:gd name="T20" fmla="*/ 66 w 125"/>
                <a:gd name="T21" fmla="*/ 4 h 82"/>
                <a:gd name="T22" fmla="*/ 77 w 125"/>
                <a:gd name="T23" fmla="*/ 0 h 82"/>
                <a:gd name="T24" fmla="*/ 88 w 125"/>
                <a:gd name="T25" fmla="*/ 0 h 82"/>
                <a:gd name="T26" fmla="*/ 92 w 125"/>
                <a:gd name="T27" fmla="*/ 4 h 82"/>
                <a:gd name="T28" fmla="*/ 92 w 125"/>
                <a:gd name="T29" fmla="*/ 8 h 82"/>
                <a:gd name="T30" fmla="*/ 88 w 125"/>
                <a:gd name="T31" fmla="*/ 15 h 82"/>
                <a:gd name="T32" fmla="*/ 103 w 125"/>
                <a:gd name="T33" fmla="*/ 30 h 82"/>
                <a:gd name="T34" fmla="*/ 118 w 125"/>
                <a:gd name="T35" fmla="*/ 34 h 82"/>
                <a:gd name="T36" fmla="*/ 118 w 125"/>
                <a:gd name="T37" fmla="*/ 34 h 82"/>
                <a:gd name="T38" fmla="*/ 122 w 125"/>
                <a:gd name="T39" fmla="*/ 37 h 82"/>
                <a:gd name="T40" fmla="*/ 122 w 125"/>
                <a:gd name="T41" fmla="*/ 45 h 82"/>
                <a:gd name="T42" fmla="*/ 125 w 125"/>
                <a:gd name="T43" fmla="*/ 49 h 82"/>
                <a:gd name="T44" fmla="*/ 118 w 125"/>
                <a:gd name="T45" fmla="*/ 52 h 82"/>
                <a:gd name="T46" fmla="*/ 111 w 125"/>
                <a:gd name="T47" fmla="*/ 52 h 82"/>
                <a:gd name="T48" fmla="*/ 107 w 125"/>
                <a:gd name="T49" fmla="*/ 56 h 82"/>
                <a:gd name="T50" fmla="*/ 107 w 125"/>
                <a:gd name="T51" fmla="*/ 63 h 82"/>
                <a:gd name="T52" fmla="*/ 100 w 125"/>
                <a:gd name="T53" fmla="*/ 63 h 82"/>
                <a:gd name="T54" fmla="*/ 81 w 125"/>
                <a:gd name="T55" fmla="*/ 60 h 82"/>
                <a:gd name="T56" fmla="*/ 81 w 125"/>
                <a:gd name="T57" fmla="*/ 60 h 82"/>
                <a:gd name="T58" fmla="*/ 74 w 125"/>
                <a:gd name="T59" fmla="*/ 63 h 82"/>
                <a:gd name="T60" fmla="*/ 59 w 125"/>
                <a:gd name="T61" fmla="*/ 63 h 82"/>
                <a:gd name="T62" fmla="*/ 44 w 125"/>
                <a:gd name="T63" fmla="*/ 63 h 82"/>
                <a:gd name="T64" fmla="*/ 40 w 125"/>
                <a:gd name="T65" fmla="*/ 67 h 82"/>
                <a:gd name="T66" fmla="*/ 40 w 125"/>
                <a:gd name="T67" fmla="*/ 75 h 82"/>
                <a:gd name="T68" fmla="*/ 44 w 125"/>
                <a:gd name="T69" fmla="*/ 82 h 82"/>
                <a:gd name="T70" fmla="*/ 37 w 125"/>
                <a:gd name="T71" fmla="*/ 78 h 82"/>
                <a:gd name="T72" fmla="*/ 33 w 125"/>
                <a:gd name="T73" fmla="*/ 82 h 82"/>
                <a:gd name="T74" fmla="*/ 22 w 125"/>
                <a:gd name="T75" fmla="*/ 78 h 82"/>
                <a:gd name="T76" fmla="*/ 18 w 125"/>
                <a:gd name="T77" fmla="*/ 75 h 82"/>
                <a:gd name="T78" fmla="*/ 14 w 125"/>
                <a:gd name="T79" fmla="*/ 75 h 82"/>
                <a:gd name="T80" fmla="*/ 7 w 125"/>
                <a:gd name="T81" fmla="*/ 71 h 82"/>
                <a:gd name="T82" fmla="*/ 0 w 125"/>
                <a:gd name="T83" fmla="*/ 7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2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7" y="49"/>
                  </a:lnTo>
                  <a:lnTo>
                    <a:pt x="14" y="41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40" y="23"/>
                  </a:lnTo>
                  <a:lnTo>
                    <a:pt x="40" y="19"/>
                  </a:lnTo>
                  <a:lnTo>
                    <a:pt x="48" y="15"/>
                  </a:lnTo>
                  <a:lnTo>
                    <a:pt x="62" y="8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88" y="15"/>
                  </a:lnTo>
                  <a:lnTo>
                    <a:pt x="103" y="26"/>
                  </a:lnTo>
                  <a:lnTo>
                    <a:pt x="103" y="30"/>
                  </a:lnTo>
                  <a:lnTo>
                    <a:pt x="111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2" y="37"/>
                  </a:lnTo>
                  <a:lnTo>
                    <a:pt x="122" y="37"/>
                  </a:lnTo>
                  <a:lnTo>
                    <a:pt x="118" y="41"/>
                  </a:lnTo>
                  <a:lnTo>
                    <a:pt x="122" y="45"/>
                  </a:lnTo>
                  <a:lnTo>
                    <a:pt x="125" y="45"/>
                  </a:lnTo>
                  <a:lnTo>
                    <a:pt x="125" y="49"/>
                  </a:lnTo>
                  <a:lnTo>
                    <a:pt x="122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03" y="60"/>
                  </a:lnTo>
                  <a:lnTo>
                    <a:pt x="107" y="63"/>
                  </a:lnTo>
                  <a:lnTo>
                    <a:pt x="100" y="63"/>
                  </a:lnTo>
                  <a:lnTo>
                    <a:pt x="100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77" y="63"/>
                  </a:lnTo>
                  <a:lnTo>
                    <a:pt x="74" y="63"/>
                  </a:lnTo>
                  <a:lnTo>
                    <a:pt x="66" y="63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0" y="67"/>
                  </a:lnTo>
                  <a:lnTo>
                    <a:pt x="40" y="71"/>
                  </a:lnTo>
                  <a:lnTo>
                    <a:pt x="40" y="75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33" y="82"/>
                  </a:lnTo>
                  <a:lnTo>
                    <a:pt x="29" y="82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8" y="75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1" y="75"/>
                  </a:lnTo>
                  <a:lnTo>
                    <a:pt x="7" y="71"/>
                  </a:lnTo>
                  <a:lnTo>
                    <a:pt x="0" y="67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118"/>
            <p:cNvSpPr/>
            <p:nvPr/>
          </p:nvSpPr>
          <p:spPr bwMode="auto">
            <a:xfrm>
              <a:off x="3931478" y="2851738"/>
              <a:ext cx="137670" cy="91351"/>
            </a:xfrm>
            <a:custGeom>
              <a:avLst/>
              <a:gdLst>
                <a:gd name="T0" fmla="*/ 18 w 107"/>
                <a:gd name="T1" fmla="*/ 8 h 71"/>
                <a:gd name="T2" fmla="*/ 26 w 107"/>
                <a:gd name="T3" fmla="*/ 4 h 71"/>
                <a:gd name="T4" fmla="*/ 40 w 107"/>
                <a:gd name="T5" fmla="*/ 0 h 71"/>
                <a:gd name="T6" fmla="*/ 51 w 107"/>
                <a:gd name="T7" fmla="*/ 0 h 71"/>
                <a:gd name="T8" fmla="*/ 59 w 107"/>
                <a:gd name="T9" fmla="*/ 8 h 71"/>
                <a:gd name="T10" fmla="*/ 63 w 107"/>
                <a:gd name="T11" fmla="*/ 8 h 71"/>
                <a:gd name="T12" fmla="*/ 66 w 107"/>
                <a:gd name="T13" fmla="*/ 8 h 71"/>
                <a:gd name="T14" fmla="*/ 70 w 107"/>
                <a:gd name="T15" fmla="*/ 8 h 71"/>
                <a:gd name="T16" fmla="*/ 74 w 107"/>
                <a:gd name="T17" fmla="*/ 15 h 71"/>
                <a:gd name="T18" fmla="*/ 77 w 107"/>
                <a:gd name="T19" fmla="*/ 19 h 71"/>
                <a:gd name="T20" fmla="*/ 81 w 107"/>
                <a:gd name="T21" fmla="*/ 22 h 71"/>
                <a:gd name="T22" fmla="*/ 88 w 107"/>
                <a:gd name="T23" fmla="*/ 30 h 71"/>
                <a:gd name="T24" fmla="*/ 88 w 107"/>
                <a:gd name="T25" fmla="*/ 34 h 71"/>
                <a:gd name="T26" fmla="*/ 88 w 107"/>
                <a:gd name="T27" fmla="*/ 41 h 71"/>
                <a:gd name="T28" fmla="*/ 92 w 107"/>
                <a:gd name="T29" fmla="*/ 45 h 71"/>
                <a:gd name="T30" fmla="*/ 96 w 107"/>
                <a:gd name="T31" fmla="*/ 52 h 71"/>
                <a:gd name="T32" fmla="*/ 100 w 107"/>
                <a:gd name="T33" fmla="*/ 52 h 71"/>
                <a:gd name="T34" fmla="*/ 103 w 107"/>
                <a:gd name="T35" fmla="*/ 56 h 71"/>
                <a:gd name="T36" fmla="*/ 103 w 107"/>
                <a:gd name="T37" fmla="*/ 59 h 71"/>
                <a:gd name="T38" fmla="*/ 107 w 107"/>
                <a:gd name="T39" fmla="*/ 63 h 71"/>
                <a:gd name="T40" fmla="*/ 107 w 107"/>
                <a:gd name="T41" fmla="*/ 71 h 71"/>
                <a:gd name="T42" fmla="*/ 103 w 107"/>
                <a:gd name="T43" fmla="*/ 67 h 71"/>
                <a:gd name="T44" fmla="*/ 96 w 107"/>
                <a:gd name="T45" fmla="*/ 63 h 71"/>
                <a:gd name="T46" fmla="*/ 88 w 107"/>
                <a:gd name="T47" fmla="*/ 63 h 71"/>
                <a:gd name="T48" fmla="*/ 81 w 107"/>
                <a:gd name="T49" fmla="*/ 63 h 71"/>
                <a:gd name="T50" fmla="*/ 63 w 107"/>
                <a:gd name="T51" fmla="*/ 59 h 71"/>
                <a:gd name="T52" fmla="*/ 63 w 107"/>
                <a:gd name="T53" fmla="*/ 59 h 71"/>
                <a:gd name="T54" fmla="*/ 40 w 107"/>
                <a:gd name="T55" fmla="*/ 59 h 71"/>
                <a:gd name="T56" fmla="*/ 33 w 107"/>
                <a:gd name="T57" fmla="*/ 63 h 71"/>
                <a:gd name="T58" fmla="*/ 18 w 107"/>
                <a:gd name="T59" fmla="*/ 67 h 71"/>
                <a:gd name="T60" fmla="*/ 14 w 107"/>
                <a:gd name="T61" fmla="*/ 63 h 71"/>
                <a:gd name="T62" fmla="*/ 14 w 107"/>
                <a:gd name="T63" fmla="*/ 63 h 71"/>
                <a:gd name="T64" fmla="*/ 18 w 107"/>
                <a:gd name="T65" fmla="*/ 59 h 71"/>
                <a:gd name="T66" fmla="*/ 11 w 107"/>
                <a:gd name="T67" fmla="*/ 59 h 71"/>
                <a:gd name="T68" fmla="*/ 11 w 107"/>
                <a:gd name="T69" fmla="*/ 59 h 71"/>
                <a:gd name="T70" fmla="*/ 14 w 107"/>
                <a:gd name="T71" fmla="*/ 52 h 71"/>
                <a:gd name="T72" fmla="*/ 26 w 107"/>
                <a:gd name="T73" fmla="*/ 48 h 71"/>
                <a:gd name="T74" fmla="*/ 33 w 107"/>
                <a:gd name="T75" fmla="*/ 48 h 71"/>
                <a:gd name="T76" fmla="*/ 37 w 107"/>
                <a:gd name="T77" fmla="*/ 48 h 71"/>
                <a:gd name="T78" fmla="*/ 40 w 107"/>
                <a:gd name="T79" fmla="*/ 45 h 71"/>
                <a:gd name="T80" fmla="*/ 48 w 107"/>
                <a:gd name="T81" fmla="*/ 48 h 71"/>
                <a:gd name="T82" fmla="*/ 55 w 107"/>
                <a:gd name="T83" fmla="*/ 52 h 71"/>
                <a:gd name="T84" fmla="*/ 63 w 107"/>
                <a:gd name="T85" fmla="*/ 48 h 71"/>
                <a:gd name="T86" fmla="*/ 59 w 107"/>
                <a:gd name="T87" fmla="*/ 48 h 71"/>
                <a:gd name="T88" fmla="*/ 48 w 107"/>
                <a:gd name="T89" fmla="*/ 45 h 71"/>
                <a:gd name="T90" fmla="*/ 40 w 107"/>
                <a:gd name="T91" fmla="*/ 41 h 71"/>
                <a:gd name="T92" fmla="*/ 33 w 107"/>
                <a:gd name="T93" fmla="*/ 41 h 71"/>
                <a:gd name="T94" fmla="*/ 22 w 107"/>
                <a:gd name="T95" fmla="*/ 45 h 71"/>
                <a:gd name="T96" fmla="*/ 14 w 107"/>
                <a:gd name="T97" fmla="*/ 48 h 71"/>
                <a:gd name="T98" fmla="*/ 14 w 107"/>
                <a:gd name="T99" fmla="*/ 45 h 71"/>
                <a:gd name="T100" fmla="*/ 14 w 107"/>
                <a:gd name="T101" fmla="*/ 41 h 71"/>
                <a:gd name="T102" fmla="*/ 11 w 107"/>
                <a:gd name="T103" fmla="*/ 37 h 71"/>
                <a:gd name="T104" fmla="*/ 0 w 107"/>
                <a:gd name="T105" fmla="*/ 30 h 71"/>
                <a:gd name="T106" fmla="*/ 14 w 107"/>
                <a:gd name="T107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7" h="71">
                  <a:moveTo>
                    <a:pt x="14" y="8"/>
                  </a:moveTo>
                  <a:lnTo>
                    <a:pt x="18" y="8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4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2"/>
                  </a:lnTo>
                  <a:lnTo>
                    <a:pt x="85" y="26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92" y="45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3" y="56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3" y="63"/>
                  </a:lnTo>
                  <a:lnTo>
                    <a:pt x="107" y="63"/>
                  </a:lnTo>
                  <a:lnTo>
                    <a:pt x="107" y="67"/>
                  </a:lnTo>
                  <a:lnTo>
                    <a:pt x="107" y="71"/>
                  </a:lnTo>
                  <a:lnTo>
                    <a:pt x="107" y="67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96" y="63"/>
                  </a:lnTo>
                  <a:lnTo>
                    <a:pt x="96" y="67"/>
                  </a:lnTo>
                  <a:lnTo>
                    <a:pt x="88" y="63"/>
                  </a:lnTo>
                  <a:lnTo>
                    <a:pt x="85" y="63"/>
                  </a:lnTo>
                  <a:lnTo>
                    <a:pt x="81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55" y="59"/>
                  </a:lnTo>
                  <a:lnTo>
                    <a:pt x="40" y="59"/>
                  </a:lnTo>
                  <a:lnTo>
                    <a:pt x="37" y="59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14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4" y="52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40" y="45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55" y="52"/>
                  </a:lnTo>
                  <a:lnTo>
                    <a:pt x="59" y="52"/>
                  </a:lnTo>
                  <a:lnTo>
                    <a:pt x="63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4" y="41"/>
                  </a:lnTo>
                  <a:lnTo>
                    <a:pt x="40" y="41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14" y="11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119"/>
            <p:cNvSpPr/>
            <p:nvPr/>
          </p:nvSpPr>
          <p:spPr bwMode="auto">
            <a:xfrm>
              <a:off x="3945629" y="2904490"/>
              <a:ext cx="66905" cy="19300"/>
            </a:xfrm>
            <a:custGeom>
              <a:avLst/>
              <a:gdLst>
                <a:gd name="T0" fmla="*/ 0 w 52"/>
                <a:gd name="T1" fmla="*/ 15 h 15"/>
                <a:gd name="T2" fmla="*/ 3 w 52"/>
                <a:gd name="T3" fmla="*/ 11 h 15"/>
                <a:gd name="T4" fmla="*/ 11 w 52"/>
                <a:gd name="T5" fmla="*/ 11 h 15"/>
                <a:gd name="T6" fmla="*/ 15 w 52"/>
                <a:gd name="T7" fmla="*/ 7 h 15"/>
                <a:gd name="T8" fmla="*/ 18 w 52"/>
                <a:gd name="T9" fmla="*/ 7 h 15"/>
                <a:gd name="T10" fmla="*/ 22 w 52"/>
                <a:gd name="T11" fmla="*/ 7 h 15"/>
                <a:gd name="T12" fmla="*/ 22 w 52"/>
                <a:gd name="T13" fmla="*/ 7 h 15"/>
                <a:gd name="T14" fmla="*/ 26 w 52"/>
                <a:gd name="T15" fmla="*/ 7 h 15"/>
                <a:gd name="T16" fmla="*/ 26 w 52"/>
                <a:gd name="T17" fmla="*/ 7 h 15"/>
                <a:gd name="T18" fmla="*/ 29 w 52"/>
                <a:gd name="T19" fmla="*/ 4 h 15"/>
                <a:gd name="T20" fmla="*/ 33 w 52"/>
                <a:gd name="T21" fmla="*/ 7 h 15"/>
                <a:gd name="T22" fmla="*/ 37 w 52"/>
                <a:gd name="T23" fmla="*/ 7 h 15"/>
                <a:gd name="T24" fmla="*/ 40 w 52"/>
                <a:gd name="T25" fmla="*/ 7 h 15"/>
                <a:gd name="T26" fmla="*/ 44 w 52"/>
                <a:gd name="T27" fmla="*/ 11 h 15"/>
                <a:gd name="T28" fmla="*/ 48 w 52"/>
                <a:gd name="T29" fmla="*/ 11 h 15"/>
                <a:gd name="T30" fmla="*/ 52 w 52"/>
                <a:gd name="T31" fmla="*/ 7 h 15"/>
                <a:gd name="T32" fmla="*/ 48 w 52"/>
                <a:gd name="T33" fmla="*/ 7 h 15"/>
                <a:gd name="T34" fmla="*/ 48 w 52"/>
                <a:gd name="T35" fmla="*/ 7 h 15"/>
                <a:gd name="T36" fmla="*/ 40 w 52"/>
                <a:gd name="T37" fmla="*/ 4 h 15"/>
                <a:gd name="T38" fmla="*/ 37 w 52"/>
                <a:gd name="T39" fmla="*/ 4 h 15"/>
                <a:gd name="T40" fmla="*/ 33 w 52"/>
                <a:gd name="T41" fmla="*/ 0 h 15"/>
                <a:gd name="T42" fmla="*/ 29 w 52"/>
                <a:gd name="T43" fmla="*/ 0 h 15"/>
                <a:gd name="T44" fmla="*/ 26 w 52"/>
                <a:gd name="T45" fmla="*/ 0 h 15"/>
                <a:gd name="T46" fmla="*/ 22 w 52"/>
                <a:gd name="T47" fmla="*/ 0 h 15"/>
                <a:gd name="T48" fmla="*/ 15 w 52"/>
                <a:gd name="T49" fmla="*/ 4 h 15"/>
                <a:gd name="T50" fmla="*/ 11 w 52"/>
                <a:gd name="T51" fmla="*/ 4 h 15"/>
                <a:gd name="T52" fmla="*/ 11 w 52"/>
                <a:gd name="T53" fmla="*/ 7 h 15"/>
                <a:gd name="T54" fmla="*/ 3 w 52"/>
                <a:gd name="T55" fmla="*/ 7 h 15"/>
                <a:gd name="T56" fmla="*/ 3 w 52"/>
                <a:gd name="T57" fmla="*/ 7 h 15"/>
                <a:gd name="T58" fmla="*/ 7 w 52"/>
                <a:gd name="T59" fmla="*/ 11 h 15"/>
                <a:gd name="T60" fmla="*/ 11 w 52"/>
                <a:gd name="T61" fmla="*/ 7 h 15"/>
                <a:gd name="T62" fmla="*/ 7 w 52"/>
                <a:gd name="T63" fmla="*/ 11 h 15"/>
                <a:gd name="T64" fmla="*/ 3 w 52"/>
                <a:gd name="T65" fmla="*/ 11 h 15"/>
                <a:gd name="T66" fmla="*/ 0 w 52"/>
                <a:gd name="T67" fmla="*/ 7 h 15"/>
                <a:gd name="T68" fmla="*/ 0 w 52"/>
                <a:gd name="T69" fmla="*/ 11 h 15"/>
                <a:gd name="T70" fmla="*/ 0 w 52"/>
                <a:gd name="T71" fmla="*/ 11 h 15"/>
                <a:gd name="T72" fmla="*/ 0 w 52"/>
                <a:gd name="T7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15">
                  <a:moveTo>
                    <a:pt x="0" y="15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120"/>
            <p:cNvSpPr/>
            <p:nvPr/>
          </p:nvSpPr>
          <p:spPr bwMode="auto">
            <a:xfrm>
              <a:off x="3949489" y="2927649"/>
              <a:ext cx="63045" cy="33452"/>
            </a:xfrm>
            <a:custGeom>
              <a:avLst/>
              <a:gdLst>
                <a:gd name="T0" fmla="*/ 0 w 49"/>
                <a:gd name="T1" fmla="*/ 8 h 26"/>
                <a:gd name="T2" fmla="*/ 4 w 49"/>
                <a:gd name="T3" fmla="*/ 8 h 26"/>
                <a:gd name="T4" fmla="*/ 8 w 49"/>
                <a:gd name="T5" fmla="*/ 4 h 26"/>
                <a:gd name="T6" fmla="*/ 19 w 49"/>
                <a:gd name="T7" fmla="*/ 4 h 26"/>
                <a:gd name="T8" fmla="*/ 23 w 49"/>
                <a:gd name="T9" fmla="*/ 0 h 26"/>
                <a:gd name="T10" fmla="*/ 26 w 49"/>
                <a:gd name="T11" fmla="*/ 0 h 26"/>
                <a:gd name="T12" fmla="*/ 41 w 49"/>
                <a:gd name="T13" fmla="*/ 0 h 26"/>
                <a:gd name="T14" fmla="*/ 49 w 49"/>
                <a:gd name="T15" fmla="*/ 0 h 26"/>
                <a:gd name="T16" fmla="*/ 49 w 49"/>
                <a:gd name="T17" fmla="*/ 4 h 26"/>
                <a:gd name="T18" fmla="*/ 49 w 49"/>
                <a:gd name="T19" fmla="*/ 8 h 26"/>
                <a:gd name="T20" fmla="*/ 49 w 49"/>
                <a:gd name="T21" fmla="*/ 12 h 26"/>
                <a:gd name="T22" fmla="*/ 49 w 49"/>
                <a:gd name="T23" fmla="*/ 15 h 26"/>
                <a:gd name="T24" fmla="*/ 49 w 49"/>
                <a:gd name="T25" fmla="*/ 19 h 26"/>
                <a:gd name="T26" fmla="*/ 45 w 49"/>
                <a:gd name="T27" fmla="*/ 19 h 26"/>
                <a:gd name="T28" fmla="*/ 41 w 49"/>
                <a:gd name="T29" fmla="*/ 19 h 26"/>
                <a:gd name="T30" fmla="*/ 37 w 49"/>
                <a:gd name="T31" fmla="*/ 23 h 26"/>
                <a:gd name="T32" fmla="*/ 34 w 49"/>
                <a:gd name="T33" fmla="*/ 23 h 26"/>
                <a:gd name="T34" fmla="*/ 30 w 49"/>
                <a:gd name="T35" fmla="*/ 26 h 26"/>
                <a:gd name="T36" fmla="*/ 26 w 49"/>
                <a:gd name="T37" fmla="*/ 26 h 26"/>
                <a:gd name="T38" fmla="*/ 26 w 49"/>
                <a:gd name="T39" fmla="*/ 26 h 26"/>
                <a:gd name="T40" fmla="*/ 26 w 49"/>
                <a:gd name="T41" fmla="*/ 23 h 26"/>
                <a:gd name="T42" fmla="*/ 19 w 49"/>
                <a:gd name="T43" fmla="*/ 26 h 26"/>
                <a:gd name="T44" fmla="*/ 23 w 49"/>
                <a:gd name="T45" fmla="*/ 23 h 26"/>
                <a:gd name="T46" fmla="*/ 23 w 49"/>
                <a:gd name="T47" fmla="*/ 23 h 26"/>
                <a:gd name="T48" fmla="*/ 23 w 49"/>
                <a:gd name="T49" fmla="*/ 19 h 26"/>
                <a:gd name="T50" fmla="*/ 19 w 49"/>
                <a:gd name="T51" fmla="*/ 19 h 26"/>
                <a:gd name="T52" fmla="*/ 19 w 49"/>
                <a:gd name="T53" fmla="*/ 19 h 26"/>
                <a:gd name="T54" fmla="*/ 15 w 49"/>
                <a:gd name="T55" fmla="*/ 15 h 26"/>
                <a:gd name="T56" fmla="*/ 26 w 49"/>
                <a:gd name="T57" fmla="*/ 15 h 26"/>
                <a:gd name="T58" fmla="*/ 26 w 49"/>
                <a:gd name="T59" fmla="*/ 15 h 26"/>
                <a:gd name="T60" fmla="*/ 23 w 49"/>
                <a:gd name="T61" fmla="*/ 15 h 26"/>
                <a:gd name="T62" fmla="*/ 19 w 49"/>
                <a:gd name="T63" fmla="*/ 15 h 26"/>
                <a:gd name="T64" fmla="*/ 15 w 49"/>
                <a:gd name="T65" fmla="*/ 15 h 26"/>
                <a:gd name="T66" fmla="*/ 12 w 49"/>
                <a:gd name="T67" fmla="*/ 15 h 26"/>
                <a:gd name="T68" fmla="*/ 12 w 49"/>
                <a:gd name="T69" fmla="*/ 15 h 26"/>
                <a:gd name="T70" fmla="*/ 8 w 49"/>
                <a:gd name="T71" fmla="*/ 15 h 26"/>
                <a:gd name="T72" fmla="*/ 4 w 49"/>
                <a:gd name="T73" fmla="*/ 12 h 26"/>
                <a:gd name="T74" fmla="*/ 8 w 49"/>
                <a:gd name="T75" fmla="*/ 8 h 26"/>
                <a:gd name="T76" fmla="*/ 4 w 49"/>
                <a:gd name="T77" fmla="*/ 8 h 26"/>
                <a:gd name="T78" fmla="*/ 0 w 49"/>
                <a:gd name="T79" fmla="*/ 8 h 26"/>
                <a:gd name="T80" fmla="*/ 0 w 49"/>
                <a:gd name="T81" fmla="*/ 8 h 26"/>
                <a:gd name="T82" fmla="*/ 0 w 49"/>
                <a:gd name="T8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26">
                  <a:moveTo>
                    <a:pt x="0" y="8"/>
                  </a:moveTo>
                  <a:lnTo>
                    <a:pt x="4" y="8"/>
                  </a:lnTo>
                  <a:lnTo>
                    <a:pt x="8" y="4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4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121"/>
            <p:cNvSpPr/>
            <p:nvPr/>
          </p:nvSpPr>
          <p:spPr bwMode="auto">
            <a:xfrm>
              <a:off x="3988089" y="2927649"/>
              <a:ext cx="153109" cy="133810"/>
            </a:xfrm>
            <a:custGeom>
              <a:avLst/>
              <a:gdLst>
                <a:gd name="T0" fmla="*/ 4 w 119"/>
                <a:gd name="T1" fmla="*/ 23 h 104"/>
                <a:gd name="T2" fmla="*/ 11 w 119"/>
                <a:gd name="T3" fmla="*/ 19 h 104"/>
                <a:gd name="T4" fmla="*/ 19 w 119"/>
                <a:gd name="T5" fmla="*/ 19 h 104"/>
                <a:gd name="T6" fmla="*/ 19 w 119"/>
                <a:gd name="T7" fmla="*/ 12 h 104"/>
                <a:gd name="T8" fmla="*/ 19 w 119"/>
                <a:gd name="T9" fmla="*/ 4 h 104"/>
                <a:gd name="T10" fmla="*/ 19 w 119"/>
                <a:gd name="T11" fmla="*/ 0 h 104"/>
                <a:gd name="T12" fmla="*/ 37 w 119"/>
                <a:gd name="T13" fmla="*/ 4 h 104"/>
                <a:gd name="T14" fmla="*/ 44 w 119"/>
                <a:gd name="T15" fmla="*/ 4 h 104"/>
                <a:gd name="T16" fmla="*/ 52 w 119"/>
                <a:gd name="T17" fmla="*/ 4 h 104"/>
                <a:gd name="T18" fmla="*/ 59 w 119"/>
                <a:gd name="T19" fmla="*/ 8 h 104"/>
                <a:gd name="T20" fmla="*/ 63 w 119"/>
                <a:gd name="T21" fmla="*/ 12 h 104"/>
                <a:gd name="T22" fmla="*/ 67 w 119"/>
                <a:gd name="T23" fmla="*/ 12 h 104"/>
                <a:gd name="T24" fmla="*/ 74 w 119"/>
                <a:gd name="T25" fmla="*/ 12 h 104"/>
                <a:gd name="T26" fmla="*/ 81 w 119"/>
                <a:gd name="T27" fmla="*/ 12 h 104"/>
                <a:gd name="T28" fmla="*/ 85 w 119"/>
                <a:gd name="T29" fmla="*/ 8 h 104"/>
                <a:gd name="T30" fmla="*/ 93 w 119"/>
                <a:gd name="T31" fmla="*/ 8 h 104"/>
                <a:gd name="T32" fmla="*/ 96 w 119"/>
                <a:gd name="T33" fmla="*/ 8 h 104"/>
                <a:gd name="T34" fmla="*/ 100 w 119"/>
                <a:gd name="T35" fmla="*/ 12 h 104"/>
                <a:gd name="T36" fmla="*/ 104 w 119"/>
                <a:gd name="T37" fmla="*/ 19 h 104"/>
                <a:gd name="T38" fmla="*/ 107 w 119"/>
                <a:gd name="T39" fmla="*/ 19 h 104"/>
                <a:gd name="T40" fmla="*/ 104 w 119"/>
                <a:gd name="T41" fmla="*/ 26 h 104"/>
                <a:gd name="T42" fmla="*/ 107 w 119"/>
                <a:gd name="T43" fmla="*/ 30 h 104"/>
                <a:gd name="T44" fmla="*/ 111 w 119"/>
                <a:gd name="T45" fmla="*/ 26 h 104"/>
                <a:gd name="T46" fmla="*/ 111 w 119"/>
                <a:gd name="T47" fmla="*/ 30 h 104"/>
                <a:gd name="T48" fmla="*/ 115 w 119"/>
                <a:gd name="T49" fmla="*/ 34 h 104"/>
                <a:gd name="T50" fmla="*/ 119 w 119"/>
                <a:gd name="T51" fmla="*/ 38 h 104"/>
                <a:gd name="T52" fmla="*/ 111 w 119"/>
                <a:gd name="T53" fmla="*/ 41 h 104"/>
                <a:gd name="T54" fmla="*/ 111 w 119"/>
                <a:gd name="T55" fmla="*/ 41 h 104"/>
                <a:gd name="T56" fmla="*/ 111 w 119"/>
                <a:gd name="T57" fmla="*/ 52 h 104"/>
                <a:gd name="T58" fmla="*/ 111 w 119"/>
                <a:gd name="T59" fmla="*/ 60 h 104"/>
                <a:gd name="T60" fmla="*/ 115 w 119"/>
                <a:gd name="T61" fmla="*/ 64 h 104"/>
                <a:gd name="T62" fmla="*/ 111 w 119"/>
                <a:gd name="T63" fmla="*/ 64 h 104"/>
                <a:gd name="T64" fmla="*/ 111 w 119"/>
                <a:gd name="T65" fmla="*/ 71 h 104"/>
                <a:gd name="T66" fmla="*/ 115 w 119"/>
                <a:gd name="T67" fmla="*/ 75 h 104"/>
                <a:gd name="T68" fmla="*/ 107 w 119"/>
                <a:gd name="T69" fmla="*/ 82 h 104"/>
                <a:gd name="T70" fmla="*/ 107 w 119"/>
                <a:gd name="T71" fmla="*/ 90 h 104"/>
                <a:gd name="T72" fmla="*/ 100 w 119"/>
                <a:gd name="T73" fmla="*/ 97 h 104"/>
                <a:gd name="T74" fmla="*/ 78 w 119"/>
                <a:gd name="T75" fmla="*/ 104 h 104"/>
                <a:gd name="T76" fmla="*/ 67 w 119"/>
                <a:gd name="T77" fmla="*/ 101 h 104"/>
                <a:gd name="T78" fmla="*/ 63 w 119"/>
                <a:gd name="T79" fmla="*/ 93 h 104"/>
                <a:gd name="T80" fmla="*/ 63 w 119"/>
                <a:gd name="T81" fmla="*/ 93 h 104"/>
                <a:gd name="T82" fmla="*/ 70 w 119"/>
                <a:gd name="T83" fmla="*/ 67 h 104"/>
                <a:gd name="T84" fmla="*/ 70 w 119"/>
                <a:gd name="T85" fmla="*/ 64 h 104"/>
                <a:gd name="T86" fmla="*/ 70 w 119"/>
                <a:gd name="T87" fmla="*/ 60 h 104"/>
                <a:gd name="T88" fmla="*/ 67 w 119"/>
                <a:gd name="T89" fmla="*/ 56 h 104"/>
                <a:gd name="T90" fmla="*/ 63 w 119"/>
                <a:gd name="T91" fmla="*/ 49 h 104"/>
                <a:gd name="T92" fmla="*/ 59 w 119"/>
                <a:gd name="T93" fmla="*/ 41 h 104"/>
                <a:gd name="T94" fmla="*/ 41 w 119"/>
                <a:gd name="T95" fmla="*/ 41 h 104"/>
                <a:gd name="T96" fmla="*/ 37 w 119"/>
                <a:gd name="T97" fmla="*/ 49 h 104"/>
                <a:gd name="T98" fmla="*/ 30 w 119"/>
                <a:gd name="T99" fmla="*/ 52 h 104"/>
                <a:gd name="T100" fmla="*/ 26 w 119"/>
                <a:gd name="T101" fmla="*/ 52 h 104"/>
                <a:gd name="T102" fmla="*/ 19 w 119"/>
                <a:gd name="T103" fmla="*/ 45 h 104"/>
                <a:gd name="T104" fmla="*/ 15 w 119"/>
                <a:gd name="T105" fmla="*/ 45 h 104"/>
                <a:gd name="T106" fmla="*/ 15 w 119"/>
                <a:gd name="T107" fmla="*/ 41 h 104"/>
                <a:gd name="T108" fmla="*/ 11 w 119"/>
                <a:gd name="T109" fmla="*/ 41 h 104"/>
                <a:gd name="T110" fmla="*/ 7 w 119"/>
                <a:gd name="T111" fmla="*/ 41 h 104"/>
                <a:gd name="T112" fmla="*/ 4 w 119"/>
                <a:gd name="T113" fmla="*/ 30 h 104"/>
                <a:gd name="T114" fmla="*/ 0 w 119"/>
                <a:gd name="T11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" h="104">
                  <a:moveTo>
                    <a:pt x="0" y="26"/>
                  </a:moveTo>
                  <a:lnTo>
                    <a:pt x="4" y="23"/>
                  </a:lnTo>
                  <a:lnTo>
                    <a:pt x="7" y="23"/>
                  </a:lnTo>
                  <a:lnTo>
                    <a:pt x="11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8"/>
                  </a:lnTo>
                  <a:lnTo>
                    <a:pt x="89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4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0"/>
                  </a:lnTo>
                  <a:lnTo>
                    <a:pt x="107" y="26"/>
                  </a:lnTo>
                  <a:lnTo>
                    <a:pt x="111" y="26"/>
                  </a:lnTo>
                  <a:lnTo>
                    <a:pt x="111" y="30"/>
                  </a:lnTo>
                  <a:lnTo>
                    <a:pt x="111" y="30"/>
                  </a:lnTo>
                  <a:lnTo>
                    <a:pt x="111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8"/>
                  </a:lnTo>
                  <a:lnTo>
                    <a:pt x="115" y="38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1"/>
                  </a:lnTo>
                  <a:lnTo>
                    <a:pt x="111" y="49"/>
                  </a:lnTo>
                  <a:lnTo>
                    <a:pt x="111" y="52"/>
                  </a:lnTo>
                  <a:lnTo>
                    <a:pt x="111" y="56"/>
                  </a:lnTo>
                  <a:lnTo>
                    <a:pt x="111" y="60"/>
                  </a:lnTo>
                  <a:lnTo>
                    <a:pt x="115" y="60"/>
                  </a:lnTo>
                  <a:lnTo>
                    <a:pt x="115" y="64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75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04" y="86"/>
                  </a:lnTo>
                  <a:lnTo>
                    <a:pt x="107" y="90"/>
                  </a:lnTo>
                  <a:lnTo>
                    <a:pt x="104" y="93"/>
                  </a:lnTo>
                  <a:lnTo>
                    <a:pt x="100" y="97"/>
                  </a:lnTo>
                  <a:lnTo>
                    <a:pt x="104" y="97"/>
                  </a:lnTo>
                  <a:lnTo>
                    <a:pt x="78" y="104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3" y="97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70" y="86"/>
                  </a:lnTo>
                  <a:lnTo>
                    <a:pt x="70" y="67"/>
                  </a:lnTo>
                  <a:lnTo>
                    <a:pt x="70" y="67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70" y="60"/>
                  </a:lnTo>
                  <a:lnTo>
                    <a:pt x="70" y="60"/>
                  </a:lnTo>
                  <a:lnTo>
                    <a:pt x="67" y="56"/>
                  </a:lnTo>
                  <a:lnTo>
                    <a:pt x="70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59" y="41"/>
                  </a:lnTo>
                  <a:lnTo>
                    <a:pt x="48" y="41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37" y="49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49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38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122"/>
            <p:cNvSpPr>
              <a:spLocks noEditPoints="1"/>
            </p:cNvSpPr>
            <p:nvPr/>
          </p:nvSpPr>
          <p:spPr bwMode="auto">
            <a:xfrm>
              <a:off x="4021540" y="2980401"/>
              <a:ext cx="56612" cy="66905"/>
            </a:xfrm>
            <a:custGeom>
              <a:avLst/>
              <a:gdLst>
                <a:gd name="T0" fmla="*/ 11 w 44"/>
                <a:gd name="T1" fmla="*/ 45 h 52"/>
                <a:gd name="T2" fmla="*/ 11 w 44"/>
                <a:gd name="T3" fmla="*/ 41 h 52"/>
                <a:gd name="T4" fmla="*/ 11 w 44"/>
                <a:gd name="T5" fmla="*/ 41 h 52"/>
                <a:gd name="T6" fmla="*/ 7 w 44"/>
                <a:gd name="T7" fmla="*/ 41 h 52"/>
                <a:gd name="T8" fmla="*/ 7 w 44"/>
                <a:gd name="T9" fmla="*/ 41 h 52"/>
                <a:gd name="T10" fmla="*/ 7 w 44"/>
                <a:gd name="T11" fmla="*/ 41 h 52"/>
                <a:gd name="T12" fmla="*/ 11 w 44"/>
                <a:gd name="T13" fmla="*/ 45 h 52"/>
                <a:gd name="T14" fmla="*/ 11 w 44"/>
                <a:gd name="T15" fmla="*/ 45 h 52"/>
                <a:gd name="T16" fmla="*/ 11 w 44"/>
                <a:gd name="T17" fmla="*/ 45 h 52"/>
                <a:gd name="T18" fmla="*/ 4 w 44"/>
                <a:gd name="T19" fmla="*/ 11 h 52"/>
                <a:gd name="T20" fmla="*/ 4 w 44"/>
                <a:gd name="T21" fmla="*/ 11 h 52"/>
                <a:gd name="T22" fmla="*/ 11 w 44"/>
                <a:gd name="T23" fmla="*/ 11 h 52"/>
                <a:gd name="T24" fmla="*/ 11 w 44"/>
                <a:gd name="T25" fmla="*/ 8 h 52"/>
                <a:gd name="T26" fmla="*/ 15 w 44"/>
                <a:gd name="T27" fmla="*/ 4 h 52"/>
                <a:gd name="T28" fmla="*/ 15 w 44"/>
                <a:gd name="T29" fmla="*/ 0 h 52"/>
                <a:gd name="T30" fmla="*/ 22 w 44"/>
                <a:gd name="T31" fmla="*/ 0 h 52"/>
                <a:gd name="T32" fmla="*/ 33 w 44"/>
                <a:gd name="T33" fmla="*/ 0 h 52"/>
                <a:gd name="T34" fmla="*/ 37 w 44"/>
                <a:gd name="T35" fmla="*/ 4 h 52"/>
                <a:gd name="T36" fmla="*/ 37 w 44"/>
                <a:gd name="T37" fmla="*/ 8 h 52"/>
                <a:gd name="T38" fmla="*/ 44 w 44"/>
                <a:gd name="T39" fmla="*/ 11 h 52"/>
                <a:gd name="T40" fmla="*/ 41 w 44"/>
                <a:gd name="T41" fmla="*/ 15 h 52"/>
                <a:gd name="T42" fmla="*/ 44 w 44"/>
                <a:gd name="T43" fmla="*/ 19 h 52"/>
                <a:gd name="T44" fmla="*/ 44 w 44"/>
                <a:gd name="T45" fmla="*/ 19 h 52"/>
                <a:gd name="T46" fmla="*/ 44 w 44"/>
                <a:gd name="T47" fmla="*/ 23 h 52"/>
                <a:gd name="T48" fmla="*/ 44 w 44"/>
                <a:gd name="T49" fmla="*/ 23 h 52"/>
                <a:gd name="T50" fmla="*/ 44 w 44"/>
                <a:gd name="T51" fmla="*/ 26 h 52"/>
                <a:gd name="T52" fmla="*/ 44 w 44"/>
                <a:gd name="T53" fmla="*/ 26 h 52"/>
                <a:gd name="T54" fmla="*/ 44 w 44"/>
                <a:gd name="T55" fmla="*/ 45 h 52"/>
                <a:gd name="T56" fmla="*/ 37 w 44"/>
                <a:gd name="T57" fmla="*/ 52 h 52"/>
                <a:gd name="T58" fmla="*/ 33 w 44"/>
                <a:gd name="T59" fmla="*/ 49 h 52"/>
                <a:gd name="T60" fmla="*/ 30 w 44"/>
                <a:gd name="T61" fmla="*/ 49 h 52"/>
                <a:gd name="T62" fmla="*/ 18 w 44"/>
                <a:gd name="T63" fmla="*/ 45 h 52"/>
                <a:gd name="T64" fmla="*/ 15 w 44"/>
                <a:gd name="T65" fmla="*/ 45 h 52"/>
                <a:gd name="T66" fmla="*/ 15 w 44"/>
                <a:gd name="T67" fmla="*/ 45 h 52"/>
                <a:gd name="T68" fmla="*/ 15 w 44"/>
                <a:gd name="T69" fmla="*/ 41 h 52"/>
                <a:gd name="T70" fmla="*/ 11 w 44"/>
                <a:gd name="T71" fmla="*/ 37 h 52"/>
                <a:gd name="T72" fmla="*/ 15 w 44"/>
                <a:gd name="T73" fmla="*/ 37 h 52"/>
                <a:gd name="T74" fmla="*/ 15 w 44"/>
                <a:gd name="T75" fmla="*/ 37 h 52"/>
                <a:gd name="T76" fmla="*/ 11 w 44"/>
                <a:gd name="T77" fmla="*/ 37 h 52"/>
                <a:gd name="T78" fmla="*/ 7 w 44"/>
                <a:gd name="T79" fmla="*/ 34 h 52"/>
                <a:gd name="T80" fmla="*/ 7 w 44"/>
                <a:gd name="T81" fmla="*/ 30 h 52"/>
                <a:gd name="T82" fmla="*/ 4 w 44"/>
                <a:gd name="T83" fmla="*/ 26 h 52"/>
                <a:gd name="T84" fmla="*/ 0 w 44"/>
                <a:gd name="T85" fmla="*/ 26 h 52"/>
                <a:gd name="T86" fmla="*/ 0 w 44"/>
                <a:gd name="T87" fmla="*/ 23 h 52"/>
                <a:gd name="T88" fmla="*/ 4 w 44"/>
                <a:gd name="T89" fmla="*/ 19 h 52"/>
                <a:gd name="T90" fmla="*/ 0 w 44"/>
                <a:gd name="T91" fmla="*/ 19 h 52"/>
                <a:gd name="T92" fmla="*/ 0 w 44"/>
                <a:gd name="T93" fmla="*/ 15 h 52"/>
                <a:gd name="T94" fmla="*/ 4 w 44"/>
                <a:gd name="T95" fmla="*/ 11 h 52"/>
                <a:gd name="T96" fmla="*/ 4 w 44"/>
                <a:gd name="T97" fmla="*/ 1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" h="52">
                  <a:moveTo>
                    <a:pt x="11" y="45"/>
                  </a:moveTo>
                  <a:lnTo>
                    <a:pt x="11" y="41"/>
                  </a:lnTo>
                  <a:lnTo>
                    <a:pt x="11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44" y="11"/>
                  </a:lnTo>
                  <a:lnTo>
                    <a:pt x="41" y="15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45"/>
                  </a:lnTo>
                  <a:lnTo>
                    <a:pt x="37" y="52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18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9" name="Freeform 123"/>
            <p:cNvSpPr/>
            <p:nvPr/>
          </p:nvSpPr>
          <p:spPr bwMode="auto">
            <a:xfrm>
              <a:off x="4060141" y="3009994"/>
              <a:ext cx="84918" cy="81058"/>
            </a:xfrm>
            <a:custGeom>
              <a:avLst/>
              <a:gdLst>
                <a:gd name="T0" fmla="*/ 0 w 66"/>
                <a:gd name="T1" fmla="*/ 26 h 63"/>
                <a:gd name="T2" fmla="*/ 0 w 66"/>
                <a:gd name="T3" fmla="*/ 26 h 63"/>
                <a:gd name="T4" fmla="*/ 3 w 66"/>
                <a:gd name="T5" fmla="*/ 22 h 63"/>
                <a:gd name="T6" fmla="*/ 7 w 66"/>
                <a:gd name="T7" fmla="*/ 18 h 63"/>
                <a:gd name="T8" fmla="*/ 11 w 66"/>
                <a:gd name="T9" fmla="*/ 14 h 63"/>
                <a:gd name="T10" fmla="*/ 11 w 66"/>
                <a:gd name="T11" fmla="*/ 14 h 63"/>
                <a:gd name="T12" fmla="*/ 11 w 66"/>
                <a:gd name="T13" fmla="*/ 11 h 63"/>
                <a:gd name="T14" fmla="*/ 14 w 66"/>
                <a:gd name="T15" fmla="*/ 7 h 63"/>
                <a:gd name="T16" fmla="*/ 14 w 66"/>
                <a:gd name="T17" fmla="*/ 7 h 63"/>
                <a:gd name="T18" fmla="*/ 14 w 66"/>
                <a:gd name="T19" fmla="*/ 3 h 63"/>
                <a:gd name="T20" fmla="*/ 18 w 66"/>
                <a:gd name="T21" fmla="*/ 0 h 63"/>
                <a:gd name="T22" fmla="*/ 18 w 66"/>
                <a:gd name="T23" fmla="*/ 3 h 63"/>
                <a:gd name="T24" fmla="*/ 25 w 66"/>
                <a:gd name="T25" fmla="*/ 0 h 63"/>
                <a:gd name="T26" fmla="*/ 29 w 66"/>
                <a:gd name="T27" fmla="*/ 0 h 63"/>
                <a:gd name="T28" fmla="*/ 33 w 66"/>
                <a:gd name="T29" fmla="*/ 3 h 63"/>
                <a:gd name="T30" fmla="*/ 37 w 66"/>
                <a:gd name="T31" fmla="*/ 7 h 63"/>
                <a:gd name="T32" fmla="*/ 33 w 66"/>
                <a:gd name="T33" fmla="*/ 11 h 63"/>
                <a:gd name="T34" fmla="*/ 33 w 66"/>
                <a:gd name="T35" fmla="*/ 14 h 63"/>
                <a:gd name="T36" fmla="*/ 37 w 66"/>
                <a:gd name="T37" fmla="*/ 18 h 63"/>
                <a:gd name="T38" fmla="*/ 40 w 66"/>
                <a:gd name="T39" fmla="*/ 18 h 63"/>
                <a:gd name="T40" fmla="*/ 44 w 66"/>
                <a:gd name="T41" fmla="*/ 14 h 63"/>
                <a:gd name="T42" fmla="*/ 48 w 66"/>
                <a:gd name="T43" fmla="*/ 14 h 63"/>
                <a:gd name="T44" fmla="*/ 48 w 66"/>
                <a:gd name="T45" fmla="*/ 18 h 63"/>
                <a:gd name="T46" fmla="*/ 51 w 66"/>
                <a:gd name="T47" fmla="*/ 18 h 63"/>
                <a:gd name="T48" fmla="*/ 48 w 66"/>
                <a:gd name="T49" fmla="*/ 22 h 63"/>
                <a:gd name="T50" fmla="*/ 51 w 66"/>
                <a:gd name="T51" fmla="*/ 26 h 63"/>
                <a:gd name="T52" fmla="*/ 48 w 66"/>
                <a:gd name="T53" fmla="*/ 29 h 63"/>
                <a:gd name="T54" fmla="*/ 44 w 66"/>
                <a:gd name="T55" fmla="*/ 33 h 63"/>
                <a:gd name="T56" fmla="*/ 48 w 66"/>
                <a:gd name="T57" fmla="*/ 33 h 63"/>
                <a:gd name="T58" fmla="*/ 48 w 66"/>
                <a:gd name="T59" fmla="*/ 37 h 63"/>
                <a:gd name="T60" fmla="*/ 51 w 66"/>
                <a:gd name="T61" fmla="*/ 33 h 63"/>
                <a:gd name="T62" fmla="*/ 51 w 66"/>
                <a:gd name="T63" fmla="*/ 33 h 63"/>
                <a:gd name="T64" fmla="*/ 55 w 66"/>
                <a:gd name="T65" fmla="*/ 37 h 63"/>
                <a:gd name="T66" fmla="*/ 59 w 66"/>
                <a:gd name="T67" fmla="*/ 37 h 63"/>
                <a:gd name="T68" fmla="*/ 59 w 66"/>
                <a:gd name="T69" fmla="*/ 37 h 63"/>
                <a:gd name="T70" fmla="*/ 59 w 66"/>
                <a:gd name="T71" fmla="*/ 40 h 63"/>
                <a:gd name="T72" fmla="*/ 63 w 66"/>
                <a:gd name="T73" fmla="*/ 40 h 63"/>
                <a:gd name="T74" fmla="*/ 66 w 66"/>
                <a:gd name="T75" fmla="*/ 40 h 63"/>
                <a:gd name="T76" fmla="*/ 66 w 66"/>
                <a:gd name="T77" fmla="*/ 44 h 63"/>
                <a:gd name="T78" fmla="*/ 63 w 66"/>
                <a:gd name="T79" fmla="*/ 48 h 63"/>
                <a:gd name="T80" fmla="*/ 66 w 66"/>
                <a:gd name="T81" fmla="*/ 48 h 63"/>
                <a:gd name="T82" fmla="*/ 63 w 66"/>
                <a:gd name="T83" fmla="*/ 51 h 63"/>
                <a:gd name="T84" fmla="*/ 63 w 66"/>
                <a:gd name="T85" fmla="*/ 51 h 63"/>
                <a:gd name="T86" fmla="*/ 63 w 66"/>
                <a:gd name="T87" fmla="*/ 55 h 63"/>
                <a:gd name="T88" fmla="*/ 63 w 66"/>
                <a:gd name="T89" fmla="*/ 59 h 63"/>
                <a:gd name="T90" fmla="*/ 63 w 66"/>
                <a:gd name="T91" fmla="*/ 63 h 63"/>
                <a:gd name="T92" fmla="*/ 63 w 66"/>
                <a:gd name="T93" fmla="*/ 63 h 63"/>
                <a:gd name="T94" fmla="*/ 48 w 66"/>
                <a:gd name="T95" fmla="*/ 59 h 63"/>
                <a:gd name="T96" fmla="*/ 37 w 66"/>
                <a:gd name="T97" fmla="*/ 51 h 63"/>
                <a:gd name="T98" fmla="*/ 33 w 66"/>
                <a:gd name="T99" fmla="*/ 51 h 63"/>
                <a:gd name="T100" fmla="*/ 22 w 66"/>
                <a:gd name="T101" fmla="*/ 40 h 63"/>
                <a:gd name="T102" fmla="*/ 14 w 66"/>
                <a:gd name="T103" fmla="*/ 37 h 63"/>
                <a:gd name="T104" fmla="*/ 11 w 66"/>
                <a:gd name="T105" fmla="*/ 37 h 63"/>
                <a:gd name="T106" fmla="*/ 7 w 66"/>
                <a:gd name="T107" fmla="*/ 33 h 63"/>
                <a:gd name="T108" fmla="*/ 7 w 66"/>
                <a:gd name="T109" fmla="*/ 29 h 63"/>
                <a:gd name="T110" fmla="*/ 7 w 66"/>
                <a:gd name="T111" fmla="*/ 29 h 63"/>
                <a:gd name="T112" fmla="*/ 3 w 66"/>
                <a:gd name="T113" fmla="*/ 26 h 63"/>
                <a:gd name="T114" fmla="*/ 0 w 66"/>
                <a:gd name="T115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3">
                  <a:moveTo>
                    <a:pt x="0" y="26"/>
                  </a:moveTo>
                  <a:lnTo>
                    <a:pt x="0" y="26"/>
                  </a:lnTo>
                  <a:lnTo>
                    <a:pt x="3" y="22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7" y="18"/>
                  </a:lnTo>
                  <a:lnTo>
                    <a:pt x="40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1" y="18"/>
                  </a:lnTo>
                  <a:lnTo>
                    <a:pt x="48" y="22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44" y="33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5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4"/>
                  </a:lnTo>
                  <a:lnTo>
                    <a:pt x="63" y="48"/>
                  </a:lnTo>
                  <a:lnTo>
                    <a:pt x="66" y="48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63" y="55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63" y="63"/>
                  </a:lnTo>
                  <a:lnTo>
                    <a:pt x="48" y="59"/>
                  </a:lnTo>
                  <a:lnTo>
                    <a:pt x="37" y="51"/>
                  </a:lnTo>
                  <a:lnTo>
                    <a:pt x="33" y="51"/>
                  </a:lnTo>
                  <a:lnTo>
                    <a:pt x="22" y="40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0" name="Freeform 124"/>
            <p:cNvSpPr/>
            <p:nvPr/>
          </p:nvSpPr>
          <p:spPr bwMode="auto">
            <a:xfrm>
              <a:off x="4116751" y="2966247"/>
              <a:ext cx="133810" cy="128663"/>
            </a:xfrm>
            <a:custGeom>
              <a:avLst/>
              <a:gdLst>
                <a:gd name="T0" fmla="*/ 19 w 104"/>
                <a:gd name="T1" fmla="*/ 97 h 100"/>
                <a:gd name="T2" fmla="*/ 19 w 104"/>
                <a:gd name="T3" fmla="*/ 89 h 100"/>
                <a:gd name="T4" fmla="*/ 19 w 104"/>
                <a:gd name="T5" fmla="*/ 85 h 100"/>
                <a:gd name="T6" fmla="*/ 19 w 104"/>
                <a:gd name="T7" fmla="*/ 82 h 100"/>
                <a:gd name="T8" fmla="*/ 22 w 104"/>
                <a:gd name="T9" fmla="*/ 74 h 100"/>
                <a:gd name="T10" fmla="*/ 15 w 104"/>
                <a:gd name="T11" fmla="*/ 74 h 100"/>
                <a:gd name="T12" fmla="*/ 15 w 104"/>
                <a:gd name="T13" fmla="*/ 71 h 100"/>
                <a:gd name="T14" fmla="*/ 7 w 104"/>
                <a:gd name="T15" fmla="*/ 67 h 100"/>
                <a:gd name="T16" fmla="*/ 4 w 104"/>
                <a:gd name="T17" fmla="*/ 71 h 100"/>
                <a:gd name="T18" fmla="*/ 0 w 104"/>
                <a:gd name="T19" fmla="*/ 67 h 100"/>
                <a:gd name="T20" fmla="*/ 7 w 104"/>
                <a:gd name="T21" fmla="*/ 60 h 100"/>
                <a:gd name="T22" fmla="*/ 7 w 104"/>
                <a:gd name="T23" fmla="*/ 52 h 100"/>
                <a:gd name="T24" fmla="*/ 15 w 104"/>
                <a:gd name="T25" fmla="*/ 45 h 100"/>
                <a:gd name="T26" fmla="*/ 11 w 104"/>
                <a:gd name="T27" fmla="*/ 41 h 100"/>
                <a:gd name="T28" fmla="*/ 11 w 104"/>
                <a:gd name="T29" fmla="*/ 34 h 100"/>
                <a:gd name="T30" fmla="*/ 15 w 104"/>
                <a:gd name="T31" fmla="*/ 34 h 100"/>
                <a:gd name="T32" fmla="*/ 11 w 104"/>
                <a:gd name="T33" fmla="*/ 30 h 100"/>
                <a:gd name="T34" fmla="*/ 11 w 104"/>
                <a:gd name="T35" fmla="*/ 22 h 100"/>
                <a:gd name="T36" fmla="*/ 11 w 104"/>
                <a:gd name="T37" fmla="*/ 11 h 100"/>
                <a:gd name="T38" fmla="*/ 11 w 104"/>
                <a:gd name="T39" fmla="*/ 11 h 100"/>
                <a:gd name="T40" fmla="*/ 22 w 104"/>
                <a:gd name="T41" fmla="*/ 4 h 100"/>
                <a:gd name="T42" fmla="*/ 26 w 104"/>
                <a:gd name="T43" fmla="*/ 8 h 100"/>
                <a:gd name="T44" fmla="*/ 37 w 104"/>
                <a:gd name="T45" fmla="*/ 4 h 100"/>
                <a:gd name="T46" fmla="*/ 41 w 104"/>
                <a:gd name="T47" fmla="*/ 4 h 100"/>
                <a:gd name="T48" fmla="*/ 44 w 104"/>
                <a:gd name="T49" fmla="*/ 4 h 100"/>
                <a:gd name="T50" fmla="*/ 52 w 104"/>
                <a:gd name="T51" fmla="*/ 8 h 100"/>
                <a:gd name="T52" fmla="*/ 56 w 104"/>
                <a:gd name="T53" fmla="*/ 0 h 100"/>
                <a:gd name="T54" fmla="*/ 67 w 104"/>
                <a:gd name="T55" fmla="*/ 8 h 100"/>
                <a:gd name="T56" fmla="*/ 70 w 104"/>
                <a:gd name="T57" fmla="*/ 8 h 100"/>
                <a:gd name="T58" fmla="*/ 78 w 104"/>
                <a:gd name="T59" fmla="*/ 11 h 100"/>
                <a:gd name="T60" fmla="*/ 85 w 104"/>
                <a:gd name="T61" fmla="*/ 15 h 100"/>
                <a:gd name="T62" fmla="*/ 93 w 104"/>
                <a:gd name="T63" fmla="*/ 11 h 100"/>
                <a:gd name="T64" fmla="*/ 96 w 104"/>
                <a:gd name="T65" fmla="*/ 15 h 100"/>
                <a:gd name="T66" fmla="*/ 100 w 104"/>
                <a:gd name="T67" fmla="*/ 15 h 100"/>
                <a:gd name="T68" fmla="*/ 100 w 104"/>
                <a:gd name="T69" fmla="*/ 22 h 100"/>
                <a:gd name="T70" fmla="*/ 104 w 104"/>
                <a:gd name="T71" fmla="*/ 30 h 100"/>
                <a:gd name="T72" fmla="*/ 104 w 104"/>
                <a:gd name="T73" fmla="*/ 37 h 100"/>
                <a:gd name="T74" fmla="*/ 100 w 104"/>
                <a:gd name="T75" fmla="*/ 41 h 100"/>
                <a:gd name="T76" fmla="*/ 93 w 104"/>
                <a:gd name="T77" fmla="*/ 52 h 100"/>
                <a:gd name="T78" fmla="*/ 93 w 104"/>
                <a:gd name="T79" fmla="*/ 56 h 100"/>
                <a:gd name="T80" fmla="*/ 93 w 104"/>
                <a:gd name="T81" fmla="*/ 63 h 100"/>
                <a:gd name="T82" fmla="*/ 89 w 104"/>
                <a:gd name="T83" fmla="*/ 67 h 100"/>
                <a:gd name="T84" fmla="*/ 93 w 104"/>
                <a:gd name="T85" fmla="*/ 74 h 100"/>
                <a:gd name="T86" fmla="*/ 100 w 104"/>
                <a:gd name="T87" fmla="*/ 78 h 100"/>
                <a:gd name="T88" fmla="*/ 100 w 104"/>
                <a:gd name="T89" fmla="*/ 85 h 100"/>
                <a:gd name="T90" fmla="*/ 93 w 104"/>
                <a:gd name="T91" fmla="*/ 85 h 100"/>
                <a:gd name="T92" fmla="*/ 93 w 104"/>
                <a:gd name="T93" fmla="*/ 82 h 100"/>
                <a:gd name="T94" fmla="*/ 89 w 104"/>
                <a:gd name="T95" fmla="*/ 89 h 100"/>
                <a:gd name="T96" fmla="*/ 70 w 104"/>
                <a:gd name="T97" fmla="*/ 85 h 100"/>
                <a:gd name="T98" fmla="*/ 44 w 104"/>
                <a:gd name="T99" fmla="*/ 89 h 100"/>
                <a:gd name="T100" fmla="*/ 33 w 104"/>
                <a:gd name="T101" fmla="*/ 93 h 100"/>
                <a:gd name="T102" fmla="*/ 26 w 104"/>
                <a:gd name="T103" fmla="*/ 93 h 100"/>
                <a:gd name="T104" fmla="*/ 19 w 104"/>
                <a:gd name="T105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00">
                  <a:moveTo>
                    <a:pt x="19" y="97"/>
                  </a:moveTo>
                  <a:lnTo>
                    <a:pt x="19" y="97"/>
                  </a:lnTo>
                  <a:lnTo>
                    <a:pt x="19" y="93"/>
                  </a:lnTo>
                  <a:lnTo>
                    <a:pt x="19" y="89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19" y="74"/>
                  </a:lnTo>
                  <a:lnTo>
                    <a:pt x="15" y="74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1" y="71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4" y="63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5" y="45"/>
                  </a:lnTo>
                  <a:lnTo>
                    <a:pt x="15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6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0" y="41"/>
                  </a:lnTo>
                  <a:lnTo>
                    <a:pt x="93" y="48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93" y="60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96" y="85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93" y="82"/>
                  </a:lnTo>
                  <a:lnTo>
                    <a:pt x="89" y="85"/>
                  </a:lnTo>
                  <a:lnTo>
                    <a:pt x="89" y="89"/>
                  </a:lnTo>
                  <a:lnTo>
                    <a:pt x="78" y="85"/>
                  </a:lnTo>
                  <a:lnTo>
                    <a:pt x="70" y="85"/>
                  </a:lnTo>
                  <a:lnTo>
                    <a:pt x="48" y="85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33" y="93"/>
                  </a:lnTo>
                  <a:lnTo>
                    <a:pt x="30" y="93"/>
                  </a:lnTo>
                  <a:lnTo>
                    <a:pt x="26" y="93"/>
                  </a:lnTo>
                  <a:lnTo>
                    <a:pt x="22" y="100"/>
                  </a:lnTo>
                  <a:lnTo>
                    <a:pt x="19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1" name="Freeform 125"/>
            <p:cNvSpPr/>
            <p:nvPr/>
          </p:nvSpPr>
          <p:spPr bwMode="auto">
            <a:xfrm>
              <a:off x="4231263" y="2957242"/>
              <a:ext cx="90064" cy="128663"/>
            </a:xfrm>
            <a:custGeom>
              <a:avLst/>
              <a:gdLst>
                <a:gd name="T0" fmla="*/ 4 w 70"/>
                <a:gd name="T1" fmla="*/ 92 h 100"/>
                <a:gd name="T2" fmla="*/ 11 w 70"/>
                <a:gd name="T3" fmla="*/ 92 h 100"/>
                <a:gd name="T4" fmla="*/ 11 w 70"/>
                <a:gd name="T5" fmla="*/ 85 h 100"/>
                <a:gd name="T6" fmla="*/ 4 w 70"/>
                <a:gd name="T7" fmla="*/ 81 h 100"/>
                <a:gd name="T8" fmla="*/ 0 w 70"/>
                <a:gd name="T9" fmla="*/ 74 h 100"/>
                <a:gd name="T10" fmla="*/ 4 w 70"/>
                <a:gd name="T11" fmla="*/ 70 h 100"/>
                <a:gd name="T12" fmla="*/ 4 w 70"/>
                <a:gd name="T13" fmla="*/ 63 h 100"/>
                <a:gd name="T14" fmla="*/ 4 w 70"/>
                <a:gd name="T15" fmla="*/ 59 h 100"/>
                <a:gd name="T16" fmla="*/ 11 w 70"/>
                <a:gd name="T17" fmla="*/ 48 h 100"/>
                <a:gd name="T18" fmla="*/ 15 w 70"/>
                <a:gd name="T19" fmla="*/ 44 h 100"/>
                <a:gd name="T20" fmla="*/ 15 w 70"/>
                <a:gd name="T21" fmla="*/ 37 h 100"/>
                <a:gd name="T22" fmla="*/ 11 w 70"/>
                <a:gd name="T23" fmla="*/ 29 h 100"/>
                <a:gd name="T24" fmla="*/ 11 w 70"/>
                <a:gd name="T25" fmla="*/ 22 h 100"/>
                <a:gd name="T26" fmla="*/ 7 w 70"/>
                <a:gd name="T27" fmla="*/ 15 h 100"/>
                <a:gd name="T28" fmla="*/ 7 w 70"/>
                <a:gd name="T29" fmla="*/ 7 h 100"/>
                <a:gd name="T30" fmla="*/ 11 w 70"/>
                <a:gd name="T31" fmla="*/ 3 h 100"/>
                <a:gd name="T32" fmla="*/ 26 w 70"/>
                <a:gd name="T33" fmla="*/ 3 h 100"/>
                <a:gd name="T34" fmla="*/ 41 w 70"/>
                <a:gd name="T35" fmla="*/ 3 h 100"/>
                <a:gd name="T36" fmla="*/ 48 w 70"/>
                <a:gd name="T37" fmla="*/ 0 h 100"/>
                <a:gd name="T38" fmla="*/ 52 w 70"/>
                <a:gd name="T39" fmla="*/ 3 h 100"/>
                <a:gd name="T40" fmla="*/ 52 w 70"/>
                <a:gd name="T41" fmla="*/ 7 h 100"/>
                <a:gd name="T42" fmla="*/ 59 w 70"/>
                <a:gd name="T43" fmla="*/ 15 h 100"/>
                <a:gd name="T44" fmla="*/ 59 w 70"/>
                <a:gd name="T45" fmla="*/ 18 h 100"/>
                <a:gd name="T46" fmla="*/ 63 w 70"/>
                <a:gd name="T47" fmla="*/ 26 h 100"/>
                <a:gd name="T48" fmla="*/ 63 w 70"/>
                <a:gd name="T49" fmla="*/ 33 h 100"/>
                <a:gd name="T50" fmla="*/ 63 w 70"/>
                <a:gd name="T51" fmla="*/ 37 h 100"/>
                <a:gd name="T52" fmla="*/ 63 w 70"/>
                <a:gd name="T53" fmla="*/ 41 h 100"/>
                <a:gd name="T54" fmla="*/ 63 w 70"/>
                <a:gd name="T55" fmla="*/ 44 h 100"/>
                <a:gd name="T56" fmla="*/ 63 w 70"/>
                <a:gd name="T57" fmla="*/ 52 h 100"/>
                <a:gd name="T58" fmla="*/ 63 w 70"/>
                <a:gd name="T59" fmla="*/ 63 h 100"/>
                <a:gd name="T60" fmla="*/ 63 w 70"/>
                <a:gd name="T61" fmla="*/ 70 h 100"/>
                <a:gd name="T62" fmla="*/ 63 w 70"/>
                <a:gd name="T63" fmla="*/ 78 h 100"/>
                <a:gd name="T64" fmla="*/ 67 w 70"/>
                <a:gd name="T65" fmla="*/ 78 h 100"/>
                <a:gd name="T66" fmla="*/ 63 w 70"/>
                <a:gd name="T67" fmla="*/ 81 h 100"/>
                <a:gd name="T68" fmla="*/ 44 w 70"/>
                <a:gd name="T69" fmla="*/ 92 h 100"/>
                <a:gd name="T70" fmla="*/ 22 w 70"/>
                <a:gd name="T71" fmla="*/ 100 h 100"/>
                <a:gd name="T72" fmla="*/ 4 w 70"/>
                <a:gd name="T7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100">
                  <a:moveTo>
                    <a:pt x="4" y="92"/>
                  </a:moveTo>
                  <a:lnTo>
                    <a:pt x="4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7" y="85"/>
                  </a:lnTo>
                  <a:lnTo>
                    <a:pt x="4" y="81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7"/>
                  </a:lnTo>
                  <a:lnTo>
                    <a:pt x="4" y="63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5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5" y="37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8"/>
                  </a:lnTo>
                  <a:lnTo>
                    <a:pt x="59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3" y="52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7"/>
                  </a:lnTo>
                  <a:lnTo>
                    <a:pt x="63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2" y="85"/>
                  </a:lnTo>
                  <a:lnTo>
                    <a:pt x="44" y="92"/>
                  </a:lnTo>
                  <a:lnTo>
                    <a:pt x="33" y="92"/>
                  </a:lnTo>
                  <a:lnTo>
                    <a:pt x="22" y="100"/>
                  </a:lnTo>
                  <a:lnTo>
                    <a:pt x="15" y="96"/>
                  </a:lnTo>
                  <a:lnTo>
                    <a:pt x="4" y="96"/>
                  </a:lnTo>
                  <a:lnTo>
                    <a:pt x="4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2" name="Freeform 126"/>
            <p:cNvSpPr/>
            <p:nvPr/>
          </p:nvSpPr>
          <p:spPr bwMode="auto">
            <a:xfrm>
              <a:off x="4293020" y="2957242"/>
              <a:ext cx="42459" cy="104218"/>
            </a:xfrm>
            <a:custGeom>
              <a:avLst/>
              <a:gdLst>
                <a:gd name="T0" fmla="*/ 19 w 33"/>
                <a:gd name="T1" fmla="*/ 3 h 81"/>
                <a:gd name="T2" fmla="*/ 4 w 33"/>
                <a:gd name="T3" fmla="*/ 0 h 81"/>
                <a:gd name="T4" fmla="*/ 0 w 33"/>
                <a:gd name="T5" fmla="*/ 0 h 81"/>
                <a:gd name="T6" fmla="*/ 4 w 33"/>
                <a:gd name="T7" fmla="*/ 3 h 81"/>
                <a:gd name="T8" fmla="*/ 4 w 33"/>
                <a:gd name="T9" fmla="*/ 7 h 81"/>
                <a:gd name="T10" fmla="*/ 4 w 33"/>
                <a:gd name="T11" fmla="*/ 7 h 81"/>
                <a:gd name="T12" fmla="*/ 7 w 33"/>
                <a:gd name="T13" fmla="*/ 11 h 81"/>
                <a:gd name="T14" fmla="*/ 11 w 33"/>
                <a:gd name="T15" fmla="*/ 15 h 81"/>
                <a:gd name="T16" fmla="*/ 11 w 33"/>
                <a:gd name="T17" fmla="*/ 15 h 81"/>
                <a:gd name="T18" fmla="*/ 11 w 33"/>
                <a:gd name="T19" fmla="*/ 18 h 81"/>
                <a:gd name="T20" fmla="*/ 11 w 33"/>
                <a:gd name="T21" fmla="*/ 26 h 81"/>
                <a:gd name="T22" fmla="*/ 15 w 33"/>
                <a:gd name="T23" fmla="*/ 26 h 81"/>
                <a:gd name="T24" fmla="*/ 15 w 33"/>
                <a:gd name="T25" fmla="*/ 26 h 81"/>
                <a:gd name="T26" fmla="*/ 15 w 33"/>
                <a:gd name="T27" fmla="*/ 33 h 81"/>
                <a:gd name="T28" fmla="*/ 15 w 33"/>
                <a:gd name="T29" fmla="*/ 33 h 81"/>
                <a:gd name="T30" fmla="*/ 15 w 33"/>
                <a:gd name="T31" fmla="*/ 37 h 81"/>
                <a:gd name="T32" fmla="*/ 15 w 33"/>
                <a:gd name="T33" fmla="*/ 37 h 81"/>
                <a:gd name="T34" fmla="*/ 15 w 33"/>
                <a:gd name="T35" fmla="*/ 41 h 81"/>
                <a:gd name="T36" fmla="*/ 15 w 33"/>
                <a:gd name="T37" fmla="*/ 41 h 81"/>
                <a:gd name="T38" fmla="*/ 15 w 33"/>
                <a:gd name="T39" fmla="*/ 44 h 81"/>
                <a:gd name="T40" fmla="*/ 15 w 33"/>
                <a:gd name="T41" fmla="*/ 48 h 81"/>
                <a:gd name="T42" fmla="*/ 15 w 33"/>
                <a:gd name="T43" fmla="*/ 52 h 81"/>
                <a:gd name="T44" fmla="*/ 19 w 33"/>
                <a:gd name="T45" fmla="*/ 59 h 81"/>
                <a:gd name="T46" fmla="*/ 15 w 33"/>
                <a:gd name="T47" fmla="*/ 63 h 81"/>
                <a:gd name="T48" fmla="*/ 15 w 33"/>
                <a:gd name="T49" fmla="*/ 67 h 81"/>
                <a:gd name="T50" fmla="*/ 15 w 33"/>
                <a:gd name="T51" fmla="*/ 70 h 81"/>
                <a:gd name="T52" fmla="*/ 15 w 33"/>
                <a:gd name="T53" fmla="*/ 74 h 81"/>
                <a:gd name="T54" fmla="*/ 15 w 33"/>
                <a:gd name="T55" fmla="*/ 78 h 81"/>
                <a:gd name="T56" fmla="*/ 19 w 33"/>
                <a:gd name="T57" fmla="*/ 78 h 81"/>
                <a:gd name="T58" fmla="*/ 19 w 33"/>
                <a:gd name="T59" fmla="*/ 78 h 81"/>
                <a:gd name="T60" fmla="*/ 22 w 33"/>
                <a:gd name="T61" fmla="*/ 81 h 81"/>
                <a:gd name="T62" fmla="*/ 22 w 33"/>
                <a:gd name="T63" fmla="*/ 81 h 81"/>
                <a:gd name="T64" fmla="*/ 33 w 33"/>
                <a:gd name="T65" fmla="*/ 78 h 81"/>
                <a:gd name="T66" fmla="*/ 33 w 33"/>
                <a:gd name="T67" fmla="*/ 78 h 81"/>
                <a:gd name="T68" fmla="*/ 33 w 33"/>
                <a:gd name="T69" fmla="*/ 74 h 81"/>
                <a:gd name="T70" fmla="*/ 33 w 33"/>
                <a:gd name="T71" fmla="*/ 70 h 81"/>
                <a:gd name="T72" fmla="*/ 33 w 33"/>
                <a:gd name="T73" fmla="*/ 67 h 81"/>
                <a:gd name="T74" fmla="*/ 30 w 33"/>
                <a:gd name="T75" fmla="*/ 63 h 81"/>
                <a:gd name="T76" fmla="*/ 30 w 33"/>
                <a:gd name="T77" fmla="*/ 44 h 81"/>
                <a:gd name="T78" fmla="*/ 33 w 33"/>
                <a:gd name="T79" fmla="*/ 41 h 81"/>
                <a:gd name="T80" fmla="*/ 33 w 33"/>
                <a:gd name="T81" fmla="*/ 41 h 81"/>
                <a:gd name="T82" fmla="*/ 33 w 33"/>
                <a:gd name="T83" fmla="*/ 37 h 81"/>
                <a:gd name="T84" fmla="*/ 33 w 33"/>
                <a:gd name="T85" fmla="*/ 33 h 81"/>
                <a:gd name="T86" fmla="*/ 33 w 33"/>
                <a:gd name="T87" fmla="*/ 29 h 81"/>
                <a:gd name="T88" fmla="*/ 30 w 33"/>
                <a:gd name="T89" fmla="*/ 22 h 81"/>
                <a:gd name="T90" fmla="*/ 26 w 33"/>
                <a:gd name="T91" fmla="*/ 15 h 81"/>
                <a:gd name="T92" fmla="*/ 26 w 33"/>
                <a:gd name="T93" fmla="*/ 15 h 81"/>
                <a:gd name="T94" fmla="*/ 22 w 33"/>
                <a:gd name="T95" fmla="*/ 15 h 81"/>
                <a:gd name="T96" fmla="*/ 19 w 33"/>
                <a:gd name="T97" fmla="*/ 11 h 81"/>
                <a:gd name="T98" fmla="*/ 19 w 33"/>
                <a:gd name="T99" fmla="*/ 7 h 81"/>
                <a:gd name="T100" fmla="*/ 19 w 33"/>
                <a:gd name="T10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" h="81">
                  <a:moveTo>
                    <a:pt x="19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5" y="48"/>
                  </a:lnTo>
                  <a:lnTo>
                    <a:pt x="15" y="52"/>
                  </a:lnTo>
                  <a:lnTo>
                    <a:pt x="19" y="59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2" y="81"/>
                  </a:lnTo>
                  <a:lnTo>
                    <a:pt x="22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4"/>
                  </a:lnTo>
                  <a:lnTo>
                    <a:pt x="33" y="70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37"/>
                  </a:lnTo>
                  <a:lnTo>
                    <a:pt x="33" y="33"/>
                  </a:lnTo>
                  <a:lnTo>
                    <a:pt x="33" y="29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3" name="Freeform 127"/>
            <p:cNvSpPr/>
            <p:nvPr/>
          </p:nvSpPr>
          <p:spPr bwMode="auto">
            <a:xfrm>
              <a:off x="4317467" y="2932796"/>
              <a:ext cx="65619" cy="124804"/>
            </a:xfrm>
            <a:custGeom>
              <a:avLst/>
              <a:gdLst>
                <a:gd name="T0" fmla="*/ 25 w 51"/>
                <a:gd name="T1" fmla="*/ 8 h 97"/>
                <a:gd name="T2" fmla="*/ 18 w 51"/>
                <a:gd name="T3" fmla="*/ 11 h 97"/>
                <a:gd name="T4" fmla="*/ 11 w 51"/>
                <a:gd name="T5" fmla="*/ 11 h 97"/>
                <a:gd name="T6" fmla="*/ 7 w 51"/>
                <a:gd name="T7" fmla="*/ 15 h 97"/>
                <a:gd name="T8" fmla="*/ 7 w 51"/>
                <a:gd name="T9" fmla="*/ 22 h 97"/>
                <a:gd name="T10" fmla="*/ 0 w 51"/>
                <a:gd name="T11" fmla="*/ 26 h 97"/>
                <a:gd name="T12" fmla="*/ 3 w 51"/>
                <a:gd name="T13" fmla="*/ 34 h 97"/>
                <a:gd name="T14" fmla="*/ 7 w 51"/>
                <a:gd name="T15" fmla="*/ 34 h 97"/>
                <a:gd name="T16" fmla="*/ 14 w 51"/>
                <a:gd name="T17" fmla="*/ 48 h 97"/>
                <a:gd name="T18" fmla="*/ 14 w 51"/>
                <a:gd name="T19" fmla="*/ 56 h 97"/>
                <a:gd name="T20" fmla="*/ 14 w 51"/>
                <a:gd name="T21" fmla="*/ 60 h 97"/>
                <a:gd name="T22" fmla="*/ 11 w 51"/>
                <a:gd name="T23" fmla="*/ 82 h 97"/>
                <a:gd name="T24" fmla="*/ 14 w 51"/>
                <a:gd name="T25" fmla="*/ 89 h 97"/>
                <a:gd name="T26" fmla="*/ 14 w 51"/>
                <a:gd name="T27" fmla="*/ 97 h 97"/>
                <a:gd name="T28" fmla="*/ 33 w 51"/>
                <a:gd name="T29" fmla="*/ 93 h 97"/>
                <a:gd name="T30" fmla="*/ 33 w 51"/>
                <a:gd name="T31" fmla="*/ 89 h 97"/>
                <a:gd name="T32" fmla="*/ 33 w 51"/>
                <a:gd name="T33" fmla="*/ 78 h 97"/>
                <a:gd name="T34" fmla="*/ 33 w 51"/>
                <a:gd name="T35" fmla="*/ 71 h 97"/>
                <a:gd name="T36" fmla="*/ 33 w 51"/>
                <a:gd name="T37" fmla="*/ 67 h 97"/>
                <a:gd name="T38" fmla="*/ 33 w 51"/>
                <a:gd name="T39" fmla="*/ 67 h 97"/>
                <a:gd name="T40" fmla="*/ 33 w 51"/>
                <a:gd name="T41" fmla="*/ 63 h 97"/>
                <a:gd name="T42" fmla="*/ 33 w 51"/>
                <a:gd name="T43" fmla="*/ 56 h 97"/>
                <a:gd name="T44" fmla="*/ 33 w 51"/>
                <a:gd name="T45" fmla="*/ 52 h 97"/>
                <a:gd name="T46" fmla="*/ 37 w 51"/>
                <a:gd name="T47" fmla="*/ 52 h 97"/>
                <a:gd name="T48" fmla="*/ 40 w 51"/>
                <a:gd name="T49" fmla="*/ 48 h 97"/>
                <a:gd name="T50" fmla="*/ 44 w 51"/>
                <a:gd name="T51" fmla="*/ 41 h 97"/>
                <a:gd name="T52" fmla="*/ 48 w 51"/>
                <a:gd name="T53" fmla="*/ 41 h 97"/>
                <a:gd name="T54" fmla="*/ 44 w 51"/>
                <a:gd name="T55" fmla="*/ 34 h 97"/>
                <a:gd name="T56" fmla="*/ 48 w 51"/>
                <a:gd name="T57" fmla="*/ 30 h 97"/>
                <a:gd name="T58" fmla="*/ 51 w 51"/>
                <a:gd name="T59" fmla="*/ 30 h 97"/>
                <a:gd name="T60" fmla="*/ 48 w 51"/>
                <a:gd name="T61" fmla="*/ 19 h 97"/>
                <a:gd name="T62" fmla="*/ 44 w 51"/>
                <a:gd name="T63" fmla="*/ 15 h 97"/>
                <a:gd name="T64" fmla="*/ 44 w 51"/>
                <a:gd name="T65" fmla="*/ 11 h 97"/>
                <a:gd name="T66" fmla="*/ 37 w 51"/>
                <a:gd name="T67" fmla="*/ 8 h 97"/>
                <a:gd name="T68" fmla="*/ 29 w 51"/>
                <a:gd name="T69" fmla="*/ 0 h 97"/>
                <a:gd name="T70" fmla="*/ 29 w 51"/>
                <a:gd name="T71" fmla="*/ 4 h 97"/>
                <a:gd name="T72" fmla="*/ 25 w 51"/>
                <a:gd name="T73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97">
                  <a:moveTo>
                    <a:pt x="25" y="4"/>
                  </a:moveTo>
                  <a:lnTo>
                    <a:pt x="25" y="8"/>
                  </a:lnTo>
                  <a:lnTo>
                    <a:pt x="22" y="11"/>
                  </a:lnTo>
                  <a:lnTo>
                    <a:pt x="1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11" y="41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11" y="82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22" y="97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2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5"/>
                  </a:lnTo>
                  <a:lnTo>
                    <a:pt x="44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4" name="Freeform 128"/>
            <p:cNvSpPr>
              <a:spLocks noEditPoints="1"/>
            </p:cNvSpPr>
            <p:nvPr/>
          </p:nvSpPr>
          <p:spPr bwMode="auto">
            <a:xfrm>
              <a:off x="4550346" y="2714068"/>
              <a:ext cx="247033" cy="319084"/>
            </a:xfrm>
            <a:custGeom>
              <a:avLst/>
              <a:gdLst>
                <a:gd name="T0" fmla="*/ 189 w 192"/>
                <a:gd name="T1" fmla="*/ 63 h 248"/>
                <a:gd name="T2" fmla="*/ 185 w 192"/>
                <a:gd name="T3" fmla="*/ 122 h 248"/>
                <a:gd name="T4" fmla="*/ 174 w 192"/>
                <a:gd name="T5" fmla="*/ 126 h 248"/>
                <a:gd name="T6" fmla="*/ 174 w 192"/>
                <a:gd name="T7" fmla="*/ 133 h 248"/>
                <a:gd name="T8" fmla="*/ 167 w 192"/>
                <a:gd name="T9" fmla="*/ 141 h 248"/>
                <a:gd name="T10" fmla="*/ 167 w 192"/>
                <a:gd name="T11" fmla="*/ 148 h 248"/>
                <a:gd name="T12" fmla="*/ 167 w 192"/>
                <a:gd name="T13" fmla="*/ 155 h 248"/>
                <a:gd name="T14" fmla="*/ 159 w 192"/>
                <a:gd name="T15" fmla="*/ 166 h 248"/>
                <a:gd name="T16" fmla="*/ 163 w 192"/>
                <a:gd name="T17" fmla="*/ 166 h 248"/>
                <a:gd name="T18" fmla="*/ 163 w 192"/>
                <a:gd name="T19" fmla="*/ 170 h 248"/>
                <a:gd name="T20" fmla="*/ 167 w 192"/>
                <a:gd name="T21" fmla="*/ 178 h 248"/>
                <a:gd name="T22" fmla="*/ 174 w 192"/>
                <a:gd name="T23" fmla="*/ 185 h 248"/>
                <a:gd name="T24" fmla="*/ 174 w 192"/>
                <a:gd name="T25" fmla="*/ 192 h 248"/>
                <a:gd name="T26" fmla="*/ 167 w 192"/>
                <a:gd name="T27" fmla="*/ 196 h 248"/>
                <a:gd name="T28" fmla="*/ 155 w 192"/>
                <a:gd name="T29" fmla="*/ 200 h 248"/>
                <a:gd name="T30" fmla="*/ 152 w 192"/>
                <a:gd name="T31" fmla="*/ 204 h 248"/>
                <a:gd name="T32" fmla="*/ 148 w 192"/>
                <a:gd name="T33" fmla="*/ 207 h 248"/>
                <a:gd name="T34" fmla="*/ 144 w 192"/>
                <a:gd name="T35" fmla="*/ 215 h 248"/>
                <a:gd name="T36" fmla="*/ 141 w 192"/>
                <a:gd name="T37" fmla="*/ 218 h 248"/>
                <a:gd name="T38" fmla="*/ 130 w 192"/>
                <a:gd name="T39" fmla="*/ 226 h 248"/>
                <a:gd name="T40" fmla="*/ 118 w 192"/>
                <a:gd name="T41" fmla="*/ 222 h 248"/>
                <a:gd name="T42" fmla="*/ 111 w 192"/>
                <a:gd name="T43" fmla="*/ 226 h 248"/>
                <a:gd name="T44" fmla="*/ 115 w 192"/>
                <a:gd name="T45" fmla="*/ 230 h 248"/>
                <a:gd name="T46" fmla="*/ 107 w 192"/>
                <a:gd name="T47" fmla="*/ 237 h 248"/>
                <a:gd name="T48" fmla="*/ 89 w 192"/>
                <a:gd name="T49" fmla="*/ 241 h 248"/>
                <a:gd name="T50" fmla="*/ 78 w 192"/>
                <a:gd name="T51" fmla="*/ 248 h 248"/>
                <a:gd name="T52" fmla="*/ 74 w 192"/>
                <a:gd name="T53" fmla="*/ 241 h 248"/>
                <a:gd name="T54" fmla="*/ 70 w 192"/>
                <a:gd name="T55" fmla="*/ 248 h 248"/>
                <a:gd name="T56" fmla="*/ 59 w 192"/>
                <a:gd name="T57" fmla="*/ 248 h 248"/>
                <a:gd name="T58" fmla="*/ 55 w 192"/>
                <a:gd name="T59" fmla="*/ 241 h 248"/>
                <a:gd name="T60" fmla="*/ 48 w 192"/>
                <a:gd name="T61" fmla="*/ 233 h 248"/>
                <a:gd name="T62" fmla="*/ 33 w 192"/>
                <a:gd name="T63" fmla="*/ 222 h 248"/>
                <a:gd name="T64" fmla="*/ 33 w 192"/>
                <a:gd name="T65" fmla="*/ 215 h 248"/>
                <a:gd name="T66" fmla="*/ 33 w 192"/>
                <a:gd name="T67" fmla="*/ 211 h 248"/>
                <a:gd name="T68" fmla="*/ 41 w 192"/>
                <a:gd name="T69" fmla="*/ 211 h 248"/>
                <a:gd name="T70" fmla="*/ 48 w 192"/>
                <a:gd name="T71" fmla="*/ 211 h 248"/>
                <a:gd name="T72" fmla="*/ 55 w 192"/>
                <a:gd name="T73" fmla="*/ 211 h 248"/>
                <a:gd name="T74" fmla="*/ 52 w 192"/>
                <a:gd name="T75" fmla="*/ 207 h 248"/>
                <a:gd name="T76" fmla="*/ 44 w 192"/>
                <a:gd name="T77" fmla="*/ 200 h 248"/>
                <a:gd name="T78" fmla="*/ 48 w 192"/>
                <a:gd name="T79" fmla="*/ 189 h 248"/>
                <a:gd name="T80" fmla="*/ 48 w 192"/>
                <a:gd name="T81" fmla="*/ 185 h 248"/>
                <a:gd name="T82" fmla="*/ 44 w 192"/>
                <a:gd name="T83" fmla="*/ 178 h 248"/>
                <a:gd name="T84" fmla="*/ 37 w 192"/>
                <a:gd name="T85" fmla="*/ 166 h 248"/>
                <a:gd name="T86" fmla="*/ 26 w 192"/>
                <a:gd name="T87" fmla="*/ 159 h 248"/>
                <a:gd name="T88" fmla="*/ 18 w 192"/>
                <a:gd name="T89" fmla="*/ 137 h 248"/>
                <a:gd name="T90" fmla="*/ 22 w 192"/>
                <a:gd name="T91" fmla="*/ 133 h 248"/>
                <a:gd name="T92" fmla="*/ 52 w 192"/>
                <a:gd name="T93" fmla="*/ 85 h 248"/>
                <a:gd name="T94" fmla="*/ 59 w 192"/>
                <a:gd name="T95" fmla="*/ 48 h 248"/>
                <a:gd name="T96" fmla="*/ 48 w 192"/>
                <a:gd name="T97" fmla="*/ 29 h 248"/>
                <a:gd name="T98" fmla="*/ 41 w 192"/>
                <a:gd name="T99" fmla="*/ 7 h 248"/>
                <a:gd name="T100" fmla="*/ 0 w 192"/>
                <a:gd name="T101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48">
                  <a:moveTo>
                    <a:pt x="41" y="7"/>
                  </a:moveTo>
                  <a:lnTo>
                    <a:pt x="59" y="0"/>
                  </a:lnTo>
                  <a:lnTo>
                    <a:pt x="189" y="63"/>
                  </a:lnTo>
                  <a:lnTo>
                    <a:pt x="192" y="122"/>
                  </a:lnTo>
                  <a:lnTo>
                    <a:pt x="189" y="122"/>
                  </a:lnTo>
                  <a:lnTo>
                    <a:pt x="185" y="122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4" y="126"/>
                  </a:lnTo>
                  <a:lnTo>
                    <a:pt x="174" y="129"/>
                  </a:lnTo>
                  <a:lnTo>
                    <a:pt x="178" y="129"/>
                  </a:lnTo>
                  <a:lnTo>
                    <a:pt x="174" y="133"/>
                  </a:lnTo>
                  <a:lnTo>
                    <a:pt x="170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7" y="144"/>
                  </a:lnTo>
                  <a:lnTo>
                    <a:pt x="167" y="144"/>
                  </a:lnTo>
                  <a:lnTo>
                    <a:pt x="167" y="148"/>
                  </a:lnTo>
                  <a:lnTo>
                    <a:pt x="163" y="152"/>
                  </a:lnTo>
                  <a:lnTo>
                    <a:pt x="163" y="152"/>
                  </a:lnTo>
                  <a:lnTo>
                    <a:pt x="167" y="155"/>
                  </a:lnTo>
                  <a:lnTo>
                    <a:pt x="167" y="159"/>
                  </a:lnTo>
                  <a:lnTo>
                    <a:pt x="163" y="159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59" y="170"/>
                  </a:lnTo>
                  <a:lnTo>
                    <a:pt x="163" y="166"/>
                  </a:lnTo>
                  <a:lnTo>
                    <a:pt x="167" y="166"/>
                  </a:lnTo>
                  <a:lnTo>
                    <a:pt x="167" y="170"/>
                  </a:lnTo>
                  <a:lnTo>
                    <a:pt x="163" y="170"/>
                  </a:lnTo>
                  <a:lnTo>
                    <a:pt x="167" y="174"/>
                  </a:lnTo>
                  <a:lnTo>
                    <a:pt x="167" y="174"/>
                  </a:lnTo>
                  <a:lnTo>
                    <a:pt x="167" y="178"/>
                  </a:lnTo>
                  <a:lnTo>
                    <a:pt x="167" y="181"/>
                  </a:lnTo>
                  <a:lnTo>
                    <a:pt x="167" y="185"/>
                  </a:lnTo>
                  <a:lnTo>
                    <a:pt x="174" y="185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0" y="196"/>
                  </a:lnTo>
                  <a:lnTo>
                    <a:pt x="167" y="196"/>
                  </a:lnTo>
                  <a:lnTo>
                    <a:pt x="163" y="196"/>
                  </a:lnTo>
                  <a:lnTo>
                    <a:pt x="159" y="196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204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48" y="207"/>
                  </a:lnTo>
                  <a:lnTo>
                    <a:pt x="148" y="207"/>
                  </a:lnTo>
                  <a:lnTo>
                    <a:pt x="144" y="211"/>
                  </a:lnTo>
                  <a:lnTo>
                    <a:pt x="144" y="211"/>
                  </a:lnTo>
                  <a:lnTo>
                    <a:pt x="144" y="215"/>
                  </a:lnTo>
                  <a:lnTo>
                    <a:pt x="141" y="215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41" y="222"/>
                  </a:lnTo>
                  <a:lnTo>
                    <a:pt x="137" y="222"/>
                  </a:lnTo>
                  <a:lnTo>
                    <a:pt x="130" y="226"/>
                  </a:lnTo>
                  <a:lnTo>
                    <a:pt x="126" y="226"/>
                  </a:lnTo>
                  <a:lnTo>
                    <a:pt x="122" y="226"/>
                  </a:lnTo>
                  <a:lnTo>
                    <a:pt x="118" y="222"/>
                  </a:lnTo>
                  <a:lnTo>
                    <a:pt x="115" y="222"/>
                  </a:lnTo>
                  <a:lnTo>
                    <a:pt x="111" y="222"/>
                  </a:lnTo>
                  <a:lnTo>
                    <a:pt x="111" y="226"/>
                  </a:lnTo>
                  <a:lnTo>
                    <a:pt x="111" y="226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5" y="233"/>
                  </a:lnTo>
                  <a:lnTo>
                    <a:pt x="111" y="233"/>
                  </a:lnTo>
                  <a:lnTo>
                    <a:pt x="107" y="237"/>
                  </a:lnTo>
                  <a:lnTo>
                    <a:pt x="104" y="237"/>
                  </a:lnTo>
                  <a:lnTo>
                    <a:pt x="93" y="241"/>
                  </a:lnTo>
                  <a:lnTo>
                    <a:pt x="89" y="241"/>
                  </a:lnTo>
                  <a:lnTo>
                    <a:pt x="85" y="244"/>
                  </a:lnTo>
                  <a:lnTo>
                    <a:pt x="81" y="244"/>
                  </a:lnTo>
                  <a:lnTo>
                    <a:pt x="78" y="248"/>
                  </a:lnTo>
                  <a:lnTo>
                    <a:pt x="78" y="244"/>
                  </a:lnTo>
                  <a:lnTo>
                    <a:pt x="74" y="241"/>
                  </a:lnTo>
                  <a:lnTo>
                    <a:pt x="74" y="241"/>
                  </a:lnTo>
                  <a:lnTo>
                    <a:pt x="70" y="241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7" y="248"/>
                  </a:lnTo>
                  <a:lnTo>
                    <a:pt x="63" y="248"/>
                  </a:lnTo>
                  <a:lnTo>
                    <a:pt x="59" y="248"/>
                  </a:lnTo>
                  <a:lnTo>
                    <a:pt x="59" y="244"/>
                  </a:lnTo>
                  <a:lnTo>
                    <a:pt x="55" y="244"/>
                  </a:lnTo>
                  <a:lnTo>
                    <a:pt x="55" y="241"/>
                  </a:lnTo>
                  <a:lnTo>
                    <a:pt x="55" y="237"/>
                  </a:lnTo>
                  <a:lnTo>
                    <a:pt x="52" y="233"/>
                  </a:lnTo>
                  <a:lnTo>
                    <a:pt x="48" y="233"/>
                  </a:lnTo>
                  <a:lnTo>
                    <a:pt x="44" y="226"/>
                  </a:lnTo>
                  <a:lnTo>
                    <a:pt x="37" y="222"/>
                  </a:lnTo>
                  <a:lnTo>
                    <a:pt x="33" y="222"/>
                  </a:lnTo>
                  <a:lnTo>
                    <a:pt x="33" y="218"/>
                  </a:lnTo>
                  <a:lnTo>
                    <a:pt x="33" y="218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1"/>
                  </a:lnTo>
                  <a:lnTo>
                    <a:pt x="33" y="211"/>
                  </a:lnTo>
                  <a:lnTo>
                    <a:pt x="37" y="211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4" y="211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5" y="211"/>
                  </a:lnTo>
                  <a:lnTo>
                    <a:pt x="52" y="207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44" y="192"/>
                  </a:lnTo>
                  <a:lnTo>
                    <a:pt x="48" y="189"/>
                  </a:lnTo>
                  <a:lnTo>
                    <a:pt x="44" y="189"/>
                  </a:lnTo>
                  <a:lnTo>
                    <a:pt x="44" y="185"/>
                  </a:lnTo>
                  <a:lnTo>
                    <a:pt x="48" y="185"/>
                  </a:lnTo>
                  <a:lnTo>
                    <a:pt x="48" y="181"/>
                  </a:lnTo>
                  <a:lnTo>
                    <a:pt x="44" y="178"/>
                  </a:lnTo>
                  <a:lnTo>
                    <a:pt x="44" y="178"/>
                  </a:lnTo>
                  <a:lnTo>
                    <a:pt x="44" y="174"/>
                  </a:lnTo>
                  <a:lnTo>
                    <a:pt x="41" y="170"/>
                  </a:lnTo>
                  <a:lnTo>
                    <a:pt x="37" y="166"/>
                  </a:lnTo>
                  <a:lnTo>
                    <a:pt x="30" y="163"/>
                  </a:lnTo>
                  <a:lnTo>
                    <a:pt x="30" y="163"/>
                  </a:lnTo>
                  <a:lnTo>
                    <a:pt x="26" y="159"/>
                  </a:lnTo>
                  <a:lnTo>
                    <a:pt x="22" y="155"/>
                  </a:lnTo>
                  <a:lnTo>
                    <a:pt x="22" y="155"/>
                  </a:lnTo>
                  <a:lnTo>
                    <a:pt x="18" y="137"/>
                  </a:lnTo>
                  <a:lnTo>
                    <a:pt x="18" y="133"/>
                  </a:lnTo>
                  <a:lnTo>
                    <a:pt x="22" y="133"/>
                  </a:lnTo>
                  <a:lnTo>
                    <a:pt x="22" y="133"/>
                  </a:lnTo>
                  <a:lnTo>
                    <a:pt x="26" y="129"/>
                  </a:lnTo>
                  <a:lnTo>
                    <a:pt x="52" y="107"/>
                  </a:lnTo>
                  <a:lnTo>
                    <a:pt x="52" y="85"/>
                  </a:lnTo>
                  <a:lnTo>
                    <a:pt x="55" y="55"/>
                  </a:lnTo>
                  <a:lnTo>
                    <a:pt x="59" y="55"/>
                  </a:lnTo>
                  <a:lnTo>
                    <a:pt x="59" y="4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close/>
                  <a:moveTo>
                    <a:pt x="4" y="163"/>
                  </a:moveTo>
                  <a:lnTo>
                    <a:pt x="4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4" y="1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5" name="Freeform 129"/>
            <p:cNvSpPr/>
            <p:nvPr/>
          </p:nvSpPr>
          <p:spPr bwMode="auto">
            <a:xfrm>
              <a:off x="4302026" y="2717929"/>
              <a:ext cx="324231" cy="229020"/>
            </a:xfrm>
            <a:custGeom>
              <a:avLst/>
              <a:gdLst>
                <a:gd name="T0" fmla="*/ 52 w 252"/>
                <a:gd name="T1" fmla="*/ 175 h 178"/>
                <a:gd name="T2" fmla="*/ 49 w 252"/>
                <a:gd name="T3" fmla="*/ 171 h 178"/>
                <a:gd name="T4" fmla="*/ 41 w 252"/>
                <a:gd name="T5" fmla="*/ 167 h 178"/>
                <a:gd name="T6" fmla="*/ 37 w 252"/>
                <a:gd name="T7" fmla="*/ 171 h 178"/>
                <a:gd name="T8" fmla="*/ 30 w 252"/>
                <a:gd name="T9" fmla="*/ 167 h 178"/>
                <a:gd name="T10" fmla="*/ 34 w 252"/>
                <a:gd name="T11" fmla="*/ 163 h 178"/>
                <a:gd name="T12" fmla="*/ 30 w 252"/>
                <a:gd name="T13" fmla="*/ 160 h 178"/>
                <a:gd name="T14" fmla="*/ 23 w 252"/>
                <a:gd name="T15" fmla="*/ 160 h 178"/>
                <a:gd name="T16" fmla="*/ 15 w 252"/>
                <a:gd name="T17" fmla="*/ 152 h 178"/>
                <a:gd name="T18" fmla="*/ 0 w 252"/>
                <a:gd name="T19" fmla="*/ 138 h 178"/>
                <a:gd name="T20" fmla="*/ 4 w 252"/>
                <a:gd name="T21" fmla="*/ 130 h 178"/>
                <a:gd name="T22" fmla="*/ 8 w 252"/>
                <a:gd name="T23" fmla="*/ 130 h 178"/>
                <a:gd name="T24" fmla="*/ 23 w 252"/>
                <a:gd name="T25" fmla="*/ 130 h 178"/>
                <a:gd name="T26" fmla="*/ 34 w 252"/>
                <a:gd name="T27" fmla="*/ 126 h 178"/>
                <a:gd name="T28" fmla="*/ 41 w 252"/>
                <a:gd name="T29" fmla="*/ 123 h 178"/>
                <a:gd name="T30" fmla="*/ 52 w 252"/>
                <a:gd name="T31" fmla="*/ 123 h 178"/>
                <a:gd name="T32" fmla="*/ 63 w 252"/>
                <a:gd name="T33" fmla="*/ 115 h 178"/>
                <a:gd name="T34" fmla="*/ 63 w 252"/>
                <a:gd name="T35" fmla="*/ 108 h 178"/>
                <a:gd name="T36" fmla="*/ 67 w 252"/>
                <a:gd name="T37" fmla="*/ 67 h 178"/>
                <a:gd name="T38" fmla="*/ 111 w 252"/>
                <a:gd name="T39" fmla="*/ 45 h 178"/>
                <a:gd name="T40" fmla="*/ 215 w 252"/>
                <a:gd name="T41" fmla="*/ 8 h 178"/>
                <a:gd name="T42" fmla="*/ 234 w 252"/>
                <a:gd name="T43" fmla="*/ 4 h 178"/>
                <a:gd name="T44" fmla="*/ 241 w 252"/>
                <a:gd name="T45" fmla="*/ 26 h 178"/>
                <a:gd name="T46" fmla="*/ 241 w 252"/>
                <a:gd name="T47" fmla="*/ 34 h 178"/>
                <a:gd name="T48" fmla="*/ 252 w 252"/>
                <a:gd name="T49" fmla="*/ 52 h 178"/>
                <a:gd name="T50" fmla="*/ 245 w 252"/>
                <a:gd name="T51" fmla="*/ 82 h 178"/>
                <a:gd name="T52" fmla="*/ 219 w 252"/>
                <a:gd name="T53" fmla="*/ 126 h 178"/>
                <a:gd name="T54" fmla="*/ 215 w 252"/>
                <a:gd name="T55" fmla="*/ 130 h 178"/>
                <a:gd name="T56" fmla="*/ 211 w 252"/>
                <a:gd name="T57" fmla="*/ 134 h 178"/>
                <a:gd name="T58" fmla="*/ 211 w 252"/>
                <a:gd name="T59" fmla="*/ 149 h 178"/>
                <a:gd name="T60" fmla="*/ 208 w 252"/>
                <a:gd name="T61" fmla="*/ 156 h 178"/>
                <a:gd name="T62" fmla="*/ 204 w 252"/>
                <a:gd name="T63" fmla="*/ 156 h 178"/>
                <a:gd name="T64" fmla="*/ 200 w 252"/>
                <a:gd name="T65" fmla="*/ 156 h 178"/>
                <a:gd name="T66" fmla="*/ 197 w 252"/>
                <a:gd name="T67" fmla="*/ 160 h 178"/>
                <a:gd name="T68" fmla="*/ 189 w 252"/>
                <a:gd name="T69" fmla="*/ 160 h 178"/>
                <a:gd name="T70" fmla="*/ 182 w 252"/>
                <a:gd name="T71" fmla="*/ 156 h 178"/>
                <a:gd name="T72" fmla="*/ 171 w 252"/>
                <a:gd name="T73" fmla="*/ 156 h 178"/>
                <a:gd name="T74" fmla="*/ 156 w 252"/>
                <a:gd name="T75" fmla="*/ 156 h 178"/>
                <a:gd name="T76" fmla="*/ 149 w 252"/>
                <a:gd name="T77" fmla="*/ 163 h 178"/>
                <a:gd name="T78" fmla="*/ 141 w 252"/>
                <a:gd name="T79" fmla="*/ 163 h 178"/>
                <a:gd name="T80" fmla="*/ 130 w 252"/>
                <a:gd name="T81" fmla="*/ 160 h 178"/>
                <a:gd name="T82" fmla="*/ 126 w 252"/>
                <a:gd name="T83" fmla="*/ 156 h 178"/>
                <a:gd name="T84" fmla="*/ 123 w 252"/>
                <a:gd name="T85" fmla="*/ 156 h 178"/>
                <a:gd name="T86" fmla="*/ 115 w 252"/>
                <a:gd name="T87" fmla="*/ 156 h 178"/>
                <a:gd name="T88" fmla="*/ 111 w 252"/>
                <a:gd name="T89" fmla="*/ 156 h 178"/>
                <a:gd name="T90" fmla="*/ 108 w 252"/>
                <a:gd name="T91" fmla="*/ 160 h 178"/>
                <a:gd name="T92" fmla="*/ 100 w 252"/>
                <a:gd name="T93" fmla="*/ 152 h 178"/>
                <a:gd name="T94" fmla="*/ 97 w 252"/>
                <a:gd name="T95" fmla="*/ 149 h 178"/>
                <a:gd name="T96" fmla="*/ 89 w 252"/>
                <a:gd name="T97" fmla="*/ 149 h 178"/>
                <a:gd name="T98" fmla="*/ 86 w 252"/>
                <a:gd name="T99" fmla="*/ 149 h 178"/>
                <a:gd name="T100" fmla="*/ 82 w 252"/>
                <a:gd name="T101" fmla="*/ 149 h 178"/>
                <a:gd name="T102" fmla="*/ 74 w 252"/>
                <a:gd name="T103" fmla="*/ 149 h 178"/>
                <a:gd name="T104" fmla="*/ 67 w 252"/>
                <a:gd name="T105" fmla="*/ 149 h 178"/>
                <a:gd name="T106" fmla="*/ 63 w 252"/>
                <a:gd name="T107" fmla="*/ 152 h 178"/>
                <a:gd name="T108" fmla="*/ 60 w 252"/>
                <a:gd name="T109" fmla="*/ 156 h 178"/>
                <a:gd name="T110" fmla="*/ 60 w 252"/>
                <a:gd name="T111" fmla="*/ 156 h 178"/>
                <a:gd name="T112" fmla="*/ 60 w 252"/>
                <a:gd name="T113" fmla="*/ 160 h 178"/>
                <a:gd name="T114" fmla="*/ 63 w 252"/>
                <a:gd name="T115" fmla="*/ 163 h 178"/>
                <a:gd name="T116" fmla="*/ 56 w 252"/>
                <a:gd name="T117" fmla="*/ 167 h 178"/>
                <a:gd name="T118" fmla="*/ 56 w 252"/>
                <a:gd name="T119" fmla="*/ 171 h 178"/>
                <a:gd name="T120" fmla="*/ 60 w 252"/>
                <a:gd name="T121" fmla="*/ 175 h 178"/>
                <a:gd name="T122" fmla="*/ 56 w 252"/>
                <a:gd name="T1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78">
                  <a:moveTo>
                    <a:pt x="56" y="178"/>
                  </a:moveTo>
                  <a:lnTo>
                    <a:pt x="52" y="175"/>
                  </a:lnTo>
                  <a:lnTo>
                    <a:pt x="49" y="175"/>
                  </a:lnTo>
                  <a:lnTo>
                    <a:pt x="49" y="171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71"/>
                  </a:lnTo>
                  <a:lnTo>
                    <a:pt x="37" y="171"/>
                  </a:lnTo>
                  <a:lnTo>
                    <a:pt x="34" y="171"/>
                  </a:lnTo>
                  <a:lnTo>
                    <a:pt x="30" y="167"/>
                  </a:lnTo>
                  <a:lnTo>
                    <a:pt x="34" y="163"/>
                  </a:lnTo>
                  <a:lnTo>
                    <a:pt x="34" y="163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30" y="160"/>
                  </a:lnTo>
                  <a:lnTo>
                    <a:pt x="23" y="160"/>
                  </a:lnTo>
                  <a:lnTo>
                    <a:pt x="15" y="156"/>
                  </a:lnTo>
                  <a:lnTo>
                    <a:pt x="15" y="152"/>
                  </a:lnTo>
                  <a:lnTo>
                    <a:pt x="0" y="141"/>
                  </a:lnTo>
                  <a:lnTo>
                    <a:pt x="0" y="138"/>
                  </a:lnTo>
                  <a:lnTo>
                    <a:pt x="4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8" y="130"/>
                  </a:lnTo>
                  <a:lnTo>
                    <a:pt x="19" y="130"/>
                  </a:lnTo>
                  <a:lnTo>
                    <a:pt x="23" y="130"/>
                  </a:lnTo>
                  <a:lnTo>
                    <a:pt x="26" y="126"/>
                  </a:lnTo>
                  <a:lnTo>
                    <a:pt x="34" y="126"/>
                  </a:lnTo>
                  <a:lnTo>
                    <a:pt x="37" y="126"/>
                  </a:lnTo>
                  <a:lnTo>
                    <a:pt x="41" y="123"/>
                  </a:lnTo>
                  <a:lnTo>
                    <a:pt x="49" y="123"/>
                  </a:lnTo>
                  <a:lnTo>
                    <a:pt x="52" y="123"/>
                  </a:lnTo>
                  <a:lnTo>
                    <a:pt x="60" y="119"/>
                  </a:lnTo>
                  <a:lnTo>
                    <a:pt x="63" y="115"/>
                  </a:lnTo>
                  <a:lnTo>
                    <a:pt x="63" y="108"/>
                  </a:lnTo>
                  <a:lnTo>
                    <a:pt x="63" y="108"/>
                  </a:lnTo>
                  <a:lnTo>
                    <a:pt x="67" y="93"/>
                  </a:lnTo>
                  <a:lnTo>
                    <a:pt x="67" y="67"/>
                  </a:lnTo>
                  <a:lnTo>
                    <a:pt x="93" y="60"/>
                  </a:lnTo>
                  <a:lnTo>
                    <a:pt x="111" y="45"/>
                  </a:lnTo>
                  <a:lnTo>
                    <a:pt x="186" y="0"/>
                  </a:lnTo>
                  <a:lnTo>
                    <a:pt x="215" y="8"/>
                  </a:lnTo>
                  <a:lnTo>
                    <a:pt x="219" y="11"/>
                  </a:lnTo>
                  <a:lnTo>
                    <a:pt x="234" y="4"/>
                  </a:lnTo>
                  <a:lnTo>
                    <a:pt x="234" y="8"/>
                  </a:lnTo>
                  <a:lnTo>
                    <a:pt x="241" y="26"/>
                  </a:lnTo>
                  <a:lnTo>
                    <a:pt x="241" y="30"/>
                  </a:lnTo>
                  <a:lnTo>
                    <a:pt x="241" y="34"/>
                  </a:lnTo>
                  <a:lnTo>
                    <a:pt x="252" y="45"/>
                  </a:lnTo>
                  <a:lnTo>
                    <a:pt x="252" y="52"/>
                  </a:lnTo>
                  <a:lnTo>
                    <a:pt x="248" y="52"/>
                  </a:lnTo>
                  <a:lnTo>
                    <a:pt x="245" y="82"/>
                  </a:lnTo>
                  <a:lnTo>
                    <a:pt x="245" y="104"/>
                  </a:lnTo>
                  <a:lnTo>
                    <a:pt x="219" y="126"/>
                  </a:lnTo>
                  <a:lnTo>
                    <a:pt x="215" y="130"/>
                  </a:lnTo>
                  <a:lnTo>
                    <a:pt x="215" y="130"/>
                  </a:lnTo>
                  <a:lnTo>
                    <a:pt x="211" y="130"/>
                  </a:lnTo>
                  <a:lnTo>
                    <a:pt x="211" y="134"/>
                  </a:lnTo>
                  <a:lnTo>
                    <a:pt x="215" y="152"/>
                  </a:lnTo>
                  <a:lnTo>
                    <a:pt x="211" y="149"/>
                  </a:lnTo>
                  <a:lnTo>
                    <a:pt x="208" y="15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0" y="156"/>
                  </a:lnTo>
                  <a:lnTo>
                    <a:pt x="197" y="156"/>
                  </a:lnTo>
                  <a:lnTo>
                    <a:pt x="197" y="160"/>
                  </a:lnTo>
                  <a:lnTo>
                    <a:pt x="193" y="160"/>
                  </a:lnTo>
                  <a:lnTo>
                    <a:pt x="189" y="160"/>
                  </a:lnTo>
                  <a:lnTo>
                    <a:pt x="186" y="160"/>
                  </a:lnTo>
                  <a:lnTo>
                    <a:pt x="182" y="156"/>
                  </a:lnTo>
                  <a:lnTo>
                    <a:pt x="174" y="156"/>
                  </a:lnTo>
                  <a:lnTo>
                    <a:pt x="171" y="156"/>
                  </a:lnTo>
                  <a:lnTo>
                    <a:pt x="160" y="156"/>
                  </a:lnTo>
                  <a:lnTo>
                    <a:pt x="156" y="156"/>
                  </a:lnTo>
                  <a:lnTo>
                    <a:pt x="152" y="163"/>
                  </a:lnTo>
                  <a:lnTo>
                    <a:pt x="149" y="163"/>
                  </a:lnTo>
                  <a:lnTo>
                    <a:pt x="145" y="163"/>
                  </a:lnTo>
                  <a:lnTo>
                    <a:pt x="141" y="163"/>
                  </a:lnTo>
                  <a:lnTo>
                    <a:pt x="137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15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7" y="149"/>
                  </a:lnTo>
                  <a:lnTo>
                    <a:pt x="93" y="149"/>
                  </a:lnTo>
                  <a:lnTo>
                    <a:pt x="89" y="149"/>
                  </a:lnTo>
                  <a:lnTo>
                    <a:pt x="86" y="149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82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1" y="149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63" y="152"/>
                  </a:lnTo>
                  <a:lnTo>
                    <a:pt x="60" y="152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0" y="156"/>
                  </a:lnTo>
                  <a:lnTo>
                    <a:pt x="60" y="160"/>
                  </a:lnTo>
                  <a:lnTo>
                    <a:pt x="60" y="160"/>
                  </a:lnTo>
                  <a:lnTo>
                    <a:pt x="63" y="163"/>
                  </a:lnTo>
                  <a:lnTo>
                    <a:pt x="63" y="163"/>
                  </a:lnTo>
                  <a:lnTo>
                    <a:pt x="60" y="163"/>
                  </a:lnTo>
                  <a:lnTo>
                    <a:pt x="56" y="167"/>
                  </a:lnTo>
                  <a:lnTo>
                    <a:pt x="56" y="171"/>
                  </a:lnTo>
                  <a:lnTo>
                    <a:pt x="56" y="171"/>
                  </a:lnTo>
                  <a:lnTo>
                    <a:pt x="60" y="175"/>
                  </a:lnTo>
                  <a:lnTo>
                    <a:pt x="60" y="175"/>
                  </a:lnTo>
                  <a:lnTo>
                    <a:pt x="60" y="178"/>
                  </a:lnTo>
                  <a:lnTo>
                    <a:pt x="56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6" name="Freeform 130"/>
            <p:cNvSpPr/>
            <p:nvPr/>
          </p:nvSpPr>
          <p:spPr bwMode="auto">
            <a:xfrm>
              <a:off x="4359925" y="2909636"/>
              <a:ext cx="238027" cy="185275"/>
            </a:xfrm>
            <a:custGeom>
              <a:avLst/>
              <a:gdLst>
                <a:gd name="T0" fmla="*/ 174 w 185"/>
                <a:gd name="T1" fmla="*/ 7 h 144"/>
                <a:gd name="T2" fmla="*/ 163 w 185"/>
                <a:gd name="T3" fmla="*/ 3 h 144"/>
                <a:gd name="T4" fmla="*/ 159 w 185"/>
                <a:gd name="T5" fmla="*/ 7 h 144"/>
                <a:gd name="T6" fmla="*/ 152 w 185"/>
                <a:gd name="T7" fmla="*/ 7 h 144"/>
                <a:gd name="T8" fmla="*/ 144 w 185"/>
                <a:gd name="T9" fmla="*/ 11 h 144"/>
                <a:gd name="T10" fmla="*/ 129 w 185"/>
                <a:gd name="T11" fmla="*/ 7 h 144"/>
                <a:gd name="T12" fmla="*/ 111 w 185"/>
                <a:gd name="T13" fmla="*/ 7 h 144"/>
                <a:gd name="T14" fmla="*/ 100 w 185"/>
                <a:gd name="T15" fmla="*/ 14 h 144"/>
                <a:gd name="T16" fmla="*/ 85 w 185"/>
                <a:gd name="T17" fmla="*/ 11 h 144"/>
                <a:gd name="T18" fmla="*/ 81 w 185"/>
                <a:gd name="T19" fmla="*/ 7 h 144"/>
                <a:gd name="T20" fmla="*/ 70 w 185"/>
                <a:gd name="T21" fmla="*/ 7 h 144"/>
                <a:gd name="T22" fmla="*/ 66 w 185"/>
                <a:gd name="T23" fmla="*/ 11 h 144"/>
                <a:gd name="T24" fmla="*/ 55 w 185"/>
                <a:gd name="T25" fmla="*/ 3 h 144"/>
                <a:gd name="T26" fmla="*/ 48 w 185"/>
                <a:gd name="T27" fmla="*/ 0 h 144"/>
                <a:gd name="T28" fmla="*/ 41 w 185"/>
                <a:gd name="T29" fmla="*/ 0 h 144"/>
                <a:gd name="T30" fmla="*/ 29 w 185"/>
                <a:gd name="T31" fmla="*/ 0 h 144"/>
                <a:gd name="T32" fmla="*/ 22 w 185"/>
                <a:gd name="T33" fmla="*/ 0 h 144"/>
                <a:gd name="T34" fmla="*/ 15 w 185"/>
                <a:gd name="T35" fmla="*/ 3 h 144"/>
                <a:gd name="T36" fmla="*/ 15 w 185"/>
                <a:gd name="T37" fmla="*/ 7 h 144"/>
                <a:gd name="T38" fmla="*/ 18 w 185"/>
                <a:gd name="T39" fmla="*/ 14 h 144"/>
                <a:gd name="T40" fmla="*/ 11 w 185"/>
                <a:gd name="T41" fmla="*/ 18 h 144"/>
                <a:gd name="T42" fmla="*/ 15 w 185"/>
                <a:gd name="T43" fmla="*/ 26 h 144"/>
                <a:gd name="T44" fmla="*/ 11 w 185"/>
                <a:gd name="T45" fmla="*/ 29 h 144"/>
                <a:gd name="T46" fmla="*/ 15 w 185"/>
                <a:gd name="T47" fmla="*/ 37 h 144"/>
                <a:gd name="T48" fmla="*/ 18 w 185"/>
                <a:gd name="T49" fmla="*/ 48 h 144"/>
                <a:gd name="T50" fmla="*/ 11 w 185"/>
                <a:gd name="T51" fmla="*/ 52 h 144"/>
                <a:gd name="T52" fmla="*/ 15 w 185"/>
                <a:gd name="T53" fmla="*/ 59 h 144"/>
                <a:gd name="T54" fmla="*/ 7 w 185"/>
                <a:gd name="T55" fmla="*/ 66 h 144"/>
                <a:gd name="T56" fmla="*/ 4 w 185"/>
                <a:gd name="T57" fmla="*/ 70 h 144"/>
                <a:gd name="T58" fmla="*/ 0 w 185"/>
                <a:gd name="T59" fmla="*/ 74 h 144"/>
                <a:gd name="T60" fmla="*/ 0 w 185"/>
                <a:gd name="T61" fmla="*/ 81 h 144"/>
                <a:gd name="T62" fmla="*/ 0 w 185"/>
                <a:gd name="T63" fmla="*/ 85 h 144"/>
                <a:gd name="T64" fmla="*/ 0 w 185"/>
                <a:gd name="T65" fmla="*/ 96 h 144"/>
                <a:gd name="T66" fmla="*/ 0 w 185"/>
                <a:gd name="T67" fmla="*/ 107 h 144"/>
                <a:gd name="T68" fmla="*/ 11 w 185"/>
                <a:gd name="T69" fmla="*/ 111 h 144"/>
                <a:gd name="T70" fmla="*/ 33 w 185"/>
                <a:gd name="T71" fmla="*/ 129 h 144"/>
                <a:gd name="T72" fmla="*/ 37 w 185"/>
                <a:gd name="T73" fmla="*/ 141 h 144"/>
                <a:gd name="T74" fmla="*/ 63 w 185"/>
                <a:gd name="T75" fmla="*/ 144 h 144"/>
                <a:gd name="T76" fmla="*/ 78 w 185"/>
                <a:gd name="T77" fmla="*/ 141 h 144"/>
                <a:gd name="T78" fmla="*/ 85 w 185"/>
                <a:gd name="T79" fmla="*/ 137 h 144"/>
                <a:gd name="T80" fmla="*/ 89 w 185"/>
                <a:gd name="T81" fmla="*/ 141 h 144"/>
                <a:gd name="T82" fmla="*/ 96 w 185"/>
                <a:gd name="T83" fmla="*/ 129 h 144"/>
                <a:gd name="T84" fmla="*/ 96 w 185"/>
                <a:gd name="T85" fmla="*/ 122 h 144"/>
                <a:gd name="T86" fmla="*/ 104 w 185"/>
                <a:gd name="T87" fmla="*/ 115 h 144"/>
                <a:gd name="T88" fmla="*/ 107 w 185"/>
                <a:gd name="T89" fmla="*/ 107 h 144"/>
                <a:gd name="T90" fmla="*/ 115 w 185"/>
                <a:gd name="T91" fmla="*/ 104 h 144"/>
                <a:gd name="T92" fmla="*/ 122 w 185"/>
                <a:gd name="T93" fmla="*/ 104 h 144"/>
                <a:gd name="T94" fmla="*/ 129 w 185"/>
                <a:gd name="T95" fmla="*/ 111 h 144"/>
                <a:gd name="T96" fmla="*/ 137 w 185"/>
                <a:gd name="T97" fmla="*/ 107 h 144"/>
                <a:gd name="T98" fmla="*/ 141 w 185"/>
                <a:gd name="T99" fmla="*/ 104 h 144"/>
                <a:gd name="T100" fmla="*/ 144 w 185"/>
                <a:gd name="T101" fmla="*/ 96 h 144"/>
                <a:gd name="T102" fmla="*/ 148 w 185"/>
                <a:gd name="T103" fmla="*/ 85 h 144"/>
                <a:gd name="T104" fmla="*/ 159 w 185"/>
                <a:gd name="T105" fmla="*/ 78 h 144"/>
                <a:gd name="T106" fmla="*/ 159 w 185"/>
                <a:gd name="T107" fmla="*/ 66 h 144"/>
                <a:gd name="T108" fmla="*/ 166 w 185"/>
                <a:gd name="T109" fmla="*/ 63 h 144"/>
                <a:gd name="T110" fmla="*/ 170 w 185"/>
                <a:gd name="T111" fmla="*/ 52 h 144"/>
                <a:gd name="T112" fmla="*/ 174 w 185"/>
                <a:gd name="T113" fmla="*/ 44 h 144"/>
                <a:gd name="T114" fmla="*/ 181 w 185"/>
                <a:gd name="T115" fmla="*/ 40 h 144"/>
                <a:gd name="T116" fmla="*/ 185 w 185"/>
                <a:gd name="T117" fmla="*/ 33 h 144"/>
                <a:gd name="T118" fmla="*/ 185 w 185"/>
                <a:gd name="T119" fmla="*/ 26 h 144"/>
                <a:gd name="T120" fmla="*/ 181 w 185"/>
                <a:gd name="T121" fmla="*/ 18 h 144"/>
                <a:gd name="T122" fmla="*/ 178 w 185"/>
                <a:gd name="T123" fmla="*/ 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5" h="144">
                  <a:moveTo>
                    <a:pt x="178" y="11"/>
                  </a:moveTo>
                  <a:lnTo>
                    <a:pt x="178" y="11"/>
                  </a:lnTo>
                  <a:lnTo>
                    <a:pt x="174" y="7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3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5" y="7"/>
                  </a:lnTo>
                  <a:lnTo>
                    <a:pt x="152" y="7"/>
                  </a:lnTo>
                  <a:lnTo>
                    <a:pt x="152" y="11"/>
                  </a:lnTo>
                  <a:lnTo>
                    <a:pt x="148" y="11"/>
                  </a:lnTo>
                  <a:lnTo>
                    <a:pt x="144" y="11"/>
                  </a:lnTo>
                  <a:lnTo>
                    <a:pt x="141" y="11"/>
                  </a:lnTo>
                  <a:lnTo>
                    <a:pt x="137" y="7"/>
                  </a:lnTo>
                  <a:lnTo>
                    <a:pt x="129" y="7"/>
                  </a:lnTo>
                  <a:lnTo>
                    <a:pt x="126" y="7"/>
                  </a:lnTo>
                  <a:lnTo>
                    <a:pt x="115" y="7"/>
                  </a:lnTo>
                  <a:lnTo>
                    <a:pt x="111" y="7"/>
                  </a:lnTo>
                  <a:lnTo>
                    <a:pt x="107" y="14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4"/>
                  </a:lnTo>
                  <a:lnTo>
                    <a:pt x="85" y="11"/>
                  </a:lnTo>
                  <a:lnTo>
                    <a:pt x="81" y="11"/>
                  </a:lnTo>
                  <a:lnTo>
                    <a:pt x="81" y="7"/>
                  </a:lnTo>
                  <a:lnTo>
                    <a:pt x="81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66" y="7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59" y="11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15" y="40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5" y="55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7" y="111"/>
                  </a:lnTo>
                  <a:lnTo>
                    <a:pt x="11" y="111"/>
                  </a:lnTo>
                  <a:lnTo>
                    <a:pt x="22" y="115"/>
                  </a:lnTo>
                  <a:lnTo>
                    <a:pt x="29" y="122"/>
                  </a:lnTo>
                  <a:lnTo>
                    <a:pt x="33" y="129"/>
                  </a:lnTo>
                  <a:lnTo>
                    <a:pt x="33" y="133"/>
                  </a:lnTo>
                  <a:lnTo>
                    <a:pt x="37" y="133"/>
                  </a:lnTo>
                  <a:lnTo>
                    <a:pt x="37" y="141"/>
                  </a:lnTo>
                  <a:lnTo>
                    <a:pt x="41" y="144"/>
                  </a:lnTo>
                  <a:lnTo>
                    <a:pt x="48" y="144"/>
                  </a:lnTo>
                  <a:lnTo>
                    <a:pt x="63" y="144"/>
                  </a:lnTo>
                  <a:lnTo>
                    <a:pt x="66" y="141"/>
                  </a:lnTo>
                  <a:lnTo>
                    <a:pt x="70" y="144"/>
                  </a:lnTo>
                  <a:lnTo>
                    <a:pt x="78" y="141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41"/>
                  </a:lnTo>
                  <a:lnTo>
                    <a:pt x="89" y="137"/>
                  </a:lnTo>
                  <a:lnTo>
                    <a:pt x="96" y="133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18"/>
                  </a:lnTo>
                  <a:lnTo>
                    <a:pt x="100" y="118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7" y="111"/>
                  </a:lnTo>
                  <a:lnTo>
                    <a:pt x="107" y="107"/>
                  </a:lnTo>
                  <a:lnTo>
                    <a:pt x="111" y="107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5" y="104"/>
                  </a:lnTo>
                  <a:lnTo>
                    <a:pt x="118" y="107"/>
                  </a:lnTo>
                  <a:lnTo>
                    <a:pt x="122" y="104"/>
                  </a:lnTo>
                  <a:lnTo>
                    <a:pt x="126" y="107"/>
                  </a:lnTo>
                  <a:lnTo>
                    <a:pt x="126" y="111"/>
                  </a:lnTo>
                  <a:lnTo>
                    <a:pt x="129" y="111"/>
                  </a:lnTo>
                  <a:lnTo>
                    <a:pt x="129" y="111"/>
                  </a:lnTo>
                  <a:lnTo>
                    <a:pt x="133" y="111"/>
                  </a:lnTo>
                  <a:lnTo>
                    <a:pt x="137" y="107"/>
                  </a:lnTo>
                  <a:lnTo>
                    <a:pt x="137" y="107"/>
                  </a:lnTo>
                  <a:lnTo>
                    <a:pt x="137" y="104"/>
                  </a:lnTo>
                  <a:lnTo>
                    <a:pt x="141" y="104"/>
                  </a:lnTo>
                  <a:lnTo>
                    <a:pt x="144" y="100"/>
                  </a:lnTo>
                  <a:lnTo>
                    <a:pt x="144" y="100"/>
                  </a:lnTo>
                  <a:lnTo>
                    <a:pt x="144" y="96"/>
                  </a:lnTo>
                  <a:lnTo>
                    <a:pt x="148" y="89"/>
                  </a:lnTo>
                  <a:lnTo>
                    <a:pt x="148" y="89"/>
                  </a:lnTo>
                  <a:lnTo>
                    <a:pt x="148" y="85"/>
                  </a:lnTo>
                  <a:lnTo>
                    <a:pt x="152" y="85"/>
                  </a:lnTo>
                  <a:lnTo>
                    <a:pt x="155" y="81"/>
                  </a:lnTo>
                  <a:lnTo>
                    <a:pt x="159" y="78"/>
                  </a:lnTo>
                  <a:lnTo>
                    <a:pt x="159" y="74"/>
                  </a:lnTo>
                  <a:lnTo>
                    <a:pt x="159" y="74"/>
                  </a:lnTo>
                  <a:lnTo>
                    <a:pt x="159" y="66"/>
                  </a:lnTo>
                  <a:lnTo>
                    <a:pt x="163" y="66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48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4" y="40"/>
                  </a:lnTo>
                  <a:lnTo>
                    <a:pt x="178" y="40"/>
                  </a:lnTo>
                  <a:lnTo>
                    <a:pt x="181" y="40"/>
                  </a:lnTo>
                  <a:lnTo>
                    <a:pt x="181" y="37"/>
                  </a:lnTo>
                  <a:lnTo>
                    <a:pt x="185" y="37"/>
                  </a:lnTo>
                  <a:lnTo>
                    <a:pt x="185" y="33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5" y="26"/>
                  </a:lnTo>
                  <a:lnTo>
                    <a:pt x="181" y="26"/>
                  </a:lnTo>
                  <a:lnTo>
                    <a:pt x="181" y="22"/>
                  </a:lnTo>
                  <a:lnTo>
                    <a:pt x="181" y="18"/>
                  </a:lnTo>
                  <a:lnTo>
                    <a:pt x="181" y="14"/>
                  </a:lnTo>
                  <a:lnTo>
                    <a:pt x="178" y="11"/>
                  </a:lnTo>
                  <a:lnTo>
                    <a:pt x="17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7" name="Freeform 131"/>
            <p:cNvSpPr/>
            <p:nvPr/>
          </p:nvSpPr>
          <p:spPr bwMode="auto">
            <a:xfrm>
              <a:off x="4430689" y="3172109"/>
              <a:ext cx="5147" cy="3860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0 h 3"/>
                <a:gd name="T8" fmla="*/ 4 w 4"/>
                <a:gd name="T9" fmla="*/ 3 h 3"/>
                <a:gd name="T10" fmla="*/ 0 w 4"/>
                <a:gd name="T11" fmla="*/ 3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8" name="Freeform 132"/>
            <p:cNvSpPr/>
            <p:nvPr/>
          </p:nvSpPr>
          <p:spPr bwMode="auto">
            <a:xfrm>
              <a:off x="4469289" y="3105203"/>
              <a:ext cx="9007" cy="14153"/>
            </a:xfrm>
            <a:custGeom>
              <a:avLst/>
              <a:gdLst>
                <a:gd name="T0" fmla="*/ 0 w 7"/>
                <a:gd name="T1" fmla="*/ 7 h 11"/>
                <a:gd name="T2" fmla="*/ 0 w 7"/>
                <a:gd name="T3" fmla="*/ 3 h 11"/>
                <a:gd name="T4" fmla="*/ 4 w 7"/>
                <a:gd name="T5" fmla="*/ 3 h 11"/>
                <a:gd name="T6" fmla="*/ 4 w 7"/>
                <a:gd name="T7" fmla="*/ 0 h 11"/>
                <a:gd name="T8" fmla="*/ 7 w 7"/>
                <a:gd name="T9" fmla="*/ 0 h 11"/>
                <a:gd name="T10" fmla="*/ 7 w 7"/>
                <a:gd name="T11" fmla="*/ 0 h 11"/>
                <a:gd name="T12" fmla="*/ 7 w 7"/>
                <a:gd name="T13" fmla="*/ 3 h 11"/>
                <a:gd name="T14" fmla="*/ 7 w 7"/>
                <a:gd name="T15" fmla="*/ 11 h 11"/>
                <a:gd name="T16" fmla="*/ 4 w 7"/>
                <a:gd name="T17" fmla="*/ 7 h 11"/>
                <a:gd name="T18" fmla="*/ 0 w 7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9" name="Freeform 133"/>
            <p:cNvSpPr/>
            <p:nvPr/>
          </p:nvSpPr>
          <p:spPr bwMode="auto">
            <a:xfrm>
              <a:off x="4474436" y="2923790"/>
              <a:ext cx="162115" cy="218727"/>
            </a:xfrm>
            <a:custGeom>
              <a:avLst/>
              <a:gdLst>
                <a:gd name="T0" fmla="*/ 7 w 126"/>
                <a:gd name="T1" fmla="*/ 122 h 170"/>
                <a:gd name="T2" fmla="*/ 7 w 126"/>
                <a:gd name="T3" fmla="*/ 111 h 170"/>
                <a:gd name="T4" fmla="*/ 11 w 126"/>
                <a:gd name="T5" fmla="*/ 107 h 170"/>
                <a:gd name="T6" fmla="*/ 18 w 126"/>
                <a:gd name="T7" fmla="*/ 100 h 170"/>
                <a:gd name="T8" fmla="*/ 26 w 126"/>
                <a:gd name="T9" fmla="*/ 93 h 170"/>
                <a:gd name="T10" fmla="*/ 29 w 126"/>
                <a:gd name="T11" fmla="*/ 96 h 170"/>
                <a:gd name="T12" fmla="*/ 37 w 126"/>
                <a:gd name="T13" fmla="*/ 100 h 170"/>
                <a:gd name="T14" fmla="*/ 44 w 126"/>
                <a:gd name="T15" fmla="*/ 100 h 170"/>
                <a:gd name="T16" fmla="*/ 48 w 126"/>
                <a:gd name="T17" fmla="*/ 93 h 170"/>
                <a:gd name="T18" fmla="*/ 55 w 126"/>
                <a:gd name="T19" fmla="*/ 89 h 170"/>
                <a:gd name="T20" fmla="*/ 59 w 126"/>
                <a:gd name="T21" fmla="*/ 78 h 170"/>
                <a:gd name="T22" fmla="*/ 66 w 126"/>
                <a:gd name="T23" fmla="*/ 70 h 170"/>
                <a:gd name="T24" fmla="*/ 70 w 126"/>
                <a:gd name="T25" fmla="*/ 63 h 170"/>
                <a:gd name="T26" fmla="*/ 77 w 126"/>
                <a:gd name="T27" fmla="*/ 52 h 170"/>
                <a:gd name="T28" fmla="*/ 81 w 126"/>
                <a:gd name="T29" fmla="*/ 44 h 170"/>
                <a:gd name="T30" fmla="*/ 85 w 126"/>
                <a:gd name="T31" fmla="*/ 33 h 170"/>
                <a:gd name="T32" fmla="*/ 89 w 126"/>
                <a:gd name="T33" fmla="*/ 29 h 170"/>
                <a:gd name="T34" fmla="*/ 96 w 126"/>
                <a:gd name="T35" fmla="*/ 26 h 170"/>
                <a:gd name="T36" fmla="*/ 96 w 126"/>
                <a:gd name="T37" fmla="*/ 18 h 170"/>
                <a:gd name="T38" fmla="*/ 92 w 126"/>
                <a:gd name="T39" fmla="*/ 11 h 170"/>
                <a:gd name="T40" fmla="*/ 89 w 126"/>
                <a:gd name="T41" fmla="*/ 0 h 170"/>
                <a:gd name="T42" fmla="*/ 103 w 126"/>
                <a:gd name="T43" fmla="*/ 11 h 170"/>
                <a:gd name="T44" fmla="*/ 107 w 126"/>
                <a:gd name="T45" fmla="*/ 18 h 170"/>
                <a:gd name="T46" fmla="*/ 103 w 126"/>
                <a:gd name="T47" fmla="*/ 26 h 170"/>
                <a:gd name="T48" fmla="*/ 103 w 126"/>
                <a:gd name="T49" fmla="*/ 33 h 170"/>
                <a:gd name="T50" fmla="*/ 107 w 126"/>
                <a:gd name="T51" fmla="*/ 41 h 170"/>
                <a:gd name="T52" fmla="*/ 114 w 126"/>
                <a:gd name="T53" fmla="*/ 48 h 170"/>
                <a:gd name="T54" fmla="*/ 111 w 126"/>
                <a:gd name="T55" fmla="*/ 48 h 170"/>
                <a:gd name="T56" fmla="*/ 103 w 126"/>
                <a:gd name="T57" fmla="*/ 48 h 170"/>
                <a:gd name="T58" fmla="*/ 96 w 126"/>
                <a:gd name="T59" fmla="*/ 48 h 170"/>
                <a:gd name="T60" fmla="*/ 92 w 126"/>
                <a:gd name="T61" fmla="*/ 52 h 170"/>
                <a:gd name="T62" fmla="*/ 92 w 126"/>
                <a:gd name="T63" fmla="*/ 55 h 170"/>
                <a:gd name="T64" fmla="*/ 103 w 126"/>
                <a:gd name="T65" fmla="*/ 63 h 170"/>
                <a:gd name="T66" fmla="*/ 114 w 126"/>
                <a:gd name="T67" fmla="*/ 74 h 170"/>
                <a:gd name="T68" fmla="*/ 114 w 126"/>
                <a:gd name="T69" fmla="*/ 85 h 170"/>
                <a:gd name="T70" fmla="*/ 107 w 126"/>
                <a:gd name="T71" fmla="*/ 96 h 170"/>
                <a:gd name="T72" fmla="*/ 100 w 126"/>
                <a:gd name="T73" fmla="*/ 104 h 170"/>
                <a:gd name="T74" fmla="*/ 100 w 126"/>
                <a:gd name="T75" fmla="*/ 111 h 170"/>
                <a:gd name="T76" fmla="*/ 100 w 126"/>
                <a:gd name="T77" fmla="*/ 122 h 170"/>
                <a:gd name="T78" fmla="*/ 107 w 126"/>
                <a:gd name="T79" fmla="*/ 133 h 170"/>
                <a:gd name="T80" fmla="*/ 114 w 126"/>
                <a:gd name="T81" fmla="*/ 144 h 170"/>
                <a:gd name="T82" fmla="*/ 126 w 126"/>
                <a:gd name="T83" fmla="*/ 152 h 170"/>
                <a:gd name="T84" fmla="*/ 126 w 126"/>
                <a:gd name="T85" fmla="*/ 159 h 170"/>
                <a:gd name="T86" fmla="*/ 126 w 126"/>
                <a:gd name="T87" fmla="*/ 163 h 170"/>
                <a:gd name="T88" fmla="*/ 122 w 126"/>
                <a:gd name="T89" fmla="*/ 170 h 170"/>
                <a:gd name="T90" fmla="*/ 122 w 126"/>
                <a:gd name="T91" fmla="*/ 170 h 170"/>
                <a:gd name="T92" fmla="*/ 118 w 126"/>
                <a:gd name="T93" fmla="*/ 170 h 170"/>
                <a:gd name="T94" fmla="*/ 111 w 126"/>
                <a:gd name="T95" fmla="*/ 167 h 170"/>
                <a:gd name="T96" fmla="*/ 107 w 126"/>
                <a:gd name="T97" fmla="*/ 170 h 170"/>
                <a:gd name="T98" fmla="*/ 100 w 126"/>
                <a:gd name="T99" fmla="*/ 167 h 170"/>
                <a:gd name="T100" fmla="*/ 96 w 126"/>
                <a:gd name="T101" fmla="*/ 167 h 170"/>
                <a:gd name="T102" fmla="*/ 74 w 126"/>
                <a:gd name="T103" fmla="*/ 163 h 170"/>
                <a:gd name="T104" fmla="*/ 66 w 126"/>
                <a:gd name="T105" fmla="*/ 163 h 170"/>
                <a:gd name="T106" fmla="*/ 63 w 126"/>
                <a:gd name="T107" fmla="*/ 163 h 170"/>
                <a:gd name="T108" fmla="*/ 55 w 126"/>
                <a:gd name="T109" fmla="*/ 163 h 170"/>
                <a:gd name="T110" fmla="*/ 48 w 126"/>
                <a:gd name="T111" fmla="*/ 163 h 170"/>
                <a:gd name="T112" fmla="*/ 44 w 126"/>
                <a:gd name="T113" fmla="*/ 167 h 170"/>
                <a:gd name="T114" fmla="*/ 22 w 126"/>
                <a:gd name="T115" fmla="*/ 167 h 170"/>
                <a:gd name="T116" fmla="*/ 18 w 126"/>
                <a:gd name="T117" fmla="*/ 163 h 170"/>
                <a:gd name="T118" fmla="*/ 18 w 126"/>
                <a:gd name="T119" fmla="*/ 148 h 170"/>
                <a:gd name="T120" fmla="*/ 18 w 126"/>
                <a:gd name="T121" fmla="*/ 137 h 170"/>
                <a:gd name="T122" fmla="*/ 7 w 126"/>
                <a:gd name="T123" fmla="*/ 137 h 170"/>
                <a:gd name="T124" fmla="*/ 0 w 126"/>
                <a:gd name="T125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" h="170">
                  <a:moveTo>
                    <a:pt x="0" y="130"/>
                  </a:moveTo>
                  <a:lnTo>
                    <a:pt x="0" y="126"/>
                  </a:lnTo>
                  <a:lnTo>
                    <a:pt x="7" y="122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9" y="96"/>
                  </a:lnTo>
                  <a:lnTo>
                    <a:pt x="33" y="93"/>
                  </a:lnTo>
                  <a:lnTo>
                    <a:pt x="37" y="96"/>
                  </a:lnTo>
                  <a:lnTo>
                    <a:pt x="37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52" y="93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5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63" y="74"/>
                  </a:lnTo>
                  <a:lnTo>
                    <a:pt x="66" y="70"/>
                  </a:lnTo>
                  <a:lnTo>
                    <a:pt x="70" y="67"/>
                  </a:lnTo>
                  <a:lnTo>
                    <a:pt x="70" y="63"/>
                  </a:lnTo>
                  <a:lnTo>
                    <a:pt x="70" y="63"/>
                  </a:lnTo>
                  <a:lnTo>
                    <a:pt x="70" y="55"/>
                  </a:lnTo>
                  <a:lnTo>
                    <a:pt x="74" y="55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5" y="33"/>
                  </a:lnTo>
                  <a:lnTo>
                    <a:pt x="85" y="33"/>
                  </a:lnTo>
                  <a:lnTo>
                    <a:pt x="85" y="29"/>
                  </a:lnTo>
                  <a:lnTo>
                    <a:pt x="89" y="29"/>
                  </a:lnTo>
                  <a:lnTo>
                    <a:pt x="92" y="29"/>
                  </a:lnTo>
                  <a:lnTo>
                    <a:pt x="92" y="26"/>
                  </a:lnTo>
                  <a:lnTo>
                    <a:pt x="96" y="26"/>
                  </a:lnTo>
                  <a:lnTo>
                    <a:pt x="96" y="22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5"/>
                  </a:lnTo>
                  <a:lnTo>
                    <a:pt x="92" y="15"/>
                  </a:lnTo>
                  <a:lnTo>
                    <a:pt x="92" y="11"/>
                  </a:lnTo>
                  <a:lnTo>
                    <a:pt x="92" y="7"/>
                  </a:lnTo>
                  <a:lnTo>
                    <a:pt x="92" y="3"/>
                  </a:lnTo>
                  <a:lnTo>
                    <a:pt x="89" y="0"/>
                  </a:lnTo>
                  <a:lnTo>
                    <a:pt x="96" y="3"/>
                  </a:lnTo>
                  <a:lnTo>
                    <a:pt x="100" y="7"/>
                  </a:lnTo>
                  <a:lnTo>
                    <a:pt x="103" y="11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7" y="18"/>
                  </a:lnTo>
                  <a:lnTo>
                    <a:pt x="107" y="22"/>
                  </a:lnTo>
                  <a:lnTo>
                    <a:pt x="103" y="22"/>
                  </a:lnTo>
                  <a:lnTo>
                    <a:pt x="103" y="26"/>
                  </a:lnTo>
                  <a:lnTo>
                    <a:pt x="107" y="26"/>
                  </a:lnTo>
                  <a:lnTo>
                    <a:pt x="103" y="29"/>
                  </a:lnTo>
                  <a:lnTo>
                    <a:pt x="103" y="33"/>
                  </a:lnTo>
                  <a:lnTo>
                    <a:pt x="103" y="37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1" y="4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11" y="48"/>
                  </a:lnTo>
                  <a:lnTo>
                    <a:pt x="107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2" y="59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07" y="70"/>
                  </a:lnTo>
                  <a:lnTo>
                    <a:pt x="111" y="70"/>
                  </a:lnTo>
                  <a:lnTo>
                    <a:pt x="114" y="74"/>
                  </a:lnTo>
                  <a:lnTo>
                    <a:pt x="114" y="78"/>
                  </a:lnTo>
                  <a:lnTo>
                    <a:pt x="114" y="81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11" y="89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100" y="107"/>
                  </a:lnTo>
                  <a:lnTo>
                    <a:pt x="100" y="111"/>
                  </a:lnTo>
                  <a:lnTo>
                    <a:pt x="100" y="115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30"/>
                  </a:lnTo>
                  <a:lnTo>
                    <a:pt x="103" y="130"/>
                  </a:lnTo>
                  <a:lnTo>
                    <a:pt x="107" y="133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4" y="144"/>
                  </a:lnTo>
                  <a:lnTo>
                    <a:pt x="118" y="148"/>
                  </a:lnTo>
                  <a:lnTo>
                    <a:pt x="118" y="152"/>
                  </a:lnTo>
                  <a:lnTo>
                    <a:pt x="126" y="152"/>
                  </a:lnTo>
                  <a:lnTo>
                    <a:pt x="126" y="156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3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4" y="170"/>
                  </a:lnTo>
                  <a:lnTo>
                    <a:pt x="111" y="170"/>
                  </a:lnTo>
                  <a:lnTo>
                    <a:pt x="111" y="167"/>
                  </a:lnTo>
                  <a:lnTo>
                    <a:pt x="107" y="167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74" y="167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70" y="167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6" y="163"/>
                  </a:lnTo>
                  <a:lnTo>
                    <a:pt x="63" y="163"/>
                  </a:lnTo>
                  <a:lnTo>
                    <a:pt x="59" y="163"/>
                  </a:lnTo>
                  <a:lnTo>
                    <a:pt x="55" y="163"/>
                  </a:lnTo>
                  <a:lnTo>
                    <a:pt x="55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8" y="163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8" y="167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48"/>
                  </a:lnTo>
                  <a:lnTo>
                    <a:pt x="18" y="141"/>
                  </a:lnTo>
                  <a:lnTo>
                    <a:pt x="18" y="141"/>
                  </a:lnTo>
                  <a:lnTo>
                    <a:pt x="18" y="137"/>
                  </a:lnTo>
                  <a:lnTo>
                    <a:pt x="11" y="137"/>
                  </a:lnTo>
                  <a:lnTo>
                    <a:pt x="11" y="137"/>
                  </a:lnTo>
                  <a:lnTo>
                    <a:pt x="7" y="137"/>
                  </a:lnTo>
                  <a:lnTo>
                    <a:pt x="7" y="126"/>
                  </a:lnTo>
                  <a:lnTo>
                    <a:pt x="3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0" name="Freeform 134"/>
            <p:cNvSpPr/>
            <p:nvPr/>
          </p:nvSpPr>
          <p:spPr bwMode="auto">
            <a:xfrm>
              <a:off x="4478295" y="3133509"/>
              <a:ext cx="119657" cy="119657"/>
            </a:xfrm>
            <a:custGeom>
              <a:avLst/>
              <a:gdLst>
                <a:gd name="T0" fmla="*/ 41 w 93"/>
                <a:gd name="T1" fmla="*/ 4 h 93"/>
                <a:gd name="T2" fmla="*/ 45 w 93"/>
                <a:gd name="T3" fmla="*/ 0 h 93"/>
                <a:gd name="T4" fmla="*/ 52 w 93"/>
                <a:gd name="T5" fmla="*/ 0 h 93"/>
                <a:gd name="T6" fmla="*/ 56 w 93"/>
                <a:gd name="T7" fmla="*/ 0 h 93"/>
                <a:gd name="T8" fmla="*/ 63 w 93"/>
                <a:gd name="T9" fmla="*/ 0 h 93"/>
                <a:gd name="T10" fmla="*/ 63 w 93"/>
                <a:gd name="T11" fmla="*/ 0 h 93"/>
                <a:gd name="T12" fmla="*/ 71 w 93"/>
                <a:gd name="T13" fmla="*/ 0 h 93"/>
                <a:gd name="T14" fmla="*/ 71 w 93"/>
                <a:gd name="T15" fmla="*/ 4 h 93"/>
                <a:gd name="T16" fmla="*/ 71 w 93"/>
                <a:gd name="T17" fmla="*/ 7 h 93"/>
                <a:gd name="T18" fmla="*/ 71 w 93"/>
                <a:gd name="T19" fmla="*/ 11 h 93"/>
                <a:gd name="T20" fmla="*/ 71 w 93"/>
                <a:gd name="T21" fmla="*/ 15 h 93"/>
                <a:gd name="T22" fmla="*/ 74 w 93"/>
                <a:gd name="T23" fmla="*/ 15 h 93"/>
                <a:gd name="T24" fmla="*/ 82 w 93"/>
                <a:gd name="T25" fmla="*/ 15 h 93"/>
                <a:gd name="T26" fmla="*/ 89 w 93"/>
                <a:gd name="T27" fmla="*/ 15 h 93"/>
                <a:gd name="T28" fmla="*/ 93 w 93"/>
                <a:gd name="T29" fmla="*/ 19 h 93"/>
                <a:gd name="T30" fmla="*/ 93 w 93"/>
                <a:gd name="T31" fmla="*/ 22 h 93"/>
                <a:gd name="T32" fmla="*/ 89 w 93"/>
                <a:gd name="T33" fmla="*/ 26 h 93"/>
                <a:gd name="T34" fmla="*/ 86 w 93"/>
                <a:gd name="T35" fmla="*/ 30 h 93"/>
                <a:gd name="T36" fmla="*/ 86 w 93"/>
                <a:gd name="T37" fmla="*/ 33 h 93"/>
                <a:gd name="T38" fmla="*/ 86 w 93"/>
                <a:gd name="T39" fmla="*/ 33 h 93"/>
                <a:gd name="T40" fmla="*/ 82 w 93"/>
                <a:gd name="T41" fmla="*/ 37 h 93"/>
                <a:gd name="T42" fmla="*/ 86 w 93"/>
                <a:gd name="T43" fmla="*/ 41 h 93"/>
                <a:gd name="T44" fmla="*/ 89 w 93"/>
                <a:gd name="T45" fmla="*/ 41 h 93"/>
                <a:gd name="T46" fmla="*/ 89 w 93"/>
                <a:gd name="T47" fmla="*/ 45 h 93"/>
                <a:gd name="T48" fmla="*/ 93 w 93"/>
                <a:gd name="T49" fmla="*/ 48 h 93"/>
                <a:gd name="T50" fmla="*/ 86 w 93"/>
                <a:gd name="T51" fmla="*/ 67 h 93"/>
                <a:gd name="T52" fmla="*/ 86 w 93"/>
                <a:gd name="T53" fmla="*/ 70 h 93"/>
                <a:gd name="T54" fmla="*/ 86 w 93"/>
                <a:gd name="T55" fmla="*/ 70 h 93"/>
                <a:gd name="T56" fmla="*/ 78 w 93"/>
                <a:gd name="T57" fmla="*/ 67 h 93"/>
                <a:gd name="T58" fmla="*/ 74 w 93"/>
                <a:gd name="T59" fmla="*/ 70 h 93"/>
                <a:gd name="T60" fmla="*/ 67 w 93"/>
                <a:gd name="T61" fmla="*/ 67 h 93"/>
                <a:gd name="T62" fmla="*/ 63 w 93"/>
                <a:gd name="T63" fmla="*/ 63 h 93"/>
                <a:gd name="T64" fmla="*/ 60 w 93"/>
                <a:gd name="T65" fmla="*/ 67 h 93"/>
                <a:gd name="T66" fmla="*/ 56 w 93"/>
                <a:gd name="T67" fmla="*/ 70 h 93"/>
                <a:gd name="T68" fmla="*/ 52 w 93"/>
                <a:gd name="T69" fmla="*/ 70 h 93"/>
                <a:gd name="T70" fmla="*/ 45 w 93"/>
                <a:gd name="T71" fmla="*/ 70 h 93"/>
                <a:gd name="T72" fmla="*/ 41 w 93"/>
                <a:gd name="T73" fmla="*/ 74 h 93"/>
                <a:gd name="T74" fmla="*/ 41 w 93"/>
                <a:gd name="T75" fmla="*/ 78 h 93"/>
                <a:gd name="T76" fmla="*/ 49 w 93"/>
                <a:gd name="T77" fmla="*/ 78 h 93"/>
                <a:gd name="T78" fmla="*/ 52 w 93"/>
                <a:gd name="T79" fmla="*/ 78 h 93"/>
                <a:gd name="T80" fmla="*/ 52 w 93"/>
                <a:gd name="T81" fmla="*/ 89 h 93"/>
                <a:gd name="T82" fmla="*/ 45 w 93"/>
                <a:gd name="T83" fmla="*/ 85 h 93"/>
                <a:gd name="T84" fmla="*/ 41 w 93"/>
                <a:gd name="T85" fmla="*/ 89 h 93"/>
                <a:gd name="T86" fmla="*/ 41 w 93"/>
                <a:gd name="T87" fmla="*/ 89 h 93"/>
                <a:gd name="T88" fmla="*/ 37 w 93"/>
                <a:gd name="T89" fmla="*/ 93 h 93"/>
                <a:gd name="T90" fmla="*/ 34 w 93"/>
                <a:gd name="T91" fmla="*/ 89 h 93"/>
                <a:gd name="T92" fmla="*/ 26 w 93"/>
                <a:gd name="T93" fmla="*/ 82 h 93"/>
                <a:gd name="T94" fmla="*/ 15 w 93"/>
                <a:gd name="T95" fmla="*/ 74 h 93"/>
                <a:gd name="T96" fmla="*/ 12 w 93"/>
                <a:gd name="T97" fmla="*/ 70 h 93"/>
                <a:gd name="T98" fmla="*/ 8 w 93"/>
                <a:gd name="T99" fmla="*/ 63 h 93"/>
                <a:gd name="T100" fmla="*/ 4 w 93"/>
                <a:gd name="T101" fmla="*/ 56 h 93"/>
                <a:gd name="T102" fmla="*/ 4 w 93"/>
                <a:gd name="T103" fmla="*/ 52 h 93"/>
                <a:gd name="T104" fmla="*/ 0 w 93"/>
                <a:gd name="T105" fmla="*/ 45 h 93"/>
                <a:gd name="T106" fmla="*/ 8 w 93"/>
                <a:gd name="T107" fmla="*/ 45 h 93"/>
                <a:gd name="T108" fmla="*/ 8 w 93"/>
                <a:gd name="T109" fmla="*/ 30 h 93"/>
                <a:gd name="T110" fmla="*/ 15 w 93"/>
                <a:gd name="T111" fmla="*/ 30 h 93"/>
                <a:gd name="T112" fmla="*/ 8 w 93"/>
                <a:gd name="T113" fmla="*/ 26 h 93"/>
                <a:gd name="T114" fmla="*/ 12 w 93"/>
                <a:gd name="T115" fmla="*/ 22 h 93"/>
                <a:gd name="T116" fmla="*/ 15 w 93"/>
                <a:gd name="T117" fmla="*/ 19 h 93"/>
                <a:gd name="T118" fmla="*/ 19 w 93"/>
                <a:gd name="T119" fmla="*/ 22 h 93"/>
                <a:gd name="T120" fmla="*/ 41 w 93"/>
                <a:gd name="T121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3">
                  <a:moveTo>
                    <a:pt x="41" y="4"/>
                  </a:moveTo>
                  <a:lnTo>
                    <a:pt x="41" y="4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71" y="15"/>
                  </a:lnTo>
                  <a:lnTo>
                    <a:pt x="74" y="19"/>
                  </a:lnTo>
                  <a:lnTo>
                    <a:pt x="74" y="15"/>
                  </a:lnTo>
                  <a:lnTo>
                    <a:pt x="78" y="15"/>
                  </a:lnTo>
                  <a:lnTo>
                    <a:pt x="82" y="15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3" y="15"/>
                  </a:lnTo>
                  <a:lnTo>
                    <a:pt x="93" y="19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6" y="37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1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3" y="45"/>
                  </a:lnTo>
                  <a:lnTo>
                    <a:pt x="93" y="48"/>
                  </a:lnTo>
                  <a:lnTo>
                    <a:pt x="89" y="56"/>
                  </a:lnTo>
                  <a:lnTo>
                    <a:pt x="86" y="67"/>
                  </a:lnTo>
                  <a:lnTo>
                    <a:pt x="89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2" y="67"/>
                  </a:lnTo>
                  <a:lnTo>
                    <a:pt x="78" y="67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7" y="67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9" y="74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8"/>
                  </a:lnTo>
                  <a:lnTo>
                    <a:pt x="45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2" y="85"/>
                  </a:lnTo>
                  <a:lnTo>
                    <a:pt x="52" y="89"/>
                  </a:lnTo>
                  <a:lnTo>
                    <a:pt x="49" y="85"/>
                  </a:lnTo>
                  <a:lnTo>
                    <a:pt x="45" y="85"/>
                  </a:lnTo>
                  <a:lnTo>
                    <a:pt x="45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7" y="93"/>
                  </a:lnTo>
                  <a:lnTo>
                    <a:pt x="37" y="93"/>
                  </a:lnTo>
                  <a:lnTo>
                    <a:pt x="34" y="93"/>
                  </a:lnTo>
                  <a:lnTo>
                    <a:pt x="34" y="89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8" y="45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3"/>
                  </a:lnTo>
                  <a:lnTo>
                    <a:pt x="15" y="30"/>
                  </a:lnTo>
                  <a:lnTo>
                    <a:pt x="12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41" y="22"/>
                  </a:lnTo>
                  <a:lnTo>
                    <a:pt x="4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1" name="Freeform 135"/>
            <p:cNvSpPr/>
            <p:nvPr/>
          </p:nvSpPr>
          <p:spPr bwMode="auto">
            <a:xfrm>
              <a:off x="4488588" y="3138657"/>
              <a:ext cx="42459" cy="23159"/>
            </a:xfrm>
            <a:custGeom>
              <a:avLst/>
              <a:gdLst>
                <a:gd name="T0" fmla="*/ 4 w 33"/>
                <a:gd name="T1" fmla="*/ 18 h 18"/>
                <a:gd name="T2" fmla="*/ 7 w 33"/>
                <a:gd name="T3" fmla="*/ 18 h 18"/>
                <a:gd name="T4" fmla="*/ 7 w 33"/>
                <a:gd name="T5" fmla="*/ 15 h 18"/>
                <a:gd name="T6" fmla="*/ 11 w 33"/>
                <a:gd name="T7" fmla="*/ 15 h 18"/>
                <a:gd name="T8" fmla="*/ 11 w 33"/>
                <a:gd name="T9" fmla="*/ 18 h 18"/>
                <a:gd name="T10" fmla="*/ 33 w 33"/>
                <a:gd name="T11" fmla="*/ 18 h 18"/>
                <a:gd name="T12" fmla="*/ 33 w 33"/>
                <a:gd name="T13" fmla="*/ 0 h 18"/>
                <a:gd name="T14" fmla="*/ 15 w 33"/>
                <a:gd name="T15" fmla="*/ 0 h 18"/>
                <a:gd name="T16" fmla="*/ 11 w 33"/>
                <a:gd name="T17" fmla="*/ 0 h 18"/>
                <a:gd name="T18" fmla="*/ 11 w 33"/>
                <a:gd name="T19" fmla="*/ 0 h 18"/>
                <a:gd name="T20" fmla="*/ 7 w 33"/>
                <a:gd name="T21" fmla="*/ 0 h 18"/>
                <a:gd name="T22" fmla="*/ 7 w 33"/>
                <a:gd name="T23" fmla="*/ 0 h 18"/>
                <a:gd name="T24" fmla="*/ 11 w 33"/>
                <a:gd name="T25" fmla="*/ 3 h 18"/>
                <a:gd name="T26" fmla="*/ 4 w 33"/>
                <a:gd name="T27" fmla="*/ 7 h 18"/>
                <a:gd name="T28" fmla="*/ 0 w 33"/>
                <a:gd name="T29" fmla="*/ 15 h 18"/>
                <a:gd name="T30" fmla="*/ 4 w 33"/>
                <a:gd name="T31" fmla="*/ 15 h 18"/>
                <a:gd name="T32" fmla="*/ 4 w 3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8">
                  <a:moveTo>
                    <a:pt x="4" y="18"/>
                  </a:moveTo>
                  <a:lnTo>
                    <a:pt x="7" y="18"/>
                  </a:lnTo>
                  <a:lnTo>
                    <a:pt x="7" y="15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4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2" name="Freeform 136"/>
            <p:cNvSpPr/>
            <p:nvPr/>
          </p:nvSpPr>
          <p:spPr bwMode="auto">
            <a:xfrm>
              <a:off x="4525901" y="3105204"/>
              <a:ext cx="162115" cy="171122"/>
            </a:xfrm>
            <a:custGeom>
              <a:avLst/>
              <a:gdLst>
                <a:gd name="T0" fmla="*/ 4 w 126"/>
                <a:gd name="T1" fmla="*/ 111 h 133"/>
                <a:gd name="T2" fmla="*/ 8 w 126"/>
                <a:gd name="T3" fmla="*/ 107 h 133"/>
                <a:gd name="T4" fmla="*/ 15 w 126"/>
                <a:gd name="T5" fmla="*/ 107 h 133"/>
                <a:gd name="T6" fmla="*/ 12 w 126"/>
                <a:gd name="T7" fmla="*/ 100 h 133"/>
                <a:gd name="T8" fmla="*/ 4 w 126"/>
                <a:gd name="T9" fmla="*/ 96 h 133"/>
                <a:gd name="T10" fmla="*/ 8 w 126"/>
                <a:gd name="T11" fmla="*/ 92 h 133"/>
                <a:gd name="T12" fmla="*/ 15 w 126"/>
                <a:gd name="T13" fmla="*/ 92 h 133"/>
                <a:gd name="T14" fmla="*/ 23 w 126"/>
                <a:gd name="T15" fmla="*/ 89 h 133"/>
                <a:gd name="T16" fmla="*/ 30 w 126"/>
                <a:gd name="T17" fmla="*/ 85 h 133"/>
                <a:gd name="T18" fmla="*/ 37 w 126"/>
                <a:gd name="T19" fmla="*/ 92 h 133"/>
                <a:gd name="T20" fmla="*/ 45 w 126"/>
                <a:gd name="T21" fmla="*/ 89 h 133"/>
                <a:gd name="T22" fmla="*/ 49 w 126"/>
                <a:gd name="T23" fmla="*/ 92 h 133"/>
                <a:gd name="T24" fmla="*/ 52 w 126"/>
                <a:gd name="T25" fmla="*/ 78 h 133"/>
                <a:gd name="T26" fmla="*/ 52 w 126"/>
                <a:gd name="T27" fmla="*/ 67 h 133"/>
                <a:gd name="T28" fmla="*/ 49 w 126"/>
                <a:gd name="T29" fmla="*/ 63 h 133"/>
                <a:gd name="T30" fmla="*/ 45 w 126"/>
                <a:gd name="T31" fmla="*/ 59 h 133"/>
                <a:gd name="T32" fmla="*/ 49 w 126"/>
                <a:gd name="T33" fmla="*/ 55 h 133"/>
                <a:gd name="T34" fmla="*/ 49 w 126"/>
                <a:gd name="T35" fmla="*/ 52 h 133"/>
                <a:gd name="T36" fmla="*/ 56 w 126"/>
                <a:gd name="T37" fmla="*/ 48 h 133"/>
                <a:gd name="T38" fmla="*/ 56 w 126"/>
                <a:gd name="T39" fmla="*/ 41 h 133"/>
                <a:gd name="T40" fmla="*/ 49 w 126"/>
                <a:gd name="T41" fmla="*/ 37 h 133"/>
                <a:gd name="T42" fmla="*/ 37 w 126"/>
                <a:gd name="T43" fmla="*/ 37 h 133"/>
                <a:gd name="T44" fmla="*/ 34 w 126"/>
                <a:gd name="T45" fmla="*/ 37 h 133"/>
                <a:gd name="T46" fmla="*/ 34 w 126"/>
                <a:gd name="T47" fmla="*/ 29 h 133"/>
                <a:gd name="T48" fmla="*/ 56 w 126"/>
                <a:gd name="T49" fmla="*/ 26 h 133"/>
                <a:gd name="T50" fmla="*/ 60 w 126"/>
                <a:gd name="T51" fmla="*/ 26 h 133"/>
                <a:gd name="T52" fmla="*/ 67 w 126"/>
                <a:gd name="T53" fmla="*/ 29 h 133"/>
                <a:gd name="T54" fmla="*/ 71 w 126"/>
                <a:gd name="T55" fmla="*/ 26 h 133"/>
                <a:gd name="T56" fmla="*/ 78 w 126"/>
                <a:gd name="T57" fmla="*/ 29 h 133"/>
                <a:gd name="T58" fmla="*/ 82 w 126"/>
                <a:gd name="T59" fmla="*/ 29 h 133"/>
                <a:gd name="T60" fmla="*/ 82 w 126"/>
                <a:gd name="T61" fmla="*/ 29 h 133"/>
                <a:gd name="T62" fmla="*/ 86 w 126"/>
                <a:gd name="T63" fmla="*/ 22 h 133"/>
                <a:gd name="T64" fmla="*/ 97 w 126"/>
                <a:gd name="T65" fmla="*/ 3 h 133"/>
                <a:gd name="T66" fmla="*/ 108 w 126"/>
                <a:gd name="T67" fmla="*/ 0 h 133"/>
                <a:gd name="T68" fmla="*/ 115 w 126"/>
                <a:gd name="T69" fmla="*/ 0 h 133"/>
                <a:gd name="T70" fmla="*/ 123 w 126"/>
                <a:gd name="T71" fmla="*/ 3 h 133"/>
                <a:gd name="T72" fmla="*/ 126 w 126"/>
                <a:gd name="T73" fmla="*/ 3 h 133"/>
                <a:gd name="T74" fmla="*/ 123 w 126"/>
                <a:gd name="T75" fmla="*/ 11 h 133"/>
                <a:gd name="T76" fmla="*/ 119 w 126"/>
                <a:gd name="T77" fmla="*/ 29 h 133"/>
                <a:gd name="T78" fmla="*/ 115 w 126"/>
                <a:gd name="T79" fmla="*/ 37 h 133"/>
                <a:gd name="T80" fmla="*/ 112 w 126"/>
                <a:gd name="T81" fmla="*/ 48 h 133"/>
                <a:gd name="T82" fmla="*/ 112 w 126"/>
                <a:gd name="T83" fmla="*/ 55 h 133"/>
                <a:gd name="T84" fmla="*/ 104 w 126"/>
                <a:gd name="T85" fmla="*/ 70 h 133"/>
                <a:gd name="T86" fmla="*/ 97 w 126"/>
                <a:gd name="T87" fmla="*/ 74 h 133"/>
                <a:gd name="T88" fmla="*/ 89 w 126"/>
                <a:gd name="T89" fmla="*/ 85 h 133"/>
                <a:gd name="T90" fmla="*/ 82 w 126"/>
                <a:gd name="T91" fmla="*/ 96 h 133"/>
                <a:gd name="T92" fmla="*/ 82 w 126"/>
                <a:gd name="T93" fmla="*/ 107 h 133"/>
                <a:gd name="T94" fmla="*/ 78 w 126"/>
                <a:gd name="T95" fmla="*/ 115 h 133"/>
                <a:gd name="T96" fmla="*/ 67 w 126"/>
                <a:gd name="T97" fmla="*/ 126 h 133"/>
                <a:gd name="T98" fmla="*/ 56 w 126"/>
                <a:gd name="T99" fmla="*/ 130 h 133"/>
                <a:gd name="T100" fmla="*/ 56 w 126"/>
                <a:gd name="T101" fmla="*/ 122 h 133"/>
                <a:gd name="T102" fmla="*/ 49 w 126"/>
                <a:gd name="T103" fmla="*/ 126 h 133"/>
                <a:gd name="T104" fmla="*/ 45 w 126"/>
                <a:gd name="T105" fmla="*/ 126 h 133"/>
                <a:gd name="T106" fmla="*/ 37 w 126"/>
                <a:gd name="T107" fmla="*/ 130 h 133"/>
                <a:gd name="T108" fmla="*/ 34 w 126"/>
                <a:gd name="T109" fmla="*/ 126 h 133"/>
                <a:gd name="T110" fmla="*/ 30 w 126"/>
                <a:gd name="T111" fmla="*/ 122 h 133"/>
                <a:gd name="T112" fmla="*/ 26 w 126"/>
                <a:gd name="T113" fmla="*/ 126 h 133"/>
                <a:gd name="T114" fmla="*/ 19 w 126"/>
                <a:gd name="T115" fmla="*/ 130 h 133"/>
                <a:gd name="T116" fmla="*/ 15 w 126"/>
                <a:gd name="T117" fmla="*/ 133 h 133"/>
                <a:gd name="T118" fmla="*/ 12 w 126"/>
                <a:gd name="T119" fmla="*/ 126 h 133"/>
                <a:gd name="T120" fmla="*/ 4 w 126"/>
                <a:gd name="T121" fmla="*/ 1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3">
                  <a:moveTo>
                    <a:pt x="0" y="115"/>
                  </a:moveTo>
                  <a:lnTo>
                    <a:pt x="4" y="111"/>
                  </a:lnTo>
                  <a:lnTo>
                    <a:pt x="4" y="111"/>
                  </a:lnTo>
                  <a:lnTo>
                    <a:pt x="4" y="111"/>
                  </a:lnTo>
                  <a:lnTo>
                    <a:pt x="8" y="111"/>
                  </a:lnTo>
                  <a:lnTo>
                    <a:pt x="8" y="107"/>
                  </a:lnTo>
                  <a:lnTo>
                    <a:pt x="12" y="107"/>
                  </a:lnTo>
                  <a:lnTo>
                    <a:pt x="15" y="111"/>
                  </a:lnTo>
                  <a:lnTo>
                    <a:pt x="15" y="107"/>
                  </a:lnTo>
                  <a:lnTo>
                    <a:pt x="15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0" y="89"/>
                  </a:lnTo>
                  <a:lnTo>
                    <a:pt x="34" y="92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41" y="89"/>
                  </a:lnTo>
                  <a:lnTo>
                    <a:pt x="45" y="89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52" y="92"/>
                  </a:lnTo>
                  <a:lnTo>
                    <a:pt x="49" y="89"/>
                  </a:lnTo>
                  <a:lnTo>
                    <a:pt x="52" y="78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6" y="37"/>
                  </a:lnTo>
                  <a:lnTo>
                    <a:pt x="52" y="37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37" y="37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6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9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3" y="7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3" y="3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3" y="15"/>
                  </a:lnTo>
                  <a:lnTo>
                    <a:pt x="115" y="22"/>
                  </a:lnTo>
                  <a:lnTo>
                    <a:pt x="119" y="29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2" y="41"/>
                  </a:lnTo>
                  <a:lnTo>
                    <a:pt x="115" y="44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2" y="52"/>
                  </a:lnTo>
                  <a:lnTo>
                    <a:pt x="112" y="55"/>
                  </a:lnTo>
                  <a:lnTo>
                    <a:pt x="108" y="59"/>
                  </a:lnTo>
                  <a:lnTo>
                    <a:pt x="108" y="63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3" y="78"/>
                  </a:lnTo>
                  <a:lnTo>
                    <a:pt x="89" y="81"/>
                  </a:lnTo>
                  <a:lnTo>
                    <a:pt x="89" y="85"/>
                  </a:lnTo>
                  <a:lnTo>
                    <a:pt x="86" y="89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104"/>
                  </a:lnTo>
                  <a:lnTo>
                    <a:pt x="82" y="107"/>
                  </a:lnTo>
                  <a:lnTo>
                    <a:pt x="82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67" y="126"/>
                  </a:lnTo>
                  <a:lnTo>
                    <a:pt x="63" y="130"/>
                  </a:lnTo>
                  <a:lnTo>
                    <a:pt x="60" y="130"/>
                  </a:lnTo>
                  <a:lnTo>
                    <a:pt x="56" y="130"/>
                  </a:lnTo>
                  <a:lnTo>
                    <a:pt x="56" y="126"/>
                  </a:lnTo>
                  <a:lnTo>
                    <a:pt x="52" y="126"/>
                  </a:lnTo>
                  <a:lnTo>
                    <a:pt x="56" y="122"/>
                  </a:lnTo>
                  <a:lnTo>
                    <a:pt x="56" y="122"/>
                  </a:lnTo>
                  <a:lnTo>
                    <a:pt x="52" y="122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30"/>
                  </a:lnTo>
                  <a:lnTo>
                    <a:pt x="34" y="126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6"/>
                  </a:lnTo>
                  <a:lnTo>
                    <a:pt x="23" y="126"/>
                  </a:lnTo>
                  <a:lnTo>
                    <a:pt x="23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4" y="118"/>
                  </a:lnTo>
                  <a:lnTo>
                    <a:pt x="4" y="118"/>
                  </a:ln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3" name="Freeform 137"/>
            <p:cNvSpPr/>
            <p:nvPr/>
          </p:nvSpPr>
          <p:spPr bwMode="auto">
            <a:xfrm>
              <a:off x="4545201" y="3262173"/>
              <a:ext cx="24446" cy="28306"/>
            </a:xfrm>
            <a:custGeom>
              <a:avLst/>
              <a:gdLst>
                <a:gd name="T0" fmla="*/ 19 w 19"/>
                <a:gd name="T1" fmla="*/ 8 h 22"/>
                <a:gd name="T2" fmla="*/ 19 w 19"/>
                <a:gd name="T3" fmla="*/ 4 h 22"/>
                <a:gd name="T4" fmla="*/ 15 w 19"/>
                <a:gd name="T5" fmla="*/ 0 h 22"/>
                <a:gd name="T6" fmla="*/ 15 w 19"/>
                <a:gd name="T7" fmla="*/ 0 h 22"/>
                <a:gd name="T8" fmla="*/ 11 w 19"/>
                <a:gd name="T9" fmla="*/ 0 h 22"/>
                <a:gd name="T10" fmla="*/ 11 w 19"/>
                <a:gd name="T11" fmla="*/ 4 h 22"/>
                <a:gd name="T12" fmla="*/ 8 w 19"/>
                <a:gd name="T13" fmla="*/ 4 h 22"/>
                <a:gd name="T14" fmla="*/ 8 w 19"/>
                <a:gd name="T15" fmla="*/ 4 h 22"/>
                <a:gd name="T16" fmla="*/ 4 w 19"/>
                <a:gd name="T17" fmla="*/ 8 h 22"/>
                <a:gd name="T18" fmla="*/ 4 w 19"/>
                <a:gd name="T19" fmla="*/ 8 h 22"/>
                <a:gd name="T20" fmla="*/ 0 w 19"/>
                <a:gd name="T21" fmla="*/ 11 h 22"/>
                <a:gd name="T22" fmla="*/ 0 w 19"/>
                <a:gd name="T23" fmla="*/ 11 h 22"/>
                <a:gd name="T24" fmla="*/ 0 w 19"/>
                <a:gd name="T25" fmla="*/ 11 h 22"/>
                <a:gd name="T26" fmla="*/ 4 w 19"/>
                <a:gd name="T27" fmla="*/ 19 h 22"/>
                <a:gd name="T28" fmla="*/ 0 w 19"/>
                <a:gd name="T29" fmla="*/ 19 h 22"/>
                <a:gd name="T30" fmla="*/ 0 w 19"/>
                <a:gd name="T31" fmla="*/ 22 h 22"/>
                <a:gd name="T32" fmla="*/ 4 w 19"/>
                <a:gd name="T33" fmla="*/ 19 h 22"/>
                <a:gd name="T34" fmla="*/ 8 w 19"/>
                <a:gd name="T35" fmla="*/ 19 h 22"/>
                <a:gd name="T36" fmla="*/ 11 w 19"/>
                <a:gd name="T37" fmla="*/ 19 h 22"/>
                <a:gd name="T38" fmla="*/ 8 w 19"/>
                <a:gd name="T39" fmla="*/ 11 h 22"/>
                <a:gd name="T40" fmla="*/ 11 w 19"/>
                <a:gd name="T41" fmla="*/ 11 h 22"/>
                <a:gd name="T42" fmla="*/ 15 w 19"/>
                <a:gd name="T43" fmla="*/ 8 h 22"/>
                <a:gd name="T44" fmla="*/ 19 w 19"/>
                <a:gd name="T4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8"/>
                  </a:moveTo>
                  <a:lnTo>
                    <a:pt x="19" y="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5" y="8"/>
                  </a:lnTo>
                  <a:lnTo>
                    <a:pt x="19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4" name="Freeform 138"/>
            <p:cNvSpPr/>
            <p:nvPr/>
          </p:nvSpPr>
          <p:spPr bwMode="auto">
            <a:xfrm>
              <a:off x="4911889" y="3195268"/>
              <a:ext cx="238027" cy="220014"/>
            </a:xfrm>
            <a:custGeom>
              <a:avLst/>
              <a:gdLst>
                <a:gd name="T0" fmla="*/ 23 w 185"/>
                <a:gd name="T1" fmla="*/ 4 h 171"/>
                <a:gd name="T2" fmla="*/ 78 w 185"/>
                <a:gd name="T3" fmla="*/ 0 h 171"/>
                <a:gd name="T4" fmla="*/ 141 w 185"/>
                <a:gd name="T5" fmla="*/ 37 h 171"/>
                <a:gd name="T6" fmla="*/ 163 w 185"/>
                <a:gd name="T7" fmla="*/ 56 h 171"/>
                <a:gd name="T8" fmla="*/ 163 w 185"/>
                <a:gd name="T9" fmla="*/ 60 h 171"/>
                <a:gd name="T10" fmla="*/ 156 w 185"/>
                <a:gd name="T11" fmla="*/ 74 h 171"/>
                <a:gd name="T12" fmla="*/ 163 w 185"/>
                <a:gd name="T13" fmla="*/ 86 h 171"/>
                <a:gd name="T14" fmla="*/ 167 w 185"/>
                <a:gd name="T15" fmla="*/ 93 h 171"/>
                <a:gd name="T16" fmla="*/ 163 w 185"/>
                <a:gd name="T17" fmla="*/ 97 h 171"/>
                <a:gd name="T18" fmla="*/ 167 w 185"/>
                <a:gd name="T19" fmla="*/ 108 h 171"/>
                <a:gd name="T20" fmla="*/ 167 w 185"/>
                <a:gd name="T21" fmla="*/ 119 h 171"/>
                <a:gd name="T22" fmla="*/ 167 w 185"/>
                <a:gd name="T23" fmla="*/ 123 h 171"/>
                <a:gd name="T24" fmla="*/ 171 w 185"/>
                <a:gd name="T25" fmla="*/ 126 h 171"/>
                <a:gd name="T26" fmla="*/ 174 w 185"/>
                <a:gd name="T27" fmla="*/ 141 h 171"/>
                <a:gd name="T28" fmla="*/ 185 w 185"/>
                <a:gd name="T29" fmla="*/ 145 h 171"/>
                <a:gd name="T30" fmla="*/ 182 w 185"/>
                <a:gd name="T31" fmla="*/ 145 h 171"/>
                <a:gd name="T32" fmla="*/ 174 w 185"/>
                <a:gd name="T33" fmla="*/ 149 h 171"/>
                <a:gd name="T34" fmla="*/ 167 w 185"/>
                <a:gd name="T35" fmla="*/ 152 h 171"/>
                <a:gd name="T36" fmla="*/ 160 w 185"/>
                <a:gd name="T37" fmla="*/ 152 h 171"/>
                <a:gd name="T38" fmla="*/ 148 w 185"/>
                <a:gd name="T39" fmla="*/ 156 h 171"/>
                <a:gd name="T40" fmla="*/ 141 w 185"/>
                <a:gd name="T41" fmla="*/ 156 h 171"/>
                <a:gd name="T42" fmla="*/ 141 w 185"/>
                <a:gd name="T43" fmla="*/ 160 h 171"/>
                <a:gd name="T44" fmla="*/ 130 w 185"/>
                <a:gd name="T45" fmla="*/ 160 h 171"/>
                <a:gd name="T46" fmla="*/ 126 w 185"/>
                <a:gd name="T47" fmla="*/ 160 h 171"/>
                <a:gd name="T48" fmla="*/ 119 w 185"/>
                <a:gd name="T49" fmla="*/ 163 h 171"/>
                <a:gd name="T50" fmla="*/ 111 w 185"/>
                <a:gd name="T51" fmla="*/ 160 h 171"/>
                <a:gd name="T52" fmla="*/ 108 w 185"/>
                <a:gd name="T53" fmla="*/ 160 h 171"/>
                <a:gd name="T54" fmla="*/ 104 w 185"/>
                <a:gd name="T55" fmla="*/ 160 h 171"/>
                <a:gd name="T56" fmla="*/ 82 w 185"/>
                <a:gd name="T57" fmla="*/ 171 h 171"/>
                <a:gd name="T58" fmla="*/ 74 w 185"/>
                <a:gd name="T59" fmla="*/ 134 h 171"/>
                <a:gd name="T60" fmla="*/ 71 w 185"/>
                <a:gd name="T61" fmla="*/ 130 h 171"/>
                <a:gd name="T62" fmla="*/ 67 w 185"/>
                <a:gd name="T63" fmla="*/ 130 h 171"/>
                <a:gd name="T64" fmla="*/ 63 w 185"/>
                <a:gd name="T65" fmla="*/ 130 h 171"/>
                <a:gd name="T66" fmla="*/ 60 w 185"/>
                <a:gd name="T67" fmla="*/ 126 h 171"/>
                <a:gd name="T68" fmla="*/ 56 w 185"/>
                <a:gd name="T69" fmla="*/ 123 h 171"/>
                <a:gd name="T70" fmla="*/ 52 w 185"/>
                <a:gd name="T71" fmla="*/ 119 h 171"/>
                <a:gd name="T72" fmla="*/ 37 w 185"/>
                <a:gd name="T73" fmla="*/ 119 h 171"/>
                <a:gd name="T74" fmla="*/ 34 w 185"/>
                <a:gd name="T75" fmla="*/ 112 h 171"/>
                <a:gd name="T76" fmla="*/ 26 w 185"/>
                <a:gd name="T77" fmla="*/ 112 h 171"/>
                <a:gd name="T78" fmla="*/ 8 w 185"/>
                <a:gd name="T79" fmla="*/ 86 h 171"/>
                <a:gd name="T80" fmla="*/ 8 w 185"/>
                <a:gd name="T81" fmla="*/ 52 h 171"/>
                <a:gd name="T82" fmla="*/ 23 w 185"/>
                <a:gd name="T83" fmla="*/ 45 h 171"/>
                <a:gd name="T84" fmla="*/ 26 w 185"/>
                <a:gd name="T85" fmla="*/ 37 h 171"/>
                <a:gd name="T86" fmla="*/ 26 w 185"/>
                <a:gd name="T87" fmla="*/ 34 h 171"/>
                <a:gd name="T88" fmla="*/ 23 w 185"/>
                <a:gd name="T89" fmla="*/ 26 h 171"/>
                <a:gd name="T90" fmla="*/ 23 w 185"/>
                <a:gd name="T91" fmla="*/ 26 h 171"/>
                <a:gd name="T92" fmla="*/ 26 w 185"/>
                <a:gd name="T93" fmla="*/ 22 h 171"/>
                <a:gd name="T94" fmla="*/ 26 w 185"/>
                <a:gd name="T95" fmla="*/ 15 h 171"/>
                <a:gd name="T96" fmla="*/ 26 w 185"/>
                <a:gd name="T97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5" h="171">
                  <a:moveTo>
                    <a:pt x="23" y="4"/>
                  </a:moveTo>
                  <a:lnTo>
                    <a:pt x="23" y="4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45" y="0"/>
                  </a:lnTo>
                  <a:lnTo>
                    <a:pt x="78" y="0"/>
                  </a:lnTo>
                  <a:lnTo>
                    <a:pt x="137" y="34"/>
                  </a:lnTo>
                  <a:lnTo>
                    <a:pt x="141" y="37"/>
                  </a:lnTo>
                  <a:lnTo>
                    <a:pt x="141" y="37"/>
                  </a:lnTo>
                  <a:lnTo>
                    <a:pt x="141" y="41"/>
                  </a:lnTo>
                  <a:lnTo>
                    <a:pt x="145" y="41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60"/>
                  </a:lnTo>
                  <a:lnTo>
                    <a:pt x="163" y="60"/>
                  </a:lnTo>
                  <a:lnTo>
                    <a:pt x="160" y="71"/>
                  </a:lnTo>
                  <a:lnTo>
                    <a:pt x="156" y="74"/>
                  </a:lnTo>
                  <a:lnTo>
                    <a:pt x="156" y="78"/>
                  </a:lnTo>
                  <a:lnTo>
                    <a:pt x="163" y="82"/>
                  </a:lnTo>
                  <a:lnTo>
                    <a:pt x="163" y="86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63" y="93"/>
                  </a:lnTo>
                  <a:lnTo>
                    <a:pt x="163" y="97"/>
                  </a:lnTo>
                  <a:lnTo>
                    <a:pt x="163" y="104"/>
                  </a:lnTo>
                  <a:lnTo>
                    <a:pt x="167" y="104"/>
                  </a:lnTo>
                  <a:lnTo>
                    <a:pt x="167" y="108"/>
                  </a:lnTo>
                  <a:lnTo>
                    <a:pt x="163" y="112"/>
                  </a:lnTo>
                  <a:lnTo>
                    <a:pt x="163" y="115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7" y="123"/>
                  </a:lnTo>
                  <a:lnTo>
                    <a:pt x="171" y="123"/>
                  </a:lnTo>
                  <a:lnTo>
                    <a:pt x="167" y="126"/>
                  </a:lnTo>
                  <a:lnTo>
                    <a:pt x="171" y="126"/>
                  </a:lnTo>
                  <a:lnTo>
                    <a:pt x="171" y="134"/>
                  </a:lnTo>
                  <a:lnTo>
                    <a:pt x="171" y="134"/>
                  </a:lnTo>
                  <a:lnTo>
                    <a:pt x="174" y="141"/>
                  </a:lnTo>
                  <a:lnTo>
                    <a:pt x="182" y="141"/>
                  </a:lnTo>
                  <a:lnTo>
                    <a:pt x="185" y="141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5" y="145"/>
                  </a:lnTo>
                  <a:lnTo>
                    <a:pt x="182" y="145"/>
                  </a:lnTo>
                  <a:lnTo>
                    <a:pt x="178" y="145"/>
                  </a:lnTo>
                  <a:lnTo>
                    <a:pt x="178" y="149"/>
                  </a:lnTo>
                  <a:lnTo>
                    <a:pt x="174" y="149"/>
                  </a:lnTo>
                  <a:lnTo>
                    <a:pt x="171" y="149"/>
                  </a:lnTo>
                  <a:lnTo>
                    <a:pt x="171" y="152"/>
                  </a:lnTo>
                  <a:lnTo>
                    <a:pt x="167" y="152"/>
                  </a:lnTo>
                  <a:lnTo>
                    <a:pt x="163" y="152"/>
                  </a:lnTo>
                  <a:lnTo>
                    <a:pt x="163" y="156"/>
                  </a:lnTo>
                  <a:lnTo>
                    <a:pt x="160" y="152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6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1" y="156"/>
                  </a:lnTo>
                  <a:lnTo>
                    <a:pt x="141" y="156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34" y="160"/>
                  </a:lnTo>
                  <a:lnTo>
                    <a:pt x="130" y="163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19" y="16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11" y="160"/>
                  </a:lnTo>
                  <a:lnTo>
                    <a:pt x="111" y="160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86" y="160"/>
                  </a:lnTo>
                  <a:lnTo>
                    <a:pt x="82" y="171"/>
                  </a:lnTo>
                  <a:lnTo>
                    <a:pt x="82" y="145"/>
                  </a:lnTo>
                  <a:lnTo>
                    <a:pt x="82" y="141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2" y="123"/>
                  </a:lnTo>
                  <a:lnTo>
                    <a:pt x="52" y="119"/>
                  </a:lnTo>
                  <a:lnTo>
                    <a:pt x="48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3" y="112"/>
                  </a:lnTo>
                  <a:lnTo>
                    <a:pt x="19" y="97"/>
                  </a:lnTo>
                  <a:lnTo>
                    <a:pt x="8" y="86"/>
                  </a:lnTo>
                  <a:lnTo>
                    <a:pt x="4" y="67"/>
                  </a:lnTo>
                  <a:lnTo>
                    <a:pt x="0" y="52"/>
                  </a:lnTo>
                  <a:lnTo>
                    <a:pt x="8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6" y="41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19"/>
                  </a:lnTo>
                  <a:lnTo>
                    <a:pt x="26" y="15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5" name="Freeform 139"/>
            <p:cNvSpPr/>
            <p:nvPr/>
          </p:nvSpPr>
          <p:spPr bwMode="auto">
            <a:xfrm>
              <a:off x="4908029" y="3200415"/>
              <a:ext cx="42459" cy="33452"/>
            </a:xfrm>
            <a:custGeom>
              <a:avLst/>
              <a:gdLst>
                <a:gd name="T0" fmla="*/ 7 w 33"/>
                <a:gd name="T1" fmla="*/ 4 h 26"/>
                <a:gd name="T2" fmla="*/ 7 w 33"/>
                <a:gd name="T3" fmla="*/ 4 h 26"/>
                <a:gd name="T4" fmla="*/ 11 w 33"/>
                <a:gd name="T5" fmla="*/ 4 h 26"/>
                <a:gd name="T6" fmla="*/ 14 w 33"/>
                <a:gd name="T7" fmla="*/ 0 h 26"/>
                <a:gd name="T8" fmla="*/ 14 w 33"/>
                <a:gd name="T9" fmla="*/ 0 h 26"/>
                <a:gd name="T10" fmla="*/ 18 w 33"/>
                <a:gd name="T11" fmla="*/ 4 h 26"/>
                <a:gd name="T12" fmla="*/ 18 w 33"/>
                <a:gd name="T13" fmla="*/ 4 h 26"/>
                <a:gd name="T14" fmla="*/ 22 w 33"/>
                <a:gd name="T15" fmla="*/ 0 h 26"/>
                <a:gd name="T16" fmla="*/ 22 w 33"/>
                <a:gd name="T17" fmla="*/ 0 h 26"/>
                <a:gd name="T18" fmla="*/ 22 w 33"/>
                <a:gd name="T19" fmla="*/ 0 h 26"/>
                <a:gd name="T20" fmla="*/ 26 w 33"/>
                <a:gd name="T21" fmla="*/ 4 h 26"/>
                <a:gd name="T22" fmla="*/ 29 w 33"/>
                <a:gd name="T23" fmla="*/ 4 h 26"/>
                <a:gd name="T24" fmla="*/ 29 w 33"/>
                <a:gd name="T25" fmla="*/ 7 h 26"/>
                <a:gd name="T26" fmla="*/ 29 w 33"/>
                <a:gd name="T27" fmla="*/ 7 h 26"/>
                <a:gd name="T28" fmla="*/ 29 w 33"/>
                <a:gd name="T29" fmla="*/ 11 h 26"/>
                <a:gd name="T30" fmla="*/ 33 w 33"/>
                <a:gd name="T31" fmla="*/ 15 h 26"/>
                <a:gd name="T32" fmla="*/ 29 w 33"/>
                <a:gd name="T33" fmla="*/ 18 h 26"/>
                <a:gd name="T34" fmla="*/ 29 w 33"/>
                <a:gd name="T35" fmla="*/ 18 h 26"/>
                <a:gd name="T36" fmla="*/ 29 w 33"/>
                <a:gd name="T37" fmla="*/ 18 h 26"/>
                <a:gd name="T38" fmla="*/ 26 w 33"/>
                <a:gd name="T39" fmla="*/ 22 h 26"/>
                <a:gd name="T40" fmla="*/ 26 w 33"/>
                <a:gd name="T41" fmla="*/ 22 h 26"/>
                <a:gd name="T42" fmla="*/ 26 w 33"/>
                <a:gd name="T43" fmla="*/ 18 h 26"/>
                <a:gd name="T44" fmla="*/ 26 w 33"/>
                <a:gd name="T45" fmla="*/ 18 h 26"/>
                <a:gd name="T46" fmla="*/ 22 w 33"/>
                <a:gd name="T47" fmla="*/ 18 h 26"/>
                <a:gd name="T48" fmla="*/ 22 w 33"/>
                <a:gd name="T49" fmla="*/ 15 h 26"/>
                <a:gd name="T50" fmla="*/ 18 w 33"/>
                <a:gd name="T51" fmla="*/ 15 h 26"/>
                <a:gd name="T52" fmla="*/ 18 w 33"/>
                <a:gd name="T53" fmla="*/ 15 h 26"/>
                <a:gd name="T54" fmla="*/ 18 w 33"/>
                <a:gd name="T55" fmla="*/ 15 h 26"/>
                <a:gd name="T56" fmla="*/ 18 w 33"/>
                <a:gd name="T57" fmla="*/ 18 h 26"/>
                <a:gd name="T58" fmla="*/ 14 w 33"/>
                <a:gd name="T59" fmla="*/ 22 h 26"/>
                <a:gd name="T60" fmla="*/ 14 w 33"/>
                <a:gd name="T61" fmla="*/ 22 h 26"/>
                <a:gd name="T62" fmla="*/ 11 w 33"/>
                <a:gd name="T63" fmla="*/ 26 h 26"/>
                <a:gd name="T64" fmla="*/ 11 w 33"/>
                <a:gd name="T65" fmla="*/ 22 h 26"/>
                <a:gd name="T66" fmla="*/ 11 w 33"/>
                <a:gd name="T67" fmla="*/ 22 h 26"/>
                <a:gd name="T68" fmla="*/ 7 w 33"/>
                <a:gd name="T69" fmla="*/ 26 h 26"/>
                <a:gd name="T70" fmla="*/ 7 w 33"/>
                <a:gd name="T71" fmla="*/ 22 h 26"/>
                <a:gd name="T72" fmla="*/ 3 w 33"/>
                <a:gd name="T73" fmla="*/ 22 h 26"/>
                <a:gd name="T74" fmla="*/ 3 w 33"/>
                <a:gd name="T75" fmla="*/ 18 h 26"/>
                <a:gd name="T76" fmla="*/ 0 w 33"/>
                <a:gd name="T77" fmla="*/ 18 h 26"/>
                <a:gd name="T78" fmla="*/ 0 w 33"/>
                <a:gd name="T79" fmla="*/ 22 h 26"/>
                <a:gd name="T80" fmla="*/ 0 w 33"/>
                <a:gd name="T81" fmla="*/ 18 h 26"/>
                <a:gd name="T82" fmla="*/ 0 w 33"/>
                <a:gd name="T83" fmla="*/ 7 h 26"/>
                <a:gd name="T84" fmla="*/ 3 w 33"/>
                <a:gd name="T85" fmla="*/ 7 h 26"/>
                <a:gd name="T86" fmla="*/ 7 w 33"/>
                <a:gd name="T8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" h="26">
                  <a:moveTo>
                    <a:pt x="7" y="4"/>
                  </a:moveTo>
                  <a:lnTo>
                    <a:pt x="7" y="4"/>
                  </a:lnTo>
                  <a:lnTo>
                    <a:pt x="11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3" y="15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7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6" name="Freeform 140"/>
            <p:cNvSpPr/>
            <p:nvPr/>
          </p:nvSpPr>
          <p:spPr bwMode="auto">
            <a:xfrm>
              <a:off x="4908029" y="3219715"/>
              <a:ext cx="42459" cy="42459"/>
            </a:xfrm>
            <a:custGeom>
              <a:avLst/>
              <a:gdLst>
                <a:gd name="T0" fmla="*/ 3 w 33"/>
                <a:gd name="T1" fmla="*/ 33 h 33"/>
                <a:gd name="T2" fmla="*/ 11 w 33"/>
                <a:gd name="T3" fmla="*/ 33 h 33"/>
                <a:gd name="T4" fmla="*/ 18 w 33"/>
                <a:gd name="T5" fmla="*/ 33 h 33"/>
                <a:gd name="T6" fmla="*/ 18 w 33"/>
                <a:gd name="T7" fmla="*/ 29 h 33"/>
                <a:gd name="T8" fmla="*/ 26 w 33"/>
                <a:gd name="T9" fmla="*/ 26 h 33"/>
                <a:gd name="T10" fmla="*/ 26 w 33"/>
                <a:gd name="T11" fmla="*/ 26 h 33"/>
                <a:gd name="T12" fmla="*/ 29 w 33"/>
                <a:gd name="T13" fmla="*/ 22 h 33"/>
                <a:gd name="T14" fmla="*/ 29 w 33"/>
                <a:gd name="T15" fmla="*/ 18 h 33"/>
                <a:gd name="T16" fmla="*/ 33 w 33"/>
                <a:gd name="T17" fmla="*/ 18 h 33"/>
                <a:gd name="T18" fmla="*/ 29 w 33"/>
                <a:gd name="T19" fmla="*/ 15 h 33"/>
                <a:gd name="T20" fmla="*/ 29 w 33"/>
                <a:gd name="T21" fmla="*/ 15 h 33"/>
                <a:gd name="T22" fmla="*/ 29 w 33"/>
                <a:gd name="T23" fmla="*/ 11 h 33"/>
                <a:gd name="T24" fmla="*/ 26 w 33"/>
                <a:gd name="T25" fmla="*/ 11 h 33"/>
                <a:gd name="T26" fmla="*/ 26 w 33"/>
                <a:gd name="T27" fmla="*/ 7 h 33"/>
                <a:gd name="T28" fmla="*/ 26 w 33"/>
                <a:gd name="T29" fmla="*/ 7 h 33"/>
                <a:gd name="T30" fmla="*/ 26 w 33"/>
                <a:gd name="T31" fmla="*/ 3 h 33"/>
                <a:gd name="T32" fmla="*/ 22 w 33"/>
                <a:gd name="T33" fmla="*/ 3 h 33"/>
                <a:gd name="T34" fmla="*/ 22 w 33"/>
                <a:gd name="T35" fmla="*/ 0 h 33"/>
                <a:gd name="T36" fmla="*/ 18 w 33"/>
                <a:gd name="T37" fmla="*/ 0 h 33"/>
                <a:gd name="T38" fmla="*/ 18 w 33"/>
                <a:gd name="T39" fmla="*/ 0 h 33"/>
                <a:gd name="T40" fmla="*/ 18 w 33"/>
                <a:gd name="T41" fmla="*/ 0 h 33"/>
                <a:gd name="T42" fmla="*/ 18 w 33"/>
                <a:gd name="T43" fmla="*/ 3 h 33"/>
                <a:gd name="T44" fmla="*/ 14 w 33"/>
                <a:gd name="T45" fmla="*/ 7 h 33"/>
                <a:gd name="T46" fmla="*/ 14 w 33"/>
                <a:gd name="T47" fmla="*/ 7 h 33"/>
                <a:gd name="T48" fmla="*/ 11 w 33"/>
                <a:gd name="T49" fmla="*/ 11 h 33"/>
                <a:gd name="T50" fmla="*/ 11 w 33"/>
                <a:gd name="T51" fmla="*/ 7 h 33"/>
                <a:gd name="T52" fmla="*/ 11 w 33"/>
                <a:gd name="T53" fmla="*/ 7 h 33"/>
                <a:gd name="T54" fmla="*/ 7 w 33"/>
                <a:gd name="T55" fmla="*/ 11 h 33"/>
                <a:gd name="T56" fmla="*/ 7 w 33"/>
                <a:gd name="T57" fmla="*/ 7 h 33"/>
                <a:gd name="T58" fmla="*/ 3 w 33"/>
                <a:gd name="T59" fmla="*/ 7 h 33"/>
                <a:gd name="T60" fmla="*/ 3 w 33"/>
                <a:gd name="T61" fmla="*/ 3 h 33"/>
                <a:gd name="T62" fmla="*/ 0 w 33"/>
                <a:gd name="T63" fmla="*/ 3 h 33"/>
                <a:gd name="T64" fmla="*/ 0 w 33"/>
                <a:gd name="T65" fmla="*/ 7 h 33"/>
                <a:gd name="T66" fmla="*/ 0 w 33"/>
                <a:gd name="T67" fmla="*/ 7 h 33"/>
                <a:gd name="T68" fmla="*/ 0 w 33"/>
                <a:gd name="T69" fmla="*/ 11 h 33"/>
                <a:gd name="T70" fmla="*/ 0 w 33"/>
                <a:gd name="T71" fmla="*/ 15 h 33"/>
                <a:gd name="T72" fmla="*/ 0 w 33"/>
                <a:gd name="T73" fmla="*/ 18 h 33"/>
                <a:gd name="T74" fmla="*/ 3 w 33"/>
                <a:gd name="T7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3">
                  <a:moveTo>
                    <a:pt x="3" y="33"/>
                  </a:moveTo>
                  <a:lnTo>
                    <a:pt x="11" y="33"/>
                  </a:lnTo>
                  <a:lnTo>
                    <a:pt x="18" y="33"/>
                  </a:lnTo>
                  <a:lnTo>
                    <a:pt x="18" y="29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7" name="Freeform 141"/>
            <p:cNvSpPr/>
            <p:nvPr/>
          </p:nvSpPr>
          <p:spPr bwMode="auto">
            <a:xfrm>
              <a:off x="4545201" y="3075612"/>
              <a:ext cx="405289" cy="362830"/>
            </a:xfrm>
            <a:custGeom>
              <a:avLst/>
              <a:gdLst>
                <a:gd name="T0" fmla="*/ 11 w 315"/>
                <a:gd name="T1" fmla="*/ 156 h 282"/>
                <a:gd name="T2" fmla="*/ 22 w 315"/>
                <a:gd name="T3" fmla="*/ 153 h 282"/>
                <a:gd name="T4" fmla="*/ 37 w 315"/>
                <a:gd name="T5" fmla="*/ 145 h 282"/>
                <a:gd name="T6" fmla="*/ 45 w 315"/>
                <a:gd name="T7" fmla="*/ 153 h 282"/>
                <a:gd name="T8" fmla="*/ 63 w 315"/>
                <a:gd name="T9" fmla="*/ 138 h 282"/>
                <a:gd name="T10" fmla="*/ 67 w 315"/>
                <a:gd name="T11" fmla="*/ 115 h 282"/>
                <a:gd name="T12" fmla="*/ 82 w 315"/>
                <a:gd name="T13" fmla="*/ 97 h 282"/>
                <a:gd name="T14" fmla="*/ 97 w 315"/>
                <a:gd name="T15" fmla="*/ 75 h 282"/>
                <a:gd name="T16" fmla="*/ 100 w 315"/>
                <a:gd name="T17" fmla="*/ 56 h 282"/>
                <a:gd name="T18" fmla="*/ 111 w 315"/>
                <a:gd name="T19" fmla="*/ 34 h 282"/>
                <a:gd name="T20" fmla="*/ 111 w 315"/>
                <a:gd name="T21" fmla="*/ 15 h 282"/>
                <a:gd name="T22" fmla="*/ 115 w 315"/>
                <a:gd name="T23" fmla="*/ 8 h 282"/>
                <a:gd name="T24" fmla="*/ 126 w 315"/>
                <a:gd name="T25" fmla="*/ 4 h 282"/>
                <a:gd name="T26" fmla="*/ 141 w 315"/>
                <a:gd name="T27" fmla="*/ 12 h 282"/>
                <a:gd name="T28" fmla="*/ 159 w 315"/>
                <a:gd name="T29" fmla="*/ 15 h 282"/>
                <a:gd name="T30" fmla="*/ 171 w 315"/>
                <a:gd name="T31" fmla="*/ 15 h 282"/>
                <a:gd name="T32" fmla="*/ 185 w 315"/>
                <a:gd name="T33" fmla="*/ 8 h 282"/>
                <a:gd name="T34" fmla="*/ 208 w 315"/>
                <a:gd name="T35" fmla="*/ 4 h 282"/>
                <a:gd name="T36" fmla="*/ 215 w 315"/>
                <a:gd name="T37" fmla="*/ 4 h 282"/>
                <a:gd name="T38" fmla="*/ 222 w 315"/>
                <a:gd name="T39" fmla="*/ 0 h 282"/>
                <a:gd name="T40" fmla="*/ 237 w 315"/>
                <a:gd name="T41" fmla="*/ 4 h 282"/>
                <a:gd name="T42" fmla="*/ 256 w 315"/>
                <a:gd name="T43" fmla="*/ 4 h 282"/>
                <a:gd name="T44" fmla="*/ 271 w 315"/>
                <a:gd name="T45" fmla="*/ 15 h 282"/>
                <a:gd name="T46" fmla="*/ 282 w 315"/>
                <a:gd name="T47" fmla="*/ 12 h 282"/>
                <a:gd name="T48" fmla="*/ 293 w 315"/>
                <a:gd name="T49" fmla="*/ 8 h 282"/>
                <a:gd name="T50" fmla="*/ 308 w 315"/>
                <a:gd name="T51" fmla="*/ 19 h 282"/>
                <a:gd name="T52" fmla="*/ 315 w 315"/>
                <a:gd name="T53" fmla="*/ 26 h 282"/>
                <a:gd name="T54" fmla="*/ 311 w 315"/>
                <a:gd name="T55" fmla="*/ 45 h 282"/>
                <a:gd name="T56" fmla="*/ 300 w 315"/>
                <a:gd name="T57" fmla="*/ 67 h 282"/>
                <a:gd name="T58" fmla="*/ 289 w 315"/>
                <a:gd name="T59" fmla="*/ 101 h 282"/>
                <a:gd name="T60" fmla="*/ 282 w 315"/>
                <a:gd name="T61" fmla="*/ 127 h 282"/>
                <a:gd name="T62" fmla="*/ 304 w 315"/>
                <a:gd name="T63" fmla="*/ 201 h 282"/>
                <a:gd name="T64" fmla="*/ 274 w 315"/>
                <a:gd name="T65" fmla="*/ 227 h 282"/>
                <a:gd name="T66" fmla="*/ 274 w 315"/>
                <a:gd name="T67" fmla="*/ 238 h 282"/>
                <a:gd name="T68" fmla="*/ 271 w 315"/>
                <a:gd name="T69" fmla="*/ 256 h 282"/>
                <a:gd name="T70" fmla="*/ 285 w 315"/>
                <a:gd name="T71" fmla="*/ 268 h 282"/>
                <a:gd name="T72" fmla="*/ 289 w 315"/>
                <a:gd name="T73" fmla="*/ 282 h 282"/>
                <a:gd name="T74" fmla="*/ 278 w 315"/>
                <a:gd name="T75" fmla="*/ 282 h 282"/>
                <a:gd name="T76" fmla="*/ 256 w 315"/>
                <a:gd name="T77" fmla="*/ 264 h 282"/>
                <a:gd name="T78" fmla="*/ 245 w 315"/>
                <a:gd name="T79" fmla="*/ 253 h 282"/>
                <a:gd name="T80" fmla="*/ 234 w 315"/>
                <a:gd name="T81" fmla="*/ 260 h 282"/>
                <a:gd name="T82" fmla="*/ 219 w 315"/>
                <a:gd name="T83" fmla="*/ 256 h 282"/>
                <a:gd name="T84" fmla="*/ 211 w 315"/>
                <a:gd name="T85" fmla="*/ 249 h 282"/>
                <a:gd name="T86" fmla="*/ 204 w 315"/>
                <a:gd name="T87" fmla="*/ 253 h 282"/>
                <a:gd name="T88" fmla="*/ 196 w 315"/>
                <a:gd name="T89" fmla="*/ 245 h 282"/>
                <a:gd name="T90" fmla="*/ 182 w 315"/>
                <a:gd name="T91" fmla="*/ 249 h 282"/>
                <a:gd name="T92" fmla="*/ 171 w 315"/>
                <a:gd name="T93" fmla="*/ 249 h 282"/>
                <a:gd name="T94" fmla="*/ 167 w 315"/>
                <a:gd name="T95" fmla="*/ 242 h 282"/>
                <a:gd name="T96" fmla="*/ 163 w 315"/>
                <a:gd name="T97" fmla="*/ 230 h 282"/>
                <a:gd name="T98" fmla="*/ 163 w 315"/>
                <a:gd name="T99" fmla="*/ 223 h 282"/>
                <a:gd name="T100" fmla="*/ 159 w 315"/>
                <a:gd name="T101" fmla="*/ 208 h 282"/>
                <a:gd name="T102" fmla="*/ 159 w 315"/>
                <a:gd name="T103" fmla="*/ 197 h 282"/>
                <a:gd name="T104" fmla="*/ 141 w 315"/>
                <a:gd name="T105" fmla="*/ 186 h 282"/>
                <a:gd name="T106" fmla="*/ 122 w 315"/>
                <a:gd name="T107" fmla="*/ 190 h 282"/>
                <a:gd name="T108" fmla="*/ 104 w 315"/>
                <a:gd name="T109" fmla="*/ 201 h 282"/>
                <a:gd name="T110" fmla="*/ 85 w 315"/>
                <a:gd name="T111" fmla="*/ 193 h 282"/>
                <a:gd name="T112" fmla="*/ 82 w 315"/>
                <a:gd name="T113" fmla="*/ 182 h 282"/>
                <a:gd name="T114" fmla="*/ 78 w 315"/>
                <a:gd name="T115" fmla="*/ 171 h 282"/>
                <a:gd name="T116" fmla="*/ 37 w 315"/>
                <a:gd name="T117" fmla="*/ 167 h 282"/>
                <a:gd name="T118" fmla="*/ 19 w 315"/>
                <a:gd name="T119" fmla="*/ 167 h 282"/>
                <a:gd name="T120" fmla="*/ 11 w 315"/>
                <a:gd name="T121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282">
                  <a:moveTo>
                    <a:pt x="0" y="167"/>
                  </a:moveTo>
                  <a:lnTo>
                    <a:pt x="4" y="164"/>
                  </a:lnTo>
                  <a:lnTo>
                    <a:pt x="8" y="164"/>
                  </a:lnTo>
                  <a:lnTo>
                    <a:pt x="11" y="164"/>
                  </a:lnTo>
                  <a:lnTo>
                    <a:pt x="8" y="156"/>
                  </a:lnTo>
                  <a:lnTo>
                    <a:pt x="11" y="156"/>
                  </a:lnTo>
                  <a:lnTo>
                    <a:pt x="15" y="153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6" y="153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0" y="149"/>
                  </a:lnTo>
                  <a:lnTo>
                    <a:pt x="34" y="149"/>
                  </a:lnTo>
                  <a:lnTo>
                    <a:pt x="37" y="145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2" y="149"/>
                  </a:lnTo>
                  <a:lnTo>
                    <a:pt x="59" y="141"/>
                  </a:lnTo>
                  <a:lnTo>
                    <a:pt x="59" y="141"/>
                  </a:lnTo>
                  <a:lnTo>
                    <a:pt x="63" y="138"/>
                  </a:lnTo>
                  <a:lnTo>
                    <a:pt x="63" y="138"/>
                  </a:lnTo>
                  <a:lnTo>
                    <a:pt x="67" y="134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19"/>
                  </a:lnTo>
                  <a:lnTo>
                    <a:pt x="67" y="119"/>
                  </a:lnTo>
                  <a:lnTo>
                    <a:pt x="67" y="115"/>
                  </a:lnTo>
                  <a:lnTo>
                    <a:pt x="71" y="112"/>
                  </a:lnTo>
                  <a:lnTo>
                    <a:pt x="74" y="108"/>
                  </a:lnTo>
                  <a:lnTo>
                    <a:pt x="74" y="104"/>
                  </a:lnTo>
                  <a:lnTo>
                    <a:pt x="78" y="101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9" y="93"/>
                  </a:lnTo>
                  <a:lnTo>
                    <a:pt x="93" y="86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97" y="75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0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2"/>
                  </a:lnTo>
                  <a:lnTo>
                    <a:pt x="100" y="45"/>
                  </a:lnTo>
                  <a:lnTo>
                    <a:pt x="108" y="38"/>
                  </a:lnTo>
                  <a:lnTo>
                    <a:pt x="108" y="34"/>
                  </a:lnTo>
                  <a:lnTo>
                    <a:pt x="111" y="34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5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5" y="12"/>
                  </a:lnTo>
                  <a:lnTo>
                    <a:pt x="115" y="12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4"/>
                  </a:lnTo>
                  <a:lnTo>
                    <a:pt x="119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7" y="8"/>
                  </a:lnTo>
                  <a:lnTo>
                    <a:pt x="141" y="12"/>
                  </a:lnTo>
                  <a:lnTo>
                    <a:pt x="141" y="12"/>
                  </a:lnTo>
                  <a:lnTo>
                    <a:pt x="145" y="12"/>
                  </a:lnTo>
                  <a:lnTo>
                    <a:pt x="148" y="15"/>
                  </a:lnTo>
                  <a:lnTo>
                    <a:pt x="152" y="15"/>
                  </a:lnTo>
                  <a:lnTo>
                    <a:pt x="156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3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71" y="15"/>
                  </a:lnTo>
                  <a:lnTo>
                    <a:pt x="174" y="15"/>
                  </a:lnTo>
                  <a:lnTo>
                    <a:pt x="171" y="15"/>
                  </a:lnTo>
                  <a:lnTo>
                    <a:pt x="171" y="12"/>
                  </a:lnTo>
                  <a:lnTo>
                    <a:pt x="174" y="8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96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19" y="4"/>
                  </a:lnTo>
                  <a:lnTo>
                    <a:pt x="219" y="4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7" y="4"/>
                  </a:lnTo>
                  <a:lnTo>
                    <a:pt x="245" y="4"/>
                  </a:lnTo>
                  <a:lnTo>
                    <a:pt x="245" y="4"/>
                  </a:lnTo>
                  <a:lnTo>
                    <a:pt x="248" y="0"/>
                  </a:lnTo>
                  <a:lnTo>
                    <a:pt x="252" y="0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9" y="8"/>
                  </a:lnTo>
                  <a:lnTo>
                    <a:pt x="259" y="8"/>
                  </a:lnTo>
                  <a:lnTo>
                    <a:pt x="263" y="8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74" y="12"/>
                  </a:lnTo>
                  <a:lnTo>
                    <a:pt x="274" y="12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85" y="12"/>
                  </a:lnTo>
                  <a:lnTo>
                    <a:pt x="289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3" y="8"/>
                  </a:lnTo>
                  <a:lnTo>
                    <a:pt x="296" y="12"/>
                  </a:lnTo>
                  <a:lnTo>
                    <a:pt x="300" y="15"/>
                  </a:lnTo>
                  <a:lnTo>
                    <a:pt x="300" y="15"/>
                  </a:lnTo>
                  <a:lnTo>
                    <a:pt x="304" y="15"/>
                  </a:lnTo>
                  <a:lnTo>
                    <a:pt x="304" y="19"/>
                  </a:lnTo>
                  <a:lnTo>
                    <a:pt x="308" y="19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11" y="26"/>
                  </a:lnTo>
                  <a:lnTo>
                    <a:pt x="315" y="26"/>
                  </a:lnTo>
                  <a:lnTo>
                    <a:pt x="315" y="26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5" y="49"/>
                  </a:lnTo>
                  <a:lnTo>
                    <a:pt x="315" y="49"/>
                  </a:lnTo>
                  <a:lnTo>
                    <a:pt x="315" y="52"/>
                  </a:lnTo>
                  <a:lnTo>
                    <a:pt x="308" y="60"/>
                  </a:lnTo>
                  <a:lnTo>
                    <a:pt x="300" y="67"/>
                  </a:lnTo>
                  <a:lnTo>
                    <a:pt x="300" y="67"/>
                  </a:lnTo>
                  <a:lnTo>
                    <a:pt x="293" y="78"/>
                  </a:lnTo>
                  <a:lnTo>
                    <a:pt x="293" y="82"/>
                  </a:lnTo>
                  <a:lnTo>
                    <a:pt x="293" y="86"/>
                  </a:lnTo>
                  <a:lnTo>
                    <a:pt x="293" y="90"/>
                  </a:lnTo>
                  <a:lnTo>
                    <a:pt x="289" y="97"/>
                  </a:lnTo>
                  <a:lnTo>
                    <a:pt x="289" y="101"/>
                  </a:lnTo>
                  <a:lnTo>
                    <a:pt x="285" y="104"/>
                  </a:lnTo>
                  <a:lnTo>
                    <a:pt x="282" y="104"/>
                  </a:lnTo>
                  <a:lnTo>
                    <a:pt x="282" y="115"/>
                  </a:lnTo>
                  <a:lnTo>
                    <a:pt x="282" y="119"/>
                  </a:lnTo>
                  <a:lnTo>
                    <a:pt x="282" y="123"/>
                  </a:lnTo>
                  <a:lnTo>
                    <a:pt x="282" y="127"/>
                  </a:lnTo>
                  <a:lnTo>
                    <a:pt x="282" y="130"/>
                  </a:lnTo>
                  <a:lnTo>
                    <a:pt x="289" y="160"/>
                  </a:lnTo>
                  <a:lnTo>
                    <a:pt x="293" y="179"/>
                  </a:lnTo>
                  <a:lnTo>
                    <a:pt x="304" y="190"/>
                  </a:lnTo>
                  <a:lnTo>
                    <a:pt x="308" y="205"/>
                  </a:lnTo>
                  <a:lnTo>
                    <a:pt x="304" y="201"/>
                  </a:lnTo>
                  <a:lnTo>
                    <a:pt x="278" y="208"/>
                  </a:lnTo>
                  <a:lnTo>
                    <a:pt x="271" y="219"/>
                  </a:lnTo>
                  <a:lnTo>
                    <a:pt x="271" y="223"/>
                  </a:lnTo>
                  <a:lnTo>
                    <a:pt x="274" y="223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27"/>
                  </a:lnTo>
                  <a:lnTo>
                    <a:pt x="274" y="230"/>
                  </a:lnTo>
                  <a:lnTo>
                    <a:pt x="274" y="230"/>
                  </a:lnTo>
                  <a:lnTo>
                    <a:pt x="274" y="234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4" y="238"/>
                  </a:lnTo>
                  <a:lnTo>
                    <a:pt x="271" y="242"/>
                  </a:lnTo>
                  <a:lnTo>
                    <a:pt x="271" y="242"/>
                  </a:lnTo>
                  <a:lnTo>
                    <a:pt x="271" y="245"/>
                  </a:lnTo>
                  <a:lnTo>
                    <a:pt x="271" y="253"/>
                  </a:lnTo>
                  <a:lnTo>
                    <a:pt x="271" y="256"/>
                  </a:lnTo>
                  <a:lnTo>
                    <a:pt x="271" y="260"/>
                  </a:lnTo>
                  <a:lnTo>
                    <a:pt x="274" y="264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85" y="268"/>
                  </a:lnTo>
                  <a:lnTo>
                    <a:pt x="285" y="268"/>
                  </a:lnTo>
                  <a:lnTo>
                    <a:pt x="285" y="264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4"/>
                  </a:lnTo>
                  <a:lnTo>
                    <a:pt x="293" y="279"/>
                  </a:lnTo>
                  <a:lnTo>
                    <a:pt x="289" y="282"/>
                  </a:lnTo>
                  <a:lnTo>
                    <a:pt x="289" y="282"/>
                  </a:lnTo>
                  <a:lnTo>
                    <a:pt x="289" y="279"/>
                  </a:lnTo>
                  <a:lnTo>
                    <a:pt x="285" y="279"/>
                  </a:lnTo>
                  <a:lnTo>
                    <a:pt x="285" y="279"/>
                  </a:lnTo>
                  <a:lnTo>
                    <a:pt x="282" y="282"/>
                  </a:lnTo>
                  <a:lnTo>
                    <a:pt x="278" y="282"/>
                  </a:lnTo>
                  <a:lnTo>
                    <a:pt x="274" y="279"/>
                  </a:lnTo>
                  <a:lnTo>
                    <a:pt x="271" y="275"/>
                  </a:lnTo>
                  <a:lnTo>
                    <a:pt x="271" y="271"/>
                  </a:lnTo>
                  <a:lnTo>
                    <a:pt x="267" y="268"/>
                  </a:lnTo>
                  <a:lnTo>
                    <a:pt x="263" y="268"/>
                  </a:lnTo>
                  <a:lnTo>
                    <a:pt x="256" y="264"/>
                  </a:lnTo>
                  <a:lnTo>
                    <a:pt x="252" y="264"/>
                  </a:lnTo>
                  <a:lnTo>
                    <a:pt x="252" y="260"/>
                  </a:lnTo>
                  <a:lnTo>
                    <a:pt x="248" y="256"/>
                  </a:lnTo>
                  <a:lnTo>
                    <a:pt x="248" y="253"/>
                  </a:lnTo>
                  <a:lnTo>
                    <a:pt x="248" y="253"/>
                  </a:lnTo>
                  <a:lnTo>
                    <a:pt x="245" y="253"/>
                  </a:lnTo>
                  <a:lnTo>
                    <a:pt x="245" y="253"/>
                  </a:lnTo>
                  <a:lnTo>
                    <a:pt x="241" y="256"/>
                  </a:lnTo>
                  <a:lnTo>
                    <a:pt x="241" y="260"/>
                  </a:lnTo>
                  <a:lnTo>
                    <a:pt x="237" y="260"/>
                  </a:lnTo>
                  <a:lnTo>
                    <a:pt x="234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56"/>
                  </a:lnTo>
                  <a:lnTo>
                    <a:pt x="222" y="256"/>
                  </a:lnTo>
                  <a:lnTo>
                    <a:pt x="219" y="256"/>
                  </a:lnTo>
                  <a:lnTo>
                    <a:pt x="219" y="256"/>
                  </a:lnTo>
                  <a:lnTo>
                    <a:pt x="219" y="253"/>
                  </a:lnTo>
                  <a:lnTo>
                    <a:pt x="219" y="253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5" y="249"/>
                  </a:lnTo>
                  <a:lnTo>
                    <a:pt x="211" y="249"/>
                  </a:lnTo>
                  <a:lnTo>
                    <a:pt x="211" y="249"/>
                  </a:lnTo>
                  <a:lnTo>
                    <a:pt x="208" y="249"/>
                  </a:lnTo>
                  <a:lnTo>
                    <a:pt x="204" y="249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4" y="253"/>
                  </a:lnTo>
                  <a:lnTo>
                    <a:pt x="200" y="249"/>
                  </a:lnTo>
                  <a:lnTo>
                    <a:pt x="200" y="249"/>
                  </a:lnTo>
                  <a:lnTo>
                    <a:pt x="200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6" y="245"/>
                  </a:lnTo>
                  <a:lnTo>
                    <a:pt x="193" y="245"/>
                  </a:lnTo>
                  <a:lnTo>
                    <a:pt x="189" y="245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2" y="249"/>
                  </a:lnTo>
                  <a:lnTo>
                    <a:pt x="182" y="249"/>
                  </a:lnTo>
                  <a:lnTo>
                    <a:pt x="178" y="249"/>
                  </a:lnTo>
                  <a:lnTo>
                    <a:pt x="174" y="249"/>
                  </a:lnTo>
                  <a:lnTo>
                    <a:pt x="174" y="245"/>
                  </a:lnTo>
                  <a:lnTo>
                    <a:pt x="171" y="245"/>
                  </a:lnTo>
                  <a:lnTo>
                    <a:pt x="171" y="245"/>
                  </a:lnTo>
                  <a:lnTo>
                    <a:pt x="171" y="249"/>
                  </a:lnTo>
                  <a:lnTo>
                    <a:pt x="171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7" y="242"/>
                  </a:lnTo>
                  <a:lnTo>
                    <a:pt x="167" y="242"/>
                  </a:lnTo>
                  <a:lnTo>
                    <a:pt x="167" y="238"/>
                  </a:lnTo>
                  <a:lnTo>
                    <a:pt x="167" y="238"/>
                  </a:lnTo>
                  <a:lnTo>
                    <a:pt x="167" y="234"/>
                  </a:lnTo>
                  <a:lnTo>
                    <a:pt x="167" y="234"/>
                  </a:lnTo>
                  <a:lnTo>
                    <a:pt x="163" y="230"/>
                  </a:lnTo>
                  <a:lnTo>
                    <a:pt x="163" y="230"/>
                  </a:lnTo>
                  <a:lnTo>
                    <a:pt x="167" y="227"/>
                  </a:lnTo>
                  <a:lnTo>
                    <a:pt x="163" y="227"/>
                  </a:lnTo>
                  <a:lnTo>
                    <a:pt x="163" y="227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63" y="223"/>
                  </a:lnTo>
                  <a:lnTo>
                    <a:pt x="159" y="219"/>
                  </a:lnTo>
                  <a:lnTo>
                    <a:pt x="159" y="219"/>
                  </a:lnTo>
                  <a:lnTo>
                    <a:pt x="159" y="216"/>
                  </a:lnTo>
                  <a:lnTo>
                    <a:pt x="159" y="216"/>
                  </a:lnTo>
                  <a:lnTo>
                    <a:pt x="159" y="208"/>
                  </a:lnTo>
                  <a:lnTo>
                    <a:pt x="159" y="208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9" y="201"/>
                  </a:lnTo>
                  <a:lnTo>
                    <a:pt x="159" y="197"/>
                  </a:lnTo>
                  <a:lnTo>
                    <a:pt x="159" y="197"/>
                  </a:lnTo>
                  <a:lnTo>
                    <a:pt x="159" y="193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41" y="190"/>
                  </a:lnTo>
                  <a:lnTo>
                    <a:pt x="141" y="186"/>
                  </a:lnTo>
                  <a:lnTo>
                    <a:pt x="141" y="186"/>
                  </a:lnTo>
                  <a:lnTo>
                    <a:pt x="141" y="182"/>
                  </a:lnTo>
                  <a:lnTo>
                    <a:pt x="137" y="182"/>
                  </a:lnTo>
                  <a:lnTo>
                    <a:pt x="137" y="186"/>
                  </a:lnTo>
                  <a:lnTo>
                    <a:pt x="122" y="186"/>
                  </a:lnTo>
                  <a:lnTo>
                    <a:pt x="122" y="190"/>
                  </a:lnTo>
                  <a:lnTo>
                    <a:pt x="119" y="190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9" y="197"/>
                  </a:lnTo>
                  <a:lnTo>
                    <a:pt x="108" y="201"/>
                  </a:lnTo>
                  <a:lnTo>
                    <a:pt x="104" y="201"/>
                  </a:lnTo>
                  <a:lnTo>
                    <a:pt x="100" y="201"/>
                  </a:lnTo>
                  <a:lnTo>
                    <a:pt x="97" y="201"/>
                  </a:lnTo>
                  <a:lnTo>
                    <a:pt x="93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5" y="193"/>
                  </a:lnTo>
                  <a:lnTo>
                    <a:pt x="85" y="193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78" y="179"/>
                  </a:lnTo>
                  <a:lnTo>
                    <a:pt x="78" y="179"/>
                  </a:lnTo>
                  <a:lnTo>
                    <a:pt x="78" y="175"/>
                  </a:lnTo>
                  <a:lnTo>
                    <a:pt x="78" y="175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71"/>
                  </a:lnTo>
                  <a:lnTo>
                    <a:pt x="78" y="167"/>
                  </a:lnTo>
                  <a:lnTo>
                    <a:pt x="59" y="167"/>
                  </a:lnTo>
                  <a:lnTo>
                    <a:pt x="48" y="167"/>
                  </a:lnTo>
                  <a:lnTo>
                    <a:pt x="41" y="167"/>
                  </a:lnTo>
                  <a:lnTo>
                    <a:pt x="37" y="167"/>
                  </a:lnTo>
                  <a:lnTo>
                    <a:pt x="34" y="167"/>
                  </a:lnTo>
                  <a:lnTo>
                    <a:pt x="30" y="167"/>
                  </a:lnTo>
                  <a:lnTo>
                    <a:pt x="26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19" y="167"/>
                  </a:lnTo>
                  <a:lnTo>
                    <a:pt x="15" y="167"/>
                  </a:lnTo>
                  <a:lnTo>
                    <a:pt x="11" y="167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8" y="167"/>
                  </a:lnTo>
                  <a:lnTo>
                    <a:pt x="4" y="167"/>
                  </a:lnTo>
                  <a:lnTo>
                    <a:pt x="0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8" name="Freeform 142"/>
            <p:cNvSpPr/>
            <p:nvPr/>
          </p:nvSpPr>
          <p:spPr bwMode="auto">
            <a:xfrm>
              <a:off x="4983940" y="3357384"/>
              <a:ext cx="66905" cy="153109"/>
            </a:xfrm>
            <a:custGeom>
              <a:avLst/>
              <a:gdLst>
                <a:gd name="T0" fmla="*/ 4 w 52"/>
                <a:gd name="T1" fmla="*/ 0 h 119"/>
                <a:gd name="T2" fmla="*/ 7 w 52"/>
                <a:gd name="T3" fmla="*/ 4 h 119"/>
                <a:gd name="T4" fmla="*/ 11 w 52"/>
                <a:gd name="T5" fmla="*/ 4 h 119"/>
                <a:gd name="T6" fmla="*/ 15 w 52"/>
                <a:gd name="T7" fmla="*/ 4 h 119"/>
                <a:gd name="T8" fmla="*/ 15 w 52"/>
                <a:gd name="T9" fmla="*/ 4 h 119"/>
                <a:gd name="T10" fmla="*/ 18 w 52"/>
                <a:gd name="T11" fmla="*/ 8 h 119"/>
                <a:gd name="T12" fmla="*/ 26 w 52"/>
                <a:gd name="T13" fmla="*/ 15 h 119"/>
                <a:gd name="T14" fmla="*/ 26 w 52"/>
                <a:gd name="T15" fmla="*/ 45 h 119"/>
                <a:gd name="T16" fmla="*/ 26 w 52"/>
                <a:gd name="T17" fmla="*/ 60 h 119"/>
                <a:gd name="T18" fmla="*/ 33 w 52"/>
                <a:gd name="T19" fmla="*/ 63 h 119"/>
                <a:gd name="T20" fmla="*/ 37 w 52"/>
                <a:gd name="T21" fmla="*/ 67 h 119"/>
                <a:gd name="T22" fmla="*/ 44 w 52"/>
                <a:gd name="T23" fmla="*/ 75 h 119"/>
                <a:gd name="T24" fmla="*/ 48 w 52"/>
                <a:gd name="T25" fmla="*/ 82 h 119"/>
                <a:gd name="T26" fmla="*/ 52 w 52"/>
                <a:gd name="T27" fmla="*/ 86 h 119"/>
                <a:gd name="T28" fmla="*/ 48 w 52"/>
                <a:gd name="T29" fmla="*/ 89 h 119"/>
                <a:gd name="T30" fmla="*/ 44 w 52"/>
                <a:gd name="T31" fmla="*/ 89 h 119"/>
                <a:gd name="T32" fmla="*/ 44 w 52"/>
                <a:gd name="T33" fmla="*/ 93 h 119"/>
                <a:gd name="T34" fmla="*/ 48 w 52"/>
                <a:gd name="T35" fmla="*/ 100 h 119"/>
                <a:gd name="T36" fmla="*/ 44 w 52"/>
                <a:gd name="T37" fmla="*/ 104 h 119"/>
                <a:gd name="T38" fmla="*/ 41 w 52"/>
                <a:gd name="T39" fmla="*/ 108 h 119"/>
                <a:gd name="T40" fmla="*/ 37 w 52"/>
                <a:gd name="T41" fmla="*/ 115 h 119"/>
                <a:gd name="T42" fmla="*/ 37 w 52"/>
                <a:gd name="T43" fmla="*/ 119 h 119"/>
                <a:gd name="T44" fmla="*/ 33 w 52"/>
                <a:gd name="T45" fmla="*/ 119 h 119"/>
                <a:gd name="T46" fmla="*/ 33 w 52"/>
                <a:gd name="T47" fmla="*/ 115 h 119"/>
                <a:gd name="T48" fmla="*/ 30 w 52"/>
                <a:gd name="T49" fmla="*/ 112 h 119"/>
                <a:gd name="T50" fmla="*/ 22 w 52"/>
                <a:gd name="T51" fmla="*/ 108 h 119"/>
                <a:gd name="T52" fmla="*/ 22 w 52"/>
                <a:gd name="T53" fmla="*/ 100 h 119"/>
                <a:gd name="T54" fmla="*/ 22 w 52"/>
                <a:gd name="T55" fmla="*/ 97 h 119"/>
                <a:gd name="T56" fmla="*/ 26 w 52"/>
                <a:gd name="T57" fmla="*/ 89 h 119"/>
                <a:gd name="T58" fmla="*/ 30 w 52"/>
                <a:gd name="T59" fmla="*/ 82 h 119"/>
                <a:gd name="T60" fmla="*/ 22 w 52"/>
                <a:gd name="T61" fmla="*/ 78 h 119"/>
                <a:gd name="T62" fmla="*/ 18 w 52"/>
                <a:gd name="T63" fmla="*/ 78 h 119"/>
                <a:gd name="T64" fmla="*/ 15 w 52"/>
                <a:gd name="T65" fmla="*/ 78 h 119"/>
                <a:gd name="T66" fmla="*/ 11 w 52"/>
                <a:gd name="T67" fmla="*/ 78 h 119"/>
                <a:gd name="T68" fmla="*/ 7 w 52"/>
                <a:gd name="T69" fmla="*/ 75 h 119"/>
                <a:gd name="T70" fmla="*/ 4 w 52"/>
                <a:gd name="T71" fmla="*/ 75 h 119"/>
                <a:gd name="T72" fmla="*/ 0 w 52"/>
                <a:gd name="T73" fmla="*/ 67 h 119"/>
                <a:gd name="T74" fmla="*/ 0 w 52"/>
                <a:gd name="T75" fmla="*/ 63 h 119"/>
                <a:gd name="T76" fmla="*/ 4 w 52"/>
                <a:gd name="T77" fmla="*/ 60 h 119"/>
                <a:gd name="T78" fmla="*/ 4 w 52"/>
                <a:gd name="T79" fmla="*/ 56 h 119"/>
                <a:gd name="T80" fmla="*/ 4 w 52"/>
                <a:gd name="T81" fmla="*/ 56 h 119"/>
                <a:gd name="T82" fmla="*/ 7 w 52"/>
                <a:gd name="T83" fmla="*/ 52 h 119"/>
                <a:gd name="T84" fmla="*/ 11 w 52"/>
                <a:gd name="T85" fmla="*/ 49 h 119"/>
                <a:gd name="T86" fmla="*/ 11 w 52"/>
                <a:gd name="T87" fmla="*/ 49 h 119"/>
                <a:gd name="T88" fmla="*/ 11 w 52"/>
                <a:gd name="T89" fmla="*/ 45 h 119"/>
                <a:gd name="T90" fmla="*/ 11 w 52"/>
                <a:gd name="T91" fmla="*/ 41 h 119"/>
                <a:gd name="T92" fmla="*/ 7 w 52"/>
                <a:gd name="T93" fmla="*/ 37 h 119"/>
                <a:gd name="T94" fmla="*/ 11 w 52"/>
                <a:gd name="T95" fmla="*/ 34 h 119"/>
                <a:gd name="T96" fmla="*/ 7 w 52"/>
                <a:gd name="T97" fmla="*/ 30 h 119"/>
                <a:gd name="T98" fmla="*/ 11 w 52"/>
                <a:gd name="T99" fmla="*/ 23 h 119"/>
                <a:gd name="T100" fmla="*/ 15 w 52"/>
                <a:gd name="T101" fmla="*/ 23 h 119"/>
                <a:gd name="T102" fmla="*/ 11 w 52"/>
                <a:gd name="T103" fmla="*/ 15 h 119"/>
                <a:gd name="T104" fmla="*/ 7 w 52"/>
                <a:gd name="T105" fmla="*/ 11 h 119"/>
                <a:gd name="T106" fmla="*/ 11 w 52"/>
                <a:gd name="T107" fmla="*/ 8 h 119"/>
                <a:gd name="T108" fmla="*/ 7 w 52"/>
                <a:gd name="T109" fmla="*/ 8 h 119"/>
                <a:gd name="T110" fmla="*/ 4 w 52"/>
                <a:gd name="T111" fmla="*/ 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119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6" y="45"/>
                  </a:lnTo>
                  <a:lnTo>
                    <a:pt x="26" y="49"/>
                  </a:lnTo>
                  <a:lnTo>
                    <a:pt x="26" y="60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44" y="71"/>
                  </a:lnTo>
                  <a:lnTo>
                    <a:pt x="44" y="75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4" y="89"/>
                  </a:lnTo>
                  <a:lnTo>
                    <a:pt x="48" y="89"/>
                  </a:lnTo>
                  <a:lnTo>
                    <a:pt x="44" y="93"/>
                  </a:lnTo>
                  <a:lnTo>
                    <a:pt x="48" y="93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4" y="104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41" y="112"/>
                  </a:lnTo>
                  <a:lnTo>
                    <a:pt x="37" y="115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89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7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9" name="Freeform 143"/>
            <p:cNvSpPr/>
            <p:nvPr/>
          </p:nvSpPr>
          <p:spPr bwMode="auto">
            <a:xfrm>
              <a:off x="4749773" y="3334224"/>
              <a:ext cx="253467" cy="195568"/>
            </a:xfrm>
            <a:custGeom>
              <a:avLst/>
              <a:gdLst>
                <a:gd name="T0" fmla="*/ 41 w 197"/>
                <a:gd name="T1" fmla="*/ 48 h 152"/>
                <a:gd name="T2" fmla="*/ 45 w 197"/>
                <a:gd name="T3" fmla="*/ 52 h 152"/>
                <a:gd name="T4" fmla="*/ 52 w 197"/>
                <a:gd name="T5" fmla="*/ 48 h 152"/>
                <a:gd name="T6" fmla="*/ 60 w 197"/>
                <a:gd name="T7" fmla="*/ 52 h 152"/>
                <a:gd name="T8" fmla="*/ 63 w 197"/>
                <a:gd name="T9" fmla="*/ 55 h 152"/>
                <a:gd name="T10" fmla="*/ 75 w 197"/>
                <a:gd name="T11" fmla="*/ 59 h 152"/>
                <a:gd name="T12" fmla="*/ 82 w 197"/>
                <a:gd name="T13" fmla="*/ 55 h 152"/>
                <a:gd name="T14" fmla="*/ 89 w 197"/>
                <a:gd name="T15" fmla="*/ 52 h 152"/>
                <a:gd name="T16" fmla="*/ 97 w 197"/>
                <a:gd name="T17" fmla="*/ 63 h 152"/>
                <a:gd name="T18" fmla="*/ 112 w 197"/>
                <a:gd name="T19" fmla="*/ 74 h 152"/>
                <a:gd name="T20" fmla="*/ 126 w 197"/>
                <a:gd name="T21" fmla="*/ 78 h 152"/>
                <a:gd name="T22" fmla="*/ 130 w 197"/>
                <a:gd name="T23" fmla="*/ 81 h 152"/>
                <a:gd name="T24" fmla="*/ 126 w 197"/>
                <a:gd name="T25" fmla="*/ 63 h 152"/>
                <a:gd name="T26" fmla="*/ 119 w 197"/>
                <a:gd name="T27" fmla="*/ 67 h 152"/>
                <a:gd name="T28" fmla="*/ 112 w 197"/>
                <a:gd name="T29" fmla="*/ 55 h 152"/>
                <a:gd name="T30" fmla="*/ 112 w 197"/>
                <a:gd name="T31" fmla="*/ 41 h 152"/>
                <a:gd name="T32" fmla="*/ 115 w 197"/>
                <a:gd name="T33" fmla="*/ 33 h 152"/>
                <a:gd name="T34" fmla="*/ 115 w 197"/>
                <a:gd name="T35" fmla="*/ 26 h 152"/>
                <a:gd name="T36" fmla="*/ 112 w 197"/>
                <a:gd name="T37" fmla="*/ 18 h 152"/>
                <a:gd name="T38" fmla="*/ 156 w 197"/>
                <a:gd name="T39" fmla="*/ 4 h 152"/>
                <a:gd name="T40" fmla="*/ 163 w 197"/>
                <a:gd name="T41" fmla="*/ 7 h 152"/>
                <a:gd name="T42" fmla="*/ 178 w 197"/>
                <a:gd name="T43" fmla="*/ 11 h 152"/>
                <a:gd name="T44" fmla="*/ 186 w 197"/>
                <a:gd name="T45" fmla="*/ 18 h 152"/>
                <a:gd name="T46" fmla="*/ 189 w 197"/>
                <a:gd name="T47" fmla="*/ 26 h 152"/>
                <a:gd name="T48" fmla="*/ 189 w 197"/>
                <a:gd name="T49" fmla="*/ 29 h 152"/>
                <a:gd name="T50" fmla="*/ 197 w 197"/>
                <a:gd name="T51" fmla="*/ 41 h 152"/>
                <a:gd name="T52" fmla="*/ 189 w 197"/>
                <a:gd name="T53" fmla="*/ 48 h 152"/>
                <a:gd name="T54" fmla="*/ 189 w 197"/>
                <a:gd name="T55" fmla="*/ 55 h 152"/>
                <a:gd name="T56" fmla="*/ 193 w 197"/>
                <a:gd name="T57" fmla="*/ 63 h 152"/>
                <a:gd name="T58" fmla="*/ 193 w 197"/>
                <a:gd name="T59" fmla="*/ 67 h 152"/>
                <a:gd name="T60" fmla="*/ 186 w 197"/>
                <a:gd name="T61" fmla="*/ 74 h 152"/>
                <a:gd name="T62" fmla="*/ 186 w 197"/>
                <a:gd name="T63" fmla="*/ 78 h 152"/>
                <a:gd name="T64" fmla="*/ 182 w 197"/>
                <a:gd name="T65" fmla="*/ 85 h 152"/>
                <a:gd name="T66" fmla="*/ 182 w 197"/>
                <a:gd name="T67" fmla="*/ 93 h 152"/>
                <a:gd name="T68" fmla="*/ 149 w 197"/>
                <a:gd name="T69" fmla="*/ 104 h 152"/>
                <a:gd name="T70" fmla="*/ 141 w 197"/>
                <a:gd name="T71" fmla="*/ 115 h 152"/>
                <a:gd name="T72" fmla="*/ 134 w 197"/>
                <a:gd name="T73" fmla="*/ 115 h 152"/>
                <a:gd name="T74" fmla="*/ 123 w 197"/>
                <a:gd name="T75" fmla="*/ 115 h 152"/>
                <a:gd name="T76" fmla="*/ 115 w 197"/>
                <a:gd name="T77" fmla="*/ 122 h 152"/>
                <a:gd name="T78" fmla="*/ 112 w 197"/>
                <a:gd name="T79" fmla="*/ 126 h 152"/>
                <a:gd name="T80" fmla="*/ 86 w 197"/>
                <a:gd name="T81" fmla="*/ 148 h 152"/>
                <a:gd name="T82" fmla="*/ 75 w 197"/>
                <a:gd name="T83" fmla="*/ 148 h 152"/>
                <a:gd name="T84" fmla="*/ 67 w 197"/>
                <a:gd name="T85" fmla="*/ 148 h 152"/>
                <a:gd name="T86" fmla="*/ 60 w 197"/>
                <a:gd name="T87" fmla="*/ 148 h 152"/>
                <a:gd name="T88" fmla="*/ 49 w 197"/>
                <a:gd name="T89" fmla="*/ 144 h 152"/>
                <a:gd name="T90" fmla="*/ 45 w 197"/>
                <a:gd name="T91" fmla="*/ 141 h 152"/>
                <a:gd name="T92" fmla="*/ 23 w 197"/>
                <a:gd name="T93" fmla="*/ 144 h 152"/>
                <a:gd name="T94" fmla="*/ 15 w 197"/>
                <a:gd name="T95" fmla="*/ 137 h 152"/>
                <a:gd name="T96" fmla="*/ 8 w 197"/>
                <a:gd name="T97" fmla="*/ 130 h 152"/>
                <a:gd name="T98" fmla="*/ 0 w 197"/>
                <a:gd name="T99" fmla="*/ 122 h 152"/>
                <a:gd name="T100" fmla="*/ 37 w 197"/>
                <a:gd name="T101" fmla="*/ 70 h 152"/>
                <a:gd name="T102" fmla="*/ 37 w 197"/>
                <a:gd name="T103" fmla="*/ 59 h 152"/>
                <a:gd name="T104" fmla="*/ 37 w 197"/>
                <a:gd name="T105" fmla="*/ 4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52">
                  <a:moveTo>
                    <a:pt x="37" y="44"/>
                  </a:moveTo>
                  <a:lnTo>
                    <a:pt x="37" y="44"/>
                  </a:lnTo>
                  <a:lnTo>
                    <a:pt x="41" y="44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5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7" y="59"/>
                  </a:lnTo>
                  <a:lnTo>
                    <a:pt x="71" y="59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8" y="59"/>
                  </a:lnTo>
                  <a:lnTo>
                    <a:pt x="82" y="59"/>
                  </a:lnTo>
                  <a:lnTo>
                    <a:pt x="82" y="5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9" y="55"/>
                  </a:lnTo>
                  <a:lnTo>
                    <a:pt x="93" y="59"/>
                  </a:lnTo>
                  <a:lnTo>
                    <a:pt x="93" y="63"/>
                  </a:lnTo>
                  <a:lnTo>
                    <a:pt x="97" y="63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5" y="78"/>
                  </a:lnTo>
                  <a:lnTo>
                    <a:pt x="119" y="81"/>
                  </a:lnTo>
                  <a:lnTo>
                    <a:pt x="123" y="81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4" y="78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19" y="67"/>
                  </a:lnTo>
                  <a:lnTo>
                    <a:pt x="119" y="63"/>
                  </a:lnTo>
                  <a:lnTo>
                    <a:pt x="115" y="63"/>
                  </a:lnTo>
                  <a:lnTo>
                    <a:pt x="112" y="59"/>
                  </a:lnTo>
                  <a:lnTo>
                    <a:pt x="112" y="55"/>
                  </a:lnTo>
                  <a:lnTo>
                    <a:pt x="112" y="52"/>
                  </a:lnTo>
                  <a:lnTo>
                    <a:pt x="112" y="44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2"/>
                  </a:lnTo>
                  <a:lnTo>
                    <a:pt x="112" y="22"/>
                  </a:lnTo>
                  <a:lnTo>
                    <a:pt x="112" y="18"/>
                  </a:lnTo>
                  <a:lnTo>
                    <a:pt x="119" y="7"/>
                  </a:lnTo>
                  <a:lnTo>
                    <a:pt x="145" y="0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11"/>
                  </a:lnTo>
                  <a:lnTo>
                    <a:pt x="167" y="11"/>
                  </a:lnTo>
                  <a:lnTo>
                    <a:pt x="174" y="11"/>
                  </a:lnTo>
                  <a:lnTo>
                    <a:pt x="178" y="11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2" y="15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86" y="22"/>
                  </a:lnTo>
                  <a:lnTo>
                    <a:pt x="189" y="22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189" y="29"/>
                  </a:lnTo>
                  <a:lnTo>
                    <a:pt x="193" y="33"/>
                  </a:lnTo>
                  <a:lnTo>
                    <a:pt x="193" y="33"/>
                  </a:lnTo>
                  <a:lnTo>
                    <a:pt x="197" y="37"/>
                  </a:lnTo>
                  <a:lnTo>
                    <a:pt x="197" y="41"/>
                  </a:lnTo>
                  <a:lnTo>
                    <a:pt x="193" y="41"/>
                  </a:lnTo>
                  <a:lnTo>
                    <a:pt x="193" y="41"/>
                  </a:lnTo>
                  <a:lnTo>
                    <a:pt x="189" y="44"/>
                  </a:lnTo>
                  <a:lnTo>
                    <a:pt x="189" y="48"/>
                  </a:lnTo>
                  <a:lnTo>
                    <a:pt x="193" y="52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89" y="55"/>
                  </a:lnTo>
                  <a:lnTo>
                    <a:pt x="193" y="59"/>
                  </a:lnTo>
                  <a:lnTo>
                    <a:pt x="193" y="59"/>
                  </a:lnTo>
                  <a:lnTo>
                    <a:pt x="189" y="59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89" y="70"/>
                  </a:lnTo>
                  <a:lnTo>
                    <a:pt x="186" y="70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2" y="81"/>
                  </a:lnTo>
                  <a:lnTo>
                    <a:pt x="182" y="81"/>
                  </a:lnTo>
                  <a:lnTo>
                    <a:pt x="182" y="85"/>
                  </a:lnTo>
                  <a:lnTo>
                    <a:pt x="182" y="85"/>
                  </a:lnTo>
                  <a:lnTo>
                    <a:pt x="186" y="89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2" y="93"/>
                  </a:lnTo>
                  <a:lnTo>
                    <a:pt x="171" y="96"/>
                  </a:lnTo>
                  <a:lnTo>
                    <a:pt x="167" y="96"/>
                  </a:lnTo>
                  <a:lnTo>
                    <a:pt x="152" y="104"/>
                  </a:lnTo>
                  <a:lnTo>
                    <a:pt x="149" y="104"/>
                  </a:lnTo>
                  <a:lnTo>
                    <a:pt x="141" y="107"/>
                  </a:lnTo>
                  <a:lnTo>
                    <a:pt x="141" y="107"/>
                  </a:lnTo>
                  <a:lnTo>
                    <a:pt x="141" y="111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7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4" y="115"/>
                  </a:lnTo>
                  <a:lnTo>
                    <a:pt x="130" y="115"/>
                  </a:lnTo>
                  <a:lnTo>
                    <a:pt x="126" y="115"/>
                  </a:lnTo>
                  <a:lnTo>
                    <a:pt x="123" y="115"/>
                  </a:lnTo>
                  <a:lnTo>
                    <a:pt x="119" y="115"/>
                  </a:lnTo>
                  <a:lnTo>
                    <a:pt x="115" y="118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97" y="133"/>
                  </a:lnTo>
                  <a:lnTo>
                    <a:pt x="89" y="144"/>
                  </a:lnTo>
                  <a:lnTo>
                    <a:pt x="86" y="148"/>
                  </a:lnTo>
                  <a:lnTo>
                    <a:pt x="82" y="152"/>
                  </a:lnTo>
                  <a:lnTo>
                    <a:pt x="78" y="152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5" y="148"/>
                  </a:lnTo>
                  <a:lnTo>
                    <a:pt x="71" y="148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9" y="144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1" y="144"/>
                  </a:lnTo>
                  <a:lnTo>
                    <a:pt x="37" y="141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19" y="141"/>
                  </a:lnTo>
                  <a:lnTo>
                    <a:pt x="19" y="141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8" y="133"/>
                  </a:lnTo>
                  <a:lnTo>
                    <a:pt x="8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74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7" y="7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63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4" y="48"/>
                  </a:lnTo>
                  <a:lnTo>
                    <a:pt x="37" y="48"/>
                  </a:lnTo>
                  <a:lnTo>
                    <a:pt x="37" y="44"/>
                  </a:lnTo>
                  <a:lnTo>
                    <a:pt x="37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0" name="Freeform 144"/>
            <p:cNvSpPr/>
            <p:nvPr/>
          </p:nvSpPr>
          <p:spPr bwMode="auto">
            <a:xfrm>
              <a:off x="4531048" y="3290478"/>
              <a:ext cx="266333" cy="239313"/>
            </a:xfrm>
            <a:custGeom>
              <a:avLst/>
              <a:gdLst>
                <a:gd name="T0" fmla="*/ 189 w 207"/>
                <a:gd name="T1" fmla="*/ 175 h 186"/>
                <a:gd name="T2" fmla="*/ 178 w 207"/>
                <a:gd name="T3" fmla="*/ 167 h 186"/>
                <a:gd name="T4" fmla="*/ 170 w 207"/>
                <a:gd name="T5" fmla="*/ 160 h 186"/>
                <a:gd name="T6" fmla="*/ 207 w 207"/>
                <a:gd name="T7" fmla="*/ 108 h 186"/>
                <a:gd name="T8" fmla="*/ 207 w 207"/>
                <a:gd name="T9" fmla="*/ 97 h 186"/>
                <a:gd name="T10" fmla="*/ 207 w 207"/>
                <a:gd name="T11" fmla="*/ 82 h 186"/>
                <a:gd name="T12" fmla="*/ 200 w 207"/>
                <a:gd name="T13" fmla="*/ 78 h 186"/>
                <a:gd name="T14" fmla="*/ 193 w 207"/>
                <a:gd name="T15" fmla="*/ 82 h 186"/>
                <a:gd name="T16" fmla="*/ 182 w 207"/>
                <a:gd name="T17" fmla="*/ 78 h 186"/>
                <a:gd name="T18" fmla="*/ 178 w 207"/>
                <a:gd name="T19" fmla="*/ 82 h 186"/>
                <a:gd name="T20" fmla="*/ 178 w 207"/>
                <a:gd name="T21" fmla="*/ 75 h 186"/>
                <a:gd name="T22" fmla="*/ 178 w 207"/>
                <a:gd name="T23" fmla="*/ 67 h 186"/>
                <a:gd name="T24" fmla="*/ 178 w 207"/>
                <a:gd name="T25" fmla="*/ 60 h 186"/>
                <a:gd name="T26" fmla="*/ 174 w 207"/>
                <a:gd name="T27" fmla="*/ 56 h 186"/>
                <a:gd name="T28" fmla="*/ 170 w 207"/>
                <a:gd name="T29" fmla="*/ 49 h 186"/>
                <a:gd name="T30" fmla="*/ 170 w 207"/>
                <a:gd name="T31" fmla="*/ 38 h 186"/>
                <a:gd name="T32" fmla="*/ 170 w 207"/>
                <a:gd name="T33" fmla="*/ 30 h 186"/>
                <a:gd name="T34" fmla="*/ 170 w 207"/>
                <a:gd name="T35" fmla="*/ 23 h 186"/>
                <a:gd name="T36" fmla="*/ 152 w 207"/>
                <a:gd name="T37" fmla="*/ 15 h 186"/>
                <a:gd name="T38" fmla="*/ 133 w 207"/>
                <a:gd name="T39" fmla="*/ 23 h 186"/>
                <a:gd name="T40" fmla="*/ 130 w 207"/>
                <a:gd name="T41" fmla="*/ 30 h 186"/>
                <a:gd name="T42" fmla="*/ 108 w 207"/>
                <a:gd name="T43" fmla="*/ 34 h 186"/>
                <a:gd name="T44" fmla="*/ 96 w 207"/>
                <a:gd name="T45" fmla="*/ 26 h 186"/>
                <a:gd name="T46" fmla="*/ 93 w 207"/>
                <a:gd name="T47" fmla="*/ 19 h 186"/>
                <a:gd name="T48" fmla="*/ 89 w 207"/>
                <a:gd name="T49" fmla="*/ 12 h 186"/>
                <a:gd name="T50" fmla="*/ 89 w 207"/>
                <a:gd name="T51" fmla="*/ 4 h 186"/>
                <a:gd name="T52" fmla="*/ 59 w 207"/>
                <a:gd name="T53" fmla="*/ 0 h 186"/>
                <a:gd name="T54" fmla="*/ 41 w 207"/>
                <a:gd name="T55" fmla="*/ 0 h 186"/>
                <a:gd name="T56" fmla="*/ 30 w 207"/>
                <a:gd name="T57" fmla="*/ 0 h 186"/>
                <a:gd name="T58" fmla="*/ 22 w 207"/>
                <a:gd name="T59" fmla="*/ 4 h 186"/>
                <a:gd name="T60" fmla="*/ 15 w 207"/>
                <a:gd name="T61" fmla="*/ 4 h 186"/>
                <a:gd name="T62" fmla="*/ 26 w 207"/>
                <a:gd name="T63" fmla="*/ 30 h 186"/>
                <a:gd name="T64" fmla="*/ 30 w 207"/>
                <a:gd name="T65" fmla="*/ 49 h 186"/>
                <a:gd name="T66" fmla="*/ 37 w 207"/>
                <a:gd name="T67" fmla="*/ 71 h 186"/>
                <a:gd name="T68" fmla="*/ 33 w 207"/>
                <a:gd name="T69" fmla="*/ 101 h 186"/>
                <a:gd name="T70" fmla="*/ 15 w 207"/>
                <a:gd name="T71" fmla="*/ 115 h 186"/>
                <a:gd name="T72" fmla="*/ 8 w 207"/>
                <a:gd name="T73" fmla="*/ 141 h 186"/>
                <a:gd name="T74" fmla="*/ 4 w 207"/>
                <a:gd name="T75" fmla="*/ 160 h 186"/>
                <a:gd name="T76" fmla="*/ 0 w 207"/>
                <a:gd name="T77" fmla="*/ 175 h 186"/>
                <a:gd name="T78" fmla="*/ 8 w 207"/>
                <a:gd name="T79" fmla="*/ 171 h 186"/>
                <a:gd name="T80" fmla="*/ 15 w 207"/>
                <a:gd name="T81" fmla="*/ 171 h 186"/>
                <a:gd name="T82" fmla="*/ 26 w 207"/>
                <a:gd name="T83" fmla="*/ 167 h 186"/>
                <a:gd name="T84" fmla="*/ 30 w 207"/>
                <a:gd name="T85" fmla="*/ 167 h 186"/>
                <a:gd name="T86" fmla="*/ 33 w 207"/>
                <a:gd name="T87" fmla="*/ 171 h 186"/>
                <a:gd name="T88" fmla="*/ 45 w 207"/>
                <a:gd name="T89" fmla="*/ 175 h 186"/>
                <a:gd name="T90" fmla="*/ 111 w 207"/>
                <a:gd name="T91" fmla="*/ 175 h 186"/>
                <a:gd name="T92" fmla="*/ 119 w 207"/>
                <a:gd name="T93" fmla="*/ 178 h 186"/>
                <a:gd name="T94" fmla="*/ 126 w 207"/>
                <a:gd name="T95" fmla="*/ 182 h 186"/>
                <a:gd name="T96" fmla="*/ 137 w 207"/>
                <a:gd name="T97" fmla="*/ 182 h 186"/>
                <a:gd name="T98" fmla="*/ 145 w 207"/>
                <a:gd name="T99" fmla="*/ 182 h 186"/>
                <a:gd name="T100" fmla="*/ 156 w 207"/>
                <a:gd name="T101" fmla="*/ 186 h 186"/>
                <a:gd name="T102" fmla="*/ 159 w 207"/>
                <a:gd name="T103" fmla="*/ 182 h 186"/>
                <a:gd name="T104" fmla="*/ 163 w 207"/>
                <a:gd name="T105" fmla="*/ 186 h 186"/>
                <a:gd name="T106" fmla="*/ 193 w 207"/>
                <a:gd name="T107" fmla="*/ 17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" h="186">
                  <a:moveTo>
                    <a:pt x="193" y="178"/>
                  </a:moveTo>
                  <a:lnTo>
                    <a:pt x="193" y="178"/>
                  </a:lnTo>
                  <a:lnTo>
                    <a:pt x="189" y="175"/>
                  </a:lnTo>
                  <a:lnTo>
                    <a:pt x="189" y="175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82" y="171"/>
                  </a:lnTo>
                  <a:lnTo>
                    <a:pt x="178" y="167"/>
                  </a:lnTo>
                  <a:lnTo>
                    <a:pt x="178" y="164"/>
                  </a:lnTo>
                  <a:lnTo>
                    <a:pt x="174" y="164"/>
                  </a:lnTo>
                  <a:lnTo>
                    <a:pt x="174" y="164"/>
                  </a:lnTo>
                  <a:lnTo>
                    <a:pt x="170" y="160"/>
                  </a:lnTo>
                  <a:lnTo>
                    <a:pt x="170" y="156"/>
                  </a:lnTo>
                  <a:lnTo>
                    <a:pt x="170" y="108"/>
                  </a:lnTo>
                  <a:lnTo>
                    <a:pt x="207" y="108"/>
                  </a:lnTo>
                  <a:lnTo>
                    <a:pt x="207" y="108"/>
                  </a:lnTo>
                  <a:lnTo>
                    <a:pt x="207" y="104"/>
                  </a:lnTo>
                  <a:lnTo>
                    <a:pt x="207" y="101"/>
                  </a:lnTo>
                  <a:lnTo>
                    <a:pt x="207" y="101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86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07" y="78"/>
                  </a:lnTo>
                  <a:lnTo>
                    <a:pt x="207" y="78"/>
                  </a:lnTo>
                  <a:lnTo>
                    <a:pt x="204" y="78"/>
                  </a:lnTo>
                  <a:lnTo>
                    <a:pt x="200" y="7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193" y="82"/>
                  </a:lnTo>
                  <a:lnTo>
                    <a:pt x="193" y="82"/>
                  </a:lnTo>
                  <a:lnTo>
                    <a:pt x="189" y="82"/>
                  </a:lnTo>
                  <a:lnTo>
                    <a:pt x="185" y="82"/>
                  </a:lnTo>
                  <a:lnTo>
                    <a:pt x="185" y="78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178" y="82"/>
                  </a:lnTo>
                  <a:lnTo>
                    <a:pt x="178" y="8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4" y="63"/>
                  </a:lnTo>
                  <a:lnTo>
                    <a:pt x="174" y="63"/>
                  </a:lnTo>
                  <a:lnTo>
                    <a:pt x="178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70" y="52"/>
                  </a:lnTo>
                  <a:lnTo>
                    <a:pt x="170" y="52"/>
                  </a:lnTo>
                  <a:lnTo>
                    <a:pt x="170" y="49"/>
                  </a:lnTo>
                  <a:lnTo>
                    <a:pt x="170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70" y="2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52" y="23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2" y="15"/>
                  </a:lnTo>
                  <a:lnTo>
                    <a:pt x="148" y="15"/>
                  </a:lnTo>
                  <a:lnTo>
                    <a:pt x="148" y="19"/>
                  </a:lnTo>
                  <a:lnTo>
                    <a:pt x="133" y="19"/>
                  </a:lnTo>
                  <a:lnTo>
                    <a:pt x="133" y="23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19" y="34"/>
                  </a:lnTo>
                  <a:lnTo>
                    <a:pt x="115" y="34"/>
                  </a:lnTo>
                  <a:lnTo>
                    <a:pt x="111" y="34"/>
                  </a:lnTo>
                  <a:lnTo>
                    <a:pt x="108" y="34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8"/>
                  </a:lnTo>
                  <a:lnTo>
                    <a:pt x="89" y="8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19"/>
                  </a:lnTo>
                  <a:lnTo>
                    <a:pt x="26" y="30"/>
                  </a:lnTo>
                  <a:lnTo>
                    <a:pt x="33" y="38"/>
                  </a:lnTo>
                  <a:lnTo>
                    <a:pt x="30" y="41"/>
                  </a:lnTo>
                  <a:lnTo>
                    <a:pt x="26" y="49"/>
                  </a:lnTo>
                  <a:lnTo>
                    <a:pt x="30" y="49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3"/>
                  </a:lnTo>
                  <a:lnTo>
                    <a:pt x="37" y="71"/>
                  </a:lnTo>
                  <a:lnTo>
                    <a:pt x="37" y="75"/>
                  </a:lnTo>
                  <a:lnTo>
                    <a:pt x="41" y="78"/>
                  </a:lnTo>
                  <a:lnTo>
                    <a:pt x="41" y="8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5" y="115"/>
                  </a:lnTo>
                  <a:lnTo>
                    <a:pt x="15" y="123"/>
                  </a:lnTo>
                  <a:lnTo>
                    <a:pt x="11" y="123"/>
                  </a:lnTo>
                  <a:lnTo>
                    <a:pt x="11" y="134"/>
                  </a:lnTo>
                  <a:lnTo>
                    <a:pt x="8" y="141"/>
                  </a:lnTo>
                  <a:lnTo>
                    <a:pt x="8" y="145"/>
                  </a:lnTo>
                  <a:lnTo>
                    <a:pt x="4" y="149"/>
                  </a:lnTo>
                  <a:lnTo>
                    <a:pt x="4" y="156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4" y="175"/>
                  </a:lnTo>
                  <a:lnTo>
                    <a:pt x="4" y="175"/>
                  </a:lnTo>
                  <a:lnTo>
                    <a:pt x="8" y="175"/>
                  </a:lnTo>
                  <a:lnTo>
                    <a:pt x="8" y="171"/>
                  </a:lnTo>
                  <a:lnTo>
                    <a:pt x="8" y="171"/>
                  </a:lnTo>
                  <a:lnTo>
                    <a:pt x="11" y="171"/>
                  </a:lnTo>
                  <a:lnTo>
                    <a:pt x="15" y="175"/>
                  </a:lnTo>
                  <a:lnTo>
                    <a:pt x="15" y="171"/>
                  </a:lnTo>
                  <a:lnTo>
                    <a:pt x="15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30" y="167"/>
                  </a:lnTo>
                  <a:lnTo>
                    <a:pt x="30" y="167"/>
                  </a:lnTo>
                  <a:lnTo>
                    <a:pt x="30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3" y="171"/>
                  </a:lnTo>
                  <a:lnTo>
                    <a:pt x="37" y="175"/>
                  </a:lnTo>
                  <a:lnTo>
                    <a:pt x="41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48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5" y="178"/>
                  </a:lnTo>
                  <a:lnTo>
                    <a:pt x="115" y="178"/>
                  </a:lnTo>
                  <a:lnTo>
                    <a:pt x="119" y="178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0" y="182"/>
                  </a:lnTo>
                  <a:lnTo>
                    <a:pt x="130" y="182"/>
                  </a:lnTo>
                  <a:lnTo>
                    <a:pt x="133" y="182"/>
                  </a:lnTo>
                  <a:lnTo>
                    <a:pt x="137" y="182"/>
                  </a:lnTo>
                  <a:lnTo>
                    <a:pt x="141" y="182"/>
                  </a:lnTo>
                  <a:lnTo>
                    <a:pt x="141" y="178"/>
                  </a:lnTo>
                  <a:lnTo>
                    <a:pt x="141" y="182"/>
                  </a:lnTo>
                  <a:lnTo>
                    <a:pt x="145" y="182"/>
                  </a:lnTo>
                  <a:lnTo>
                    <a:pt x="148" y="182"/>
                  </a:lnTo>
                  <a:lnTo>
                    <a:pt x="148" y="186"/>
                  </a:lnTo>
                  <a:lnTo>
                    <a:pt x="152" y="186"/>
                  </a:lnTo>
                  <a:lnTo>
                    <a:pt x="156" y="18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67" y="186"/>
                  </a:lnTo>
                  <a:lnTo>
                    <a:pt x="193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1" name="Freeform 145"/>
            <p:cNvSpPr/>
            <p:nvPr/>
          </p:nvSpPr>
          <p:spPr bwMode="auto">
            <a:xfrm>
              <a:off x="4816680" y="3482187"/>
              <a:ext cx="167262" cy="133810"/>
            </a:xfrm>
            <a:custGeom>
              <a:avLst/>
              <a:gdLst>
                <a:gd name="T0" fmla="*/ 8 w 130"/>
                <a:gd name="T1" fmla="*/ 33 h 104"/>
                <a:gd name="T2" fmla="*/ 11 w 130"/>
                <a:gd name="T3" fmla="*/ 33 h 104"/>
                <a:gd name="T4" fmla="*/ 23 w 130"/>
                <a:gd name="T5" fmla="*/ 33 h 104"/>
                <a:gd name="T6" fmla="*/ 23 w 130"/>
                <a:gd name="T7" fmla="*/ 33 h 104"/>
                <a:gd name="T8" fmla="*/ 34 w 130"/>
                <a:gd name="T9" fmla="*/ 33 h 104"/>
                <a:gd name="T10" fmla="*/ 56 w 130"/>
                <a:gd name="T11" fmla="*/ 15 h 104"/>
                <a:gd name="T12" fmla="*/ 63 w 130"/>
                <a:gd name="T13" fmla="*/ 11 h 104"/>
                <a:gd name="T14" fmla="*/ 63 w 130"/>
                <a:gd name="T15" fmla="*/ 7 h 104"/>
                <a:gd name="T16" fmla="*/ 71 w 130"/>
                <a:gd name="T17" fmla="*/ 0 h 104"/>
                <a:gd name="T18" fmla="*/ 82 w 130"/>
                <a:gd name="T19" fmla="*/ 0 h 104"/>
                <a:gd name="T20" fmla="*/ 85 w 130"/>
                <a:gd name="T21" fmla="*/ 0 h 104"/>
                <a:gd name="T22" fmla="*/ 89 w 130"/>
                <a:gd name="T23" fmla="*/ 3 h 104"/>
                <a:gd name="T24" fmla="*/ 97 w 130"/>
                <a:gd name="T25" fmla="*/ 7 h 104"/>
                <a:gd name="T26" fmla="*/ 104 w 130"/>
                <a:gd name="T27" fmla="*/ 7 h 104"/>
                <a:gd name="T28" fmla="*/ 115 w 130"/>
                <a:gd name="T29" fmla="*/ 11 h 104"/>
                <a:gd name="T30" fmla="*/ 126 w 130"/>
                <a:gd name="T31" fmla="*/ 18 h 104"/>
                <a:gd name="T32" fmla="*/ 130 w 130"/>
                <a:gd name="T33" fmla="*/ 22 h 104"/>
                <a:gd name="T34" fmla="*/ 130 w 130"/>
                <a:gd name="T35" fmla="*/ 29 h 104"/>
                <a:gd name="T36" fmla="*/ 126 w 130"/>
                <a:gd name="T37" fmla="*/ 37 h 104"/>
                <a:gd name="T38" fmla="*/ 130 w 130"/>
                <a:gd name="T39" fmla="*/ 41 h 104"/>
                <a:gd name="T40" fmla="*/ 126 w 130"/>
                <a:gd name="T41" fmla="*/ 48 h 104"/>
                <a:gd name="T42" fmla="*/ 122 w 130"/>
                <a:gd name="T43" fmla="*/ 52 h 104"/>
                <a:gd name="T44" fmla="*/ 126 w 130"/>
                <a:gd name="T45" fmla="*/ 59 h 104"/>
                <a:gd name="T46" fmla="*/ 126 w 130"/>
                <a:gd name="T47" fmla="*/ 63 h 104"/>
                <a:gd name="T48" fmla="*/ 122 w 130"/>
                <a:gd name="T49" fmla="*/ 70 h 104"/>
                <a:gd name="T50" fmla="*/ 119 w 130"/>
                <a:gd name="T51" fmla="*/ 74 h 104"/>
                <a:gd name="T52" fmla="*/ 119 w 130"/>
                <a:gd name="T53" fmla="*/ 85 h 104"/>
                <a:gd name="T54" fmla="*/ 97 w 130"/>
                <a:gd name="T55" fmla="*/ 104 h 104"/>
                <a:gd name="T56" fmla="*/ 85 w 130"/>
                <a:gd name="T57" fmla="*/ 104 h 104"/>
                <a:gd name="T58" fmla="*/ 78 w 130"/>
                <a:gd name="T59" fmla="*/ 100 h 104"/>
                <a:gd name="T60" fmla="*/ 67 w 130"/>
                <a:gd name="T61" fmla="*/ 100 h 104"/>
                <a:gd name="T62" fmla="*/ 63 w 130"/>
                <a:gd name="T63" fmla="*/ 96 h 104"/>
                <a:gd name="T64" fmla="*/ 56 w 130"/>
                <a:gd name="T65" fmla="*/ 93 h 104"/>
                <a:gd name="T66" fmla="*/ 48 w 130"/>
                <a:gd name="T67" fmla="*/ 93 h 104"/>
                <a:gd name="T68" fmla="*/ 41 w 130"/>
                <a:gd name="T69" fmla="*/ 85 h 104"/>
                <a:gd name="T70" fmla="*/ 37 w 130"/>
                <a:gd name="T71" fmla="*/ 78 h 104"/>
                <a:gd name="T72" fmla="*/ 34 w 130"/>
                <a:gd name="T73" fmla="*/ 74 h 104"/>
                <a:gd name="T74" fmla="*/ 34 w 130"/>
                <a:gd name="T75" fmla="*/ 70 h 104"/>
                <a:gd name="T76" fmla="*/ 26 w 130"/>
                <a:gd name="T77" fmla="*/ 67 h 104"/>
                <a:gd name="T78" fmla="*/ 19 w 130"/>
                <a:gd name="T79" fmla="*/ 55 h 104"/>
                <a:gd name="T80" fmla="*/ 15 w 130"/>
                <a:gd name="T81" fmla="*/ 52 h 104"/>
                <a:gd name="T82" fmla="*/ 11 w 130"/>
                <a:gd name="T83" fmla="*/ 44 h 104"/>
                <a:gd name="T84" fmla="*/ 8 w 130"/>
                <a:gd name="T85" fmla="*/ 41 h 104"/>
                <a:gd name="T86" fmla="*/ 0 w 130"/>
                <a:gd name="T87" fmla="*/ 37 h 104"/>
                <a:gd name="T88" fmla="*/ 0 w 130"/>
                <a:gd name="T89" fmla="*/ 33 h 104"/>
                <a:gd name="T90" fmla="*/ 0 w 130"/>
                <a:gd name="T91" fmla="*/ 3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" h="104">
                  <a:moveTo>
                    <a:pt x="0" y="33"/>
                  </a:moveTo>
                  <a:lnTo>
                    <a:pt x="4" y="33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3"/>
                  </a:lnTo>
                  <a:lnTo>
                    <a:pt x="37" y="29"/>
                  </a:lnTo>
                  <a:lnTo>
                    <a:pt x="45" y="18"/>
                  </a:lnTo>
                  <a:lnTo>
                    <a:pt x="56" y="15"/>
                  </a:lnTo>
                  <a:lnTo>
                    <a:pt x="60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7"/>
                  </a:lnTo>
                  <a:lnTo>
                    <a:pt x="100" y="7"/>
                  </a:lnTo>
                  <a:lnTo>
                    <a:pt x="100" y="3"/>
                  </a:lnTo>
                  <a:lnTo>
                    <a:pt x="104" y="7"/>
                  </a:lnTo>
                  <a:lnTo>
                    <a:pt x="111" y="7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22" y="11"/>
                  </a:lnTo>
                  <a:lnTo>
                    <a:pt x="122" y="15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26" y="33"/>
                  </a:lnTo>
                  <a:lnTo>
                    <a:pt x="126" y="37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30" y="41"/>
                  </a:lnTo>
                  <a:lnTo>
                    <a:pt x="126" y="41"/>
                  </a:lnTo>
                  <a:lnTo>
                    <a:pt x="126" y="44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7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9" y="70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19" y="89"/>
                  </a:lnTo>
                  <a:lnTo>
                    <a:pt x="100" y="104"/>
                  </a:lnTo>
                  <a:lnTo>
                    <a:pt x="97" y="104"/>
                  </a:lnTo>
                  <a:lnTo>
                    <a:pt x="89" y="100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1" y="100"/>
                  </a:lnTo>
                  <a:lnTo>
                    <a:pt x="67" y="100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2" y="89"/>
                  </a:lnTo>
                  <a:lnTo>
                    <a:pt x="48" y="93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1" y="85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7"/>
                  </a:lnTo>
                  <a:lnTo>
                    <a:pt x="23" y="63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2" name="Freeform 146"/>
            <p:cNvSpPr/>
            <p:nvPr/>
          </p:nvSpPr>
          <p:spPr bwMode="auto">
            <a:xfrm>
              <a:off x="4702168" y="3524645"/>
              <a:ext cx="200714" cy="176269"/>
            </a:xfrm>
            <a:custGeom>
              <a:avLst/>
              <a:gdLst>
                <a:gd name="T0" fmla="*/ 89 w 156"/>
                <a:gd name="T1" fmla="*/ 0 h 137"/>
                <a:gd name="T2" fmla="*/ 93 w 156"/>
                <a:gd name="T3" fmla="*/ 4 h 137"/>
                <a:gd name="T4" fmla="*/ 97 w 156"/>
                <a:gd name="T5" fmla="*/ 11 h 137"/>
                <a:gd name="T6" fmla="*/ 100 w 156"/>
                <a:gd name="T7" fmla="*/ 15 h 137"/>
                <a:gd name="T8" fmla="*/ 104 w 156"/>
                <a:gd name="T9" fmla="*/ 19 h 137"/>
                <a:gd name="T10" fmla="*/ 108 w 156"/>
                <a:gd name="T11" fmla="*/ 22 h 137"/>
                <a:gd name="T12" fmla="*/ 119 w 156"/>
                <a:gd name="T13" fmla="*/ 34 h 137"/>
                <a:gd name="T14" fmla="*/ 123 w 156"/>
                <a:gd name="T15" fmla="*/ 37 h 137"/>
                <a:gd name="T16" fmla="*/ 126 w 156"/>
                <a:gd name="T17" fmla="*/ 41 h 137"/>
                <a:gd name="T18" fmla="*/ 126 w 156"/>
                <a:gd name="T19" fmla="*/ 48 h 137"/>
                <a:gd name="T20" fmla="*/ 134 w 156"/>
                <a:gd name="T21" fmla="*/ 56 h 137"/>
                <a:gd name="T22" fmla="*/ 141 w 156"/>
                <a:gd name="T23" fmla="*/ 56 h 137"/>
                <a:gd name="T24" fmla="*/ 149 w 156"/>
                <a:gd name="T25" fmla="*/ 60 h 137"/>
                <a:gd name="T26" fmla="*/ 152 w 156"/>
                <a:gd name="T27" fmla="*/ 63 h 137"/>
                <a:gd name="T28" fmla="*/ 152 w 156"/>
                <a:gd name="T29" fmla="*/ 67 h 137"/>
                <a:gd name="T30" fmla="*/ 149 w 156"/>
                <a:gd name="T31" fmla="*/ 67 h 137"/>
                <a:gd name="T32" fmla="*/ 145 w 156"/>
                <a:gd name="T33" fmla="*/ 74 h 137"/>
                <a:gd name="T34" fmla="*/ 137 w 156"/>
                <a:gd name="T35" fmla="*/ 74 h 137"/>
                <a:gd name="T36" fmla="*/ 130 w 156"/>
                <a:gd name="T37" fmla="*/ 78 h 137"/>
                <a:gd name="T38" fmla="*/ 126 w 156"/>
                <a:gd name="T39" fmla="*/ 82 h 137"/>
                <a:gd name="T40" fmla="*/ 119 w 156"/>
                <a:gd name="T41" fmla="*/ 85 h 137"/>
                <a:gd name="T42" fmla="*/ 112 w 156"/>
                <a:gd name="T43" fmla="*/ 93 h 137"/>
                <a:gd name="T44" fmla="*/ 112 w 156"/>
                <a:gd name="T45" fmla="*/ 97 h 137"/>
                <a:gd name="T46" fmla="*/ 108 w 156"/>
                <a:gd name="T47" fmla="*/ 100 h 137"/>
                <a:gd name="T48" fmla="*/ 104 w 156"/>
                <a:gd name="T49" fmla="*/ 104 h 137"/>
                <a:gd name="T50" fmla="*/ 97 w 156"/>
                <a:gd name="T51" fmla="*/ 108 h 137"/>
                <a:gd name="T52" fmla="*/ 93 w 156"/>
                <a:gd name="T53" fmla="*/ 115 h 137"/>
                <a:gd name="T54" fmla="*/ 93 w 156"/>
                <a:gd name="T55" fmla="*/ 123 h 137"/>
                <a:gd name="T56" fmla="*/ 86 w 156"/>
                <a:gd name="T57" fmla="*/ 123 h 137"/>
                <a:gd name="T58" fmla="*/ 74 w 156"/>
                <a:gd name="T59" fmla="*/ 123 h 137"/>
                <a:gd name="T60" fmla="*/ 63 w 156"/>
                <a:gd name="T61" fmla="*/ 119 h 137"/>
                <a:gd name="T62" fmla="*/ 56 w 156"/>
                <a:gd name="T63" fmla="*/ 115 h 137"/>
                <a:gd name="T64" fmla="*/ 45 w 156"/>
                <a:gd name="T65" fmla="*/ 126 h 137"/>
                <a:gd name="T66" fmla="*/ 34 w 156"/>
                <a:gd name="T67" fmla="*/ 134 h 137"/>
                <a:gd name="T68" fmla="*/ 26 w 156"/>
                <a:gd name="T69" fmla="*/ 137 h 137"/>
                <a:gd name="T70" fmla="*/ 15 w 156"/>
                <a:gd name="T71" fmla="*/ 137 h 137"/>
                <a:gd name="T72" fmla="*/ 12 w 156"/>
                <a:gd name="T73" fmla="*/ 130 h 137"/>
                <a:gd name="T74" fmla="*/ 8 w 156"/>
                <a:gd name="T75" fmla="*/ 115 h 137"/>
                <a:gd name="T76" fmla="*/ 0 w 156"/>
                <a:gd name="T77" fmla="*/ 111 h 137"/>
                <a:gd name="T78" fmla="*/ 19 w 156"/>
                <a:gd name="T79" fmla="*/ 63 h 137"/>
                <a:gd name="T80" fmla="*/ 49 w 156"/>
                <a:gd name="T81" fmla="*/ 8 h 137"/>
                <a:gd name="T82" fmla="*/ 56 w 156"/>
                <a:gd name="T83" fmla="*/ 4 h 137"/>
                <a:gd name="T84" fmla="*/ 60 w 156"/>
                <a:gd name="T85" fmla="*/ 8 h 137"/>
                <a:gd name="T86" fmla="*/ 60 w 156"/>
                <a:gd name="T87" fmla="*/ 11 h 137"/>
                <a:gd name="T88" fmla="*/ 74 w 156"/>
                <a:gd name="T89" fmla="*/ 0 h 137"/>
                <a:gd name="T90" fmla="*/ 78 w 156"/>
                <a:gd name="T91" fmla="*/ 4 h 137"/>
                <a:gd name="T92" fmla="*/ 89 w 156"/>
                <a:gd name="T9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37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3" y="4"/>
                  </a:lnTo>
                  <a:lnTo>
                    <a:pt x="93" y="8"/>
                  </a:lnTo>
                  <a:lnTo>
                    <a:pt x="97" y="8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19" y="34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37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6" y="41"/>
                  </a:lnTo>
                  <a:lnTo>
                    <a:pt x="126" y="45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7" y="60"/>
                  </a:lnTo>
                  <a:lnTo>
                    <a:pt x="141" y="56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9" y="60"/>
                  </a:lnTo>
                  <a:lnTo>
                    <a:pt x="152" y="60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2" y="63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9" y="67"/>
                  </a:lnTo>
                  <a:lnTo>
                    <a:pt x="149" y="67"/>
                  </a:lnTo>
                  <a:lnTo>
                    <a:pt x="149" y="71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41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34" y="74"/>
                  </a:lnTo>
                  <a:lnTo>
                    <a:pt x="130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19" y="85"/>
                  </a:lnTo>
                  <a:lnTo>
                    <a:pt x="119" y="85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2" y="97"/>
                  </a:lnTo>
                  <a:lnTo>
                    <a:pt x="112" y="100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7" y="108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93" y="123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6" y="123"/>
                  </a:lnTo>
                  <a:lnTo>
                    <a:pt x="82" y="123"/>
                  </a:lnTo>
                  <a:lnTo>
                    <a:pt x="78" y="123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71" y="12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0" y="115"/>
                  </a:lnTo>
                  <a:lnTo>
                    <a:pt x="56" y="115"/>
                  </a:lnTo>
                  <a:lnTo>
                    <a:pt x="52" y="115"/>
                  </a:lnTo>
                  <a:lnTo>
                    <a:pt x="49" y="119"/>
                  </a:lnTo>
                  <a:lnTo>
                    <a:pt x="45" y="126"/>
                  </a:lnTo>
                  <a:lnTo>
                    <a:pt x="41" y="130"/>
                  </a:lnTo>
                  <a:lnTo>
                    <a:pt x="37" y="130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19" y="137"/>
                  </a:lnTo>
                  <a:lnTo>
                    <a:pt x="15" y="137"/>
                  </a:lnTo>
                  <a:lnTo>
                    <a:pt x="12" y="137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2" y="126"/>
                  </a:lnTo>
                  <a:lnTo>
                    <a:pt x="8" y="119"/>
                  </a:lnTo>
                  <a:lnTo>
                    <a:pt x="8" y="1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4" y="63"/>
                  </a:lnTo>
                  <a:lnTo>
                    <a:pt x="19" y="63"/>
                  </a:lnTo>
                  <a:lnTo>
                    <a:pt x="23" y="8"/>
                  </a:lnTo>
                  <a:lnTo>
                    <a:pt x="34" y="8"/>
                  </a:lnTo>
                  <a:lnTo>
                    <a:pt x="49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7" y="8"/>
                  </a:lnTo>
                  <a:lnTo>
                    <a:pt x="71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3" name="Freeform 147"/>
            <p:cNvSpPr/>
            <p:nvPr/>
          </p:nvSpPr>
          <p:spPr bwMode="auto">
            <a:xfrm>
              <a:off x="4531048" y="3505347"/>
              <a:ext cx="285632" cy="244460"/>
            </a:xfrm>
            <a:custGeom>
              <a:avLst/>
              <a:gdLst>
                <a:gd name="T0" fmla="*/ 137 w 222"/>
                <a:gd name="T1" fmla="*/ 78 h 190"/>
                <a:gd name="T2" fmla="*/ 167 w 222"/>
                <a:gd name="T3" fmla="*/ 23 h 190"/>
                <a:gd name="T4" fmla="*/ 189 w 222"/>
                <a:gd name="T5" fmla="*/ 19 h 190"/>
                <a:gd name="T6" fmla="*/ 193 w 222"/>
                <a:gd name="T7" fmla="*/ 23 h 190"/>
                <a:gd name="T8" fmla="*/ 193 w 222"/>
                <a:gd name="T9" fmla="*/ 26 h 190"/>
                <a:gd name="T10" fmla="*/ 204 w 222"/>
                <a:gd name="T11" fmla="*/ 19 h 190"/>
                <a:gd name="T12" fmla="*/ 211 w 222"/>
                <a:gd name="T13" fmla="*/ 19 h 190"/>
                <a:gd name="T14" fmla="*/ 219 w 222"/>
                <a:gd name="T15" fmla="*/ 15 h 190"/>
                <a:gd name="T16" fmla="*/ 219 w 222"/>
                <a:gd name="T17" fmla="*/ 11 h 190"/>
                <a:gd name="T18" fmla="*/ 215 w 222"/>
                <a:gd name="T19" fmla="*/ 8 h 190"/>
                <a:gd name="T20" fmla="*/ 211 w 222"/>
                <a:gd name="T21" fmla="*/ 11 h 190"/>
                <a:gd name="T22" fmla="*/ 167 w 222"/>
                <a:gd name="T23" fmla="*/ 19 h 190"/>
                <a:gd name="T24" fmla="*/ 163 w 222"/>
                <a:gd name="T25" fmla="*/ 19 h 190"/>
                <a:gd name="T26" fmla="*/ 159 w 222"/>
                <a:gd name="T27" fmla="*/ 15 h 190"/>
                <a:gd name="T28" fmla="*/ 156 w 222"/>
                <a:gd name="T29" fmla="*/ 15 h 190"/>
                <a:gd name="T30" fmla="*/ 148 w 222"/>
                <a:gd name="T31" fmla="*/ 19 h 190"/>
                <a:gd name="T32" fmla="*/ 141 w 222"/>
                <a:gd name="T33" fmla="*/ 15 h 190"/>
                <a:gd name="T34" fmla="*/ 137 w 222"/>
                <a:gd name="T35" fmla="*/ 15 h 190"/>
                <a:gd name="T36" fmla="*/ 130 w 222"/>
                <a:gd name="T37" fmla="*/ 15 h 190"/>
                <a:gd name="T38" fmla="*/ 122 w 222"/>
                <a:gd name="T39" fmla="*/ 15 h 190"/>
                <a:gd name="T40" fmla="*/ 115 w 222"/>
                <a:gd name="T41" fmla="*/ 11 h 190"/>
                <a:gd name="T42" fmla="*/ 111 w 222"/>
                <a:gd name="T43" fmla="*/ 8 h 190"/>
                <a:gd name="T44" fmla="*/ 48 w 222"/>
                <a:gd name="T45" fmla="*/ 8 h 190"/>
                <a:gd name="T46" fmla="*/ 41 w 222"/>
                <a:gd name="T47" fmla="*/ 8 h 190"/>
                <a:gd name="T48" fmla="*/ 33 w 222"/>
                <a:gd name="T49" fmla="*/ 4 h 190"/>
                <a:gd name="T50" fmla="*/ 30 w 222"/>
                <a:gd name="T51" fmla="*/ 0 h 190"/>
                <a:gd name="T52" fmla="*/ 26 w 222"/>
                <a:gd name="T53" fmla="*/ 0 h 190"/>
                <a:gd name="T54" fmla="*/ 22 w 222"/>
                <a:gd name="T55" fmla="*/ 0 h 190"/>
                <a:gd name="T56" fmla="*/ 15 w 222"/>
                <a:gd name="T57" fmla="*/ 8 h 190"/>
                <a:gd name="T58" fmla="*/ 8 w 222"/>
                <a:gd name="T59" fmla="*/ 4 h 190"/>
                <a:gd name="T60" fmla="*/ 4 w 222"/>
                <a:gd name="T61" fmla="*/ 8 h 190"/>
                <a:gd name="T62" fmla="*/ 4 w 222"/>
                <a:gd name="T63" fmla="*/ 19 h 190"/>
                <a:gd name="T64" fmla="*/ 26 w 222"/>
                <a:gd name="T65" fmla="*/ 52 h 190"/>
                <a:gd name="T66" fmla="*/ 33 w 222"/>
                <a:gd name="T67" fmla="*/ 75 h 190"/>
                <a:gd name="T68" fmla="*/ 41 w 222"/>
                <a:gd name="T69" fmla="*/ 93 h 190"/>
                <a:gd name="T70" fmla="*/ 48 w 222"/>
                <a:gd name="T71" fmla="*/ 123 h 190"/>
                <a:gd name="T72" fmla="*/ 48 w 222"/>
                <a:gd name="T73" fmla="*/ 134 h 190"/>
                <a:gd name="T74" fmla="*/ 52 w 222"/>
                <a:gd name="T75" fmla="*/ 145 h 190"/>
                <a:gd name="T76" fmla="*/ 52 w 222"/>
                <a:gd name="T77" fmla="*/ 152 h 190"/>
                <a:gd name="T78" fmla="*/ 59 w 222"/>
                <a:gd name="T79" fmla="*/ 167 h 190"/>
                <a:gd name="T80" fmla="*/ 67 w 222"/>
                <a:gd name="T81" fmla="*/ 178 h 190"/>
                <a:gd name="T82" fmla="*/ 78 w 222"/>
                <a:gd name="T83" fmla="*/ 178 h 190"/>
                <a:gd name="T84" fmla="*/ 82 w 222"/>
                <a:gd name="T85" fmla="*/ 175 h 190"/>
                <a:gd name="T86" fmla="*/ 89 w 222"/>
                <a:gd name="T87" fmla="*/ 175 h 190"/>
                <a:gd name="T88" fmla="*/ 96 w 222"/>
                <a:gd name="T89" fmla="*/ 186 h 190"/>
                <a:gd name="T90" fmla="*/ 104 w 222"/>
                <a:gd name="T91" fmla="*/ 186 h 190"/>
                <a:gd name="T92" fmla="*/ 111 w 222"/>
                <a:gd name="T93" fmla="*/ 186 h 190"/>
                <a:gd name="T94" fmla="*/ 115 w 222"/>
                <a:gd name="T95" fmla="*/ 190 h 190"/>
                <a:gd name="T96" fmla="*/ 119 w 222"/>
                <a:gd name="T97" fmla="*/ 182 h 190"/>
                <a:gd name="T98" fmla="*/ 130 w 222"/>
                <a:gd name="T99" fmla="*/ 178 h 190"/>
                <a:gd name="T100" fmla="*/ 133 w 222"/>
                <a:gd name="T101" fmla="*/ 12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2" h="190">
                  <a:moveTo>
                    <a:pt x="133" y="126"/>
                  </a:moveTo>
                  <a:lnTo>
                    <a:pt x="133" y="123"/>
                  </a:lnTo>
                  <a:lnTo>
                    <a:pt x="137" y="78"/>
                  </a:lnTo>
                  <a:lnTo>
                    <a:pt x="152" y="78"/>
                  </a:lnTo>
                  <a:lnTo>
                    <a:pt x="156" y="23"/>
                  </a:lnTo>
                  <a:lnTo>
                    <a:pt x="167" y="23"/>
                  </a:lnTo>
                  <a:lnTo>
                    <a:pt x="182" y="23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93" y="19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93" y="26"/>
                  </a:lnTo>
                  <a:lnTo>
                    <a:pt x="193" y="26"/>
                  </a:lnTo>
                  <a:lnTo>
                    <a:pt x="200" y="23"/>
                  </a:lnTo>
                  <a:lnTo>
                    <a:pt x="204" y="19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1" y="19"/>
                  </a:lnTo>
                  <a:lnTo>
                    <a:pt x="211" y="19"/>
                  </a:lnTo>
                  <a:lnTo>
                    <a:pt x="215" y="15"/>
                  </a:lnTo>
                  <a:lnTo>
                    <a:pt x="219" y="15"/>
                  </a:lnTo>
                  <a:lnTo>
                    <a:pt x="222" y="15"/>
                  </a:lnTo>
                  <a:lnTo>
                    <a:pt x="222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9" y="11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5" y="8"/>
                  </a:lnTo>
                  <a:lnTo>
                    <a:pt x="211" y="11"/>
                  </a:lnTo>
                  <a:lnTo>
                    <a:pt x="207" y="8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6" y="19"/>
                  </a:lnTo>
                  <a:lnTo>
                    <a:pt x="152" y="19"/>
                  </a:lnTo>
                  <a:lnTo>
                    <a:pt x="148" y="19"/>
                  </a:lnTo>
                  <a:lnTo>
                    <a:pt x="148" y="15"/>
                  </a:lnTo>
                  <a:lnTo>
                    <a:pt x="145" y="15"/>
                  </a:lnTo>
                  <a:lnTo>
                    <a:pt x="141" y="15"/>
                  </a:lnTo>
                  <a:lnTo>
                    <a:pt x="141" y="11"/>
                  </a:lnTo>
                  <a:lnTo>
                    <a:pt x="141" y="15"/>
                  </a:lnTo>
                  <a:lnTo>
                    <a:pt x="137" y="15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9"/>
                  </a:lnTo>
                  <a:lnTo>
                    <a:pt x="11" y="30"/>
                  </a:lnTo>
                  <a:lnTo>
                    <a:pt x="19" y="37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33" y="71"/>
                  </a:lnTo>
                  <a:lnTo>
                    <a:pt x="33" y="75"/>
                  </a:lnTo>
                  <a:lnTo>
                    <a:pt x="45" y="86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45" y="100"/>
                  </a:lnTo>
                  <a:lnTo>
                    <a:pt x="45" y="112"/>
                  </a:lnTo>
                  <a:lnTo>
                    <a:pt x="48" y="123"/>
                  </a:lnTo>
                  <a:lnTo>
                    <a:pt x="48" y="130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52" y="138"/>
                  </a:lnTo>
                  <a:lnTo>
                    <a:pt x="52" y="145"/>
                  </a:lnTo>
                  <a:lnTo>
                    <a:pt x="52" y="145"/>
                  </a:lnTo>
                  <a:lnTo>
                    <a:pt x="56" y="149"/>
                  </a:lnTo>
                  <a:lnTo>
                    <a:pt x="52" y="149"/>
                  </a:lnTo>
                  <a:lnTo>
                    <a:pt x="52" y="152"/>
                  </a:lnTo>
                  <a:lnTo>
                    <a:pt x="56" y="156"/>
                  </a:lnTo>
                  <a:lnTo>
                    <a:pt x="56" y="164"/>
                  </a:lnTo>
                  <a:lnTo>
                    <a:pt x="59" y="167"/>
                  </a:lnTo>
                  <a:lnTo>
                    <a:pt x="63" y="171"/>
                  </a:lnTo>
                  <a:lnTo>
                    <a:pt x="67" y="175"/>
                  </a:lnTo>
                  <a:lnTo>
                    <a:pt x="67" y="178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75"/>
                  </a:lnTo>
                  <a:lnTo>
                    <a:pt x="85" y="175"/>
                  </a:lnTo>
                  <a:lnTo>
                    <a:pt x="85" y="175"/>
                  </a:lnTo>
                  <a:lnTo>
                    <a:pt x="89" y="175"/>
                  </a:lnTo>
                  <a:lnTo>
                    <a:pt x="89" y="178"/>
                  </a:lnTo>
                  <a:lnTo>
                    <a:pt x="89" y="186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1" y="186"/>
                  </a:lnTo>
                  <a:lnTo>
                    <a:pt x="111" y="190"/>
                  </a:lnTo>
                  <a:lnTo>
                    <a:pt x="115" y="190"/>
                  </a:lnTo>
                  <a:lnTo>
                    <a:pt x="115" y="190"/>
                  </a:lnTo>
                  <a:lnTo>
                    <a:pt x="115" y="186"/>
                  </a:lnTo>
                  <a:lnTo>
                    <a:pt x="119" y="182"/>
                  </a:lnTo>
                  <a:lnTo>
                    <a:pt x="119" y="182"/>
                  </a:lnTo>
                  <a:lnTo>
                    <a:pt x="122" y="182"/>
                  </a:lnTo>
                  <a:lnTo>
                    <a:pt x="126" y="178"/>
                  </a:lnTo>
                  <a:lnTo>
                    <a:pt x="130" y="178"/>
                  </a:lnTo>
                  <a:lnTo>
                    <a:pt x="133" y="178"/>
                  </a:lnTo>
                  <a:lnTo>
                    <a:pt x="133" y="126"/>
                  </a:lnTo>
                  <a:lnTo>
                    <a:pt x="133" y="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4" name="Freeform 148"/>
            <p:cNvSpPr/>
            <p:nvPr/>
          </p:nvSpPr>
          <p:spPr bwMode="auto">
            <a:xfrm>
              <a:off x="5450989" y="3586403"/>
              <a:ext cx="14153" cy="10293"/>
            </a:xfrm>
            <a:custGeom>
              <a:avLst/>
              <a:gdLst>
                <a:gd name="T0" fmla="*/ 0 w 11"/>
                <a:gd name="T1" fmla="*/ 0 h 8"/>
                <a:gd name="T2" fmla="*/ 0 w 11"/>
                <a:gd name="T3" fmla="*/ 4 h 8"/>
                <a:gd name="T4" fmla="*/ 3 w 11"/>
                <a:gd name="T5" fmla="*/ 8 h 8"/>
                <a:gd name="T6" fmla="*/ 3 w 11"/>
                <a:gd name="T7" fmla="*/ 8 h 8"/>
                <a:gd name="T8" fmla="*/ 11 w 11"/>
                <a:gd name="T9" fmla="*/ 4 h 8"/>
                <a:gd name="T10" fmla="*/ 7 w 11"/>
                <a:gd name="T11" fmla="*/ 4 h 8"/>
                <a:gd name="T12" fmla="*/ 7 w 11"/>
                <a:gd name="T13" fmla="*/ 0 h 8"/>
                <a:gd name="T14" fmla="*/ 3 w 11"/>
                <a:gd name="T15" fmla="*/ 0 h 8"/>
                <a:gd name="T16" fmla="*/ 0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5" name="Freeform 149"/>
            <p:cNvSpPr>
              <a:spLocks noEditPoints="1"/>
            </p:cNvSpPr>
            <p:nvPr/>
          </p:nvSpPr>
          <p:spPr bwMode="auto">
            <a:xfrm>
              <a:off x="5188516" y="3410136"/>
              <a:ext cx="162115" cy="272766"/>
            </a:xfrm>
            <a:custGeom>
              <a:avLst/>
              <a:gdLst>
                <a:gd name="T0" fmla="*/ 37 w 126"/>
                <a:gd name="T1" fmla="*/ 208 h 212"/>
                <a:gd name="T2" fmla="*/ 59 w 126"/>
                <a:gd name="T3" fmla="*/ 204 h 212"/>
                <a:gd name="T4" fmla="*/ 67 w 126"/>
                <a:gd name="T5" fmla="*/ 193 h 212"/>
                <a:gd name="T6" fmla="*/ 70 w 126"/>
                <a:gd name="T7" fmla="*/ 182 h 212"/>
                <a:gd name="T8" fmla="*/ 74 w 126"/>
                <a:gd name="T9" fmla="*/ 174 h 212"/>
                <a:gd name="T10" fmla="*/ 85 w 126"/>
                <a:gd name="T11" fmla="*/ 152 h 212"/>
                <a:gd name="T12" fmla="*/ 96 w 126"/>
                <a:gd name="T13" fmla="*/ 123 h 212"/>
                <a:gd name="T14" fmla="*/ 104 w 126"/>
                <a:gd name="T15" fmla="*/ 104 h 212"/>
                <a:gd name="T16" fmla="*/ 111 w 126"/>
                <a:gd name="T17" fmla="*/ 85 h 212"/>
                <a:gd name="T18" fmla="*/ 111 w 126"/>
                <a:gd name="T19" fmla="*/ 71 h 212"/>
                <a:gd name="T20" fmla="*/ 115 w 126"/>
                <a:gd name="T21" fmla="*/ 63 h 212"/>
                <a:gd name="T22" fmla="*/ 115 w 126"/>
                <a:gd name="T23" fmla="*/ 52 h 212"/>
                <a:gd name="T24" fmla="*/ 122 w 126"/>
                <a:gd name="T25" fmla="*/ 59 h 212"/>
                <a:gd name="T26" fmla="*/ 126 w 126"/>
                <a:gd name="T27" fmla="*/ 52 h 212"/>
                <a:gd name="T28" fmla="*/ 122 w 126"/>
                <a:gd name="T29" fmla="*/ 41 h 212"/>
                <a:gd name="T30" fmla="*/ 122 w 126"/>
                <a:gd name="T31" fmla="*/ 34 h 212"/>
                <a:gd name="T32" fmla="*/ 119 w 126"/>
                <a:gd name="T33" fmla="*/ 11 h 212"/>
                <a:gd name="T34" fmla="*/ 111 w 126"/>
                <a:gd name="T35" fmla="*/ 8 h 212"/>
                <a:gd name="T36" fmla="*/ 107 w 126"/>
                <a:gd name="T37" fmla="*/ 4 h 212"/>
                <a:gd name="T38" fmla="*/ 104 w 126"/>
                <a:gd name="T39" fmla="*/ 8 h 212"/>
                <a:gd name="T40" fmla="*/ 104 w 126"/>
                <a:gd name="T41" fmla="*/ 15 h 212"/>
                <a:gd name="T42" fmla="*/ 96 w 126"/>
                <a:gd name="T43" fmla="*/ 26 h 212"/>
                <a:gd name="T44" fmla="*/ 93 w 126"/>
                <a:gd name="T45" fmla="*/ 26 h 212"/>
                <a:gd name="T46" fmla="*/ 93 w 126"/>
                <a:gd name="T47" fmla="*/ 34 h 212"/>
                <a:gd name="T48" fmla="*/ 85 w 126"/>
                <a:gd name="T49" fmla="*/ 37 h 212"/>
                <a:gd name="T50" fmla="*/ 89 w 126"/>
                <a:gd name="T51" fmla="*/ 41 h 212"/>
                <a:gd name="T52" fmla="*/ 78 w 126"/>
                <a:gd name="T53" fmla="*/ 48 h 212"/>
                <a:gd name="T54" fmla="*/ 74 w 126"/>
                <a:gd name="T55" fmla="*/ 45 h 212"/>
                <a:gd name="T56" fmla="*/ 74 w 126"/>
                <a:gd name="T57" fmla="*/ 52 h 212"/>
                <a:gd name="T58" fmla="*/ 70 w 126"/>
                <a:gd name="T59" fmla="*/ 56 h 212"/>
                <a:gd name="T60" fmla="*/ 70 w 126"/>
                <a:gd name="T61" fmla="*/ 48 h 212"/>
                <a:gd name="T62" fmla="*/ 63 w 126"/>
                <a:gd name="T63" fmla="*/ 63 h 212"/>
                <a:gd name="T64" fmla="*/ 59 w 126"/>
                <a:gd name="T65" fmla="*/ 56 h 212"/>
                <a:gd name="T66" fmla="*/ 48 w 126"/>
                <a:gd name="T67" fmla="*/ 59 h 212"/>
                <a:gd name="T68" fmla="*/ 45 w 126"/>
                <a:gd name="T69" fmla="*/ 59 h 212"/>
                <a:gd name="T70" fmla="*/ 33 w 126"/>
                <a:gd name="T71" fmla="*/ 67 h 212"/>
                <a:gd name="T72" fmla="*/ 26 w 126"/>
                <a:gd name="T73" fmla="*/ 67 h 212"/>
                <a:gd name="T74" fmla="*/ 19 w 126"/>
                <a:gd name="T75" fmla="*/ 82 h 212"/>
                <a:gd name="T76" fmla="*/ 19 w 126"/>
                <a:gd name="T77" fmla="*/ 93 h 212"/>
                <a:gd name="T78" fmla="*/ 26 w 126"/>
                <a:gd name="T79" fmla="*/ 111 h 212"/>
                <a:gd name="T80" fmla="*/ 22 w 126"/>
                <a:gd name="T81" fmla="*/ 123 h 212"/>
                <a:gd name="T82" fmla="*/ 15 w 126"/>
                <a:gd name="T83" fmla="*/ 134 h 212"/>
                <a:gd name="T84" fmla="*/ 8 w 126"/>
                <a:gd name="T85" fmla="*/ 141 h 212"/>
                <a:gd name="T86" fmla="*/ 4 w 126"/>
                <a:gd name="T87" fmla="*/ 156 h 212"/>
                <a:gd name="T88" fmla="*/ 8 w 126"/>
                <a:gd name="T89" fmla="*/ 171 h 212"/>
                <a:gd name="T90" fmla="*/ 11 w 126"/>
                <a:gd name="T91" fmla="*/ 174 h 212"/>
                <a:gd name="T92" fmla="*/ 8 w 126"/>
                <a:gd name="T93" fmla="*/ 186 h 212"/>
                <a:gd name="T94" fmla="*/ 8 w 126"/>
                <a:gd name="T95" fmla="*/ 197 h 212"/>
                <a:gd name="T96" fmla="*/ 15 w 126"/>
                <a:gd name="T97" fmla="*/ 204 h 212"/>
                <a:gd name="T98" fmla="*/ 26 w 126"/>
                <a:gd name="T99" fmla="*/ 208 h 212"/>
                <a:gd name="T100" fmla="*/ 26 w 126"/>
                <a:gd name="T101" fmla="*/ 212 h 212"/>
                <a:gd name="T102" fmla="*/ 100 w 126"/>
                <a:gd name="T103" fmla="*/ 11 h 212"/>
                <a:gd name="T104" fmla="*/ 100 w 126"/>
                <a:gd name="T105" fmla="*/ 19 h 212"/>
                <a:gd name="T106" fmla="*/ 100 w 126"/>
                <a:gd name="T107" fmla="*/ 19 h 212"/>
                <a:gd name="T108" fmla="*/ 96 w 126"/>
                <a:gd name="T109" fmla="*/ 19 h 212"/>
                <a:gd name="T110" fmla="*/ 93 w 126"/>
                <a:gd name="T111" fmla="*/ 19 h 212"/>
                <a:gd name="T112" fmla="*/ 115 w 126"/>
                <a:gd name="T113" fmla="*/ 74 h 212"/>
                <a:gd name="T114" fmla="*/ 119 w 126"/>
                <a:gd name="T115" fmla="*/ 7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" h="212">
                  <a:moveTo>
                    <a:pt x="26" y="212"/>
                  </a:moveTo>
                  <a:lnTo>
                    <a:pt x="30" y="212"/>
                  </a:lnTo>
                  <a:lnTo>
                    <a:pt x="33" y="212"/>
                  </a:lnTo>
                  <a:lnTo>
                    <a:pt x="37" y="208"/>
                  </a:lnTo>
                  <a:lnTo>
                    <a:pt x="41" y="204"/>
                  </a:lnTo>
                  <a:lnTo>
                    <a:pt x="52" y="204"/>
                  </a:lnTo>
                  <a:lnTo>
                    <a:pt x="56" y="204"/>
                  </a:lnTo>
                  <a:lnTo>
                    <a:pt x="59" y="204"/>
                  </a:lnTo>
                  <a:lnTo>
                    <a:pt x="59" y="200"/>
                  </a:lnTo>
                  <a:lnTo>
                    <a:pt x="63" y="200"/>
                  </a:lnTo>
                  <a:lnTo>
                    <a:pt x="67" y="197"/>
                  </a:lnTo>
                  <a:lnTo>
                    <a:pt x="67" y="193"/>
                  </a:lnTo>
                  <a:lnTo>
                    <a:pt x="67" y="189"/>
                  </a:lnTo>
                  <a:lnTo>
                    <a:pt x="70" y="186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0" y="182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4" y="174"/>
                  </a:lnTo>
                  <a:lnTo>
                    <a:pt x="78" y="171"/>
                  </a:lnTo>
                  <a:lnTo>
                    <a:pt x="82" y="160"/>
                  </a:lnTo>
                  <a:lnTo>
                    <a:pt x="82" y="156"/>
                  </a:lnTo>
                  <a:lnTo>
                    <a:pt x="85" y="152"/>
                  </a:lnTo>
                  <a:lnTo>
                    <a:pt x="85" y="145"/>
                  </a:lnTo>
                  <a:lnTo>
                    <a:pt x="89" y="137"/>
                  </a:lnTo>
                  <a:lnTo>
                    <a:pt x="93" y="126"/>
                  </a:lnTo>
                  <a:lnTo>
                    <a:pt x="96" y="123"/>
                  </a:lnTo>
                  <a:lnTo>
                    <a:pt x="96" y="119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4" y="104"/>
                  </a:lnTo>
                  <a:lnTo>
                    <a:pt x="107" y="97"/>
                  </a:lnTo>
                  <a:lnTo>
                    <a:pt x="107" y="89"/>
                  </a:lnTo>
                  <a:lnTo>
                    <a:pt x="111" y="89"/>
                  </a:lnTo>
                  <a:lnTo>
                    <a:pt x="111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5" y="74"/>
                  </a:lnTo>
                  <a:lnTo>
                    <a:pt x="111" y="71"/>
                  </a:lnTo>
                  <a:lnTo>
                    <a:pt x="115" y="71"/>
                  </a:lnTo>
                  <a:lnTo>
                    <a:pt x="115" y="67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5" y="59"/>
                  </a:lnTo>
                  <a:lnTo>
                    <a:pt x="115" y="59"/>
                  </a:lnTo>
                  <a:lnTo>
                    <a:pt x="115" y="56"/>
                  </a:lnTo>
                  <a:lnTo>
                    <a:pt x="115" y="52"/>
                  </a:lnTo>
                  <a:lnTo>
                    <a:pt x="119" y="56"/>
                  </a:lnTo>
                  <a:lnTo>
                    <a:pt x="119" y="56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56"/>
                  </a:lnTo>
                  <a:lnTo>
                    <a:pt x="126" y="56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6" y="48"/>
                  </a:lnTo>
                  <a:lnTo>
                    <a:pt x="122" y="4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122" y="3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26"/>
                  </a:lnTo>
                  <a:lnTo>
                    <a:pt x="122" y="22"/>
                  </a:lnTo>
                  <a:lnTo>
                    <a:pt x="122" y="15"/>
                  </a:lnTo>
                  <a:lnTo>
                    <a:pt x="119" y="11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8"/>
                  </a:lnTo>
                  <a:lnTo>
                    <a:pt x="115" y="4"/>
                  </a:lnTo>
                  <a:lnTo>
                    <a:pt x="111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7" y="8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4" y="11"/>
                  </a:lnTo>
                  <a:lnTo>
                    <a:pt x="107" y="11"/>
                  </a:lnTo>
                  <a:lnTo>
                    <a:pt x="107" y="15"/>
                  </a:lnTo>
                  <a:lnTo>
                    <a:pt x="104" y="15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9" y="30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89" y="34"/>
                  </a:lnTo>
                  <a:lnTo>
                    <a:pt x="89" y="34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5" y="45"/>
                  </a:lnTo>
                  <a:lnTo>
                    <a:pt x="78" y="48"/>
                  </a:lnTo>
                  <a:lnTo>
                    <a:pt x="78" y="45"/>
                  </a:lnTo>
                  <a:lnTo>
                    <a:pt x="82" y="45"/>
                  </a:lnTo>
                  <a:lnTo>
                    <a:pt x="78" y="41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63" y="56"/>
                  </a:lnTo>
                  <a:lnTo>
                    <a:pt x="63" y="59"/>
                  </a:lnTo>
                  <a:lnTo>
                    <a:pt x="63" y="59"/>
                  </a:lnTo>
                  <a:lnTo>
                    <a:pt x="63" y="63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6" y="59"/>
                  </a:lnTo>
                  <a:lnTo>
                    <a:pt x="48" y="56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5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1" y="63"/>
                  </a:lnTo>
                  <a:lnTo>
                    <a:pt x="41" y="59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0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6" y="71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19" y="82"/>
                  </a:lnTo>
                  <a:lnTo>
                    <a:pt x="19" y="85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2" y="123"/>
                  </a:lnTo>
                  <a:lnTo>
                    <a:pt x="19" y="126"/>
                  </a:lnTo>
                  <a:lnTo>
                    <a:pt x="19" y="130"/>
                  </a:lnTo>
                  <a:lnTo>
                    <a:pt x="19" y="130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41"/>
                  </a:lnTo>
                  <a:lnTo>
                    <a:pt x="11" y="141"/>
                  </a:lnTo>
                  <a:lnTo>
                    <a:pt x="8" y="141"/>
                  </a:lnTo>
                  <a:lnTo>
                    <a:pt x="4" y="145"/>
                  </a:lnTo>
                  <a:lnTo>
                    <a:pt x="4" y="149"/>
                  </a:lnTo>
                  <a:lnTo>
                    <a:pt x="0" y="152"/>
                  </a:lnTo>
                  <a:lnTo>
                    <a:pt x="4" y="156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67"/>
                  </a:lnTo>
                  <a:lnTo>
                    <a:pt x="8" y="171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8"/>
                  </a:lnTo>
                  <a:lnTo>
                    <a:pt x="11" y="174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8" y="193"/>
                  </a:lnTo>
                  <a:lnTo>
                    <a:pt x="8" y="197"/>
                  </a:lnTo>
                  <a:lnTo>
                    <a:pt x="8" y="197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9" y="204"/>
                  </a:lnTo>
                  <a:lnTo>
                    <a:pt x="19" y="204"/>
                  </a:lnTo>
                  <a:lnTo>
                    <a:pt x="22" y="204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close/>
                  <a:moveTo>
                    <a:pt x="100" y="15"/>
                  </a:moveTo>
                  <a:lnTo>
                    <a:pt x="100" y="15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5"/>
                  </a:lnTo>
                  <a:close/>
                  <a:moveTo>
                    <a:pt x="100" y="19"/>
                  </a:moveTo>
                  <a:lnTo>
                    <a:pt x="100" y="19"/>
                  </a:lnTo>
                  <a:lnTo>
                    <a:pt x="100" y="19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9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3" y="19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19"/>
                  </a:lnTo>
                  <a:lnTo>
                    <a:pt x="93" y="19"/>
                  </a:lnTo>
                  <a:close/>
                  <a:moveTo>
                    <a:pt x="115" y="78"/>
                  </a:move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9" y="74"/>
                  </a:lnTo>
                  <a:lnTo>
                    <a:pt x="119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5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6" name="Freeform 150"/>
            <p:cNvSpPr/>
            <p:nvPr/>
          </p:nvSpPr>
          <p:spPr bwMode="auto">
            <a:xfrm>
              <a:off x="4931190" y="3381830"/>
              <a:ext cx="218727" cy="319084"/>
            </a:xfrm>
            <a:custGeom>
              <a:avLst/>
              <a:gdLst>
                <a:gd name="T0" fmla="*/ 30 w 170"/>
                <a:gd name="T1" fmla="*/ 156 h 248"/>
                <a:gd name="T2" fmla="*/ 33 w 170"/>
                <a:gd name="T3" fmla="*/ 148 h 248"/>
                <a:gd name="T4" fmla="*/ 37 w 170"/>
                <a:gd name="T5" fmla="*/ 137 h 248"/>
                <a:gd name="T6" fmla="*/ 37 w 170"/>
                <a:gd name="T7" fmla="*/ 126 h 248"/>
                <a:gd name="T8" fmla="*/ 37 w 170"/>
                <a:gd name="T9" fmla="*/ 119 h 248"/>
                <a:gd name="T10" fmla="*/ 41 w 170"/>
                <a:gd name="T11" fmla="*/ 107 h 248"/>
                <a:gd name="T12" fmla="*/ 41 w 170"/>
                <a:gd name="T13" fmla="*/ 96 h 248"/>
                <a:gd name="T14" fmla="*/ 22 w 170"/>
                <a:gd name="T15" fmla="*/ 89 h 248"/>
                <a:gd name="T16" fmla="*/ 8 w 170"/>
                <a:gd name="T17" fmla="*/ 85 h 248"/>
                <a:gd name="T18" fmla="*/ 0 w 170"/>
                <a:gd name="T19" fmla="*/ 70 h 248"/>
                <a:gd name="T20" fmla="*/ 30 w 170"/>
                <a:gd name="T21" fmla="*/ 59 h 248"/>
                <a:gd name="T22" fmla="*/ 52 w 170"/>
                <a:gd name="T23" fmla="*/ 56 h 248"/>
                <a:gd name="T24" fmla="*/ 59 w 170"/>
                <a:gd name="T25" fmla="*/ 59 h 248"/>
                <a:gd name="T26" fmla="*/ 71 w 170"/>
                <a:gd name="T27" fmla="*/ 67 h 248"/>
                <a:gd name="T28" fmla="*/ 63 w 170"/>
                <a:gd name="T29" fmla="*/ 81 h 248"/>
                <a:gd name="T30" fmla="*/ 71 w 170"/>
                <a:gd name="T31" fmla="*/ 93 h 248"/>
                <a:gd name="T32" fmla="*/ 78 w 170"/>
                <a:gd name="T33" fmla="*/ 100 h 248"/>
                <a:gd name="T34" fmla="*/ 82 w 170"/>
                <a:gd name="T35" fmla="*/ 85 h 248"/>
                <a:gd name="T36" fmla="*/ 85 w 170"/>
                <a:gd name="T37" fmla="*/ 74 h 248"/>
                <a:gd name="T38" fmla="*/ 89 w 170"/>
                <a:gd name="T39" fmla="*/ 67 h 248"/>
                <a:gd name="T40" fmla="*/ 85 w 170"/>
                <a:gd name="T41" fmla="*/ 56 h 248"/>
                <a:gd name="T42" fmla="*/ 74 w 170"/>
                <a:gd name="T43" fmla="*/ 44 h 248"/>
                <a:gd name="T44" fmla="*/ 89 w 170"/>
                <a:gd name="T45" fmla="*/ 15 h 248"/>
                <a:gd name="T46" fmla="*/ 96 w 170"/>
                <a:gd name="T47" fmla="*/ 15 h 248"/>
                <a:gd name="T48" fmla="*/ 108 w 170"/>
                <a:gd name="T49" fmla="*/ 15 h 248"/>
                <a:gd name="T50" fmla="*/ 115 w 170"/>
                <a:gd name="T51" fmla="*/ 15 h 248"/>
                <a:gd name="T52" fmla="*/ 126 w 170"/>
                <a:gd name="T53" fmla="*/ 11 h 248"/>
                <a:gd name="T54" fmla="*/ 137 w 170"/>
                <a:gd name="T55" fmla="*/ 11 h 248"/>
                <a:gd name="T56" fmla="*/ 152 w 170"/>
                <a:gd name="T57" fmla="*/ 7 h 248"/>
                <a:gd name="T58" fmla="*/ 163 w 170"/>
                <a:gd name="T59" fmla="*/ 0 h 248"/>
                <a:gd name="T60" fmla="*/ 170 w 170"/>
                <a:gd name="T61" fmla="*/ 4 h 248"/>
                <a:gd name="T62" fmla="*/ 167 w 170"/>
                <a:gd name="T63" fmla="*/ 15 h 248"/>
                <a:gd name="T64" fmla="*/ 167 w 170"/>
                <a:gd name="T65" fmla="*/ 26 h 248"/>
                <a:gd name="T66" fmla="*/ 167 w 170"/>
                <a:gd name="T67" fmla="*/ 37 h 248"/>
                <a:gd name="T68" fmla="*/ 163 w 170"/>
                <a:gd name="T69" fmla="*/ 56 h 248"/>
                <a:gd name="T70" fmla="*/ 170 w 170"/>
                <a:gd name="T71" fmla="*/ 63 h 248"/>
                <a:gd name="T72" fmla="*/ 163 w 170"/>
                <a:gd name="T73" fmla="*/ 67 h 248"/>
                <a:gd name="T74" fmla="*/ 163 w 170"/>
                <a:gd name="T75" fmla="*/ 74 h 248"/>
                <a:gd name="T76" fmla="*/ 156 w 170"/>
                <a:gd name="T77" fmla="*/ 85 h 248"/>
                <a:gd name="T78" fmla="*/ 141 w 170"/>
                <a:gd name="T79" fmla="*/ 96 h 248"/>
                <a:gd name="T80" fmla="*/ 111 w 170"/>
                <a:gd name="T81" fmla="*/ 107 h 248"/>
                <a:gd name="T82" fmla="*/ 104 w 170"/>
                <a:gd name="T83" fmla="*/ 111 h 248"/>
                <a:gd name="T84" fmla="*/ 93 w 170"/>
                <a:gd name="T85" fmla="*/ 122 h 248"/>
                <a:gd name="T86" fmla="*/ 78 w 170"/>
                <a:gd name="T87" fmla="*/ 133 h 248"/>
                <a:gd name="T88" fmla="*/ 67 w 170"/>
                <a:gd name="T89" fmla="*/ 137 h 248"/>
                <a:gd name="T90" fmla="*/ 67 w 170"/>
                <a:gd name="T91" fmla="*/ 145 h 248"/>
                <a:gd name="T92" fmla="*/ 67 w 170"/>
                <a:gd name="T93" fmla="*/ 159 h 248"/>
                <a:gd name="T94" fmla="*/ 71 w 170"/>
                <a:gd name="T95" fmla="*/ 178 h 248"/>
                <a:gd name="T96" fmla="*/ 78 w 170"/>
                <a:gd name="T97" fmla="*/ 178 h 248"/>
                <a:gd name="T98" fmla="*/ 74 w 170"/>
                <a:gd name="T99" fmla="*/ 189 h 248"/>
                <a:gd name="T100" fmla="*/ 71 w 170"/>
                <a:gd name="T101" fmla="*/ 200 h 248"/>
                <a:gd name="T102" fmla="*/ 71 w 170"/>
                <a:gd name="T103" fmla="*/ 211 h 248"/>
                <a:gd name="T104" fmla="*/ 30 w 170"/>
                <a:gd name="T105" fmla="*/ 230 h 248"/>
                <a:gd name="T106" fmla="*/ 22 w 170"/>
                <a:gd name="T107" fmla="*/ 237 h 248"/>
                <a:gd name="T108" fmla="*/ 30 w 170"/>
                <a:gd name="T109" fmla="*/ 241 h 248"/>
                <a:gd name="T110" fmla="*/ 30 w 170"/>
                <a:gd name="T111" fmla="*/ 248 h 248"/>
                <a:gd name="T112" fmla="*/ 19 w 170"/>
                <a:gd name="T113" fmla="*/ 248 h 248"/>
                <a:gd name="T114" fmla="*/ 15 w 170"/>
                <a:gd name="T115" fmla="*/ 237 h 248"/>
                <a:gd name="T116" fmla="*/ 15 w 170"/>
                <a:gd name="T117" fmla="*/ 222 h 248"/>
                <a:gd name="T118" fmla="*/ 15 w 170"/>
                <a:gd name="T119" fmla="*/ 200 h 248"/>
                <a:gd name="T120" fmla="*/ 11 w 170"/>
                <a:gd name="T121" fmla="*/ 18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0" h="248">
                  <a:moveTo>
                    <a:pt x="11" y="182"/>
                  </a:moveTo>
                  <a:lnTo>
                    <a:pt x="30" y="167"/>
                  </a:lnTo>
                  <a:lnTo>
                    <a:pt x="30" y="163"/>
                  </a:lnTo>
                  <a:lnTo>
                    <a:pt x="30" y="159"/>
                  </a:lnTo>
                  <a:lnTo>
                    <a:pt x="30" y="156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5"/>
                  </a:lnTo>
                  <a:lnTo>
                    <a:pt x="37" y="141"/>
                  </a:lnTo>
                  <a:lnTo>
                    <a:pt x="37" y="141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3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7" y="122"/>
                  </a:lnTo>
                  <a:lnTo>
                    <a:pt x="37" y="119"/>
                  </a:lnTo>
                  <a:lnTo>
                    <a:pt x="41" y="119"/>
                  </a:lnTo>
                  <a:lnTo>
                    <a:pt x="37" y="119"/>
                  </a:lnTo>
                  <a:lnTo>
                    <a:pt x="37" y="119"/>
                  </a:lnTo>
                  <a:lnTo>
                    <a:pt x="37" y="115"/>
                  </a:lnTo>
                  <a:lnTo>
                    <a:pt x="37" y="111"/>
                  </a:lnTo>
                  <a:lnTo>
                    <a:pt x="41" y="107"/>
                  </a:lnTo>
                  <a:lnTo>
                    <a:pt x="41" y="107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37" y="96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26" y="89"/>
                  </a:lnTo>
                  <a:lnTo>
                    <a:pt x="22" y="89"/>
                  </a:lnTo>
                  <a:lnTo>
                    <a:pt x="22" y="85"/>
                  </a:lnTo>
                  <a:lnTo>
                    <a:pt x="15" y="85"/>
                  </a:lnTo>
                  <a:lnTo>
                    <a:pt x="11" y="81"/>
                  </a:lnTo>
                  <a:lnTo>
                    <a:pt x="11" y="85"/>
                  </a:lnTo>
                  <a:lnTo>
                    <a:pt x="8" y="85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26" y="59"/>
                  </a:lnTo>
                  <a:lnTo>
                    <a:pt x="30" y="59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67" y="70"/>
                  </a:lnTo>
                  <a:lnTo>
                    <a:pt x="63" y="74"/>
                  </a:lnTo>
                  <a:lnTo>
                    <a:pt x="63" y="78"/>
                  </a:lnTo>
                  <a:lnTo>
                    <a:pt x="63" y="78"/>
                  </a:lnTo>
                  <a:lnTo>
                    <a:pt x="63" y="81"/>
                  </a:lnTo>
                  <a:lnTo>
                    <a:pt x="63" y="85"/>
                  </a:lnTo>
                  <a:lnTo>
                    <a:pt x="63" y="89"/>
                  </a:lnTo>
                  <a:lnTo>
                    <a:pt x="67" y="89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82" y="93"/>
                  </a:lnTo>
                  <a:lnTo>
                    <a:pt x="82" y="89"/>
                  </a:lnTo>
                  <a:lnTo>
                    <a:pt x="82" y="85"/>
                  </a:lnTo>
                  <a:lnTo>
                    <a:pt x="85" y="85"/>
                  </a:lnTo>
                  <a:lnTo>
                    <a:pt x="89" y="81"/>
                  </a:lnTo>
                  <a:lnTo>
                    <a:pt x="89" y="81"/>
                  </a:lnTo>
                  <a:lnTo>
                    <a:pt x="89" y="74"/>
                  </a:lnTo>
                  <a:lnTo>
                    <a:pt x="85" y="74"/>
                  </a:lnTo>
                  <a:lnTo>
                    <a:pt x="89" y="70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89" y="63"/>
                  </a:lnTo>
                  <a:lnTo>
                    <a:pt x="89" y="59"/>
                  </a:lnTo>
                  <a:lnTo>
                    <a:pt x="85" y="56"/>
                  </a:lnTo>
                  <a:lnTo>
                    <a:pt x="85" y="5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7" y="41"/>
                  </a:lnTo>
                  <a:lnTo>
                    <a:pt x="67" y="30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89" y="11"/>
                  </a:lnTo>
                  <a:lnTo>
                    <a:pt x="93" y="11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8" y="15"/>
                  </a:lnTo>
                  <a:lnTo>
                    <a:pt x="108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5" y="15"/>
                  </a:lnTo>
                  <a:lnTo>
                    <a:pt x="115" y="18"/>
                  </a:lnTo>
                  <a:lnTo>
                    <a:pt x="119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6" y="11"/>
                  </a:lnTo>
                  <a:lnTo>
                    <a:pt x="126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45" y="7"/>
                  </a:lnTo>
                  <a:lnTo>
                    <a:pt x="148" y="11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6" y="4"/>
                  </a:lnTo>
                  <a:lnTo>
                    <a:pt x="159" y="4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4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67" y="11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15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67" y="26"/>
                  </a:lnTo>
                  <a:lnTo>
                    <a:pt x="167" y="30"/>
                  </a:lnTo>
                  <a:lnTo>
                    <a:pt x="167" y="30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7"/>
                  </a:lnTo>
                  <a:lnTo>
                    <a:pt x="167" y="44"/>
                  </a:lnTo>
                  <a:lnTo>
                    <a:pt x="167" y="44"/>
                  </a:lnTo>
                  <a:lnTo>
                    <a:pt x="167" y="48"/>
                  </a:lnTo>
                  <a:lnTo>
                    <a:pt x="167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3" y="56"/>
                  </a:lnTo>
                  <a:lnTo>
                    <a:pt x="167" y="56"/>
                  </a:lnTo>
                  <a:lnTo>
                    <a:pt x="170" y="56"/>
                  </a:lnTo>
                  <a:lnTo>
                    <a:pt x="170" y="63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3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7" y="70"/>
                  </a:lnTo>
                  <a:lnTo>
                    <a:pt x="163" y="74"/>
                  </a:lnTo>
                  <a:lnTo>
                    <a:pt x="163" y="78"/>
                  </a:lnTo>
                  <a:lnTo>
                    <a:pt x="163" y="78"/>
                  </a:lnTo>
                  <a:lnTo>
                    <a:pt x="159" y="81"/>
                  </a:lnTo>
                  <a:lnTo>
                    <a:pt x="159" y="81"/>
                  </a:lnTo>
                  <a:lnTo>
                    <a:pt x="156" y="85"/>
                  </a:lnTo>
                  <a:lnTo>
                    <a:pt x="152" y="85"/>
                  </a:lnTo>
                  <a:lnTo>
                    <a:pt x="152" y="89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30" y="104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8" y="115"/>
                  </a:lnTo>
                  <a:lnTo>
                    <a:pt x="104" y="115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0" y="115"/>
                  </a:lnTo>
                  <a:lnTo>
                    <a:pt x="100" y="119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93" y="126"/>
                  </a:lnTo>
                  <a:lnTo>
                    <a:pt x="89" y="126"/>
                  </a:lnTo>
                  <a:lnTo>
                    <a:pt x="78" y="133"/>
                  </a:lnTo>
                  <a:lnTo>
                    <a:pt x="78" y="137"/>
                  </a:lnTo>
                  <a:lnTo>
                    <a:pt x="78" y="137"/>
                  </a:lnTo>
                  <a:lnTo>
                    <a:pt x="71" y="137"/>
                  </a:lnTo>
                  <a:lnTo>
                    <a:pt x="71" y="141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7" y="141"/>
                  </a:lnTo>
                  <a:lnTo>
                    <a:pt x="67" y="141"/>
                  </a:lnTo>
                  <a:lnTo>
                    <a:pt x="67" y="145"/>
                  </a:lnTo>
                  <a:lnTo>
                    <a:pt x="67" y="145"/>
                  </a:lnTo>
                  <a:lnTo>
                    <a:pt x="67" y="148"/>
                  </a:lnTo>
                  <a:lnTo>
                    <a:pt x="63" y="148"/>
                  </a:lnTo>
                  <a:lnTo>
                    <a:pt x="71" y="156"/>
                  </a:lnTo>
                  <a:lnTo>
                    <a:pt x="71" y="159"/>
                  </a:lnTo>
                  <a:lnTo>
                    <a:pt x="67" y="159"/>
                  </a:lnTo>
                  <a:lnTo>
                    <a:pt x="71" y="159"/>
                  </a:lnTo>
                  <a:lnTo>
                    <a:pt x="71" y="163"/>
                  </a:lnTo>
                  <a:lnTo>
                    <a:pt x="71" y="167"/>
                  </a:lnTo>
                  <a:lnTo>
                    <a:pt x="74" y="171"/>
                  </a:lnTo>
                  <a:lnTo>
                    <a:pt x="71" y="178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78"/>
                  </a:lnTo>
                  <a:lnTo>
                    <a:pt x="74" y="174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82"/>
                  </a:lnTo>
                  <a:lnTo>
                    <a:pt x="74" y="185"/>
                  </a:lnTo>
                  <a:lnTo>
                    <a:pt x="74" y="189"/>
                  </a:lnTo>
                  <a:lnTo>
                    <a:pt x="74" y="189"/>
                  </a:lnTo>
                  <a:lnTo>
                    <a:pt x="74" y="193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1" y="200"/>
                  </a:lnTo>
                  <a:lnTo>
                    <a:pt x="71" y="200"/>
                  </a:lnTo>
                  <a:lnTo>
                    <a:pt x="71" y="204"/>
                  </a:lnTo>
                  <a:lnTo>
                    <a:pt x="74" y="200"/>
                  </a:lnTo>
                  <a:lnTo>
                    <a:pt x="74" y="204"/>
                  </a:lnTo>
                  <a:lnTo>
                    <a:pt x="74" y="208"/>
                  </a:lnTo>
                  <a:lnTo>
                    <a:pt x="71" y="211"/>
                  </a:lnTo>
                  <a:lnTo>
                    <a:pt x="67" y="215"/>
                  </a:lnTo>
                  <a:lnTo>
                    <a:pt x="56" y="219"/>
                  </a:lnTo>
                  <a:lnTo>
                    <a:pt x="41" y="222"/>
                  </a:lnTo>
                  <a:lnTo>
                    <a:pt x="37" y="226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4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2" y="237"/>
                  </a:lnTo>
                  <a:lnTo>
                    <a:pt x="22" y="237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26" y="241"/>
                  </a:lnTo>
                  <a:lnTo>
                    <a:pt x="30" y="241"/>
                  </a:lnTo>
                  <a:lnTo>
                    <a:pt x="30" y="241"/>
                  </a:lnTo>
                  <a:lnTo>
                    <a:pt x="30" y="237"/>
                  </a:lnTo>
                  <a:lnTo>
                    <a:pt x="30" y="241"/>
                  </a:lnTo>
                  <a:lnTo>
                    <a:pt x="30" y="245"/>
                  </a:lnTo>
                  <a:lnTo>
                    <a:pt x="30" y="248"/>
                  </a:lnTo>
                  <a:lnTo>
                    <a:pt x="30" y="248"/>
                  </a:lnTo>
                  <a:lnTo>
                    <a:pt x="26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8"/>
                  </a:lnTo>
                  <a:lnTo>
                    <a:pt x="19" y="245"/>
                  </a:lnTo>
                  <a:lnTo>
                    <a:pt x="19" y="245"/>
                  </a:lnTo>
                  <a:lnTo>
                    <a:pt x="19" y="241"/>
                  </a:lnTo>
                  <a:lnTo>
                    <a:pt x="19" y="241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7"/>
                  </a:lnTo>
                  <a:lnTo>
                    <a:pt x="15" y="234"/>
                  </a:lnTo>
                  <a:lnTo>
                    <a:pt x="15" y="226"/>
                  </a:lnTo>
                  <a:lnTo>
                    <a:pt x="15" y="222"/>
                  </a:lnTo>
                  <a:lnTo>
                    <a:pt x="15" y="211"/>
                  </a:lnTo>
                  <a:lnTo>
                    <a:pt x="15" y="208"/>
                  </a:lnTo>
                  <a:lnTo>
                    <a:pt x="15" y="204"/>
                  </a:lnTo>
                  <a:lnTo>
                    <a:pt x="15" y="204"/>
                  </a:lnTo>
                  <a:lnTo>
                    <a:pt x="15" y="200"/>
                  </a:lnTo>
                  <a:lnTo>
                    <a:pt x="15" y="196"/>
                  </a:lnTo>
                  <a:lnTo>
                    <a:pt x="11" y="193"/>
                  </a:lnTo>
                  <a:lnTo>
                    <a:pt x="11" y="185"/>
                  </a:lnTo>
                  <a:lnTo>
                    <a:pt x="11" y="182"/>
                  </a:lnTo>
                  <a:lnTo>
                    <a:pt x="11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7" name="Freeform 151"/>
            <p:cNvSpPr/>
            <p:nvPr/>
          </p:nvSpPr>
          <p:spPr bwMode="auto">
            <a:xfrm>
              <a:off x="4926044" y="3682902"/>
              <a:ext cx="29593" cy="28306"/>
            </a:xfrm>
            <a:custGeom>
              <a:avLst/>
              <a:gdLst>
                <a:gd name="T0" fmla="*/ 19 w 23"/>
                <a:gd name="T1" fmla="*/ 3 h 22"/>
                <a:gd name="T2" fmla="*/ 19 w 23"/>
                <a:gd name="T3" fmla="*/ 3 h 22"/>
                <a:gd name="T4" fmla="*/ 19 w 23"/>
                <a:gd name="T5" fmla="*/ 3 h 22"/>
                <a:gd name="T6" fmla="*/ 23 w 23"/>
                <a:gd name="T7" fmla="*/ 7 h 22"/>
                <a:gd name="T8" fmla="*/ 23 w 23"/>
                <a:gd name="T9" fmla="*/ 7 h 22"/>
                <a:gd name="T10" fmla="*/ 23 w 23"/>
                <a:gd name="T11" fmla="*/ 11 h 22"/>
                <a:gd name="T12" fmla="*/ 23 w 23"/>
                <a:gd name="T13" fmla="*/ 11 h 22"/>
                <a:gd name="T14" fmla="*/ 23 w 23"/>
                <a:gd name="T15" fmla="*/ 14 h 22"/>
                <a:gd name="T16" fmla="*/ 23 w 23"/>
                <a:gd name="T17" fmla="*/ 14 h 22"/>
                <a:gd name="T18" fmla="*/ 23 w 23"/>
                <a:gd name="T19" fmla="*/ 14 h 22"/>
                <a:gd name="T20" fmla="*/ 19 w 23"/>
                <a:gd name="T21" fmla="*/ 14 h 22"/>
                <a:gd name="T22" fmla="*/ 19 w 23"/>
                <a:gd name="T23" fmla="*/ 18 h 22"/>
                <a:gd name="T24" fmla="*/ 19 w 23"/>
                <a:gd name="T25" fmla="*/ 22 h 22"/>
                <a:gd name="T26" fmla="*/ 15 w 23"/>
                <a:gd name="T27" fmla="*/ 22 h 22"/>
                <a:gd name="T28" fmla="*/ 12 w 23"/>
                <a:gd name="T29" fmla="*/ 22 h 22"/>
                <a:gd name="T30" fmla="*/ 4 w 23"/>
                <a:gd name="T31" fmla="*/ 18 h 22"/>
                <a:gd name="T32" fmla="*/ 4 w 23"/>
                <a:gd name="T33" fmla="*/ 14 h 22"/>
                <a:gd name="T34" fmla="*/ 0 w 23"/>
                <a:gd name="T35" fmla="*/ 14 h 22"/>
                <a:gd name="T36" fmla="*/ 0 w 23"/>
                <a:gd name="T37" fmla="*/ 11 h 22"/>
                <a:gd name="T38" fmla="*/ 0 w 23"/>
                <a:gd name="T39" fmla="*/ 7 h 22"/>
                <a:gd name="T40" fmla="*/ 4 w 23"/>
                <a:gd name="T41" fmla="*/ 3 h 22"/>
                <a:gd name="T42" fmla="*/ 8 w 23"/>
                <a:gd name="T43" fmla="*/ 0 h 22"/>
                <a:gd name="T44" fmla="*/ 8 w 23"/>
                <a:gd name="T45" fmla="*/ 0 h 22"/>
                <a:gd name="T46" fmla="*/ 12 w 23"/>
                <a:gd name="T47" fmla="*/ 0 h 22"/>
                <a:gd name="T48" fmla="*/ 15 w 23"/>
                <a:gd name="T49" fmla="*/ 3 h 22"/>
                <a:gd name="T50" fmla="*/ 19 w 23"/>
                <a:gd name="T51" fmla="*/ 3 h 22"/>
                <a:gd name="T52" fmla="*/ 19 w 23"/>
                <a:gd name="T5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9" y="3"/>
                  </a:moveTo>
                  <a:lnTo>
                    <a:pt x="19" y="3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8" name="Freeform 152"/>
            <p:cNvSpPr>
              <a:spLocks noEditPoints="1"/>
            </p:cNvSpPr>
            <p:nvPr/>
          </p:nvSpPr>
          <p:spPr bwMode="auto">
            <a:xfrm>
              <a:off x="4626258" y="3610850"/>
              <a:ext cx="343531" cy="262473"/>
            </a:xfrm>
            <a:custGeom>
              <a:avLst/>
              <a:gdLst>
                <a:gd name="T0" fmla="*/ 4 w 267"/>
                <a:gd name="T1" fmla="*/ 96 h 204"/>
                <a:gd name="T2" fmla="*/ 15 w 267"/>
                <a:gd name="T3" fmla="*/ 96 h 204"/>
                <a:gd name="T4" fmla="*/ 30 w 267"/>
                <a:gd name="T5" fmla="*/ 104 h 204"/>
                <a:gd name="T6" fmla="*/ 41 w 267"/>
                <a:gd name="T7" fmla="*/ 108 h 204"/>
                <a:gd name="T8" fmla="*/ 48 w 267"/>
                <a:gd name="T9" fmla="*/ 100 h 204"/>
                <a:gd name="T10" fmla="*/ 67 w 267"/>
                <a:gd name="T11" fmla="*/ 48 h 204"/>
                <a:gd name="T12" fmla="*/ 71 w 267"/>
                <a:gd name="T13" fmla="*/ 70 h 204"/>
                <a:gd name="T14" fmla="*/ 85 w 267"/>
                <a:gd name="T15" fmla="*/ 70 h 204"/>
                <a:gd name="T16" fmla="*/ 104 w 267"/>
                <a:gd name="T17" fmla="*/ 59 h 204"/>
                <a:gd name="T18" fmla="*/ 122 w 267"/>
                <a:gd name="T19" fmla="*/ 52 h 204"/>
                <a:gd name="T20" fmla="*/ 137 w 267"/>
                <a:gd name="T21" fmla="*/ 56 h 204"/>
                <a:gd name="T22" fmla="*/ 152 w 267"/>
                <a:gd name="T23" fmla="*/ 56 h 204"/>
                <a:gd name="T24" fmla="*/ 152 w 267"/>
                <a:gd name="T25" fmla="*/ 44 h 204"/>
                <a:gd name="T26" fmla="*/ 163 w 267"/>
                <a:gd name="T27" fmla="*/ 37 h 204"/>
                <a:gd name="T28" fmla="*/ 171 w 267"/>
                <a:gd name="T29" fmla="*/ 30 h 204"/>
                <a:gd name="T30" fmla="*/ 178 w 267"/>
                <a:gd name="T31" fmla="*/ 18 h 204"/>
                <a:gd name="T32" fmla="*/ 185 w 267"/>
                <a:gd name="T33" fmla="*/ 15 h 204"/>
                <a:gd name="T34" fmla="*/ 196 w 267"/>
                <a:gd name="T35" fmla="*/ 7 h 204"/>
                <a:gd name="T36" fmla="*/ 208 w 267"/>
                <a:gd name="T37" fmla="*/ 4 h 204"/>
                <a:gd name="T38" fmla="*/ 219 w 267"/>
                <a:gd name="T39" fmla="*/ 0 h 204"/>
                <a:gd name="T40" fmla="*/ 233 w 267"/>
                <a:gd name="T41" fmla="*/ 4 h 204"/>
                <a:gd name="T42" fmla="*/ 248 w 267"/>
                <a:gd name="T43" fmla="*/ 7 h 204"/>
                <a:gd name="T44" fmla="*/ 252 w 267"/>
                <a:gd name="T45" fmla="*/ 26 h 204"/>
                <a:gd name="T46" fmla="*/ 252 w 267"/>
                <a:gd name="T47" fmla="*/ 56 h 204"/>
                <a:gd name="T48" fmla="*/ 241 w 267"/>
                <a:gd name="T49" fmla="*/ 56 h 204"/>
                <a:gd name="T50" fmla="*/ 237 w 267"/>
                <a:gd name="T51" fmla="*/ 70 h 204"/>
                <a:gd name="T52" fmla="*/ 252 w 267"/>
                <a:gd name="T53" fmla="*/ 74 h 204"/>
                <a:gd name="T54" fmla="*/ 267 w 267"/>
                <a:gd name="T55" fmla="*/ 70 h 204"/>
                <a:gd name="T56" fmla="*/ 263 w 267"/>
                <a:gd name="T57" fmla="*/ 85 h 204"/>
                <a:gd name="T58" fmla="*/ 252 w 267"/>
                <a:gd name="T59" fmla="*/ 104 h 204"/>
                <a:gd name="T60" fmla="*/ 241 w 267"/>
                <a:gd name="T61" fmla="*/ 111 h 204"/>
                <a:gd name="T62" fmla="*/ 230 w 267"/>
                <a:gd name="T63" fmla="*/ 122 h 204"/>
                <a:gd name="T64" fmla="*/ 211 w 267"/>
                <a:gd name="T65" fmla="*/ 148 h 204"/>
                <a:gd name="T66" fmla="*/ 185 w 267"/>
                <a:gd name="T67" fmla="*/ 167 h 204"/>
                <a:gd name="T68" fmla="*/ 167 w 267"/>
                <a:gd name="T69" fmla="*/ 182 h 204"/>
                <a:gd name="T70" fmla="*/ 152 w 267"/>
                <a:gd name="T71" fmla="*/ 185 h 204"/>
                <a:gd name="T72" fmla="*/ 141 w 267"/>
                <a:gd name="T73" fmla="*/ 193 h 204"/>
                <a:gd name="T74" fmla="*/ 130 w 267"/>
                <a:gd name="T75" fmla="*/ 193 h 204"/>
                <a:gd name="T76" fmla="*/ 104 w 267"/>
                <a:gd name="T77" fmla="*/ 193 h 204"/>
                <a:gd name="T78" fmla="*/ 89 w 267"/>
                <a:gd name="T79" fmla="*/ 193 h 204"/>
                <a:gd name="T80" fmla="*/ 82 w 267"/>
                <a:gd name="T81" fmla="*/ 197 h 204"/>
                <a:gd name="T82" fmla="*/ 63 w 267"/>
                <a:gd name="T83" fmla="*/ 197 h 204"/>
                <a:gd name="T84" fmla="*/ 52 w 267"/>
                <a:gd name="T85" fmla="*/ 204 h 204"/>
                <a:gd name="T86" fmla="*/ 37 w 267"/>
                <a:gd name="T87" fmla="*/ 197 h 204"/>
                <a:gd name="T88" fmla="*/ 30 w 267"/>
                <a:gd name="T89" fmla="*/ 193 h 204"/>
                <a:gd name="T90" fmla="*/ 26 w 267"/>
                <a:gd name="T91" fmla="*/ 189 h 204"/>
                <a:gd name="T92" fmla="*/ 19 w 267"/>
                <a:gd name="T93" fmla="*/ 171 h 204"/>
                <a:gd name="T94" fmla="*/ 26 w 267"/>
                <a:gd name="T95" fmla="*/ 167 h 204"/>
                <a:gd name="T96" fmla="*/ 19 w 267"/>
                <a:gd name="T97" fmla="*/ 145 h 204"/>
                <a:gd name="T98" fmla="*/ 8 w 267"/>
                <a:gd name="T99" fmla="*/ 108 h 204"/>
                <a:gd name="T100" fmla="*/ 174 w 267"/>
                <a:gd name="T101" fmla="*/ 130 h 204"/>
                <a:gd name="T102" fmla="*/ 185 w 267"/>
                <a:gd name="T103" fmla="*/ 133 h 204"/>
                <a:gd name="T104" fmla="*/ 196 w 267"/>
                <a:gd name="T105" fmla="*/ 126 h 204"/>
                <a:gd name="T106" fmla="*/ 200 w 267"/>
                <a:gd name="T107" fmla="*/ 119 h 204"/>
                <a:gd name="T108" fmla="*/ 200 w 267"/>
                <a:gd name="T109" fmla="*/ 104 h 204"/>
                <a:gd name="T110" fmla="*/ 193 w 267"/>
                <a:gd name="T111" fmla="*/ 100 h 204"/>
                <a:gd name="T112" fmla="*/ 178 w 267"/>
                <a:gd name="T113" fmla="*/ 108 h 204"/>
                <a:gd name="T114" fmla="*/ 174 w 267"/>
                <a:gd name="T115" fmla="*/ 12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04">
                  <a:moveTo>
                    <a:pt x="0" y="100"/>
                  </a:moveTo>
                  <a:lnTo>
                    <a:pt x="4" y="10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8" y="93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5" y="93"/>
                  </a:lnTo>
                  <a:lnTo>
                    <a:pt x="15" y="96"/>
                  </a:lnTo>
                  <a:lnTo>
                    <a:pt x="15" y="104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7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41" y="104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2" y="96"/>
                  </a:lnTo>
                  <a:lnTo>
                    <a:pt x="56" y="96"/>
                  </a:lnTo>
                  <a:lnTo>
                    <a:pt x="59" y="96"/>
                  </a:lnTo>
                  <a:lnTo>
                    <a:pt x="59" y="44"/>
                  </a:lnTo>
                  <a:lnTo>
                    <a:pt x="67" y="48"/>
                  </a:lnTo>
                  <a:lnTo>
                    <a:pt x="67" y="52"/>
                  </a:lnTo>
                  <a:lnTo>
                    <a:pt x="71" y="59"/>
                  </a:lnTo>
                  <a:lnTo>
                    <a:pt x="71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82" y="70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9" y="67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0" y="63"/>
                  </a:lnTo>
                  <a:lnTo>
                    <a:pt x="104" y="59"/>
                  </a:lnTo>
                  <a:lnTo>
                    <a:pt x="108" y="52"/>
                  </a:lnTo>
                  <a:lnTo>
                    <a:pt x="111" y="48"/>
                  </a:lnTo>
                  <a:lnTo>
                    <a:pt x="115" y="48"/>
                  </a:lnTo>
                  <a:lnTo>
                    <a:pt x="119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30" y="56"/>
                  </a:lnTo>
                  <a:lnTo>
                    <a:pt x="133" y="56"/>
                  </a:lnTo>
                  <a:lnTo>
                    <a:pt x="133" y="56"/>
                  </a:lnTo>
                  <a:lnTo>
                    <a:pt x="137" y="56"/>
                  </a:lnTo>
                  <a:lnTo>
                    <a:pt x="141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8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4"/>
                  </a:lnTo>
                  <a:lnTo>
                    <a:pt x="156" y="41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3" y="37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71" y="33"/>
                  </a:lnTo>
                  <a:lnTo>
                    <a:pt x="171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1" y="26"/>
                  </a:lnTo>
                  <a:lnTo>
                    <a:pt x="171" y="22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5" y="15"/>
                  </a:lnTo>
                  <a:lnTo>
                    <a:pt x="185" y="15"/>
                  </a:lnTo>
                  <a:lnTo>
                    <a:pt x="185" y="11"/>
                  </a:lnTo>
                  <a:lnTo>
                    <a:pt x="189" y="11"/>
                  </a:lnTo>
                  <a:lnTo>
                    <a:pt x="193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196" y="7"/>
                  </a:lnTo>
                  <a:lnTo>
                    <a:pt x="200" y="7"/>
                  </a:lnTo>
                  <a:lnTo>
                    <a:pt x="204" y="7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9" y="0"/>
                  </a:lnTo>
                  <a:lnTo>
                    <a:pt x="222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3" y="4"/>
                  </a:lnTo>
                  <a:lnTo>
                    <a:pt x="237" y="0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48" y="7"/>
                  </a:lnTo>
                  <a:lnTo>
                    <a:pt x="248" y="15"/>
                  </a:lnTo>
                  <a:lnTo>
                    <a:pt x="252" y="18"/>
                  </a:lnTo>
                  <a:lnTo>
                    <a:pt x="252" y="2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2" y="30"/>
                  </a:lnTo>
                  <a:lnTo>
                    <a:pt x="252" y="33"/>
                  </a:lnTo>
                  <a:lnTo>
                    <a:pt x="252" y="44"/>
                  </a:lnTo>
                  <a:lnTo>
                    <a:pt x="252" y="48"/>
                  </a:lnTo>
                  <a:lnTo>
                    <a:pt x="252" y="56"/>
                  </a:lnTo>
                  <a:lnTo>
                    <a:pt x="252" y="59"/>
                  </a:lnTo>
                  <a:lnTo>
                    <a:pt x="248" y="59"/>
                  </a:lnTo>
                  <a:lnTo>
                    <a:pt x="245" y="56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33" y="67"/>
                  </a:lnTo>
                  <a:lnTo>
                    <a:pt x="233" y="70"/>
                  </a:lnTo>
                  <a:lnTo>
                    <a:pt x="237" y="70"/>
                  </a:lnTo>
                  <a:lnTo>
                    <a:pt x="237" y="74"/>
                  </a:lnTo>
                  <a:lnTo>
                    <a:pt x="245" y="78"/>
                  </a:lnTo>
                  <a:lnTo>
                    <a:pt x="248" y="78"/>
                  </a:lnTo>
                  <a:lnTo>
                    <a:pt x="252" y="78"/>
                  </a:lnTo>
                  <a:lnTo>
                    <a:pt x="252" y="74"/>
                  </a:lnTo>
                  <a:lnTo>
                    <a:pt x="252" y="70"/>
                  </a:lnTo>
                  <a:lnTo>
                    <a:pt x="256" y="70"/>
                  </a:lnTo>
                  <a:lnTo>
                    <a:pt x="256" y="70"/>
                  </a:lnTo>
                  <a:lnTo>
                    <a:pt x="263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3" y="74"/>
                  </a:lnTo>
                  <a:lnTo>
                    <a:pt x="267" y="74"/>
                  </a:lnTo>
                  <a:lnTo>
                    <a:pt x="263" y="82"/>
                  </a:lnTo>
                  <a:lnTo>
                    <a:pt x="263" y="85"/>
                  </a:lnTo>
                  <a:lnTo>
                    <a:pt x="259" y="89"/>
                  </a:lnTo>
                  <a:lnTo>
                    <a:pt x="259" y="96"/>
                  </a:lnTo>
                  <a:lnTo>
                    <a:pt x="256" y="96"/>
                  </a:lnTo>
                  <a:lnTo>
                    <a:pt x="256" y="100"/>
                  </a:lnTo>
                  <a:lnTo>
                    <a:pt x="252" y="104"/>
                  </a:lnTo>
                  <a:lnTo>
                    <a:pt x="248" y="104"/>
                  </a:lnTo>
                  <a:lnTo>
                    <a:pt x="248" y="108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1" y="111"/>
                  </a:lnTo>
                  <a:lnTo>
                    <a:pt x="237" y="115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3" y="122"/>
                  </a:lnTo>
                  <a:lnTo>
                    <a:pt x="230" y="122"/>
                  </a:lnTo>
                  <a:lnTo>
                    <a:pt x="226" y="126"/>
                  </a:lnTo>
                  <a:lnTo>
                    <a:pt x="219" y="137"/>
                  </a:lnTo>
                  <a:lnTo>
                    <a:pt x="215" y="141"/>
                  </a:lnTo>
                  <a:lnTo>
                    <a:pt x="215" y="148"/>
                  </a:lnTo>
                  <a:lnTo>
                    <a:pt x="211" y="148"/>
                  </a:lnTo>
                  <a:lnTo>
                    <a:pt x="208" y="152"/>
                  </a:lnTo>
                  <a:lnTo>
                    <a:pt x="208" y="152"/>
                  </a:lnTo>
                  <a:lnTo>
                    <a:pt x="204" y="152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5" y="171"/>
                  </a:lnTo>
                  <a:lnTo>
                    <a:pt x="185" y="171"/>
                  </a:lnTo>
                  <a:lnTo>
                    <a:pt x="171" y="178"/>
                  </a:lnTo>
                  <a:lnTo>
                    <a:pt x="171" y="182"/>
                  </a:lnTo>
                  <a:lnTo>
                    <a:pt x="167" y="182"/>
                  </a:lnTo>
                  <a:lnTo>
                    <a:pt x="167" y="182"/>
                  </a:lnTo>
                  <a:lnTo>
                    <a:pt x="159" y="185"/>
                  </a:lnTo>
                  <a:lnTo>
                    <a:pt x="156" y="185"/>
                  </a:lnTo>
                  <a:lnTo>
                    <a:pt x="152" y="185"/>
                  </a:lnTo>
                  <a:lnTo>
                    <a:pt x="152" y="185"/>
                  </a:lnTo>
                  <a:lnTo>
                    <a:pt x="145" y="185"/>
                  </a:lnTo>
                  <a:lnTo>
                    <a:pt x="141" y="185"/>
                  </a:lnTo>
                  <a:lnTo>
                    <a:pt x="141" y="189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30" y="189"/>
                  </a:lnTo>
                  <a:lnTo>
                    <a:pt x="126" y="193"/>
                  </a:lnTo>
                  <a:lnTo>
                    <a:pt x="130" y="193"/>
                  </a:lnTo>
                  <a:lnTo>
                    <a:pt x="126" y="197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1" y="189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4" y="193"/>
                  </a:lnTo>
                  <a:lnTo>
                    <a:pt x="100" y="193"/>
                  </a:lnTo>
                  <a:lnTo>
                    <a:pt x="89" y="193"/>
                  </a:lnTo>
                  <a:lnTo>
                    <a:pt x="89" y="193"/>
                  </a:lnTo>
                  <a:lnTo>
                    <a:pt x="85" y="197"/>
                  </a:lnTo>
                  <a:lnTo>
                    <a:pt x="85" y="193"/>
                  </a:lnTo>
                  <a:lnTo>
                    <a:pt x="82" y="193"/>
                  </a:lnTo>
                  <a:lnTo>
                    <a:pt x="82" y="197"/>
                  </a:lnTo>
                  <a:lnTo>
                    <a:pt x="82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67" y="197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59" y="197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48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37" y="197"/>
                  </a:lnTo>
                  <a:lnTo>
                    <a:pt x="37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7"/>
                  </a:lnTo>
                  <a:lnTo>
                    <a:pt x="34" y="193"/>
                  </a:lnTo>
                  <a:lnTo>
                    <a:pt x="30" y="193"/>
                  </a:lnTo>
                  <a:lnTo>
                    <a:pt x="26" y="193"/>
                  </a:lnTo>
                  <a:lnTo>
                    <a:pt x="26" y="197"/>
                  </a:lnTo>
                  <a:lnTo>
                    <a:pt x="22" y="197"/>
                  </a:lnTo>
                  <a:lnTo>
                    <a:pt x="22" y="193"/>
                  </a:lnTo>
                  <a:lnTo>
                    <a:pt x="26" y="189"/>
                  </a:lnTo>
                  <a:lnTo>
                    <a:pt x="22" y="185"/>
                  </a:lnTo>
                  <a:lnTo>
                    <a:pt x="26" y="182"/>
                  </a:lnTo>
                  <a:lnTo>
                    <a:pt x="22" y="178"/>
                  </a:lnTo>
                  <a:lnTo>
                    <a:pt x="22" y="174"/>
                  </a:lnTo>
                  <a:lnTo>
                    <a:pt x="19" y="171"/>
                  </a:lnTo>
                  <a:lnTo>
                    <a:pt x="19" y="167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2" y="156"/>
                  </a:lnTo>
                  <a:lnTo>
                    <a:pt x="26" y="156"/>
                  </a:lnTo>
                  <a:lnTo>
                    <a:pt x="19" y="148"/>
                  </a:lnTo>
                  <a:lnTo>
                    <a:pt x="19" y="145"/>
                  </a:lnTo>
                  <a:lnTo>
                    <a:pt x="15" y="137"/>
                  </a:lnTo>
                  <a:lnTo>
                    <a:pt x="11" y="130"/>
                  </a:lnTo>
                  <a:lnTo>
                    <a:pt x="8" y="122"/>
                  </a:lnTo>
                  <a:lnTo>
                    <a:pt x="11" y="119"/>
                  </a:lnTo>
                  <a:lnTo>
                    <a:pt x="8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74" y="130"/>
                  </a:moveTo>
                  <a:lnTo>
                    <a:pt x="178" y="130"/>
                  </a:lnTo>
                  <a:lnTo>
                    <a:pt x="178" y="133"/>
                  </a:lnTo>
                  <a:lnTo>
                    <a:pt x="182" y="133"/>
                  </a:lnTo>
                  <a:lnTo>
                    <a:pt x="185" y="133"/>
                  </a:lnTo>
                  <a:lnTo>
                    <a:pt x="185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6" y="126"/>
                  </a:lnTo>
                  <a:lnTo>
                    <a:pt x="200" y="126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0" y="119"/>
                  </a:lnTo>
                  <a:lnTo>
                    <a:pt x="200" y="119"/>
                  </a:lnTo>
                  <a:lnTo>
                    <a:pt x="204" y="119"/>
                  </a:lnTo>
                  <a:lnTo>
                    <a:pt x="208" y="115"/>
                  </a:lnTo>
                  <a:lnTo>
                    <a:pt x="208" y="111"/>
                  </a:lnTo>
                  <a:lnTo>
                    <a:pt x="204" y="104"/>
                  </a:lnTo>
                  <a:lnTo>
                    <a:pt x="200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6" y="104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189" y="104"/>
                  </a:lnTo>
                  <a:lnTo>
                    <a:pt x="189" y="104"/>
                  </a:lnTo>
                  <a:lnTo>
                    <a:pt x="185" y="104"/>
                  </a:lnTo>
                  <a:lnTo>
                    <a:pt x="182" y="108"/>
                  </a:lnTo>
                  <a:lnTo>
                    <a:pt x="178" y="108"/>
                  </a:lnTo>
                  <a:lnTo>
                    <a:pt x="174" y="115"/>
                  </a:lnTo>
                  <a:lnTo>
                    <a:pt x="171" y="115"/>
                  </a:lnTo>
                  <a:lnTo>
                    <a:pt x="171" y="119"/>
                  </a:lnTo>
                  <a:lnTo>
                    <a:pt x="171" y="119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174" y="126"/>
                  </a:lnTo>
                  <a:lnTo>
                    <a:pt x="174" y="1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9" name="Freeform 153"/>
            <p:cNvSpPr/>
            <p:nvPr/>
          </p:nvSpPr>
          <p:spPr bwMode="auto">
            <a:xfrm>
              <a:off x="4846271" y="3739514"/>
              <a:ext cx="47606" cy="42459"/>
            </a:xfrm>
            <a:custGeom>
              <a:avLst/>
              <a:gdLst>
                <a:gd name="T0" fmla="*/ 3 w 37"/>
                <a:gd name="T1" fmla="*/ 30 h 33"/>
                <a:gd name="T2" fmla="*/ 3 w 37"/>
                <a:gd name="T3" fmla="*/ 26 h 33"/>
                <a:gd name="T4" fmla="*/ 3 w 37"/>
                <a:gd name="T5" fmla="*/ 22 h 33"/>
                <a:gd name="T6" fmla="*/ 3 w 37"/>
                <a:gd name="T7" fmla="*/ 22 h 33"/>
                <a:gd name="T8" fmla="*/ 0 w 37"/>
                <a:gd name="T9" fmla="*/ 19 h 33"/>
                <a:gd name="T10" fmla="*/ 0 w 37"/>
                <a:gd name="T11" fmla="*/ 19 h 33"/>
                <a:gd name="T12" fmla="*/ 0 w 37"/>
                <a:gd name="T13" fmla="*/ 15 h 33"/>
                <a:gd name="T14" fmla="*/ 3 w 37"/>
                <a:gd name="T15" fmla="*/ 15 h 33"/>
                <a:gd name="T16" fmla="*/ 7 w 37"/>
                <a:gd name="T17" fmla="*/ 8 h 33"/>
                <a:gd name="T18" fmla="*/ 11 w 37"/>
                <a:gd name="T19" fmla="*/ 8 h 33"/>
                <a:gd name="T20" fmla="*/ 14 w 37"/>
                <a:gd name="T21" fmla="*/ 4 h 33"/>
                <a:gd name="T22" fmla="*/ 18 w 37"/>
                <a:gd name="T23" fmla="*/ 4 h 33"/>
                <a:gd name="T24" fmla="*/ 18 w 37"/>
                <a:gd name="T25" fmla="*/ 4 h 33"/>
                <a:gd name="T26" fmla="*/ 22 w 37"/>
                <a:gd name="T27" fmla="*/ 0 h 33"/>
                <a:gd name="T28" fmla="*/ 22 w 37"/>
                <a:gd name="T29" fmla="*/ 0 h 33"/>
                <a:gd name="T30" fmla="*/ 25 w 37"/>
                <a:gd name="T31" fmla="*/ 4 h 33"/>
                <a:gd name="T32" fmla="*/ 25 w 37"/>
                <a:gd name="T33" fmla="*/ 4 h 33"/>
                <a:gd name="T34" fmla="*/ 25 w 37"/>
                <a:gd name="T35" fmla="*/ 4 h 33"/>
                <a:gd name="T36" fmla="*/ 29 w 37"/>
                <a:gd name="T37" fmla="*/ 4 h 33"/>
                <a:gd name="T38" fmla="*/ 33 w 37"/>
                <a:gd name="T39" fmla="*/ 4 h 33"/>
                <a:gd name="T40" fmla="*/ 37 w 37"/>
                <a:gd name="T41" fmla="*/ 11 h 33"/>
                <a:gd name="T42" fmla="*/ 37 w 37"/>
                <a:gd name="T43" fmla="*/ 15 h 33"/>
                <a:gd name="T44" fmla="*/ 33 w 37"/>
                <a:gd name="T45" fmla="*/ 19 h 33"/>
                <a:gd name="T46" fmla="*/ 29 w 37"/>
                <a:gd name="T47" fmla="*/ 19 h 33"/>
                <a:gd name="T48" fmla="*/ 29 w 37"/>
                <a:gd name="T49" fmla="*/ 19 h 33"/>
                <a:gd name="T50" fmla="*/ 33 w 37"/>
                <a:gd name="T51" fmla="*/ 22 h 33"/>
                <a:gd name="T52" fmla="*/ 33 w 37"/>
                <a:gd name="T53" fmla="*/ 22 h 33"/>
                <a:gd name="T54" fmla="*/ 29 w 37"/>
                <a:gd name="T55" fmla="*/ 26 h 33"/>
                <a:gd name="T56" fmla="*/ 25 w 37"/>
                <a:gd name="T57" fmla="*/ 26 h 33"/>
                <a:gd name="T58" fmla="*/ 22 w 37"/>
                <a:gd name="T59" fmla="*/ 26 h 33"/>
                <a:gd name="T60" fmla="*/ 22 w 37"/>
                <a:gd name="T61" fmla="*/ 26 h 33"/>
                <a:gd name="T62" fmla="*/ 18 w 37"/>
                <a:gd name="T63" fmla="*/ 26 h 33"/>
                <a:gd name="T64" fmla="*/ 18 w 37"/>
                <a:gd name="T65" fmla="*/ 30 h 33"/>
                <a:gd name="T66" fmla="*/ 14 w 37"/>
                <a:gd name="T67" fmla="*/ 33 h 33"/>
                <a:gd name="T68" fmla="*/ 14 w 37"/>
                <a:gd name="T69" fmla="*/ 33 h 33"/>
                <a:gd name="T70" fmla="*/ 11 w 37"/>
                <a:gd name="T71" fmla="*/ 33 h 33"/>
                <a:gd name="T72" fmla="*/ 7 w 37"/>
                <a:gd name="T73" fmla="*/ 33 h 33"/>
                <a:gd name="T74" fmla="*/ 7 w 37"/>
                <a:gd name="T75" fmla="*/ 30 h 33"/>
                <a:gd name="T76" fmla="*/ 3 w 37"/>
                <a:gd name="T7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3">
                  <a:moveTo>
                    <a:pt x="3" y="30"/>
                  </a:moveTo>
                  <a:lnTo>
                    <a:pt x="3" y="2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3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9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3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0" name="Freeform 154"/>
            <p:cNvSpPr>
              <a:spLocks noEditPoints="1"/>
            </p:cNvSpPr>
            <p:nvPr/>
          </p:nvSpPr>
          <p:spPr bwMode="auto">
            <a:xfrm>
              <a:off x="6646269" y="3386976"/>
              <a:ext cx="862043" cy="829877"/>
            </a:xfrm>
            <a:custGeom>
              <a:avLst/>
              <a:gdLst>
                <a:gd name="T0" fmla="*/ 179 w 181"/>
                <a:gd name="T1" fmla="*/ 73 h 174"/>
                <a:gd name="T2" fmla="*/ 154 w 181"/>
                <a:gd name="T3" fmla="*/ 37 h 174"/>
                <a:gd name="T4" fmla="*/ 123 w 181"/>
                <a:gd name="T5" fmla="*/ 29 h 174"/>
                <a:gd name="T6" fmla="*/ 111 w 181"/>
                <a:gd name="T7" fmla="*/ 16 h 174"/>
                <a:gd name="T8" fmla="*/ 112 w 181"/>
                <a:gd name="T9" fmla="*/ 17 h 174"/>
                <a:gd name="T10" fmla="*/ 110 w 181"/>
                <a:gd name="T11" fmla="*/ 7 h 174"/>
                <a:gd name="T12" fmla="*/ 86 w 181"/>
                <a:gd name="T13" fmla="*/ 4 h 174"/>
                <a:gd name="T14" fmla="*/ 86 w 181"/>
                <a:gd name="T15" fmla="*/ 4 h 174"/>
                <a:gd name="T16" fmla="*/ 58 w 181"/>
                <a:gd name="T17" fmla="*/ 22 h 174"/>
                <a:gd name="T18" fmla="*/ 1 w 181"/>
                <a:gd name="T19" fmla="*/ 65 h 174"/>
                <a:gd name="T20" fmla="*/ 98 w 181"/>
                <a:gd name="T21" fmla="*/ 124 h 174"/>
                <a:gd name="T22" fmla="*/ 133 w 181"/>
                <a:gd name="T23" fmla="*/ 144 h 174"/>
                <a:gd name="T24" fmla="*/ 122 w 181"/>
                <a:gd name="T25" fmla="*/ 154 h 174"/>
                <a:gd name="T26" fmla="*/ 137 w 181"/>
                <a:gd name="T27" fmla="*/ 150 h 174"/>
                <a:gd name="T28" fmla="*/ 132 w 181"/>
                <a:gd name="T29" fmla="*/ 168 h 174"/>
                <a:gd name="T30" fmla="*/ 120 w 181"/>
                <a:gd name="T31" fmla="*/ 167 h 174"/>
                <a:gd name="T32" fmla="*/ 123 w 181"/>
                <a:gd name="T33" fmla="*/ 156 h 174"/>
                <a:gd name="T34" fmla="*/ 135 w 181"/>
                <a:gd name="T35" fmla="*/ 157 h 174"/>
                <a:gd name="T36" fmla="*/ 130 w 181"/>
                <a:gd name="T37" fmla="*/ 169 h 174"/>
                <a:gd name="T38" fmla="*/ 125 w 181"/>
                <a:gd name="T39" fmla="*/ 173 h 174"/>
                <a:gd name="T40" fmla="*/ 9 w 181"/>
                <a:gd name="T41" fmla="*/ 115 h 174"/>
                <a:gd name="T42" fmla="*/ 22 w 181"/>
                <a:gd name="T43" fmla="*/ 111 h 174"/>
                <a:gd name="T44" fmla="*/ 38 w 181"/>
                <a:gd name="T45" fmla="*/ 110 h 174"/>
                <a:gd name="T46" fmla="*/ 58 w 181"/>
                <a:gd name="T47" fmla="*/ 102 h 174"/>
                <a:gd name="T48" fmla="*/ 83 w 181"/>
                <a:gd name="T49" fmla="*/ 102 h 174"/>
                <a:gd name="T50" fmla="*/ 91 w 181"/>
                <a:gd name="T51" fmla="*/ 115 h 174"/>
                <a:gd name="T52" fmla="*/ 99 w 181"/>
                <a:gd name="T53" fmla="*/ 111 h 174"/>
                <a:gd name="T54" fmla="*/ 100 w 181"/>
                <a:gd name="T55" fmla="*/ 116 h 174"/>
                <a:gd name="T56" fmla="*/ 102 w 181"/>
                <a:gd name="T57" fmla="*/ 123 h 174"/>
                <a:gd name="T58" fmla="*/ 106 w 181"/>
                <a:gd name="T59" fmla="*/ 133 h 174"/>
                <a:gd name="T60" fmla="*/ 120 w 181"/>
                <a:gd name="T61" fmla="*/ 143 h 174"/>
                <a:gd name="T62" fmla="*/ 130 w 181"/>
                <a:gd name="T63" fmla="*/ 141 h 174"/>
                <a:gd name="T64" fmla="*/ 139 w 181"/>
                <a:gd name="T65" fmla="*/ 140 h 174"/>
                <a:gd name="T66" fmla="*/ 153 w 181"/>
                <a:gd name="T67" fmla="*/ 129 h 174"/>
                <a:gd name="T68" fmla="*/ 167 w 181"/>
                <a:gd name="T69" fmla="*/ 110 h 174"/>
                <a:gd name="T70" fmla="*/ 176 w 181"/>
                <a:gd name="T71" fmla="*/ 92 h 174"/>
                <a:gd name="T72" fmla="*/ 178 w 181"/>
                <a:gd name="T73" fmla="*/ 71 h 174"/>
                <a:gd name="T74" fmla="*/ 170 w 181"/>
                <a:gd name="T75" fmla="*/ 59 h 174"/>
                <a:gd name="T76" fmla="*/ 166 w 181"/>
                <a:gd name="T77" fmla="*/ 53 h 174"/>
                <a:gd name="T78" fmla="*/ 159 w 181"/>
                <a:gd name="T79" fmla="*/ 43 h 174"/>
                <a:gd name="T80" fmla="*/ 152 w 181"/>
                <a:gd name="T81" fmla="*/ 31 h 174"/>
                <a:gd name="T82" fmla="*/ 146 w 181"/>
                <a:gd name="T83" fmla="*/ 18 h 174"/>
                <a:gd name="T84" fmla="*/ 141 w 181"/>
                <a:gd name="T85" fmla="*/ 5 h 174"/>
                <a:gd name="T86" fmla="*/ 135 w 181"/>
                <a:gd name="T87" fmla="*/ 13 h 174"/>
                <a:gd name="T88" fmla="*/ 130 w 181"/>
                <a:gd name="T89" fmla="*/ 33 h 174"/>
                <a:gd name="T90" fmla="*/ 113 w 181"/>
                <a:gd name="T91" fmla="*/ 25 h 174"/>
                <a:gd name="T92" fmla="*/ 110 w 181"/>
                <a:gd name="T93" fmla="*/ 13 h 174"/>
                <a:gd name="T94" fmla="*/ 112 w 181"/>
                <a:gd name="T95" fmla="*/ 9 h 174"/>
                <a:gd name="T96" fmla="*/ 105 w 181"/>
                <a:gd name="T97" fmla="*/ 7 h 174"/>
                <a:gd name="T98" fmla="*/ 93 w 181"/>
                <a:gd name="T99" fmla="*/ 4 h 174"/>
                <a:gd name="T100" fmla="*/ 88 w 181"/>
                <a:gd name="T101" fmla="*/ 9 h 174"/>
                <a:gd name="T102" fmla="*/ 82 w 181"/>
                <a:gd name="T103" fmla="*/ 15 h 174"/>
                <a:gd name="T104" fmla="*/ 79 w 181"/>
                <a:gd name="T105" fmla="*/ 20 h 174"/>
                <a:gd name="T106" fmla="*/ 74 w 181"/>
                <a:gd name="T107" fmla="*/ 22 h 174"/>
                <a:gd name="T108" fmla="*/ 65 w 181"/>
                <a:gd name="T109" fmla="*/ 17 h 174"/>
                <a:gd name="T110" fmla="*/ 60 w 181"/>
                <a:gd name="T111" fmla="*/ 22 h 174"/>
                <a:gd name="T112" fmla="*/ 56 w 181"/>
                <a:gd name="T113" fmla="*/ 27 h 174"/>
                <a:gd name="T114" fmla="*/ 51 w 181"/>
                <a:gd name="T115" fmla="*/ 28 h 174"/>
                <a:gd name="T116" fmla="*/ 43 w 181"/>
                <a:gd name="T117" fmla="*/ 37 h 174"/>
                <a:gd name="T118" fmla="*/ 21 w 181"/>
                <a:gd name="T119" fmla="*/ 45 h 174"/>
                <a:gd name="T120" fmla="*/ 7 w 181"/>
                <a:gd name="T121" fmla="*/ 52 h 174"/>
                <a:gd name="T122" fmla="*/ 4 w 181"/>
                <a:gd name="T123" fmla="*/ 69 h 174"/>
                <a:gd name="T124" fmla="*/ 7 w 181"/>
                <a:gd name="T125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74">
                  <a:moveTo>
                    <a:pt x="178" y="83"/>
                  </a:moveTo>
                  <a:cubicBezTo>
                    <a:pt x="179" y="81"/>
                    <a:pt x="179" y="81"/>
                    <a:pt x="179" y="81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9" y="73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79" y="73"/>
                    <a:pt x="179" y="73"/>
                    <a:pt x="179" y="73"/>
                  </a:cubicBezTo>
                  <a:close/>
                  <a:moveTo>
                    <a:pt x="171" y="61"/>
                  </a:moveTo>
                  <a:cubicBezTo>
                    <a:pt x="172" y="62"/>
                    <a:pt x="172" y="62"/>
                    <a:pt x="172" y="62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2"/>
                    <a:pt x="173" y="62"/>
                    <a:pt x="173" y="62"/>
                  </a:cubicBezTo>
                  <a:cubicBezTo>
                    <a:pt x="173" y="61"/>
                    <a:pt x="173" y="61"/>
                    <a:pt x="173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1" y="61"/>
                    <a:pt x="171" y="61"/>
                  </a:cubicBezTo>
                  <a:close/>
                  <a:moveTo>
                    <a:pt x="170" y="55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lose/>
                  <a:moveTo>
                    <a:pt x="153" y="38"/>
                  </a:moveTo>
                  <a:cubicBezTo>
                    <a:pt x="154" y="37"/>
                    <a:pt x="154" y="37"/>
                    <a:pt x="154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3" y="38"/>
                    <a:pt x="153" y="38"/>
                    <a:pt x="153" y="38"/>
                  </a:cubicBezTo>
                  <a:close/>
                  <a:moveTo>
                    <a:pt x="139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lose/>
                  <a:moveTo>
                    <a:pt x="138" y="2"/>
                  </a:moveTo>
                  <a:cubicBezTo>
                    <a:pt x="138" y="3"/>
                    <a:pt x="138" y="3"/>
                    <a:pt x="138" y="3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lose/>
                  <a:moveTo>
                    <a:pt x="124" y="30"/>
                  </a:moveTo>
                  <a:cubicBezTo>
                    <a:pt x="124" y="31"/>
                    <a:pt x="124" y="31"/>
                    <a:pt x="124" y="31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4" y="30"/>
                    <a:pt x="124" y="30"/>
                    <a:pt x="124" y="30"/>
                  </a:cubicBezTo>
                  <a:close/>
                  <a:moveTo>
                    <a:pt x="123" y="29"/>
                  </a:moveTo>
                  <a:cubicBezTo>
                    <a:pt x="123" y="29"/>
                    <a:pt x="123" y="29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8"/>
                    <a:pt x="123" y="29"/>
                    <a:pt x="123" y="29"/>
                  </a:cubicBezTo>
                  <a:close/>
                  <a:moveTo>
                    <a:pt x="114" y="25"/>
                  </a:move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4" y="25"/>
                    <a:pt x="114" y="25"/>
                  </a:cubicBezTo>
                  <a:close/>
                  <a:moveTo>
                    <a:pt x="111" y="16"/>
                  </a:move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lose/>
                  <a:moveTo>
                    <a:pt x="112" y="17"/>
                  </a:move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lose/>
                  <a:moveTo>
                    <a:pt x="113" y="5"/>
                  </a:move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5"/>
                    <a:pt x="113" y="5"/>
                    <a:pt x="113" y="5"/>
                  </a:cubicBezTo>
                  <a:close/>
                  <a:moveTo>
                    <a:pt x="112" y="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1" y="6"/>
                    <a:pt x="111" y="6"/>
                    <a:pt x="111" y="6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08" y="8"/>
                  </a:move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8"/>
                    <a:pt x="108" y="8"/>
                    <a:pt x="108" y="8"/>
                  </a:cubicBezTo>
                  <a:close/>
                  <a:moveTo>
                    <a:pt x="107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lose/>
                  <a:moveTo>
                    <a:pt x="96" y="5"/>
                  </a:move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5"/>
                    <a:pt x="96" y="5"/>
                    <a:pt x="96" y="5"/>
                  </a:cubicBezTo>
                  <a:close/>
                  <a:moveTo>
                    <a:pt x="86" y="4"/>
                  </a:moveTo>
                  <a:cubicBezTo>
                    <a:pt x="86" y="5"/>
                    <a:pt x="86" y="5"/>
                    <a:pt x="86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86" y="5"/>
                  </a:moveTo>
                  <a:cubicBezTo>
                    <a:pt x="86" y="6"/>
                    <a:pt x="86" y="6"/>
                    <a:pt x="86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6" y="5"/>
                    <a:pt x="86" y="5"/>
                  </a:cubicBezTo>
                  <a:close/>
                  <a:moveTo>
                    <a:pt x="57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7" y="22"/>
                    <a:pt x="57" y="22"/>
                  </a:cubicBezTo>
                  <a:close/>
                  <a:moveTo>
                    <a:pt x="57" y="25"/>
                  </a:move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5"/>
                    <a:pt x="57" y="25"/>
                    <a:pt x="57" y="25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9"/>
                    <a:pt x="61" y="19"/>
                    <a:pt x="61" y="19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" y="67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lose/>
                  <a:moveTo>
                    <a:pt x="1" y="7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70"/>
                    <a:pt x="1" y="70"/>
                    <a:pt x="1" y="70"/>
                  </a:cubicBezTo>
                  <a:close/>
                  <a:moveTo>
                    <a:pt x="99" y="122"/>
                  </a:move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4"/>
                    <a:pt x="98" y="124"/>
                    <a:pt x="98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2"/>
                    <a:pt x="99" y="122"/>
                    <a:pt x="99" y="122"/>
                  </a:cubicBezTo>
                  <a:close/>
                  <a:moveTo>
                    <a:pt x="128" y="141"/>
                  </a:moveTo>
                  <a:cubicBezTo>
                    <a:pt x="129" y="141"/>
                    <a:pt x="129" y="141"/>
                    <a:pt x="129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1"/>
                    <a:pt x="128" y="141"/>
                    <a:pt x="128" y="141"/>
                  </a:cubicBezTo>
                  <a:close/>
                  <a:moveTo>
                    <a:pt x="133" y="144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lose/>
                  <a:moveTo>
                    <a:pt x="122" y="155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5"/>
                    <a:pt x="123" y="155"/>
                    <a:pt x="123" y="15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5"/>
                    <a:pt x="122" y="155"/>
                    <a:pt x="122" y="155"/>
                  </a:cubicBezTo>
                  <a:close/>
                  <a:moveTo>
                    <a:pt x="122" y="153"/>
                  </a:moveTo>
                  <a:cubicBezTo>
                    <a:pt x="122" y="154"/>
                    <a:pt x="122" y="154"/>
                    <a:pt x="122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2" y="153"/>
                    <a:pt x="122" y="153"/>
                    <a:pt x="122" y="153"/>
                  </a:cubicBezTo>
                  <a:close/>
                  <a:moveTo>
                    <a:pt x="122" y="154"/>
                  </a:moveTo>
                  <a:cubicBezTo>
                    <a:pt x="121" y="154"/>
                    <a:pt x="121" y="154"/>
                    <a:pt x="121" y="154"/>
                  </a:cubicBezTo>
                  <a:cubicBezTo>
                    <a:pt x="121" y="153"/>
                    <a:pt x="121" y="153"/>
                    <a:pt x="121" y="153"/>
                  </a:cubicBezTo>
                  <a:cubicBezTo>
                    <a:pt x="122" y="153"/>
                    <a:pt x="122" y="153"/>
                    <a:pt x="122" y="15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lose/>
                  <a:moveTo>
                    <a:pt x="119" y="151"/>
                  </a:moveTo>
                  <a:cubicBezTo>
                    <a:pt x="119" y="151"/>
                    <a:pt x="119" y="151"/>
                    <a:pt x="119" y="15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0" y="148"/>
                    <a:pt x="120" y="148"/>
                    <a:pt x="120" y="148"/>
                  </a:cubicBezTo>
                  <a:cubicBezTo>
                    <a:pt x="121" y="148"/>
                    <a:pt x="121" y="148"/>
                    <a:pt x="121" y="148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lose/>
                  <a:moveTo>
                    <a:pt x="136" y="153"/>
                  </a:move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3"/>
                    <a:pt x="136" y="153"/>
                    <a:pt x="136" y="153"/>
                  </a:cubicBezTo>
                  <a:close/>
                  <a:moveTo>
                    <a:pt x="136" y="154"/>
                  </a:moveTo>
                  <a:cubicBezTo>
                    <a:pt x="136" y="155"/>
                    <a:pt x="136" y="155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lose/>
                  <a:moveTo>
                    <a:pt x="136" y="156"/>
                  </a:moveTo>
                  <a:cubicBezTo>
                    <a:pt x="136" y="156"/>
                    <a:pt x="136" y="156"/>
                    <a:pt x="136" y="156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6" y="156"/>
                    <a:pt x="136" y="156"/>
                    <a:pt x="136" y="156"/>
                  </a:cubicBezTo>
                  <a:close/>
                  <a:moveTo>
                    <a:pt x="132" y="169"/>
                  </a:moveTo>
                  <a:cubicBezTo>
                    <a:pt x="132" y="168"/>
                    <a:pt x="132" y="168"/>
                    <a:pt x="132" y="168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lose/>
                  <a:moveTo>
                    <a:pt x="127" y="174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7" y="174"/>
                    <a:pt x="127" y="174"/>
                    <a:pt x="127" y="174"/>
                  </a:cubicBezTo>
                  <a:close/>
                  <a:moveTo>
                    <a:pt x="121" y="173"/>
                  </a:move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68"/>
                    <a:pt x="120" y="168"/>
                    <a:pt x="120" y="168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20" y="167"/>
                    <a:pt x="120" y="167"/>
                    <a:pt x="120" y="167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2" y="165"/>
                    <a:pt x="122" y="165"/>
                    <a:pt x="122" y="165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120" y="164"/>
                    <a:pt x="120" y="164"/>
                    <a:pt x="120" y="164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0" y="157"/>
                    <a:pt x="120" y="157"/>
                    <a:pt x="120" y="157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0" y="156"/>
                    <a:pt x="120" y="156"/>
                    <a:pt x="120" y="156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8"/>
                    <a:pt x="126" y="158"/>
                    <a:pt x="126" y="158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5" y="157"/>
                    <a:pt x="135" y="157"/>
                    <a:pt x="135" y="157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6" y="158"/>
                    <a:pt x="136" y="158"/>
                    <a:pt x="136" y="158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1"/>
                    <a:pt x="135" y="161"/>
                    <a:pt x="135" y="161"/>
                  </a:cubicBezTo>
                  <a:cubicBezTo>
                    <a:pt x="135" y="163"/>
                    <a:pt x="135" y="163"/>
                    <a:pt x="135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4"/>
                    <a:pt x="134" y="164"/>
                    <a:pt x="134" y="164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4" y="166"/>
                    <a:pt x="134" y="166"/>
                    <a:pt x="134" y="166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1" y="169"/>
                    <a:pt x="131" y="169"/>
                    <a:pt x="131" y="169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29" y="172"/>
                    <a:pt x="129" y="172"/>
                    <a:pt x="129" y="172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3"/>
                    <a:pt x="123" y="173"/>
                    <a:pt x="123" y="173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lose/>
                  <a:moveTo>
                    <a:pt x="2" y="110"/>
                  </a:moveTo>
                  <a:cubicBezTo>
                    <a:pt x="3" y="111"/>
                    <a:pt x="3" y="111"/>
                    <a:pt x="3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2" y="109"/>
                    <a:pt x="32" y="109"/>
                    <a:pt x="32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0" y="109"/>
                    <a:pt x="90" y="109"/>
                    <a:pt x="90" y="109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06"/>
                    <a:pt x="104" y="106"/>
                    <a:pt x="104" y="106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7" y="118"/>
                    <a:pt x="97" y="118"/>
                    <a:pt x="97" y="118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8" y="120"/>
                    <a:pt x="98" y="120"/>
                    <a:pt x="98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2" y="139"/>
                    <a:pt x="112" y="139"/>
                    <a:pt x="112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7" y="138"/>
                    <a:pt x="127" y="138"/>
                    <a:pt x="127" y="138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39"/>
                    <a:pt x="141" y="139"/>
                    <a:pt x="141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8" y="138"/>
                    <a:pt x="148" y="138"/>
                    <a:pt x="148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6"/>
                    <a:pt x="151" y="136"/>
                    <a:pt x="151" y="136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54" y="127"/>
                    <a:pt x="154" y="127"/>
                    <a:pt x="154" y="127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6" y="123"/>
                    <a:pt x="156" y="123"/>
                    <a:pt x="156" y="123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9" y="120"/>
                    <a:pt x="159" y="120"/>
                    <a:pt x="159" y="120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61" y="117"/>
                    <a:pt x="161" y="117"/>
                    <a:pt x="161" y="117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4"/>
                    <a:pt x="171" y="104"/>
                    <a:pt x="171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6" y="92"/>
                    <a:pt x="176" y="92"/>
                    <a:pt x="176" y="92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8" y="74"/>
                    <a:pt x="178" y="74"/>
                    <a:pt x="178" y="74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7"/>
                    <a:pt x="171" y="57"/>
                    <a:pt x="171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1" y="44"/>
                    <a:pt x="161" y="44"/>
                    <a:pt x="161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59" y="44"/>
                    <a:pt x="159" y="44"/>
                    <a:pt x="159" y="44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1"/>
                    <a:pt x="157" y="41"/>
                    <a:pt x="157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5"/>
                    <a:pt x="141" y="5"/>
                    <a:pt x="141" y="5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39" y="3"/>
                    <a:pt x="139" y="3"/>
                    <a:pt x="139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4" y="32"/>
                    <a:pt x="124" y="32"/>
                    <a:pt x="124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8"/>
                    <a:pt x="2" y="108"/>
                    <a:pt x="2" y="108"/>
                  </a:cubicBezTo>
                  <a:lnTo>
                    <a:pt x="2" y="1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1" name="Freeform 155"/>
            <p:cNvSpPr>
              <a:spLocks noEditPoints="1"/>
            </p:cNvSpPr>
            <p:nvPr/>
          </p:nvSpPr>
          <p:spPr bwMode="auto">
            <a:xfrm>
              <a:off x="3868432" y="1644879"/>
              <a:ext cx="186562" cy="104218"/>
            </a:xfrm>
            <a:custGeom>
              <a:avLst/>
              <a:gdLst>
                <a:gd name="T0" fmla="*/ 52 w 145"/>
                <a:gd name="T1" fmla="*/ 81 h 81"/>
                <a:gd name="T2" fmla="*/ 49 w 145"/>
                <a:gd name="T3" fmla="*/ 70 h 81"/>
                <a:gd name="T4" fmla="*/ 63 w 145"/>
                <a:gd name="T5" fmla="*/ 78 h 81"/>
                <a:gd name="T6" fmla="*/ 78 w 145"/>
                <a:gd name="T7" fmla="*/ 74 h 81"/>
                <a:gd name="T8" fmla="*/ 93 w 145"/>
                <a:gd name="T9" fmla="*/ 70 h 81"/>
                <a:gd name="T10" fmla="*/ 97 w 145"/>
                <a:gd name="T11" fmla="*/ 66 h 81"/>
                <a:gd name="T12" fmla="*/ 104 w 145"/>
                <a:gd name="T13" fmla="*/ 66 h 81"/>
                <a:gd name="T14" fmla="*/ 123 w 145"/>
                <a:gd name="T15" fmla="*/ 55 h 81"/>
                <a:gd name="T16" fmla="*/ 134 w 145"/>
                <a:gd name="T17" fmla="*/ 52 h 81"/>
                <a:gd name="T18" fmla="*/ 134 w 145"/>
                <a:gd name="T19" fmla="*/ 44 h 81"/>
                <a:gd name="T20" fmla="*/ 141 w 145"/>
                <a:gd name="T21" fmla="*/ 44 h 81"/>
                <a:gd name="T22" fmla="*/ 137 w 145"/>
                <a:gd name="T23" fmla="*/ 29 h 81"/>
                <a:gd name="T24" fmla="*/ 137 w 145"/>
                <a:gd name="T25" fmla="*/ 26 h 81"/>
                <a:gd name="T26" fmla="*/ 130 w 145"/>
                <a:gd name="T27" fmla="*/ 22 h 81"/>
                <a:gd name="T28" fmla="*/ 134 w 145"/>
                <a:gd name="T29" fmla="*/ 11 h 81"/>
                <a:gd name="T30" fmla="*/ 130 w 145"/>
                <a:gd name="T31" fmla="*/ 7 h 81"/>
                <a:gd name="T32" fmla="*/ 123 w 145"/>
                <a:gd name="T33" fmla="*/ 7 h 81"/>
                <a:gd name="T34" fmla="*/ 119 w 145"/>
                <a:gd name="T35" fmla="*/ 3 h 81"/>
                <a:gd name="T36" fmla="*/ 108 w 145"/>
                <a:gd name="T37" fmla="*/ 3 h 81"/>
                <a:gd name="T38" fmla="*/ 100 w 145"/>
                <a:gd name="T39" fmla="*/ 7 h 81"/>
                <a:gd name="T40" fmla="*/ 89 w 145"/>
                <a:gd name="T41" fmla="*/ 7 h 81"/>
                <a:gd name="T42" fmla="*/ 86 w 145"/>
                <a:gd name="T43" fmla="*/ 18 h 81"/>
                <a:gd name="T44" fmla="*/ 78 w 145"/>
                <a:gd name="T45" fmla="*/ 11 h 81"/>
                <a:gd name="T46" fmla="*/ 71 w 145"/>
                <a:gd name="T47" fmla="*/ 14 h 81"/>
                <a:gd name="T48" fmla="*/ 63 w 145"/>
                <a:gd name="T49" fmla="*/ 7 h 81"/>
                <a:gd name="T50" fmla="*/ 56 w 145"/>
                <a:gd name="T51" fmla="*/ 22 h 81"/>
                <a:gd name="T52" fmla="*/ 49 w 145"/>
                <a:gd name="T53" fmla="*/ 26 h 81"/>
                <a:gd name="T54" fmla="*/ 41 w 145"/>
                <a:gd name="T55" fmla="*/ 26 h 81"/>
                <a:gd name="T56" fmla="*/ 41 w 145"/>
                <a:gd name="T57" fmla="*/ 14 h 81"/>
                <a:gd name="T58" fmla="*/ 45 w 145"/>
                <a:gd name="T59" fmla="*/ 11 h 81"/>
                <a:gd name="T60" fmla="*/ 34 w 145"/>
                <a:gd name="T61" fmla="*/ 3 h 81"/>
                <a:gd name="T62" fmla="*/ 23 w 145"/>
                <a:gd name="T63" fmla="*/ 0 h 81"/>
                <a:gd name="T64" fmla="*/ 30 w 145"/>
                <a:gd name="T65" fmla="*/ 3 h 81"/>
                <a:gd name="T66" fmla="*/ 26 w 145"/>
                <a:gd name="T67" fmla="*/ 3 h 81"/>
                <a:gd name="T68" fmla="*/ 30 w 145"/>
                <a:gd name="T69" fmla="*/ 11 h 81"/>
                <a:gd name="T70" fmla="*/ 19 w 145"/>
                <a:gd name="T71" fmla="*/ 7 h 81"/>
                <a:gd name="T72" fmla="*/ 15 w 145"/>
                <a:gd name="T73" fmla="*/ 7 h 81"/>
                <a:gd name="T74" fmla="*/ 15 w 145"/>
                <a:gd name="T75" fmla="*/ 14 h 81"/>
                <a:gd name="T76" fmla="*/ 15 w 145"/>
                <a:gd name="T77" fmla="*/ 18 h 81"/>
                <a:gd name="T78" fmla="*/ 8 w 145"/>
                <a:gd name="T79" fmla="*/ 14 h 81"/>
                <a:gd name="T80" fmla="*/ 4 w 145"/>
                <a:gd name="T81" fmla="*/ 18 h 81"/>
                <a:gd name="T82" fmla="*/ 12 w 145"/>
                <a:gd name="T83" fmla="*/ 26 h 81"/>
                <a:gd name="T84" fmla="*/ 19 w 145"/>
                <a:gd name="T85" fmla="*/ 22 h 81"/>
                <a:gd name="T86" fmla="*/ 26 w 145"/>
                <a:gd name="T87" fmla="*/ 22 h 81"/>
                <a:gd name="T88" fmla="*/ 34 w 145"/>
                <a:gd name="T89" fmla="*/ 22 h 81"/>
                <a:gd name="T90" fmla="*/ 37 w 145"/>
                <a:gd name="T91" fmla="*/ 26 h 81"/>
                <a:gd name="T92" fmla="*/ 26 w 145"/>
                <a:gd name="T93" fmla="*/ 33 h 81"/>
                <a:gd name="T94" fmla="*/ 37 w 145"/>
                <a:gd name="T95" fmla="*/ 33 h 81"/>
                <a:gd name="T96" fmla="*/ 23 w 145"/>
                <a:gd name="T97" fmla="*/ 37 h 81"/>
                <a:gd name="T98" fmla="*/ 19 w 145"/>
                <a:gd name="T99" fmla="*/ 33 h 81"/>
                <a:gd name="T100" fmla="*/ 8 w 145"/>
                <a:gd name="T101" fmla="*/ 37 h 81"/>
                <a:gd name="T102" fmla="*/ 12 w 145"/>
                <a:gd name="T103" fmla="*/ 44 h 81"/>
                <a:gd name="T104" fmla="*/ 26 w 145"/>
                <a:gd name="T105" fmla="*/ 44 h 81"/>
                <a:gd name="T106" fmla="*/ 30 w 145"/>
                <a:gd name="T107" fmla="*/ 52 h 81"/>
                <a:gd name="T108" fmla="*/ 30 w 145"/>
                <a:gd name="T109" fmla="*/ 55 h 81"/>
                <a:gd name="T110" fmla="*/ 34 w 145"/>
                <a:gd name="T111" fmla="*/ 55 h 81"/>
                <a:gd name="T112" fmla="*/ 26 w 145"/>
                <a:gd name="T113" fmla="*/ 59 h 81"/>
                <a:gd name="T114" fmla="*/ 19 w 145"/>
                <a:gd name="T115" fmla="*/ 59 h 81"/>
                <a:gd name="T116" fmla="*/ 23 w 145"/>
                <a:gd name="T117" fmla="*/ 70 h 81"/>
                <a:gd name="T118" fmla="*/ 37 w 145"/>
                <a:gd name="T119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81">
                  <a:moveTo>
                    <a:pt x="52" y="81"/>
                  </a:moveTo>
                  <a:lnTo>
                    <a:pt x="52" y="81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close/>
                  <a:moveTo>
                    <a:pt x="45" y="70"/>
                  </a:moveTo>
                  <a:lnTo>
                    <a:pt x="49" y="66"/>
                  </a:lnTo>
                  <a:lnTo>
                    <a:pt x="49" y="7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63" y="78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8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3" y="70"/>
                  </a:lnTo>
                  <a:lnTo>
                    <a:pt x="89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3" y="70"/>
                  </a:lnTo>
                  <a:lnTo>
                    <a:pt x="97" y="66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12" y="63"/>
                  </a:lnTo>
                  <a:lnTo>
                    <a:pt x="115" y="59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23" y="52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0" y="52"/>
                  </a:lnTo>
                  <a:lnTo>
                    <a:pt x="130" y="48"/>
                  </a:lnTo>
                  <a:lnTo>
                    <a:pt x="134" y="48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37" y="48"/>
                  </a:lnTo>
                  <a:lnTo>
                    <a:pt x="141" y="48"/>
                  </a:lnTo>
                  <a:lnTo>
                    <a:pt x="141" y="44"/>
                  </a:lnTo>
                  <a:lnTo>
                    <a:pt x="141" y="40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41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5" y="26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4" y="18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30" y="11"/>
                  </a:lnTo>
                  <a:lnTo>
                    <a:pt x="126" y="11"/>
                  </a:lnTo>
                  <a:lnTo>
                    <a:pt x="126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30" y="3"/>
                  </a:lnTo>
                  <a:lnTo>
                    <a:pt x="134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3" y="7"/>
                  </a:lnTo>
                  <a:lnTo>
                    <a:pt x="123" y="11"/>
                  </a:lnTo>
                  <a:lnTo>
                    <a:pt x="119" y="11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3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8" y="3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4" y="7"/>
                  </a:lnTo>
                  <a:lnTo>
                    <a:pt x="100" y="11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97" y="11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2" y="14"/>
                  </a:lnTo>
                  <a:lnTo>
                    <a:pt x="86" y="18"/>
                  </a:lnTo>
                  <a:lnTo>
                    <a:pt x="82" y="26"/>
                  </a:lnTo>
                  <a:lnTo>
                    <a:pt x="86" y="18"/>
                  </a:lnTo>
                  <a:lnTo>
                    <a:pt x="82" y="14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63" y="18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7"/>
                  </a:lnTo>
                  <a:lnTo>
                    <a:pt x="60" y="7"/>
                  </a:lnTo>
                  <a:lnTo>
                    <a:pt x="56" y="11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5" y="29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1"/>
                  </a:lnTo>
                  <a:lnTo>
                    <a:pt x="45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7" y="29"/>
                  </a:lnTo>
                  <a:lnTo>
                    <a:pt x="37" y="33"/>
                  </a:lnTo>
                  <a:lnTo>
                    <a:pt x="34" y="33"/>
                  </a:lnTo>
                  <a:lnTo>
                    <a:pt x="30" y="37"/>
                  </a:lnTo>
                  <a:lnTo>
                    <a:pt x="26" y="33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5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0" y="55"/>
                  </a:lnTo>
                  <a:lnTo>
                    <a:pt x="30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3" y="63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70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41" y="66"/>
                  </a:lnTo>
                  <a:lnTo>
                    <a:pt x="41" y="70"/>
                  </a:lnTo>
                  <a:lnTo>
                    <a:pt x="45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2" name="Freeform 156"/>
            <p:cNvSpPr>
              <a:spLocks noEditPoints="1"/>
            </p:cNvSpPr>
            <p:nvPr/>
          </p:nvSpPr>
          <p:spPr bwMode="auto">
            <a:xfrm>
              <a:off x="2373366" y="3181116"/>
              <a:ext cx="42459" cy="24446"/>
            </a:xfrm>
            <a:custGeom>
              <a:avLst/>
              <a:gdLst>
                <a:gd name="T0" fmla="*/ 33 w 33"/>
                <a:gd name="T1" fmla="*/ 15 h 19"/>
                <a:gd name="T2" fmla="*/ 29 w 33"/>
                <a:gd name="T3" fmla="*/ 15 h 19"/>
                <a:gd name="T4" fmla="*/ 29 w 33"/>
                <a:gd name="T5" fmla="*/ 19 h 19"/>
                <a:gd name="T6" fmla="*/ 33 w 33"/>
                <a:gd name="T7" fmla="*/ 15 h 19"/>
                <a:gd name="T8" fmla="*/ 33 w 33"/>
                <a:gd name="T9" fmla="*/ 15 h 19"/>
                <a:gd name="T10" fmla="*/ 33 w 33"/>
                <a:gd name="T11" fmla="*/ 15 h 19"/>
                <a:gd name="T12" fmla="*/ 33 w 33"/>
                <a:gd name="T13" fmla="*/ 15 h 19"/>
                <a:gd name="T14" fmla="*/ 18 w 33"/>
                <a:gd name="T15" fmla="*/ 11 h 19"/>
                <a:gd name="T16" fmla="*/ 22 w 33"/>
                <a:gd name="T17" fmla="*/ 11 h 19"/>
                <a:gd name="T18" fmla="*/ 22 w 33"/>
                <a:gd name="T19" fmla="*/ 11 h 19"/>
                <a:gd name="T20" fmla="*/ 22 w 33"/>
                <a:gd name="T21" fmla="*/ 15 h 19"/>
                <a:gd name="T22" fmla="*/ 18 w 33"/>
                <a:gd name="T23" fmla="*/ 11 h 19"/>
                <a:gd name="T24" fmla="*/ 18 w 33"/>
                <a:gd name="T25" fmla="*/ 11 h 19"/>
                <a:gd name="T26" fmla="*/ 15 w 33"/>
                <a:gd name="T27" fmla="*/ 4 h 19"/>
                <a:gd name="T28" fmla="*/ 15 w 33"/>
                <a:gd name="T29" fmla="*/ 8 h 19"/>
                <a:gd name="T30" fmla="*/ 15 w 33"/>
                <a:gd name="T31" fmla="*/ 8 h 19"/>
                <a:gd name="T32" fmla="*/ 15 w 33"/>
                <a:gd name="T33" fmla="*/ 4 h 19"/>
                <a:gd name="T34" fmla="*/ 15 w 33"/>
                <a:gd name="T35" fmla="*/ 4 h 19"/>
                <a:gd name="T36" fmla="*/ 0 w 33"/>
                <a:gd name="T37" fmla="*/ 8 h 19"/>
                <a:gd name="T38" fmla="*/ 4 w 33"/>
                <a:gd name="T39" fmla="*/ 8 h 19"/>
                <a:gd name="T40" fmla="*/ 4 w 33"/>
                <a:gd name="T41" fmla="*/ 11 h 19"/>
                <a:gd name="T42" fmla="*/ 0 w 33"/>
                <a:gd name="T43" fmla="*/ 11 h 19"/>
                <a:gd name="T44" fmla="*/ 0 w 33"/>
                <a:gd name="T45" fmla="*/ 8 h 19"/>
                <a:gd name="T46" fmla="*/ 0 w 33"/>
                <a:gd name="T47" fmla="*/ 8 h 19"/>
                <a:gd name="T48" fmla="*/ 0 w 33"/>
                <a:gd name="T49" fmla="*/ 8 h 19"/>
                <a:gd name="T50" fmla="*/ 4 w 33"/>
                <a:gd name="T51" fmla="*/ 4 h 19"/>
                <a:gd name="T52" fmla="*/ 4 w 33"/>
                <a:gd name="T53" fmla="*/ 4 h 19"/>
                <a:gd name="T54" fmla="*/ 7 w 33"/>
                <a:gd name="T55" fmla="*/ 8 h 19"/>
                <a:gd name="T56" fmla="*/ 7 w 33"/>
                <a:gd name="T57" fmla="*/ 11 h 19"/>
                <a:gd name="T58" fmla="*/ 7 w 33"/>
                <a:gd name="T59" fmla="*/ 15 h 19"/>
                <a:gd name="T60" fmla="*/ 4 w 33"/>
                <a:gd name="T61" fmla="*/ 15 h 19"/>
                <a:gd name="T62" fmla="*/ 7 w 33"/>
                <a:gd name="T63" fmla="*/ 19 h 19"/>
                <a:gd name="T64" fmla="*/ 11 w 33"/>
                <a:gd name="T65" fmla="*/ 19 h 19"/>
                <a:gd name="T66" fmla="*/ 11 w 33"/>
                <a:gd name="T67" fmla="*/ 15 h 19"/>
                <a:gd name="T68" fmla="*/ 11 w 33"/>
                <a:gd name="T69" fmla="*/ 11 h 19"/>
                <a:gd name="T70" fmla="*/ 11 w 33"/>
                <a:gd name="T71" fmla="*/ 8 h 19"/>
                <a:gd name="T72" fmla="*/ 7 w 33"/>
                <a:gd name="T73" fmla="*/ 4 h 19"/>
                <a:gd name="T74" fmla="*/ 7 w 33"/>
                <a:gd name="T75" fmla="*/ 0 h 19"/>
                <a:gd name="T76" fmla="*/ 7 w 33"/>
                <a:gd name="T77" fmla="*/ 0 h 19"/>
                <a:gd name="T78" fmla="*/ 4 w 33"/>
                <a:gd name="T79" fmla="*/ 0 h 19"/>
                <a:gd name="T80" fmla="*/ 4 w 33"/>
                <a:gd name="T8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19">
                  <a:moveTo>
                    <a:pt x="33" y="15"/>
                  </a:moveTo>
                  <a:lnTo>
                    <a:pt x="29" y="15"/>
                  </a:lnTo>
                  <a:lnTo>
                    <a:pt x="29" y="1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5"/>
                  </a:lnTo>
                  <a:close/>
                  <a:moveTo>
                    <a:pt x="18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15" y="4"/>
                  </a:moveTo>
                  <a:lnTo>
                    <a:pt x="15" y="8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0" y="8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3" name="Freeform 157"/>
            <p:cNvSpPr>
              <a:spLocks noEditPoints="1"/>
            </p:cNvSpPr>
            <p:nvPr/>
          </p:nvSpPr>
          <p:spPr bwMode="auto">
            <a:xfrm>
              <a:off x="2949777" y="2818286"/>
              <a:ext cx="66905" cy="24446"/>
            </a:xfrm>
            <a:custGeom>
              <a:avLst/>
              <a:gdLst>
                <a:gd name="T0" fmla="*/ 44 w 52"/>
                <a:gd name="T1" fmla="*/ 15 h 19"/>
                <a:gd name="T2" fmla="*/ 52 w 52"/>
                <a:gd name="T3" fmla="*/ 19 h 19"/>
                <a:gd name="T4" fmla="*/ 48 w 52"/>
                <a:gd name="T5" fmla="*/ 19 h 19"/>
                <a:gd name="T6" fmla="*/ 44 w 52"/>
                <a:gd name="T7" fmla="*/ 19 h 19"/>
                <a:gd name="T8" fmla="*/ 44 w 52"/>
                <a:gd name="T9" fmla="*/ 15 h 19"/>
                <a:gd name="T10" fmla="*/ 44 w 52"/>
                <a:gd name="T11" fmla="*/ 15 h 19"/>
                <a:gd name="T12" fmla="*/ 48 w 52"/>
                <a:gd name="T13" fmla="*/ 8 h 19"/>
                <a:gd name="T14" fmla="*/ 44 w 52"/>
                <a:gd name="T15" fmla="*/ 8 h 19"/>
                <a:gd name="T16" fmla="*/ 48 w 52"/>
                <a:gd name="T17" fmla="*/ 11 h 19"/>
                <a:gd name="T18" fmla="*/ 48 w 52"/>
                <a:gd name="T19" fmla="*/ 8 h 19"/>
                <a:gd name="T20" fmla="*/ 48 w 52"/>
                <a:gd name="T21" fmla="*/ 8 h 19"/>
                <a:gd name="T22" fmla="*/ 48 w 52"/>
                <a:gd name="T23" fmla="*/ 8 h 19"/>
                <a:gd name="T24" fmla="*/ 29 w 52"/>
                <a:gd name="T25" fmla="*/ 11 h 19"/>
                <a:gd name="T26" fmla="*/ 29 w 52"/>
                <a:gd name="T27" fmla="*/ 11 h 19"/>
                <a:gd name="T28" fmla="*/ 29 w 52"/>
                <a:gd name="T29" fmla="*/ 15 h 19"/>
                <a:gd name="T30" fmla="*/ 33 w 52"/>
                <a:gd name="T31" fmla="*/ 15 h 19"/>
                <a:gd name="T32" fmla="*/ 29 w 52"/>
                <a:gd name="T33" fmla="*/ 11 h 19"/>
                <a:gd name="T34" fmla="*/ 29 w 52"/>
                <a:gd name="T35" fmla="*/ 11 h 19"/>
                <a:gd name="T36" fmla="*/ 22 w 52"/>
                <a:gd name="T37" fmla="*/ 0 h 19"/>
                <a:gd name="T38" fmla="*/ 26 w 52"/>
                <a:gd name="T39" fmla="*/ 0 h 19"/>
                <a:gd name="T40" fmla="*/ 29 w 52"/>
                <a:gd name="T41" fmla="*/ 0 h 19"/>
                <a:gd name="T42" fmla="*/ 29 w 52"/>
                <a:gd name="T43" fmla="*/ 4 h 19"/>
                <a:gd name="T44" fmla="*/ 29 w 52"/>
                <a:gd name="T45" fmla="*/ 4 h 19"/>
                <a:gd name="T46" fmla="*/ 26 w 52"/>
                <a:gd name="T47" fmla="*/ 4 h 19"/>
                <a:gd name="T48" fmla="*/ 22 w 52"/>
                <a:gd name="T49" fmla="*/ 0 h 19"/>
                <a:gd name="T50" fmla="*/ 22 w 52"/>
                <a:gd name="T51" fmla="*/ 0 h 19"/>
                <a:gd name="T52" fmla="*/ 4 w 52"/>
                <a:gd name="T53" fmla="*/ 8 h 19"/>
                <a:gd name="T54" fmla="*/ 4 w 52"/>
                <a:gd name="T55" fmla="*/ 8 h 19"/>
                <a:gd name="T56" fmla="*/ 0 w 52"/>
                <a:gd name="T57" fmla="*/ 8 h 19"/>
                <a:gd name="T58" fmla="*/ 4 w 52"/>
                <a:gd name="T5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9">
                  <a:moveTo>
                    <a:pt x="44" y="15"/>
                  </a:moveTo>
                  <a:lnTo>
                    <a:pt x="52" y="19"/>
                  </a:lnTo>
                  <a:lnTo>
                    <a:pt x="48" y="19"/>
                  </a:lnTo>
                  <a:lnTo>
                    <a:pt x="44" y="19"/>
                  </a:lnTo>
                  <a:lnTo>
                    <a:pt x="44" y="15"/>
                  </a:lnTo>
                  <a:lnTo>
                    <a:pt x="44" y="15"/>
                  </a:lnTo>
                  <a:close/>
                  <a:moveTo>
                    <a:pt x="48" y="8"/>
                  </a:moveTo>
                  <a:lnTo>
                    <a:pt x="44" y="8"/>
                  </a:lnTo>
                  <a:lnTo>
                    <a:pt x="48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close/>
                  <a:moveTo>
                    <a:pt x="29" y="11"/>
                  </a:moveTo>
                  <a:lnTo>
                    <a:pt x="29" y="11"/>
                  </a:lnTo>
                  <a:lnTo>
                    <a:pt x="29" y="15"/>
                  </a:lnTo>
                  <a:lnTo>
                    <a:pt x="33" y="15"/>
                  </a:lnTo>
                  <a:lnTo>
                    <a:pt x="29" y="11"/>
                  </a:lnTo>
                  <a:lnTo>
                    <a:pt x="29" y="11"/>
                  </a:lnTo>
                  <a:close/>
                  <a:moveTo>
                    <a:pt x="22" y="0"/>
                  </a:moveTo>
                  <a:lnTo>
                    <a:pt x="26" y="0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4" name="Freeform 158"/>
            <p:cNvSpPr>
              <a:spLocks noEditPoints="1"/>
            </p:cNvSpPr>
            <p:nvPr/>
          </p:nvSpPr>
          <p:spPr bwMode="auto">
            <a:xfrm>
              <a:off x="2897025" y="2813139"/>
              <a:ext cx="47606" cy="15440"/>
            </a:xfrm>
            <a:custGeom>
              <a:avLst/>
              <a:gdLst>
                <a:gd name="T0" fmla="*/ 30 w 37"/>
                <a:gd name="T1" fmla="*/ 8 h 12"/>
                <a:gd name="T2" fmla="*/ 30 w 37"/>
                <a:gd name="T3" fmla="*/ 8 h 12"/>
                <a:gd name="T4" fmla="*/ 37 w 37"/>
                <a:gd name="T5" fmla="*/ 8 h 12"/>
                <a:gd name="T6" fmla="*/ 33 w 37"/>
                <a:gd name="T7" fmla="*/ 8 h 12"/>
                <a:gd name="T8" fmla="*/ 30 w 37"/>
                <a:gd name="T9" fmla="*/ 8 h 12"/>
                <a:gd name="T10" fmla="*/ 30 w 37"/>
                <a:gd name="T11" fmla="*/ 8 h 12"/>
                <a:gd name="T12" fmla="*/ 26 w 37"/>
                <a:gd name="T13" fmla="*/ 0 h 12"/>
                <a:gd name="T14" fmla="*/ 22 w 37"/>
                <a:gd name="T15" fmla="*/ 0 h 12"/>
                <a:gd name="T16" fmla="*/ 15 w 37"/>
                <a:gd name="T17" fmla="*/ 0 h 12"/>
                <a:gd name="T18" fmla="*/ 4 w 37"/>
                <a:gd name="T19" fmla="*/ 0 h 12"/>
                <a:gd name="T20" fmla="*/ 4 w 37"/>
                <a:gd name="T21" fmla="*/ 4 h 12"/>
                <a:gd name="T22" fmla="*/ 0 w 37"/>
                <a:gd name="T23" fmla="*/ 4 h 12"/>
                <a:gd name="T24" fmla="*/ 0 w 37"/>
                <a:gd name="T25" fmla="*/ 4 h 12"/>
                <a:gd name="T26" fmla="*/ 0 w 37"/>
                <a:gd name="T27" fmla="*/ 8 h 12"/>
                <a:gd name="T28" fmla="*/ 0 w 37"/>
                <a:gd name="T29" fmla="*/ 12 h 12"/>
                <a:gd name="T30" fmla="*/ 11 w 37"/>
                <a:gd name="T31" fmla="*/ 12 h 12"/>
                <a:gd name="T32" fmla="*/ 11 w 37"/>
                <a:gd name="T33" fmla="*/ 12 h 12"/>
                <a:gd name="T34" fmla="*/ 19 w 37"/>
                <a:gd name="T35" fmla="*/ 8 h 12"/>
                <a:gd name="T36" fmla="*/ 19 w 37"/>
                <a:gd name="T37" fmla="*/ 12 h 12"/>
                <a:gd name="T38" fmla="*/ 26 w 37"/>
                <a:gd name="T39" fmla="*/ 8 h 12"/>
                <a:gd name="T40" fmla="*/ 30 w 37"/>
                <a:gd name="T41" fmla="*/ 4 h 12"/>
                <a:gd name="T42" fmla="*/ 26 w 37"/>
                <a:gd name="T43" fmla="*/ 4 h 12"/>
                <a:gd name="T44" fmla="*/ 26 w 37"/>
                <a:gd name="T4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2">
                  <a:moveTo>
                    <a:pt x="30" y="8"/>
                  </a:moveTo>
                  <a:lnTo>
                    <a:pt x="30" y="8"/>
                  </a:lnTo>
                  <a:lnTo>
                    <a:pt x="37" y="8"/>
                  </a:lnTo>
                  <a:lnTo>
                    <a:pt x="33" y="8"/>
                  </a:lnTo>
                  <a:lnTo>
                    <a:pt x="30" y="8"/>
                  </a:lnTo>
                  <a:lnTo>
                    <a:pt x="30" y="8"/>
                  </a:lnTo>
                  <a:close/>
                  <a:moveTo>
                    <a:pt x="26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5" name="Freeform 159"/>
            <p:cNvSpPr>
              <a:spLocks noEditPoints="1"/>
            </p:cNvSpPr>
            <p:nvPr/>
          </p:nvSpPr>
          <p:spPr bwMode="auto">
            <a:xfrm>
              <a:off x="2796669" y="2784834"/>
              <a:ext cx="81058" cy="47606"/>
            </a:xfrm>
            <a:custGeom>
              <a:avLst/>
              <a:gdLst>
                <a:gd name="T0" fmla="*/ 60 w 63"/>
                <a:gd name="T1" fmla="*/ 30 h 37"/>
                <a:gd name="T2" fmla="*/ 60 w 63"/>
                <a:gd name="T3" fmla="*/ 30 h 37"/>
                <a:gd name="T4" fmla="*/ 56 w 63"/>
                <a:gd name="T5" fmla="*/ 26 h 37"/>
                <a:gd name="T6" fmla="*/ 56 w 63"/>
                <a:gd name="T7" fmla="*/ 26 h 37"/>
                <a:gd name="T8" fmla="*/ 8 w 63"/>
                <a:gd name="T9" fmla="*/ 4 h 37"/>
                <a:gd name="T10" fmla="*/ 8 w 63"/>
                <a:gd name="T11" fmla="*/ 11 h 37"/>
                <a:gd name="T12" fmla="*/ 4 w 63"/>
                <a:gd name="T13" fmla="*/ 15 h 37"/>
                <a:gd name="T14" fmla="*/ 4 w 63"/>
                <a:gd name="T15" fmla="*/ 19 h 37"/>
                <a:gd name="T16" fmla="*/ 4 w 63"/>
                <a:gd name="T17" fmla="*/ 22 h 37"/>
                <a:gd name="T18" fmla="*/ 0 w 63"/>
                <a:gd name="T19" fmla="*/ 30 h 37"/>
                <a:gd name="T20" fmla="*/ 4 w 63"/>
                <a:gd name="T21" fmla="*/ 34 h 37"/>
                <a:gd name="T22" fmla="*/ 8 w 63"/>
                <a:gd name="T23" fmla="*/ 37 h 37"/>
                <a:gd name="T24" fmla="*/ 8 w 63"/>
                <a:gd name="T25" fmla="*/ 37 h 37"/>
                <a:gd name="T26" fmla="*/ 15 w 63"/>
                <a:gd name="T27" fmla="*/ 30 h 37"/>
                <a:gd name="T28" fmla="*/ 15 w 63"/>
                <a:gd name="T29" fmla="*/ 26 h 37"/>
                <a:gd name="T30" fmla="*/ 19 w 63"/>
                <a:gd name="T31" fmla="*/ 26 h 37"/>
                <a:gd name="T32" fmla="*/ 26 w 63"/>
                <a:gd name="T33" fmla="*/ 26 h 37"/>
                <a:gd name="T34" fmla="*/ 26 w 63"/>
                <a:gd name="T35" fmla="*/ 30 h 37"/>
                <a:gd name="T36" fmla="*/ 34 w 63"/>
                <a:gd name="T37" fmla="*/ 22 h 37"/>
                <a:gd name="T38" fmla="*/ 45 w 63"/>
                <a:gd name="T39" fmla="*/ 22 h 37"/>
                <a:gd name="T40" fmla="*/ 52 w 63"/>
                <a:gd name="T41" fmla="*/ 26 h 37"/>
                <a:gd name="T42" fmla="*/ 60 w 63"/>
                <a:gd name="T43" fmla="*/ 26 h 37"/>
                <a:gd name="T44" fmla="*/ 63 w 63"/>
                <a:gd name="T45" fmla="*/ 22 h 37"/>
                <a:gd name="T46" fmla="*/ 63 w 63"/>
                <a:gd name="T47" fmla="*/ 19 h 37"/>
                <a:gd name="T48" fmla="*/ 52 w 63"/>
                <a:gd name="T49" fmla="*/ 15 h 37"/>
                <a:gd name="T50" fmla="*/ 45 w 63"/>
                <a:gd name="T51" fmla="*/ 15 h 37"/>
                <a:gd name="T52" fmla="*/ 37 w 63"/>
                <a:gd name="T53" fmla="*/ 11 h 37"/>
                <a:gd name="T54" fmla="*/ 37 w 63"/>
                <a:gd name="T55" fmla="*/ 8 h 37"/>
                <a:gd name="T56" fmla="*/ 48 w 63"/>
                <a:gd name="T57" fmla="*/ 11 h 37"/>
                <a:gd name="T58" fmla="*/ 48 w 63"/>
                <a:gd name="T59" fmla="*/ 8 h 37"/>
                <a:gd name="T60" fmla="*/ 41 w 63"/>
                <a:gd name="T61" fmla="*/ 8 h 37"/>
                <a:gd name="T62" fmla="*/ 37 w 63"/>
                <a:gd name="T63" fmla="*/ 4 h 37"/>
                <a:gd name="T64" fmla="*/ 34 w 63"/>
                <a:gd name="T65" fmla="*/ 4 h 37"/>
                <a:gd name="T66" fmla="*/ 19 w 63"/>
                <a:gd name="T67" fmla="*/ 0 h 37"/>
                <a:gd name="T68" fmla="*/ 8 w 63"/>
                <a:gd name="T6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" h="37">
                  <a:moveTo>
                    <a:pt x="56" y="26"/>
                  </a:move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4"/>
                  </a:lnTo>
                  <a:lnTo>
                    <a:pt x="15" y="30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19"/>
                  </a:lnTo>
                  <a:lnTo>
                    <a:pt x="56" y="15"/>
                  </a:lnTo>
                  <a:lnTo>
                    <a:pt x="52" y="15"/>
                  </a:lnTo>
                  <a:lnTo>
                    <a:pt x="48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7" y="8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1" y="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6" name="Freeform 160"/>
            <p:cNvSpPr>
              <a:spLocks noEditPoints="1"/>
            </p:cNvSpPr>
            <p:nvPr/>
          </p:nvSpPr>
          <p:spPr bwMode="auto">
            <a:xfrm>
              <a:off x="3244415" y="799561"/>
              <a:ext cx="891636" cy="1040885"/>
            </a:xfrm>
            <a:custGeom>
              <a:avLst/>
              <a:gdLst>
                <a:gd name="T0" fmla="*/ 47 w 187"/>
                <a:gd name="T1" fmla="*/ 209 h 218"/>
                <a:gd name="T2" fmla="*/ 36 w 187"/>
                <a:gd name="T3" fmla="*/ 200 h 218"/>
                <a:gd name="T4" fmla="*/ 31 w 187"/>
                <a:gd name="T5" fmla="*/ 189 h 218"/>
                <a:gd name="T6" fmla="*/ 29 w 187"/>
                <a:gd name="T7" fmla="*/ 185 h 218"/>
                <a:gd name="T8" fmla="*/ 32 w 187"/>
                <a:gd name="T9" fmla="*/ 173 h 218"/>
                <a:gd name="T10" fmla="*/ 31 w 187"/>
                <a:gd name="T11" fmla="*/ 166 h 218"/>
                <a:gd name="T12" fmla="*/ 39 w 187"/>
                <a:gd name="T13" fmla="*/ 161 h 218"/>
                <a:gd name="T14" fmla="*/ 40 w 187"/>
                <a:gd name="T15" fmla="*/ 158 h 218"/>
                <a:gd name="T16" fmla="*/ 43 w 187"/>
                <a:gd name="T17" fmla="*/ 149 h 218"/>
                <a:gd name="T18" fmla="*/ 45 w 187"/>
                <a:gd name="T19" fmla="*/ 141 h 218"/>
                <a:gd name="T20" fmla="*/ 44 w 187"/>
                <a:gd name="T21" fmla="*/ 129 h 218"/>
                <a:gd name="T22" fmla="*/ 33 w 187"/>
                <a:gd name="T23" fmla="*/ 127 h 218"/>
                <a:gd name="T24" fmla="*/ 37 w 187"/>
                <a:gd name="T25" fmla="*/ 108 h 218"/>
                <a:gd name="T26" fmla="*/ 29 w 187"/>
                <a:gd name="T27" fmla="*/ 84 h 218"/>
                <a:gd name="T28" fmla="*/ 6 w 187"/>
                <a:gd name="T29" fmla="*/ 74 h 218"/>
                <a:gd name="T30" fmla="*/ 19 w 187"/>
                <a:gd name="T31" fmla="*/ 64 h 218"/>
                <a:gd name="T32" fmla="*/ 7 w 187"/>
                <a:gd name="T33" fmla="*/ 50 h 218"/>
                <a:gd name="T34" fmla="*/ 37 w 187"/>
                <a:gd name="T35" fmla="*/ 37 h 218"/>
                <a:gd name="T36" fmla="*/ 48 w 187"/>
                <a:gd name="T37" fmla="*/ 25 h 218"/>
                <a:gd name="T38" fmla="*/ 73 w 187"/>
                <a:gd name="T39" fmla="*/ 13 h 218"/>
                <a:gd name="T40" fmla="*/ 86 w 187"/>
                <a:gd name="T41" fmla="*/ 23 h 218"/>
                <a:gd name="T42" fmla="*/ 101 w 187"/>
                <a:gd name="T43" fmla="*/ 23 h 218"/>
                <a:gd name="T44" fmla="*/ 107 w 187"/>
                <a:gd name="T45" fmla="*/ 9 h 218"/>
                <a:gd name="T46" fmla="*/ 126 w 187"/>
                <a:gd name="T47" fmla="*/ 1 h 218"/>
                <a:gd name="T48" fmla="*/ 138 w 187"/>
                <a:gd name="T49" fmla="*/ 9 h 218"/>
                <a:gd name="T50" fmla="*/ 148 w 187"/>
                <a:gd name="T51" fmla="*/ 11 h 218"/>
                <a:gd name="T52" fmla="*/ 165 w 187"/>
                <a:gd name="T53" fmla="*/ 23 h 218"/>
                <a:gd name="T54" fmla="*/ 129 w 187"/>
                <a:gd name="T55" fmla="*/ 28 h 218"/>
                <a:gd name="T56" fmla="*/ 157 w 187"/>
                <a:gd name="T57" fmla="*/ 30 h 218"/>
                <a:gd name="T58" fmla="*/ 163 w 187"/>
                <a:gd name="T59" fmla="*/ 38 h 218"/>
                <a:gd name="T60" fmla="*/ 180 w 187"/>
                <a:gd name="T61" fmla="*/ 42 h 218"/>
                <a:gd name="T62" fmla="*/ 164 w 187"/>
                <a:gd name="T63" fmla="*/ 51 h 218"/>
                <a:gd name="T64" fmla="*/ 157 w 187"/>
                <a:gd name="T65" fmla="*/ 77 h 218"/>
                <a:gd name="T66" fmla="*/ 155 w 187"/>
                <a:gd name="T67" fmla="*/ 88 h 218"/>
                <a:gd name="T68" fmla="*/ 156 w 187"/>
                <a:gd name="T69" fmla="*/ 98 h 218"/>
                <a:gd name="T70" fmla="*/ 152 w 187"/>
                <a:gd name="T71" fmla="*/ 106 h 218"/>
                <a:gd name="T72" fmla="*/ 151 w 187"/>
                <a:gd name="T73" fmla="*/ 117 h 218"/>
                <a:gd name="T74" fmla="*/ 138 w 187"/>
                <a:gd name="T75" fmla="*/ 119 h 218"/>
                <a:gd name="T76" fmla="*/ 132 w 187"/>
                <a:gd name="T77" fmla="*/ 125 h 218"/>
                <a:gd name="T78" fmla="*/ 145 w 187"/>
                <a:gd name="T79" fmla="*/ 136 h 218"/>
                <a:gd name="T80" fmla="*/ 137 w 187"/>
                <a:gd name="T81" fmla="*/ 142 h 218"/>
                <a:gd name="T82" fmla="*/ 125 w 187"/>
                <a:gd name="T83" fmla="*/ 141 h 218"/>
                <a:gd name="T84" fmla="*/ 134 w 187"/>
                <a:gd name="T85" fmla="*/ 147 h 218"/>
                <a:gd name="T86" fmla="*/ 127 w 187"/>
                <a:gd name="T87" fmla="*/ 159 h 218"/>
                <a:gd name="T88" fmla="*/ 106 w 187"/>
                <a:gd name="T89" fmla="*/ 162 h 218"/>
                <a:gd name="T90" fmla="*/ 88 w 187"/>
                <a:gd name="T91" fmla="*/ 178 h 218"/>
                <a:gd name="T92" fmla="*/ 75 w 187"/>
                <a:gd name="T93" fmla="*/ 180 h 218"/>
                <a:gd name="T94" fmla="*/ 65 w 187"/>
                <a:gd name="T95" fmla="*/ 193 h 218"/>
                <a:gd name="T96" fmla="*/ 62 w 187"/>
                <a:gd name="T97" fmla="*/ 203 h 218"/>
                <a:gd name="T98" fmla="*/ 54 w 187"/>
                <a:gd name="T99" fmla="*/ 212 h 218"/>
                <a:gd name="T100" fmla="*/ 62 w 187"/>
                <a:gd name="T101" fmla="*/ 199 h 218"/>
                <a:gd name="T102" fmla="*/ 139 w 187"/>
                <a:gd name="T103" fmla="*/ 153 h 218"/>
                <a:gd name="T104" fmla="*/ 141 w 187"/>
                <a:gd name="T105" fmla="*/ 126 h 218"/>
                <a:gd name="T106" fmla="*/ 150 w 187"/>
                <a:gd name="T107" fmla="*/ 112 h 218"/>
                <a:gd name="T108" fmla="*/ 154 w 187"/>
                <a:gd name="T109" fmla="*/ 94 h 218"/>
                <a:gd name="T110" fmla="*/ 173 w 187"/>
                <a:gd name="T111" fmla="*/ 29 h 218"/>
                <a:gd name="T112" fmla="*/ 106 w 187"/>
                <a:gd name="T113" fmla="*/ 8 h 218"/>
                <a:gd name="T114" fmla="*/ 84 w 187"/>
                <a:gd name="T115" fmla="*/ 17 h 218"/>
                <a:gd name="T116" fmla="*/ 35 w 187"/>
                <a:gd name="T117" fmla="*/ 101 h 218"/>
                <a:gd name="T118" fmla="*/ 35 w 187"/>
                <a:gd name="T119" fmla="*/ 118 h 218"/>
                <a:gd name="T120" fmla="*/ 37 w 187"/>
                <a:gd name="T121" fmla="*/ 210 h 218"/>
                <a:gd name="T122" fmla="*/ 34 w 187"/>
                <a:gd name="T123" fmla="*/ 154 h 218"/>
                <a:gd name="T124" fmla="*/ 43 w 187"/>
                <a:gd name="T125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" h="218">
                  <a:moveTo>
                    <a:pt x="55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6"/>
                    <a:pt x="50" y="216"/>
                    <a:pt x="50" y="216"/>
                  </a:cubicBezTo>
                  <a:cubicBezTo>
                    <a:pt x="50" y="215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49" y="214"/>
                    <a:pt x="49" y="214"/>
                    <a:pt x="49" y="214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7" y="212"/>
                    <a:pt x="47" y="212"/>
                    <a:pt x="47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7" y="211"/>
                    <a:pt x="47" y="211"/>
                    <a:pt x="47" y="211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7" y="210"/>
                    <a:pt x="47" y="210"/>
                    <a:pt x="47" y="210"/>
                  </a:cubicBezTo>
                  <a:cubicBezTo>
                    <a:pt x="48" y="210"/>
                    <a:pt x="48" y="210"/>
                    <a:pt x="48" y="210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09"/>
                    <a:pt x="49" y="209"/>
                    <a:pt x="49" y="209"/>
                  </a:cubicBezTo>
                  <a:cubicBezTo>
                    <a:pt x="50" y="209"/>
                    <a:pt x="50" y="209"/>
                    <a:pt x="50" y="209"/>
                  </a:cubicBezTo>
                  <a:cubicBezTo>
                    <a:pt x="50" y="208"/>
                    <a:pt x="50" y="208"/>
                    <a:pt x="50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7" y="207"/>
                    <a:pt x="47" y="207"/>
                    <a:pt x="47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6" y="207"/>
                    <a:pt x="46" y="207"/>
                    <a:pt x="46" y="207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6" y="208"/>
                    <a:pt x="46" y="208"/>
                    <a:pt x="46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5" y="208"/>
                    <a:pt x="45" y="208"/>
                    <a:pt x="4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39" y="208"/>
                    <a:pt x="39" y="208"/>
                    <a:pt x="39" y="208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9" y="207"/>
                    <a:pt x="39" y="207"/>
                    <a:pt x="39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4"/>
                    <a:pt x="38" y="204"/>
                    <a:pt x="38" y="204"/>
                  </a:cubicBezTo>
                  <a:cubicBezTo>
                    <a:pt x="37" y="204"/>
                    <a:pt x="37" y="204"/>
                    <a:pt x="37" y="204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5" y="205"/>
                    <a:pt x="35" y="205"/>
                    <a:pt x="35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36" y="202"/>
                    <a:pt x="36" y="202"/>
                    <a:pt x="36" y="202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5" y="201"/>
                    <a:pt x="35" y="201"/>
                    <a:pt x="35" y="201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5" y="200"/>
                    <a:pt x="35" y="200"/>
                    <a:pt x="35" y="200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9"/>
                    <a:pt x="34" y="199"/>
                    <a:pt x="34" y="199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ubicBezTo>
                    <a:pt x="32" y="198"/>
                    <a:pt x="32" y="198"/>
                    <a:pt x="32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6"/>
                    <a:pt x="34" y="196"/>
                    <a:pt x="34" y="196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4" y="195"/>
                    <a:pt x="34" y="195"/>
                    <a:pt x="34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2" y="193"/>
                    <a:pt x="32" y="193"/>
                    <a:pt x="32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31" y="191"/>
                    <a:pt x="31" y="191"/>
                    <a:pt x="31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90"/>
                    <a:pt x="33" y="190"/>
                    <a:pt x="33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90"/>
                    <a:pt x="30" y="190"/>
                    <a:pt x="30" y="190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30" y="189"/>
                  </a:cubicBezTo>
                  <a:cubicBezTo>
                    <a:pt x="31" y="189"/>
                    <a:pt x="31" y="189"/>
                    <a:pt x="31" y="189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1" y="188"/>
                    <a:pt x="31" y="188"/>
                    <a:pt x="31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7"/>
                    <a:pt x="30" y="187"/>
                    <a:pt x="30" y="187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0" y="186"/>
                    <a:pt x="30" y="186"/>
                    <a:pt x="30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5" y="184"/>
                    <a:pt x="35" y="184"/>
                    <a:pt x="35" y="184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9" y="178"/>
                    <a:pt x="29" y="178"/>
                    <a:pt x="29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6"/>
                    <a:pt x="33" y="176"/>
                    <a:pt x="33" y="17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6"/>
                    <a:pt x="35" y="176"/>
                    <a:pt x="35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0" y="171"/>
                    <a:pt x="30" y="171"/>
                    <a:pt x="30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1" y="171"/>
                    <a:pt x="31" y="171"/>
                    <a:pt x="31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9" y="170"/>
                    <a:pt x="29" y="170"/>
                    <a:pt x="29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0" y="167"/>
                    <a:pt x="30" y="167"/>
                    <a:pt x="30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2" y="166"/>
                    <a:pt x="32" y="166"/>
                    <a:pt x="32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30" y="164"/>
                    <a:pt x="30" y="164"/>
                    <a:pt x="30" y="164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3" y="161"/>
                    <a:pt x="33" y="161"/>
                    <a:pt x="33" y="161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3"/>
                    <a:pt x="38" y="163"/>
                    <a:pt x="38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1" y="164"/>
                    <a:pt x="41" y="164"/>
                    <a:pt x="41" y="164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1" y="160"/>
                    <a:pt x="41" y="160"/>
                    <a:pt x="41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9" y="160"/>
                    <a:pt x="39" y="160"/>
                    <a:pt x="39" y="160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59"/>
                    <a:pt x="37" y="159"/>
                    <a:pt x="37" y="159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9"/>
                    <a:pt x="34" y="159"/>
                    <a:pt x="34" y="159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7"/>
                    <a:pt x="33" y="157"/>
                    <a:pt x="33" y="157"/>
                  </a:cubicBezTo>
                  <a:cubicBezTo>
                    <a:pt x="34" y="158"/>
                    <a:pt x="34" y="158"/>
                    <a:pt x="34" y="158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40" y="155"/>
                    <a:pt x="40" y="155"/>
                    <a:pt x="40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8" y="156"/>
                    <a:pt x="38" y="156"/>
                    <a:pt x="38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4" y="156"/>
                    <a:pt x="34" y="156"/>
                    <a:pt x="34" y="15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3" y="155"/>
                    <a:pt x="33" y="155"/>
                    <a:pt x="33" y="15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4"/>
                    <a:pt x="35" y="154"/>
                    <a:pt x="35" y="154"/>
                  </a:cubicBezTo>
                  <a:cubicBezTo>
                    <a:pt x="36" y="154"/>
                    <a:pt x="36" y="154"/>
                    <a:pt x="3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2" y="148"/>
                    <a:pt x="42" y="148"/>
                    <a:pt x="42" y="148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5" y="144"/>
                    <a:pt x="45" y="144"/>
                    <a:pt x="45" y="144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2" y="143"/>
                    <a:pt x="42" y="143"/>
                    <a:pt x="42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1" y="143"/>
                    <a:pt x="41" y="143"/>
                    <a:pt x="41" y="14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40" y="142"/>
                    <a:pt x="40" y="142"/>
                    <a:pt x="40" y="142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7"/>
                    <a:pt x="45" y="137"/>
                    <a:pt x="45" y="137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4" y="132"/>
                    <a:pt x="44" y="132"/>
                    <a:pt x="44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40" y="122"/>
                    <a:pt x="40" y="122"/>
                    <a:pt x="40" y="122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6"/>
                    <a:pt x="38" y="106"/>
                    <a:pt x="38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1" y="2"/>
                    <a:pt x="141" y="2"/>
                    <a:pt x="141" y="2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6" y="7"/>
                    <a:pt x="136" y="7"/>
                    <a:pt x="136" y="7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4" y="7"/>
                    <a:pt x="134" y="7"/>
                    <a:pt x="134" y="7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30" y="11"/>
                    <a:pt x="130" y="11"/>
                  </a:cubicBezTo>
                  <a:cubicBezTo>
                    <a:pt x="130" y="11"/>
                    <a:pt x="131" y="11"/>
                    <a:pt x="131" y="11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1"/>
                    <a:pt x="135" y="11"/>
                    <a:pt x="135" y="11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1" y="24"/>
                    <a:pt x="141" y="24"/>
                    <a:pt x="141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1" y="27"/>
                    <a:pt x="131" y="27"/>
                    <a:pt x="131" y="27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9" y="30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2" y="32"/>
                    <a:pt x="152" y="32"/>
                  </a:cubicBezTo>
                  <a:cubicBezTo>
                    <a:pt x="152" y="32"/>
                    <a:pt x="153" y="33"/>
                    <a:pt x="153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7" y="29"/>
                    <a:pt x="157" y="29"/>
                    <a:pt x="157" y="29"/>
                  </a:cubicBez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9"/>
                    <a:pt x="163" y="29"/>
                    <a:pt x="163" y="29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8" y="35"/>
                    <a:pt x="168" y="35"/>
                    <a:pt x="168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69" y="36"/>
                    <a:pt x="169" y="36"/>
                    <a:pt x="169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2" y="32"/>
                    <a:pt x="172" y="32"/>
                    <a:pt x="172" y="32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2" y="33"/>
                    <a:pt x="182" y="33"/>
                    <a:pt x="182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7" y="47"/>
                    <a:pt x="177" y="47"/>
                    <a:pt x="177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7"/>
                    <a:pt x="172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1" y="47"/>
                    <a:pt x="171" y="47"/>
                    <a:pt x="171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8"/>
                    <a:pt x="167" y="48"/>
                    <a:pt x="167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3"/>
                    <a:pt x="168" y="53"/>
                    <a:pt x="168" y="53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0" y="56"/>
                    <a:pt x="170" y="56"/>
                    <a:pt x="170" y="56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4"/>
                    <a:pt x="164" y="64"/>
                    <a:pt x="164" y="64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3" y="71"/>
                    <a:pt x="163" y="71"/>
                    <a:pt x="163" y="71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1" y="73"/>
                    <a:pt x="161" y="73"/>
                    <a:pt x="161" y="73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0" y="85"/>
                    <a:pt x="160" y="85"/>
                    <a:pt x="160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3" y="84"/>
                    <a:pt x="163" y="84"/>
                    <a:pt x="163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87"/>
                    <a:pt x="164" y="87"/>
                    <a:pt x="164" y="87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2" y="91"/>
                    <a:pt x="162" y="91"/>
                    <a:pt x="162" y="91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89"/>
                    <a:pt x="155" y="89"/>
                    <a:pt x="155" y="89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51" y="91"/>
                    <a:pt x="151" y="91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3" y="95"/>
                    <a:pt x="153" y="95"/>
                    <a:pt x="153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7" y="96"/>
                    <a:pt x="157" y="96"/>
                    <a:pt x="157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6" y="97"/>
                    <a:pt x="156" y="97"/>
                    <a:pt x="156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3" y="97"/>
                    <a:pt x="153" y="97"/>
                    <a:pt x="153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2"/>
                    <a:pt x="158" y="102"/>
                    <a:pt x="158" y="102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0" y="101"/>
                    <a:pt x="150" y="101"/>
                    <a:pt x="150" y="101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0"/>
                    <a:pt x="148" y="100"/>
                    <a:pt x="148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2" y="103"/>
                    <a:pt x="152" y="103"/>
                    <a:pt x="152" y="103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5"/>
                    <a:pt x="150" y="105"/>
                    <a:pt x="150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9"/>
                    <a:pt x="153" y="109"/>
                    <a:pt x="153" y="10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3" y="112"/>
                    <a:pt x="153" y="112"/>
                    <a:pt x="153" y="112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2" y="111"/>
                    <a:pt x="152" y="111"/>
                    <a:pt x="152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149" y="118"/>
                    <a:pt x="149" y="118"/>
                    <a:pt x="149" y="118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6" y="123"/>
                    <a:pt x="146" y="123"/>
                    <a:pt x="146" y="123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3" y="121"/>
                    <a:pt x="143" y="121"/>
                    <a:pt x="143" y="121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9"/>
                    <a:pt x="141" y="119"/>
                    <a:pt x="141" y="119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6" y="120"/>
                    <a:pt x="146" y="120"/>
                    <a:pt x="146" y="120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9"/>
                    <a:pt x="137" y="119"/>
                    <a:pt x="137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1" y="123"/>
                    <a:pt x="131" y="123"/>
                  </a:cubicBezTo>
                  <a:cubicBezTo>
                    <a:pt x="131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5" y="125"/>
                    <a:pt x="135" y="125"/>
                    <a:pt x="135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2" y="129"/>
                    <a:pt x="132" y="129"/>
                    <a:pt x="132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3" y="135"/>
                    <a:pt x="143" y="135"/>
                    <a:pt x="143" y="135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146" y="139"/>
                    <a:pt x="146" y="139"/>
                    <a:pt x="146" y="139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4"/>
                    <a:pt x="146" y="144"/>
                    <a:pt x="146" y="144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5"/>
                    <a:pt x="143" y="145"/>
                    <a:pt x="143" y="145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3" y="143"/>
                    <a:pt x="143" y="143"/>
                    <a:pt x="143" y="143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5" y="134"/>
                    <a:pt x="125" y="134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4" y="137"/>
                    <a:pt x="124" y="137"/>
                    <a:pt x="124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7"/>
                    <a:pt x="127" y="137"/>
                    <a:pt x="127" y="137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7"/>
                    <a:pt x="128" y="137"/>
                    <a:pt x="128" y="137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4" y="142"/>
                    <a:pt x="124" y="142"/>
                    <a:pt x="124" y="142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3" y="144"/>
                    <a:pt x="123" y="144"/>
                    <a:pt x="123" y="144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7"/>
                    <a:pt x="128" y="147"/>
                    <a:pt x="128" y="147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25" y="148"/>
                    <a:pt x="125" y="148"/>
                    <a:pt x="125" y="148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3" y="149"/>
                    <a:pt x="123" y="149"/>
                    <a:pt x="123" y="14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7" y="148"/>
                    <a:pt x="127" y="148"/>
                    <a:pt x="127" y="148"/>
                  </a:cubicBezTo>
                  <a:cubicBezTo>
                    <a:pt x="127" y="148"/>
                    <a:pt x="128" y="148"/>
                    <a:pt x="128" y="148"/>
                  </a:cubicBezTo>
                  <a:cubicBezTo>
                    <a:pt x="128" y="148"/>
                    <a:pt x="129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4" y="147"/>
                    <a:pt x="134" y="147"/>
                    <a:pt x="134" y="147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7" y="149"/>
                    <a:pt x="137" y="149"/>
                    <a:pt x="137" y="149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1" y="149"/>
                    <a:pt x="141" y="149"/>
                    <a:pt x="141" y="149"/>
                  </a:cubicBezTo>
                  <a:cubicBezTo>
                    <a:pt x="142" y="149"/>
                    <a:pt x="142" y="149"/>
                    <a:pt x="142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43" y="150"/>
                    <a:pt x="143" y="150"/>
                    <a:pt x="143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1" y="151"/>
                    <a:pt x="141" y="151"/>
                    <a:pt x="141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7"/>
                    <a:pt x="133" y="157"/>
                    <a:pt x="133" y="157"/>
                  </a:cubicBezTo>
                  <a:cubicBezTo>
                    <a:pt x="132" y="157"/>
                    <a:pt x="132" y="157"/>
                    <a:pt x="132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1" y="157"/>
                    <a:pt x="131" y="157"/>
                    <a:pt x="131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6" y="159"/>
                    <a:pt x="126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6" y="163"/>
                    <a:pt x="116" y="163"/>
                    <a:pt x="116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2"/>
                    <a:pt x="113" y="162"/>
                    <a:pt x="113" y="162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1" y="163"/>
                    <a:pt x="111" y="163"/>
                    <a:pt x="111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10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0"/>
                    <a:pt x="106" y="160"/>
                    <a:pt x="106" y="160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7" y="162"/>
                    <a:pt x="107" y="162"/>
                    <a:pt x="107" y="162"/>
                  </a:cubicBezTo>
                  <a:cubicBezTo>
                    <a:pt x="107" y="163"/>
                    <a:pt x="107" y="163"/>
                    <a:pt x="107" y="163"/>
                  </a:cubicBezTo>
                  <a:cubicBezTo>
                    <a:pt x="107" y="164"/>
                    <a:pt x="107" y="164"/>
                    <a:pt x="107" y="164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100" y="170"/>
                    <a:pt x="100" y="170"/>
                    <a:pt x="100" y="170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4"/>
                    <a:pt x="92" y="174"/>
                    <a:pt x="92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2" y="175"/>
                    <a:pt x="92" y="175"/>
                    <a:pt x="92" y="175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6" y="176"/>
                    <a:pt x="86" y="176"/>
                    <a:pt x="86" y="176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4" y="176"/>
                    <a:pt x="84" y="176"/>
                    <a:pt x="84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79"/>
                    <a:pt x="81" y="179"/>
                    <a:pt x="81" y="179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79"/>
                    <a:pt x="80" y="179"/>
                    <a:pt x="80" y="179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4" y="182"/>
                    <a:pt x="74" y="182"/>
                    <a:pt x="74" y="182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2" y="183"/>
                    <a:pt x="72" y="183"/>
                    <a:pt x="72" y="183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0" y="184"/>
                    <a:pt x="70" y="184"/>
                    <a:pt x="70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69" y="190"/>
                    <a:pt x="69" y="190"/>
                    <a:pt x="69" y="190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1"/>
                    <a:pt x="70" y="191"/>
                    <a:pt x="70" y="191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7" y="191"/>
                    <a:pt x="67" y="191"/>
                    <a:pt x="67" y="191"/>
                  </a:cubicBez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2"/>
                    <a:pt x="69" y="192"/>
                    <a:pt x="69" y="192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9" y="193"/>
                    <a:pt x="69" y="193"/>
                    <a:pt x="69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3"/>
                    <a:pt x="68" y="193"/>
                    <a:pt x="68" y="193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5" y="194"/>
                    <a:pt x="65" y="194"/>
                    <a:pt x="65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6"/>
                    <a:pt x="64" y="196"/>
                    <a:pt x="64" y="196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6"/>
                    <a:pt x="63" y="196"/>
                    <a:pt x="63" y="196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7"/>
                    <a:pt x="65" y="197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4" y="198"/>
                    <a:pt x="64" y="198"/>
                    <a:pt x="64" y="198"/>
                  </a:cubicBezTo>
                  <a:cubicBezTo>
                    <a:pt x="63" y="198"/>
                    <a:pt x="63" y="198"/>
                    <a:pt x="63" y="198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1" y="198"/>
                    <a:pt x="61" y="198"/>
                    <a:pt x="61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8"/>
                    <a:pt x="59" y="198"/>
                    <a:pt x="59" y="19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2" y="201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1"/>
                    <a:pt x="61" y="201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2" y="203"/>
                    <a:pt x="62" y="203"/>
                    <a:pt x="62" y="203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9" y="204"/>
                    <a:pt x="59" y="204"/>
                    <a:pt x="59" y="204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9" y="207"/>
                    <a:pt x="59" y="207"/>
                    <a:pt x="59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9"/>
                    <a:pt x="57" y="209"/>
                    <a:pt x="57" y="209"/>
                  </a:cubicBezTo>
                  <a:cubicBezTo>
                    <a:pt x="58" y="209"/>
                    <a:pt x="58" y="209"/>
                    <a:pt x="58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6" y="212"/>
                    <a:pt x="56" y="212"/>
                    <a:pt x="56" y="212"/>
                  </a:cubicBezTo>
                  <a:cubicBezTo>
                    <a:pt x="57" y="212"/>
                    <a:pt x="57" y="212"/>
                    <a:pt x="57" y="212"/>
                  </a:cubicBezTo>
                  <a:cubicBezTo>
                    <a:pt x="58" y="212"/>
                    <a:pt x="58" y="212"/>
                    <a:pt x="58" y="212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7" y="213"/>
                    <a:pt x="57" y="213"/>
                    <a:pt x="57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5" y="213"/>
                    <a:pt x="55" y="213"/>
                    <a:pt x="55" y="213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5" y="214"/>
                    <a:pt x="55" y="214"/>
                    <a:pt x="55" y="214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216"/>
                    <a:pt x="56" y="216"/>
                    <a:pt x="56" y="216"/>
                  </a:cubicBezTo>
                  <a:cubicBezTo>
                    <a:pt x="55" y="216"/>
                    <a:pt x="55" y="216"/>
                    <a:pt x="55" y="216"/>
                  </a:cubicBezTo>
                  <a:close/>
                  <a:moveTo>
                    <a:pt x="54" y="216"/>
                  </a:moveTo>
                  <a:cubicBezTo>
                    <a:pt x="53" y="215"/>
                    <a:pt x="53" y="215"/>
                    <a:pt x="53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lose/>
                  <a:moveTo>
                    <a:pt x="124" y="146"/>
                  </a:moveTo>
                  <a:cubicBezTo>
                    <a:pt x="124" y="146"/>
                    <a:pt x="124" y="146"/>
                    <a:pt x="124" y="146"/>
                  </a:cubicBezTo>
                  <a:cubicBezTo>
                    <a:pt x="125" y="146"/>
                    <a:pt x="125" y="146"/>
                    <a:pt x="12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3"/>
                    <a:pt x="134" y="143"/>
                    <a:pt x="134" y="143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5"/>
                    <a:pt x="125" y="145"/>
                    <a:pt x="125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5"/>
                    <a:pt x="124" y="145"/>
                    <a:pt x="124" y="145"/>
                  </a:cubicBezTo>
                  <a:cubicBezTo>
                    <a:pt x="124" y="146"/>
                    <a:pt x="124" y="146"/>
                    <a:pt x="124" y="146"/>
                  </a:cubicBezTo>
                  <a:close/>
                  <a:moveTo>
                    <a:pt x="57" y="211"/>
                  </a:moveTo>
                  <a:cubicBezTo>
                    <a:pt x="58" y="211"/>
                    <a:pt x="58" y="211"/>
                    <a:pt x="58" y="211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7" y="211"/>
                    <a:pt x="57" y="211"/>
                    <a:pt x="57" y="211"/>
                  </a:cubicBezTo>
                  <a:close/>
                  <a:moveTo>
                    <a:pt x="62" y="203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3"/>
                    <a:pt x="62" y="203"/>
                    <a:pt x="62" y="203"/>
                  </a:cubicBezTo>
                  <a:close/>
                  <a:moveTo>
                    <a:pt x="62" y="202"/>
                  </a:moveTo>
                  <a:cubicBezTo>
                    <a:pt x="62" y="202"/>
                    <a:pt x="62" y="202"/>
                    <a:pt x="62" y="202"/>
                  </a:cubicBezTo>
                  <a:cubicBezTo>
                    <a:pt x="63" y="202"/>
                    <a:pt x="63" y="202"/>
                    <a:pt x="63" y="202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2"/>
                    <a:pt x="62" y="202"/>
                    <a:pt x="62" y="202"/>
                  </a:cubicBezTo>
                  <a:close/>
                  <a:moveTo>
                    <a:pt x="63" y="200"/>
                  </a:move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2" y="198"/>
                  </a:moveTo>
                  <a:cubicBezTo>
                    <a:pt x="62" y="199"/>
                    <a:pt x="62" y="199"/>
                    <a:pt x="62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4" y="199"/>
                    <a:pt x="64" y="199"/>
                    <a:pt x="64" y="199"/>
                  </a:cubicBezTo>
                  <a:cubicBezTo>
                    <a:pt x="63" y="199"/>
                    <a:pt x="63" y="199"/>
                    <a:pt x="63" y="199"/>
                  </a:cubicBezTo>
                  <a:cubicBezTo>
                    <a:pt x="62" y="198"/>
                    <a:pt x="62" y="198"/>
                    <a:pt x="62" y="198"/>
                  </a:cubicBezTo>
                  <a:cubicBezTo>
                    <a:pt x="62" y="198"/>
                    <a:pt x="62" y="198"/>
                    <a:pt x="62" y="198"/>
                  </a:cubicBezTo>
                  <a:close/>
                  <a:moveTo>
                    <a:pt x="66" y="198"/>
                  </a:moveTo>
                  <a:cubicBezTo>
                    <a:pt x="66" y="198"/>
                    <a:pt x="66" y="198"/>
                    <a:pt x="66" y="198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66" y="198"/>
                    <a:pt x="66" y="198"/>
                    <a:pt x="66" y="198"/>
                  </a:cubicBezTo>
                  <a:close/>
                  <a:moveTo>
                    <a:pt x="65" y="193"/>
                  </a:moveTo>
                  <a:cubicBezTo>
                    <a:pt x="65" y="193"/>
                    <a:pt x="65" y="193"/>
                    <a:pt x="65" y="193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5"/>
                    <a:pt x="67" y="195"/>
                    <a:pt x="67" y="195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3"/>
                    <a:pt x="65" y="193"/>
                    <a:pt x="65" y="193"/>
                  </a:cubicBezTo>
                  <a:close/>
                  <a:moveTo>
                    <a:pt x="71" y="184"/>
                  </a:moveTo>
                  <a:cubicBezTo>
                    <a:pt x="71" y="185"/>
                    <a:pt x="71" y="185"/>
                    <a:pt x="71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6"/>
                    <a:pt x="71" y="186"/>
                    <a:pt x="71" y="186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2" y="185"/>
                    <a:pt x="72" y="185"/>
                    <a:pt x="72" y="185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lose/>
                  <a:moveTo>
                    <a:pt x="75" y="181"/>
                  </a:moveTo>
                  <a:cubicBezTo>
                    <a:pt x="75" y="182"/>
                    <a:pt x="75" y="182"/>
                    <a:pt x="75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2"/>
                    <a:pt x="76" y="182"/>
                    <a:pt x="76" y="182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5" y="181"/>
                    <a:pt x="75" y="181"/>
                    <a:pt x="75" y="181"/>
                  </a:cubicBezTo>
                  <a:close/>
                  <a:moveTo>
                    <a:pt x="76" y="181"/>
                  </a:moveTo>
                  <a:cubicBezTo>
                    <a:pt x="77" y="181"/>
                    <a:pt x="77" y="181"/>
                    <a:pt x="77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6" y="181"/>
                    <a:pt x="76" y="181"/>
                    <a:pt x="76" y="181"/>
                  </a:cubicBezTo>
                  <a:close/>
                  <a:moveTo>
                    <a:pt x="83" y="180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4" y="178"/>
                    <a:pt x="84" y="178"/>
                    <a:pt x="84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9"/>
                    <a:pt x="83" y="179"/>
                    <a:pt x="83" y="179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83" y="180"/>
                    <a:pt x="83" y="180"/>
                    <a:pt x="83" y="180"/>
                  </a:cubicBezTo>
                  <a:close/>
                  <a:moveTo>
                    <a:pt x="86" y="180"/>
                  </a:move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80"/>
                    <a:pt x="86" y="180"/>
                    <a:pt x="86" y="180"/>
                  </a:cubicBezTo>
                  <a:cubicBezTo>
                    <a:pt x="86" y="180"/>
                    <a:pt x="86" y="180"/>
                    <a:pt x="86" y="180"/>
                  </a:cubicBezTo>
                  <a:close/>
                  <a:moveTo>
                    <a:pt x="139" y="153"/>
                  </a:move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lose/>
                  <a:moveTo>
                    <a:pt x="129" y="146"/>
                  </a:move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29" y="146"/>
                    <a:pt x="129" y="146"/>
                  </a:cubicBezTo>
                  <a:close/>
                  <a:moveTo>
                    <a:pt x="125" y="143"/>
                  </a:move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3"/>
                    <a:pt x="125" y="143"/>
                    <a:pt x="125" y="143"/>
                  </a:cubicBezTo>
                  <a:close/>
                  <a:moveTo>
                    <a:pt x="133" y="141"/>
                  </a:moveTo>
                  <a:cubicBezTo>
                    <a:pt x="133" y="141"/>
                    <a:pt x="133" y="141"/>
                    <a:pt x="133" y="141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3" y="141"/>
                    <a:pt x="133" y="141"/>
                    <a:pt x="133" y="141"/>
                  </a:cubicBezTo>
                  <a:close/>
                  <a:moveTo>
                    <a:pt x="139" y="126"/>
                  </a:moveTo>
                  <a:cubicBezTo>
                    <a:pt x="139" y="126"/>
                    <a:pt x="139" y="126"/>
                    <a:pt x="139" y="126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5" y="129"/>
                    <a:pt x="145" y="129"/>
                    <a:pt x="145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6" y="130"/>
                    <a:pt x="146" y="130"/>
                    <a:pt x="146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0" y="126"/>
                    <a:pt x="140" y="126"/>
                    <a:pt x="140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6"/>
                    <a:pt x="139" y="126"/>
                    <a:pt x="139" y="126"/>
                  </a:cubicBezTo>
                  <a:close/>
                  <a:moveTo>
                    <a:pt x="137" y="126"/>
                  </a:moveTo>
                  <a:cubicBezTo>
                    <a:pt x="137" y="126"/>
                    <a:pt x="137" y="126"/>
                    <a:pt x="137" y="126"/>
                  </a:cubicBezTo>
                  <a:cubicBezTo>
                    <a:pt x="137" y="125"/>
                    <a:pt x="137" y="125"/>
                    <a:pt x="137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7" y="126"/>
                    <a:pt x="137" y="126"/>
                    <a:pt x="137" y="126"/>
                  </a:cubicBezTo>
                  <a:close/>
                  <a:moveTo>
                    <a:pt x="139" y="125"/>
                  </a:moveTo>
                  <a:cubicBezTo>
                    <a:pt x="139" y="125"/>
                    <a:pt x="139" y="125"/>
                    <a:pt x="139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45" y="126"/>
                    <a:pt x="145" y="126"/>
                    <a:pt x="145" y="126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6" y="127"/>
                    <a:pt x="146" y="127"/>
                    <a:pt x="146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7"/>
                    <a:pt x="147" y="127"/>
                    <a:pt x="147" y="127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7" y="126"/>
                    <a:pt x="147" y="126"/>
                    <a:pt x="147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39" y="124"/>
                    <a:pt x="139" y="125"/>
                    <a:pt x="139" y="125"/>
                  </a:cubicBezTo>
                  <a:close/>
                  <a:moveTo>
                    <a:pt x="135" y="122"/>
                  </a:moveTo>
                  <a:cubicBezTo>
                    <a:pt x="136" y="122"/>
                    <a:pt x="136" y="122"/>
                    <a:pt x="136" y="122"/>
                  </a:cubicBezTo>
                  <a:cubicBezTo>
                    <a:pt x="137" y="123"/>
                    <a:pt x="137" y="123"/>
                    <a:pt x="137" y="123"/>
                  </a:cubicBezTo>
                  <a:cubicBezTo>
                    <a:pt x="138" y="124"/>
                    <a:pt x="138" y="124"/>
                    <a:pt x="138" y="124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43" y="124"/>
                    <a:pt x="143" y="124"/>
                    <a:pt x="143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3"/>
                    <a:pt x="144" y="123"/>
                    <a:pt x="144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3"/>
                    <a:pt x="142" y="123"/>
                    <a:pt x="142" y="123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5" y="122"/>
                    <a:pt x="135" y="122"/>
                    <a:pt x="135" y="122"/>
                  </a:cubicBezTo>
                  <a:close/>
                  <a:moveTo>
                    <a:pt x="14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49" y="124"/>
                    <a:pt x="149" y="124"/>
                    <a:pt x="149" y="124"/>
                  </a:cubicBezTo>
                  <a:cubicBezTo>
                    <a:pt x="149" y="124"/>
                    <a:pt x="149" y="124"/>
                    <a:pt x="149" y="124"/>
                  </a:cubicBezTo>
                  <a:close/>
                  <a:moveTo>
                    <a:pt x="150" y="112"/>
                  </a:moveTo>
                  <a:cubicBezTo>
                    <a:pt x="149" y="113"/>
                    <a:pt x="149" y="113"/>
                    <a:pt x="149" y="113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lose/>
                  <a:moveTo>
                    <a:pt x="158" y="111"/>
                  </a:moveTo>
                  <a:cubicBezTo>
                    <a:pt x="158" y="111"/>
                    <a:pt x="158" y="111"/>
                    <a:pt x="158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0"/>
                    <a:pt x="159" y="110"/>
                    <a:pt x="159" y="110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lose/>
                  <a:moveTo>
                    <a:pt x="154" y="107"/>
                  </a:moveTo>
                  <a:cubicBezTo>
                    <a:pt x="154" y="107"/>
                    <a:pt x="154" y="107"/>
                    <a:pt x="154" y="107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7"/>
                    <a:pt x="155" y="107"/>
                    <a:pt x="155" y="107"/>
                  </a:cubicBezTo>
                  <a:cubicBezTo>
                    <a:pt x="154" y="107"/>
                    <a:pt x="154" y="107"/>
                    <a:pt x="154" y="107"/>
                  </a:cubicBezTo>
                  <a:close/>
                  <a:moveTo>
                    <a:pt x="160" y="104"/>
                  </a:moveTo>
                  <a:cubicBezTo>
                    <a:pt x="160" y="105"/>
                    <a:pt x="160" y="105"/>
                    <a:pt x="160" y="105"/>
                  </a:cubicBezTo>
                  <a:cubicBezTo>
                    <a:pt x="159" y="106"/>
                    <a:pt x="159" y="106"/>
                    <a:pt x="159" y="106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1" y="104"/>
                    <a:pt x="161" y="104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lose/>
                  <a:moveTo>
                    <a:pt x="161" y="91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2" y="96"/>
                    <a:pt x="162" y="96"/>
                    <a:pt x="162" y="96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2"/>
                    <a:pt x="161" y="92"/>
                    <a:pt x="161" y="92"/>
                  </a:cubicBezTo>
                  <a:cubicBezTo>
                    <a:pt x="161" y="91"/>
                    <a:pt x="161" y="91"/>
                    <a:pt x="161" y="91"/>
                  </a:cubicBezTo>
                  <a:cubicBezTo>
                    <a:pt x="161" y="91"/>
                    <a:pt x="161" y="91"/>
                    <a:pt x="161" y="91"/>
                  </a:cubicBezTo>
                  <a:close/>
                  <a:moveTo>
                    <a:pt x="154" y="93"/>
                  </a:move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3"/>
                  </a:cubicBezTo>
                  <a:close/>
                  <a:moveTo>
                    <a:pt x="153" y="92"/>
                  </a:moveTo>
                  <a:cubicBezTo>
                    <a:pt x="153" y="92"/>
                    <a:pt x="153" y="92"/>
                    <a:pt x="153" y="92"/>
                  </a:cubicBezTo>
                  <a:cubicBezTo>
                    <a:pt x="154" y="92"/>
                    <a:pt x="154" y="92"/>
                    <a:pt x="154" y="92"/>
                  </a:cubicBezTo>
                  <a:cubicBezTo>
                    <a:pt x="154" y="91"/>
                    <a:pt x="154" y="91"/>
                    <a:pt x="154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3" y="92"/>
                    <a:pt x="153" y="92"/>
                    <a:pt x="153" y="92"/>
                  </a:cubicBezTo>
                  <a:close/>
                  <a:moveTo>
                    <a:pt x="159" y="78"/>
                  </a:moveTo>
                  <a:cubicBezTo>
                    <a:pt x="159" y="79"/>
                    <a:pt x="159" y="79"/>
                    <a:pt x="159" y="79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64" y="82"/>
                  </a:moveTo>
                  <a:cubicBezTo>
                    <a:pt x="164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4" y="82"/>
                    <a:pt x="164" y="82"/>
                    <a:pt x="164" y="82"/>
                  </a:cubicBezTo>
                  <a:close/>
                  <a:moveTo>
                    <a:pt x="162" y="77"/>
                  </a:move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7"/>
                    <a:pt x="162" y="77"/>
                    <a:pt x="162" y="77"/>
                  </a:cubicBezTo>
                  <a:close/>
                  <a:moveTo>
                    <a:pt x="162" y="74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4"/>
                    <a:pt x="162" y="74"/>
                    <a:pt x="162" y="74"/>
                  </a:cubicBezTo>
                  <a:close/>
                  <a:moveTo>
                    <a:pt x="166" y="65"/>
                  </a:moveTo>
                  <a:cubicBezTo>
                    <a:pt x="167" y="66"/>
                    <a:pt x="167" y="66"/>
                    <a:pt x="167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67" y="66"/>
                    <a:pt x="167" y="66"/>
                    <a:pt x="167" y="66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6" y="65"/>
                    <a:pt x="166" y="65"/>
                    <a:pt x="166" y="65"/>
                  </a:cubicBezTo>
                  <a:close/>
                  <a:moveTo>
                    <a:pt x="164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4" y="54"/>
                    <a:pt x="164" y="54"/>
                    <a:pt x="164" y="54"/>
                  </a:cubicBezTo>
                  <a:close/>
                  <a:moveTo>
                    <a:pt x="173" y="32"/>
                  </a:moveTo>
                  <a:cubicBezTo>
                    <a:pt x="173" y="31"/>
                    <a:pt x="173" y="31"/>
                    <a:pt x="173" y="31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3" y="32"/>
                    <a:pt x="173" y="32"/>
                    <a:pt x="173" y="32"/>
                  </a:cubicBezTo>
                  <a:close/>
                  <a:moveTo>
                    <a:pt x="170" y="34"/>
                  </a:moveTo>
                  <a:cubicBezTo>
                    <a:pt x="170" y="34"/>
                    <a:pt x="170" y="34"/>
                    <a:pt x="170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70" y="33"/>
                    <a:pt x="170" y="33"/>
                    <a:pt x="170" y="33"/>
                  </a:cubicBezTo>
                  <a:cubicBezTo>
                    <a:pt x="170" y="34"/>
                    <a:pt x="170" y="34"/>
                    <a:pt x="170" y="34"/>
                  </a:cubicBezTo>
                  <a:close/>
                  <a:moveTo>
                    <a:pt x="169" y="32"/>
                  </a:move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9" y="32"/>
                    <a:pt x="169" y="32"/>
                  </a:cubicBezTo>
                  <a:close/>
                  <a:moveTo>
                    <a:pt x="122" y="2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close/>
                  <a:moveTo>
                    <a:pt x="122" y="4"/>
                  </a:move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lose/>
                  <a:moveTo>
                    <a:pt x="118" y="4"/>
                  </a:move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lose/>
                  <a:moveTo>
                    <a:pt x="116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03" y="8"/>
                  </a:move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8"/>
                    <a:pt x="103" y="8"/>
                    <a:pt x="103" y="8"/>
                  </a:cubicBezTo>
                  <a:close/>
                  <a:moveTo>
                    <a:pt x="102" y="9"/>
                  </a:move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lose/>
                  <a:moveTo>
                    <a:pt x="98" y="8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lose/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6"/>
                    <a:pt x="95" y="16"/>
                    <a:pt x="95" y="16"/>
                  </a:cubicBezTo>
                  <a:close/>
                  <a:moveTo>
                    <a:pt x="96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lose/>
                  <a:moveTo>
                    <a:pt x="96" y="24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6" y="24"/>
                    <a:pt x="96" y="24"/>
                    <a:pt x="96" y="24"/>
                  </a:cubicBezTo>
                  <a:close/>
                  <a:moveTo>
                    <a:pt x="84" y="17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4" y="17"/>
                    <a:pt x="84" y="17"/>
                    <a:pt x="84" y="17"/>
                  </a:cubicBezTo>
                  <a:close/>
                  <a:moveTo>
                    <a:pt x="82" y="22"/>
                  </a:moveTo>
                  <a:cubicBezTo>
                    <a:pt x="82" y="22"/>
                    <a:pt x="82" y="22"/>
                    <a:pt x="82" y="22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2" y="22"/>
                    <a:pt x="82" y="22"/>
                    <a:pt x="82" y="22"/>
                  </a:cubicBezTo>
                  <a:close/>
                  <a:moveTo>
                    <a:pt x="34" y="28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lose/>
                  <a:moveTo>
                    <a:pt x="4" y="63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lose/>
                  <a:moveTo>
                    <a:pt x="0" y="63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34" y="97"/>
                  </a:move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97"/>
                    <a:pt x="34" y="97"/>
                    <a:pt x="34" y="97"/>
                  </a:cubicBezTo>
                  <a:close/>
                  <a:moveTo>
                    <a:pt x="34" y="100"/>
                  </a:moveTo>
                  <a:cubicBezTo>
                    <a:pt x="34" y="100"/>
                    <a:pt x="34" y="100"/>
                    <a:pt x="34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lose/>
                  <a:moveTo>
                    <a:pt x="35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lose/>
                  <a:moveTo>
                    <a:pt x="35" y="106"/>
                  </a:moveTo>
                  <a:cubicBezTo>
                    <a:pt x="35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106"/>
                    <a:pt x="35" y="106"/>
                    <a:pt x="35" y="106"/>
                  </a:cubicBezTo>
                  <a:close/>
                  <a:moveTo>
                    <a:pt x="34" y="108"/>
                  </a:moveTo>
                  <a:cubicBezTo>
                    <a:pt x="34" y="109"/>
                    <a:pt x="34" y="109"/>
                    <a:pt x="34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8"/>
                  </a:cubicBezTo>
                  <a:close/>
                  <a:moveTo>
                    <a:pt x="35" y="111"/>
                  </a:move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1"/>
                    <a:pt x="35" y="111"/>
                    <a:pt x="35" y="111"/>
                  </a:cubicBezTo>
                  <a:close/>
                  <a:moveTo>
                    <a:pt x="37" y="112"/>
                  </a:move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lose/>
                  <a:moveTo>
                    <a:pt x="34" y="113"/>
                  </a:moveTo>
                  <a:cubicBezTo>
                    <a:pt x="34" y="113"/>
                    <a:pt x="34" y="113"/>
                    <a:pt x="34" y="113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lose/>
                  <a:moveTo>
                    <a:pt x="35" y="113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5" y="113"/>
                    <a:pt x="35" y="113"/>
                    <a:pt x="35" y="113"/>
                  </a:cubicBezTo>
                  <a:close/>
                  <a:moveTo>
                    <a:pt x="35" y="114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35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36" y="116"/>
                  </a:move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6"/>
                    <a:pt x="36" y="116"/>
                  </a:cubicBezTo>
                  <a:close/>
                  <a:moveTo>
                    <a:pt x="33" y="118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8"/>
                    <a:pt x="33" y="118"/>
                    <a:pt x="33" y="118"/>
                  </a:cubicBezTo>
                  <a:close/>
                  <a:moveTo>
                    <a:pt x="35" y="119"/>
                  </a:moveTo>
                  <a:cubicBezTo>
                    <a:pt x="36" y="118"/>
                    <a:pt x="36" y="118"/>
                    <a:pt x="36" y="11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9"/>
                    <a:pt x="35" y="119"/>
                    <a:pt x="35" y="119"/>
                  </a:cubicBezTo>
                  <a:close/>
                  <a:moveTo>
                    <a:pt x="36" y="119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6" y="119"/>
                    <a:pt x="36" y="119"/>
                    <a:pt x="36" y="119"/>
                  </a:cubicBezTo>
                  <a:close/>
                  <a:moveTo>
                    <a:pt x="36" y="120"/>
                  </a:move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20"/>
                    <a:pt x="36" y="120"/>
                    <a:pt x="36" y="120"/>
                  </a:cubicBezTo>
                  <a:close/>
                  <a:moveTo>
                    <a:pt x="34" y="120"/>
                  </a:moveTo>
                  <a:cubicBezTo>
                    <a:pt x="35" y="120"/>
                    <a:pt x="35" y="120"/>
                    <a:pt x="35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lose/>
                  <a:moveTo>
                    <a:pt x="33" y="12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3" y="122"/>
                    <a:pt x="33" y="123"/>
                    <a:pt x="33" y="123"/>
                  </a:cubicBezTo>
                  <a:close/>
                  <a:moveTo>
                    <a:pt x="32" y="125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2" y="125"/>
                    <a:pt x="32" y="125"/>
                    <a:pt x="32" y="125"/>
                  </a:cubicBezTo>
                  <a:close/>
                  <a:moveTo>
                    <a:pt x="52" y="218"/>
                  </a:moveTo>
                  <a:cubicBezTo>
                    <a:pt x="52" y="217"/>
                    <a:pt x="52" y="217"/>
                    <a:pt x="52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2" y="218"/>
                    <a:pt x="52" y="218"/>
                    <a:pt x="52" y="218"/>
                  </a:cubicBezTo>
                  <a:close/>
                  <a:moveTo>
                    <a:pt x="47" y="215"/>
                  </a:moveTo>
                  <a:cubicBezTo>
                    <a:pt x="47" y="215"/>
                    <a:pt x="47" y="215"/>
                    <a:pt x="47" y="215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7" y="215"/>
                    <a:pt x="47" y="215"/>
                    <a:pt x="47" y="215"/>
                  </a:cubicBezTo>
                  <a:close/>
                  <a:moveTo>
                    <a:pt x="44" y="210"/>
                  </a:moveTo>
                  <a:cubicBezTo>
                    <a:pt x="44" y="210"/>
                    <a:pt x="44" y="210"/>
                    <a:pt x="44" y="21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10"/>
                    <a:pt x="44" y="210"/>
                    <a:pt x="44" y="210"/>
                  </a:cubicBezTo>
                  <a:close/>
                  <a:moveTo>
                    <a:pt x="42" y="210"/>
                  </a:moveTo>
                  <a:cubicBezTo>
                    <a:pt x="42" y="210"/>
                    <a:pt x="42" y="210"/>
                    <a:pt x="42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10"/>
                    <a:pt x="42" y="210"/>
                    <a:pt x="42" y="210"/>
                  </a:cubicBezTo>
                  <a:close/>
                  <a:moveTo>
                    <a:pt x="37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1"/>
                    <a:pt x="38" y="211"/>
                    <a:pt x="38" y="211"/>
                  </a:cubicBezTo>
                  <a:cubicBezTo>
                    <a:pt x="39" y="211"/>
                    <a:pt x="39" y="211"/>
                    <a:pt x="39" y="211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37" y="210"/>
                    <a:pt x="37" y="210"/>
                    <a:pt x="37" y="210"/>
                  </a:cubicBezTo>
                  <a:close/>
                  <a:moveTo>
                    <a:pt x="31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1" y="186"/>
                    <a:pt x="31" y="186"/>
                    <a:pt x="31" y="186"/>
                  </a:cubicBezTo>
                  <a:close/>
                  <a:moveTo>
                    <a:pt x="31" y="185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27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7" y="177"/>
                    <a:pt x="27" y="177"/>
                    <a:pt x="27" y="177"/>
                  </a:cubicBezTo>
                  <a:close/>
                  <a:moveTo>
                    <a:pt x="27" y="176"/>
                  </a:moveTo>
                  <a:cubicBezTo>
                    <a:pt x="27" y="176"/>
                    <a:pt x="27" y="176"/>
                    <a:pt x="27" y="176"/>
                  </a:cubicBezTo>
                  <a:cubicBezTo>
                    <a:pt x="28" y="176"/>
                    <a:pt x="28" y="176"/>
                    <a:pt x="28" y="176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lose/>
                  <a:moveTo>
                    <a:pt x="27" y="168"/>
                  </a:moveTo>
                  <a:cubicBezTo>
                    <a:pt x="28" y="168"/>
                    <a:pt x="28" y="168"/>
                    <a:pt x="28" y="168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7" y="168"/>
                    <a:pt x="27" y="168"/>
                    <a:pt x="27" y="168"/>
                  </a:cubicBezTo>
                  <a:close/>
                  <a:moveTo>
                    <a:pt x="28" y="167"/>
                  </a:moveTo>
                  <a:cubicBezTo>
                    <a:pt x="28" y="167"/>
                    <a:pt x="28" y="167"/>
                    <a:pt x="28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8" y="167"/>
                    <a:pt x="28" y="167"/>
                    <a:pt x="28" y="167"/>
                  </a:cubicBezTo>
                  <a:cubicBezTo>
                    <a:pt x="28" y="167"/>
                    <a:pt x="28" y="167"/>
                    <a:pt x="28" y="16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6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7"/>
                    <a:pt x="26" y="167"/>
                    <a:pt x="26" y="167"/>
                  </a:cubicBezTo>
                  <a:close/>
                  <a:moveTo>
                    <a:pt x="29" y="160"/>
                  </a:moveTo>
                  <a:cubicBezTo>
                    <a:pt x="28" y="160"/>
                    <a:pt x="28" y="160"/>
                    <a:pt x="28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29" y="159"/>
                    <a:pt x="29" y="159"/>
                    <a:pt x="29" y="159"/>
                  </a:cubicBezTo>
                  <a:cubicBezTo>
                    <a:pt x="29" y="160"/>
                    <a:pt x="29" y="160"/>
                    <a:pt x="29" y="160"/>
                  </a:cubicBezTo>
                  <a:close/>
                  <a:moveTo>
                    <a:pt x="36" y="157"/>
                  </a:moveTo>
                  <a:cubicBezTo>
                    <a:pt x="36" y="157"/>
                    <a:pt x="36" y="157"/>
                    <a:pt x="36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7" y="157"/>
                    <a:pt x="37" y="157"/>
                    <a:pt x="37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6" y="157"/>
                    <a:pt x="36" y="157"/>
                    <a:pt x="36" y="157"/>
                  </a:cubicBezTo>
                  <a:close/>
                  <a:moveTo>
                    <a:pt x="33" y="153"/>
                  </a:moveTo>
                  <a:cubicBezTo>
                    <a:pt x="33" y="154"/>
                    <a:pt x="33" y="154"/>
                    <a:pt x="33" y="15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3" y="153"/>
                    <a:pt x="33" y="153"/>
                    <a:pt x="33" y="153"/>
                  </a:cubicBezTo>
                  <a:close/>
                  <a:moveTo>
                    <a:pt x="36" y="15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6" y="153"/>
                    <a:pt x="36" y="153"/>
                    <a:pt x="36" y="153"/>
                  </a:cubicBezTo>
                  <a:close/>
                  <a:moveTo>
                    <a:pt x="34" y="153"/>
                  </a:moveTo>
                  <a:cubicBezTo>
                    <a:pt x="35" y="153"/>
                    <a:pt x="35" y="153"/>
                    <a:pt x="35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lose/>
                  <a:moveTo>
                    <a:pt x="42" y="137"/>
                  </a:moveTo>
                  <a:cubicBezTo>
                    <a:pt x="42" y="138"/>
                    <a:pt x="42" y="138"/>
                    <a:pt x="42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7"/>
                    <a:pt x="42" y="137"/>
                    <a:pt x="42" y="137"/>
                  </a:cubicBezTo>
                  <a:close/>
                  <a:moveTo>
                    <a:pt x="42" y="135"/>
                  </a:moveTo>
                  <a:cubicBezTo>
                    <a:pt x="41" y="135"/>
                    <a:pt x="41" y="135"/>
                    <a:pt x="41" y="135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2" y="135"/>
                    <a:pt x="42" y="135"/>
                    <a:pt x="42" y="135"/>
                  </a:cubicBezTo>
                  <a:close/>
                  <a:moveTo>
                    <a:pt x="39" y="130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30"/>
                    <a:pt x="39" y="130"/>
                    <a:pt x="39" y="130"/>
                  </a:cubicBezTo>
                  <a:close/>
                  <a:moveTo>
                    <a:pt x="39" y="133"/>
                  </a:move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39" y="133"/>
                    <a:pt x="39" y="133"/>
                    <a:pt x="39" y="133"/>
                  </a:cubicBezTo>
                  <a:close/>
                  <a:moveTo>
                    <a:pt x="36" y="133"/>
                  </a:moveTo>
                  <a:cubicBezTo>
                    <a:pt x="37" y="133"/>
                    <a:pt x="37" y="133"/>
                    <a:pt x="37" y="133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3"/>
                    <a:pt x="36" y="133"/>
                    <a:pt x="36" y="133"/>
                  </a:cubicBezTo>
                  <a:close/>
                  <a:moveTo>
                    <a:pt x="31" y="137"/>
                  </a:moveTo>
                  <a:cubicBezTo>
                    <a:pt x="31" y="137"/>
                    <a:pt x="31" y="137"/>
                    <a:pt x="31" y="137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1" y="137"/>
                    <a:pt x="31" y="137"/>
                    <a:pt x="31" y="137"/>
                  </a:cubicBezTo>
                  <a:close/>
                  <a:moveTo>
                    <a:pt x="41" y="144"/>
                  </a:moveTo>
                  <a:cubicBezTo>
                    <a:pt x="41" y="145"/>
                    <a:pt x="41" y="145"/>
                    <a:pt x="41" y="145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1" y="144"/>
                    <a:pt x="41" y="144"/>
                    <a:pt x="41" y="144"/>
                  </a:cubicBezTo>
                  <a:close/>
                  <a:moveTo>
                    <a:pt x="31" y="147"/>
                  </a:moveTo>
                  <a:cubicBezTo>
                    <a:pt x="31" y="147"/>
                    <a:pt x="31" y="147"/>
                    <a:pt x="31" y="147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4" y="148"/>
                    <a:pt x="34" y="148"/>
                    <a:pt x="34" y="148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44"/>
                    <a:pt x="39" y="144"/>
                    <a:pt x="39" y="144"/>
                  </a:cubicBezTo>
                  <a:cubicBezTo>
                    <a:pt x="38" y="144"/>
                    <a:pt x="38" y="144"/>
                    <a:pt x="38" y="144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0" y="140"/>
                    <a:pt x="30" y="140"/>
                    <a:pt x="30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4" y="146"/>
                    <a:pt x="34" y="146"/>
                    <a:pt x="34" y="14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31" y="146"/>
                    <a:pt x="31" y="146"/>
                    <a:pt x="31" y="146"/>
                  </a:cubicBezTo>
                  <a:lnTo>
                    <a:pt x="31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7" name="Freeform 161"/>
            <p:cNvSpPr>
              <a:spLocks noEditPoints="1"/>
            </p:cNvSpPr>
            <p:nvPr/>
          </p:nvSpPr>
          <p:spPr bwMode="auto">
            <a:xfrm>
              <a:off x="1705606" y="742950"/>
              <a:ext cx="1834736" cy="1541384"/>
            </a:xfrm>
            <a:custGeom>
              <a:avLst/>
              <a:gdLst>
                <a:gd name="T0" fmla="*/ 282 w 385"/>
                <a:gd name="T1" fmla="*/ 23 h 323"/>
                <a:gd name="T2" fmla="*/ 282 w 385"/>
                <a:gd name="T3" fmla="*/ 55 h 323"/>
                <a:gd name="T4" fmla="*/ 281 w 385"/>
                <a:gd name="T5" fmla="*/ 61 h 323"/>
                <a:gd name="T6" fmla="*/ 300 w 385"/>
                <a:gd name="T7" fmla="*/ 38 h 323"/>
                <a:gd name="T8" fmla="*/ 301 w 385"/>
                <a:gd name="T9" fmla="*/ 22 h 323"/>
                <a:gd name="T10" fmla="*/ 325 w 385"/>
                <a:gd name="T11" fmla="*/ 10 h 323"/>
                <a:gd name="T12" fmla="*/ 379 w 385"/>
                <a:gd name="T13" fmla="*/ 12 h 323"/>
                <a:gd name="T14" fmla="*/ 330 w 385"/>
                <a:gd name="T15" fmla="*/ 46 h 323"/>
                <a:gd name="T16" fmla="*/ 296 w 385"/>
                <a:gd name="T17" fmla="*/ 67 h 323"/>
                <a:gd name="T18" fmla="*/ 308 w 385"/>
                <a:gd name="T19" fmla="*/ 151 h 323"/>
                <a:gd name="T20" fmla="*/ 270 w 385"/>
                <a:gd name="T21" fmla="*/ 63 h 323"/>
                <a:gd name="T22" fmla="*/ 241 w 385"/>
                <a:gd name="T23" fmla="*/ 43 h 323"/>
                <a:gd name="T24" fmla="*/ 201 w 385"/>
                <a:gd name="T25" fmla="*/ 40 h 323"/>
                <a:gd name="T26" fmla="*/ 263 w 385"/>
                <a:gd name="T27" fmla="*/ 71 h 323"/>
                <a:gd name="T28" fmla="*/ 273 w 385"/>
                <a:gd name="T29" fmla="*/ 98 h 323"/>
                <a:gd name="T30" fmla="*/ 165 w 385"/>
                <a:gd name="T31" fmla="*/ 52 h 323"/>
                <a:gd name="T32" fmla="*/ 239 w 385"/>
                <a:gd name="T33" fmla="*/ 81 h 323"/>
                <a:gd name="T34" fmla="*/ 222 w 385"/>
                <a:gd name="T35" fmla="*/ 71 h 323"/>
                <a:gd name="T36" fmla="*/ 213 w 385"/>
                <a:gd name="T37" fmla="*/ 74 h 323"/>
                <a:gd name="T38" fmla="*/ 201 w 385"/>
                <a:gd name="T39" fmla="*/ 63 h 323"/>
                <a:gd name="T40" fmla="*/ 145 w 385"/>
                <a:gd name="T41" fmla="*/ 70 h 323"/>
                <a:gd name="T42" fmla="*/ 207 w 385"/>
                <a:gd name="T43" fmla="*/ 101 h 323"/>
                <a:gd name="T44" fmla="*/ 221 w 385"/>
                <a:gd name="T45" fmla="*/ 106 h 323"/>
                <a:gd name="T46" fmla="*/ 277 w 385"/>
                <a:gd name="T47" fmla="*/ 112 h 323"/>
                <a:gd name="T48" fmla="*/ 266 w 385"/>
                <a:gd name="T49" fmla="*/ 145 h 323"/>
                <a:gd name="T50" fmla="*/ 191 w 385"/>
                <a:gd name="T51" fmla="*/ 148 h 323"/>
                <a:gd name="T52" fmla="*/ 188 w 385"/>
                <a:gd name="T53" fmla="*/ 109 h 323"/>
                <a:gd name="T54" fmla="*/ 162 w 385"/>
                <a:gd name="T55" fmla="*/ 87 h 323"/>
                <a:gd name="T56" fmla="*/ 142 w 385"/>
                <a:gd name="T57" fmla="*/ 130 h 323"/>
                <a:gd name="T58" fmla="*/ 182 w 385"/>
                <a:gd name="T59" fmla="*/ 139 h 323"/>
                <a:gd name="T60" fmla="*/ 277 w 385"/>
                <a:gd name="T61" fmla="*/ 194 h 323"/>
                <a:gd name="T62" fmla="*/ 280 w 385"/>
                <a:gd name="T63" fmla="*/ 154 h 323"/>
                <a:gd name="T64" fmla="*/ 242 w 385"/>
                <a:gd name="T65" fmla="*/ 135 h 323"/>
                <a:gd name="T66" fmla="*/ 258 w 385"/>
                <a:gd name="T67" fmla="*/ 120 h 323"/>
                <a:gd name="T68" fmla="*/ 287 w 385"/>
                <a:gd name="T69" fmla="*/ 120 h 323"/>
                <a:gd name="T70" fmla="*/ 296 w 385"/>
                <a:gd name="T71" fmla="*/ 143 h 323"/>
                <a:gd name="T72" fmla="*/ 305 w 385"/>
                <a:gd name="T73" fmla="*/ 158 h 323"/>
                <a:gd name="T74" fmla="*/ 320 w 385"/>
                <a:gd name="T75" fmla="*/ 177 h 323"/>
                <a:gd name="T76" fmla="*/ 306 w 385"/>
                <a:gd name="T77" fmla="*/ 178 h 323"/>
                <a:gd name="T78" fmla="*/ 298 w 385"/>
                <a:gd name="T79" fmla="*/ 202 h 323"/>
                <a:gd name="T80" fmla="*/ 241 w 385"/>
                <a:gd name="T81" fmla="*/ 185 h 323"/>
                <a:gd name="T82" fmla="*/ 283 w 385"/>
                <a:gd name="T83" fmla="*/ 220 h 323"/>
                <a:gd name="T84" fmla="*/ 229 w 385"/>
                <a:gd name="T85" fmla="*/ 245 h 323"/>
                <a:gd name="T86" fmla="*/ 305 w 385"/>
                <a:gd name="T87" fmla="*/ 297 h 323"/>
                <a:gd name="T88" fmla="*/ 326 w 385"/>
                <a:gd name="T89" fmla="*/ 297 h 323"/>
                <a:gd name="T90" fmla="*/ 318 w 385"/>
                <a:gd name="T91" fmla="*/ 278 h 323"/>
                <a:gd name="T92" fmla="*/ 35 w 385"/>
                <a:gd name="T93" fmla="*/ 268 h 323"/>
                <a:gd name="T94" fmla="*/ 20 w 385"/>
                <a:gd name="T95" fmla="*/ 240 h 323"/>
                <a:gd name="T96" fmla="*/ 65 w 385"/>
                <a:gd name="T97" fmla="*/ 112 h 323"/>
                <a:gd name="T98" fmla="*/ 28 w 385"/>
                <a:gd name="T99" fmla="*/ 245 h 323"/>
                <a:gd name="T100" fmla="*/ 68 w 385"/>
                <a:gd name="T101" fmla="*/ 116 h 323"/>
                <a:gd name="T102" fmla="*/ 112 w 385"/>
                <a:gd name="T103" fmla="*/ 117 h 323"/>
                <a:gd name="T104" fmla="*/ 169 w 385"/>
                <a:gd name="T105" fmla="*/ 137 h 323"/>
                <a:gd name="T106" fmla="*/ 201 w 385"/>
                <a:gd name="T107" fmla="*/ 156 h 323"/>
                <a:gd name="T108" fmla="*/ 225 w 385"/>
                <a:gd name="T109" fmla="*/ 132 h 323"/>
                <a:gd name="T110" fmla="*/ 258 w 385"/>
                <a:gd name="T111" fmla="*/ 148 h 323"/>
                <a:gd name="T112" fmla="*/ 216 w 385"/>
                <a:gd name="T113" fmla="*/ 185 h 323"/>
                <a:gd name="T114" fmla="*/ 178 w 385"/>
                <a:gd name="T115" fmla="*/ 234 h 323"/>
                <a:gd name="T116" fmla="*/ 246 w 385"/>
                <a:gd name="T117" fmla="*/ 222 h 323"/>
                <a:gd name="T118" fmla="*/ 293 w 385"/>
                <a:gd name="T119" fmla="*/ 224 h 323"/>
                <a:gd name="T120" fmla="*/ 312 w 385"/>
                <a:gd name="T121" fmla="*/ 258 h 323"/>
                <a:gd name="T122" fmla="*/ 275 w 385"/>
                <a:gd name="T123" fmla="*/ 281 h 323"/>
                <a:gd name="T124" fmla="*/ 281 w 385"/>
                <a:gd name="T125" fmla="*/ 30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5" h="323">
                  <a:moveTo>
                    <a:pt x="278" y="57"/>
                  </a:moveTo>
                  <a:cubicBezTo>
                    <a:pt x="279" y="56"/>
                    <a:pt x="279" y="56"/>
                    <a:pt x="279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4" y="53"/>
                    <a:pt x="284" y="53"/>
                    <a:pt x="284" y="53"/>
                  </a:cubicBezTo>
                  <a:cubicBezTo>
                    <a:pt x="284" y="52"/>
                    <a:pt x="284" y="52"/>
                    <a:pt x="284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51"/>
                    <a:pt x="284" y="51"/>
                    <a:pt x="284" y="51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5" y="48"/>
                    <a:pt x="285" y="48"/>
                    <a:pt x="285" y="48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7" y="47"/>
                    <a:pt x="287" y="47"/>
                    <a:pt x="287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85" y="50"/>
                    <a:pt x="285" y="50"/>
                    <a:pt x="285" y="50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1"/>
                    <a:pt x="285" y="51"/>
                    <a:pt x="285" y="51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90" y="46"/>
                    <a:pt x="290" y="46"/>
                    <a:pt x="290" y="46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7"/>
                    <a:pt x="290" y="47"/>
                    <a:pt x="290" y="47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0" y="48"/>
                    <a:pt x="290" y="48"/>
                    <a:pt x="290" y="48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2" y="47"/>
                    <a:pt x="292" y="47"/>
                    <a:pt x="292" y="47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5" y="46"/>
                    <a:pt x="295" y="46"/>
                    <a:pt x="295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7" y="44"/>
                    <a:pt x="297" y="44"/>
                    <a:pt x="297" y="44"/>
                  </a:cubicBezTo>
                  <a:cubicBezTo>
                    <a:pt x="298" y="44"/>
                    <a:pt x="298" y="44"/>
                    <a:pt x="298" y="44"/>
                  </a:cubicBezTo>
                  <a:cubicBezTo>
                    <a:pt x="297" y="43"/>
                    <a:pt x="297" y="43"/>
                    <a:pt x="297" y="43"/>
                  </a:cubicBezTo>
                  <a:cubicBezTo>
                    <a:pt x="297" y="42"/>
                    <a:pt x="297" y="42"/>
                    <a:pt x="297" y="42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3"/>
                    <a:pt x="295" y="43"/>
                    <a:pt x="295" y="43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6" y="41"/>
                    <a:pt x="296" y="41"/>
                    <a:pt x="296" y="41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297" y="40"/>
                    <a:pt x="297" y="40"/>
                    <a:pt x="297" y="40"/>
                  </a:cubicBezTo>
                  <a:cubicBezTo>
                    <a:pt x="296" y="39"/>
                    <a:pt x="296" y="39"/>
                    <a:pt x="296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4" y="39"/>
                    <a:pt x="294" y="39"/>
                    <a:pt x="294" y="39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292" y="40"/>
                    <a:pt x="292" y="40"/>
                    <a:pt x="292" y="40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4" y="38"/>
                    <a:pt x="294" y="38"/>
                    <a:pt x="294" y="38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8" y="35"/>
                    <a:pt x="298" y="35"/>
                    <a:pt x="298" y="35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7" y="33"/>
                    <a:pt x="297" y="33"/>
                    <a:pt x="297" y="33"/>
                  </a:cubicBezTo>
                  <a:cubicBezTo>
                    <a:pt x="298" y="33"/>
                    <a:pt x="298" y="33"/>
                    <a:pt x="298" y="33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1"/>
                    <a:pt x="298" y="31"/>
                    <a:pt x="298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9" y="29"/>
                    <a:pt x="299" y="29"/>
                    <a:pt x="299" y="29"/>
                  </a:cubicBezTo>
                  <a:cubicBezTo>
                    <a:pt x="298" y="28"/>
                    <a:pt x="298" y="28"/>
                    <a:pt x="298" y="28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7" y="32"/>
                    <a:pt x="297" y="32"/>
                    <a:pt x="297" y="32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6" y="33"/>
                    <a:pt x="296" y="33"/>
                    <a:pt x="296" y="33"/>
                  </a:cubicBezTo>
                  <a:cubicBezTo>
                    <a:pt x="295" y="33"/>
                    <a:pt x="295" y="33"/>
                    <a:pt x="295" y="33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0"/>
                    <a:pt x="296" y="30"/>
                    <a:pt x="296" y="30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6" y="29"/>
                    <a:pt x="296" y="29"/>
                    <a:pt x="296" y="29"/>
                  </a:cubicBezTo>
                  <a:cubicBezTo>
                    <a:pt x="297" y="29"/>
                    <a:pt x="297" y="29"/>
                    <a:pt x="297" y="29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6" y="27"/>
                    <a:pt x="296" y="27"/>
                    <a:pt x="296" y="27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7"/>
                    <a:pt x="293" y="27"/>
                    <a:pt x="293" y="27"/>
                  </a:cubicBezTo>
                  <a:cubicBezTo>
                    <a:pt x="293" y="26"/>
                    <a:pt x="293" y="26"/>
                    <a:pt x="293" y="26"/>
                  </a:cubicBezTo>
                  <a:cubicBezTo>
                    <a:pt x="293" y="25"/>
                    <a:pt x="293" y="25"/>
                    <a:pt x="293" y="25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3" y="19"/>
                    <a:pt x="293" y="19"/>
                    <a:pt x="293" y="19"/>
                  </a:cubicBezTo>
                  <a:cubicBezTo>
                    <a:pt x="294" y="17"/>
                    <a:pt x="294" y="17"/>
                    <a:pt x="294" y="17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3" y="15"/>
                    <a:pt x="293" y="15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9" y="13"/>
                    <a:pt x="289" y="13"/>
                    <a:pt x="289" y="13"/>
                  </a:cubicBezTo>
                  <a:cubicBezTo>
                    <a:pt x="288" y="13"/>
                    <a:pt x="288" y="13"/>
                    <a:pt x="288" y="13"/>
                  </a:cubicBezTo>
                  <a:cubicBezTo>
                    <a:pt x="288" y="14"/>
                    <a:pt x="288" y="14"/>
                    <a:pt x="288" y="14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8" y="15"/>
                    <a:pt x="288" y="15"/>
                    <a:pt x="288" y="15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0" y="15"/>
                    <a:pt x="290" y="15"/>
                    <a:pt x="290" y="15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89" y="18"/>
                    <a:pt x="289" y="18"/>
                    <a:pt x="289" y="18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8" y="18"/>
                    <a:pt x="288" y="18"/>
                    <a:pt x="288" y="18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4" y="18"/>
                    <a:pt x="284" y="18"/>
                    <a:pt x="284" y="18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4" y="22"/>
                    <a:pt x="284" y="22"/>
                    <a:pt x="284" y="22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85" y="23"/>
                    <a:pt x="285" y="23"/>
                    <a:pt x="285" y="23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3" y="23"/>
                    <a:pt x="283" y="23"/>
                    <a:pt x="283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5"/>
                    <a:pt x="280" y="25"/>
                    <a:pt x="280" y="25"/>
                  </a:cubicBezTo>
                  <a:cubicBezTo>
                    <a:pt x="280" y="24"/>
                    <a:pt x="280" y="24"/>
                    <a:pt x="280" y="2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8" y="24"/>
                    <a:pt x="278" y="24"/>
                    <a:pt x="278" y="24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7" y="24"/>
                    <a:pt x="277" y="24"/>
                    <a:pt x="277" y="24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77" y="26"/>
                    <a:pt x="277" y="26"/>
                    <a:pt x="277" y="26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0" y="29"/>
                    <a:pt x="280" y="29"/>
                    <a:pt x="280" y="29"/>
                  </a:cubicBezTo>
                  <a:cubicBezTo>
                    <a:pt x="281" y="29"/>
                    <a:pt x="281" y="29"/>
                    <a:pt x="281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1" y="31"/>
                    <a:pt x="281" y="31"/>
                    <a:pt x="281" y="31"/>
                  </a:cubicBezTo>
                  <a:cubicBezTo>
                    <a:pt x="280" y="30"/>
                    <a:pt x="280" y="30"/>
                    <a:pt x="280" y="3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1"/>
                    <a:pt x="274" y="31"/>
                    <a:pt x="274" y="31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3" y="32"/>
                    <a:pt x="273" y="32"/>
                    <a:pt x="273" y="32"/>
                  </a:cubicBezTo>
                  <a:cubicBezTo>
                    <a:pt x="273" y="34"/>
                    <a:pt x="273" y="34"/>
                    <a:pt x="273" y="34"/>
                  </a:cubicBezTo>
                  <a:cubicBezTo>
                    <a:pt x="274" y="34"/>
                    <a:pt x="274" y="34"/>
                    <a:pt x="274" y="34"/>
                  </a:cubicBezTo>
                  <a:cubicBezTo>
                    <a:pt x="275" y="34"/>
                    <a:pt x="275" y="34"/>
                    <a:pt x="275" y="34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7" y="35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4" y="35"/>
                    <a:pt x="274" y="35"/>
                    <a:pt x="274" y="35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2" y="35"/>
                    <a:pt x="272" y="35"/>
                    <a:pt x="272" y="35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2" y="37"/>
                    <a:pt x="272" y="37"/>
                    <a:pt x="272" y="37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8"/>
                    <a:pt x="271" y="38"/>
                    <a:pt x="271" y="38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1" y="39"/>
                    <a:pt x="271" y="39"/>
                    <a:pt x="271" y="39"/>
                  </a:cubicBezTo>
                  <a:cubicBezTo>
                    <a:pt x="272" y="39"/>
                    <a:pt x="272" y="39"/>
                    <a:pt x="272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3" y="39"/>
                    <a:pt x="273" y="39"/>
                    <a:pt x="273" y="39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4" y="40"/>
                    <a:pt x="274" y="40"/>
                    <a:pt x="274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6" y="40"/>
                    <a:pt x="276" y="40"/>
                    <a:pt x="276" y="4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1"/>
                    <a:pt x="277" y="41"/>
                    <a:pt x="277" y="41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8" y="41"/>
                    <a:pt x="278" y="41"/>
                    <a:pt x="278" y="41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0" y="43"/>
                    <a:pt x="280" y="43"/>
                    <a:pt x="280" y="43"/>
                  </a:cubicBezTo>
                  <a:cubicBezTo>
                    <a:pt x="279" y="43"/>
                    <a:pt x="279" y="43"/>
                    <a:pt x="279" y="43"/>
                  </a:cubicBezTo>
                  <a:cubicBezTo>
                    <a:pt x="278" y="42"/>
                    <a:pt x="278" y="42"/>
                    <a:pt x="278" y="42"/>
                  </a:cubicBezTo>
                  <a:cubicBezTo>
                    <a:pt x="277" y="42"/>
                    <a:pt x="277" y="42"/>
                    <a:pt x="277" y="42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3"/>
                    <a:pt x="278" y="43"/>
                    <a:pt x="278" y="43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1" y="44"/>
                    <a:pt x="281" y="44"/>
                    <a:pt x="281" y="4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7" y="44"/>
                    <a:pt x="277" y="44"/>
                    <a:pt x="277" y="44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75" y="43"/>
                    <a:pt x="275" y="43"/>
                    <a:pt x="275" y="43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2" y="43"/>
                    <a:pt x="272" y="43"/>
                    <a:pt x="272" y="43"/>
                  </a:cubicBezTo>
                  <a:cubicBezTo>
                    <a:pt x="271" y="43"/>
                    <a:pt x="271" y="43"/>
                    <a:pt x="271" y="43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72" y="46"/>
                    <a:pt x="272" y="46"/>
                    <a:pt x="272" y="46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6"/>
                    <a:pt x="270" y="46"/>
                    <a:pt x="270" y="46"/>
                  </a:cubicBezTo>
                  <a:cubicBezTo>
                    <a:pt x="270" y="47"/>
                    <a:pt x="270" y="47"/>
                    <a:pt x="270" y="47"/>
                  </a:cubicBezTo>
                  <a:cubicBezTo>
                    <a:pt x="270" y="48"/>
                    <a:pt x="270" y="48"/>
                    <a:pt x="270" y="48"/>
                  </a:cubicBezTo>
                  <a:cubicBezTo>
                    <a:pt x="270" y="49"/>
                    <a:pt x="270" y="49"/>
                    <a:pt x="270" y="49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2" y="50"/>
                    <a:pt x="272" y="50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71" y="54"/>
                    <a:pt x="271" y="54"/>
                    <a:pt x="271" y="54"/>
                  </a:cubicBezTo>
                  <a:cubicBezTo>
                    <a:pt x="272" y="54"/>
                    <a:pt x="272" y="54"/>
                    <a:pt x="272" y="54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5"/>
                    <a:pt x="275" y="55"/>
                    <a:pt x="275" y="55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76" y="54"/>
                    <a:pt x="276" y="54"/>
                    <a:pt x="276" y="54"/>
                  </a:cubicBezTo>
                  <a:cubicBezTo>
                    <a:pt x="277" y="55"/>
                    <a:pt x="277" y="55"/>
                    <a:pt x="277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9" y="51"/>
                    <a:pt x="279" y="51"/>
                    <a:pt x="279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5"/>
                    <a:pt x="278" y="55"/>
                    <a:pt x="278" y="55"/>
                  </a:cubicBezTo>
                  <a:cubicBezTo>
                    <a:pt x="278" y="56"/>
                    <a:pt x="278" y="56"/>
                    <a:pt x="278" y="56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lose/>
                  <a:moveTo>
                    <a:pt x="281" y="22"/>
                  </a:move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1" y="22"/>
                    <a:pt x="281" y="22"/>
                    <a:pt x="281" y="22"/>
                  </a:cubicBezTo>
                  <a:close/>
                  <a:moveTo>
                    <a:pt x="281" y="57"/>
                  </a:moveTo>
                  <a:cubicBezTo>
                    <a:pt x="281" y="56"/>
                    <a:pt x="281" y="56"/>
                    <a:pt x="281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1" y="57"/>
                    <a:pt x="281" y="57"/>
                    <a:pt x="281" y="57"/>
                  </a:cubicBezTo>
                  <a:close/>
                  <a:moveTo>
                    <a:pt x="290" y="49"/>
                  </a:moveTo>
                  <a:cubicBezTo>
                    <a:pt x="291" y="48"/>
                    <a:pt x="291" y="48"/>
                    <a:pt x="291" y="48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4" y="48"/>
                    <a:pt x="294" y="48"/>
                    <a:pt x="294" y="48"/>
                  </a:cubicBezTo>
                  <a:cubicBezTo>
                    <a:pt x="295" y="48"/>
                    <a:pt x="295" y="48"/>
                    <a:pt x="295" y="48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3" y="49"/>
                    <a:pt x="293" y="49"/>
                    <a:pt x="293" y="49"/>
                  </a:cubicBezTo>
                  <a:cubicBezTo>
                    <a:pt x="292" y="49"/>
                    <a:pt x="292" y="49"/>
                    <a:pt x="292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49"/>
                    <a:pt x="290" y="49"/>
                    <a:pt x="290" y="49"/>
                  </a:cubicBezTo>
                  <a:close/>
                  <a:moveTo>
                    <a:pt x="357" y="2"/>
                  </a:moveTo>
                  <a:cubicBezTo>
                    <a:pt x="357" y="1"/>
                    <a:pt x="357" y="1"/>
                    <a:pt x="357" y="1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8" y="2"/>
                    <a:pt x="358" y="2"/>
                    <a:pt x="358" y="2"/>
                  </a:cubicBezTo>
                  <a:cubicBezTo>
                    <a:pt x="357" y="2"/>
                    <a:pt x="357" y="2"/>
                    <a:pt x="357" y="2"/>
                  </a:cubicBezTo>
                  <a:close/>
                  <a:moveTo>
                    <a:pt x="325" y="58"/>
                  </a:moveTo>
                  <a:cubicBezTo>
                    <a:pt x="325" y="59"/>
                    <a:pt x="325" y="59"/>
                    <a:pt x="325" y="59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6" y="59"/>
                    <a:pt x="326" y="59"/>
                    <a:pt x="326" y="59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5" y="58"/>
                    <a:pt x="325" y="58"/>
                    <a:pt x="325" y="58"/>
                  </a:cubicBezTo>
                  <a:close/>
                  <a:moveTo>
                    <a:pt x="309" y="67"/>
                  </a:moveTo>
                  <a:cubicBezTo>
                    <a:pt x="309" y="68"/>
                    <a:pt x="309" y="68"/>
                    <a:pt x="309" y="68"/>
                  </a:cubicBezTo>
                  <a:cubicBezTo>
                    <a:pt x="310" y="68"/>
                    <a:pt x="310" y="68"/>
                    <a:pt x="310" y="68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09" y="67"/>
                    <a:pt x="309" y="67"/>
                    <a:pt x="309" y="67"/>
                  </a:cubicBezTo>
                  <a:close/>
                  <a:moveTo>
                    <a:pt x="287" y="67"/>
                  </a:moveTo>
                  <a:cubicBezTo>
                    <a:pt x="286" y="66"/>
                    <a:pt x="286" y="66"/>
                    <a:pt x="286" y="66"/>
                  </a:cubicBezTo>
                  <a:cubicBezTo>
                    <a:pt x="286" y="65"/>
                    <a:pt x="286" y="65"/>
                    <a:pt x="286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7" y="67"/>
                    <a:pt x="287" y="67"/>
                  </a:cubicBezTo>
                  <a:close/>
                  <a:moveTo>
                    <a:pt x="280" y="79"/>
                  </a:moveTo>
                  <a:cubicBezTo>
                    <a:pt x="280" y="78"/>
                    <a:pt x="280" y="78"/>
                    <a:pt x="280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9" y="78"/>
                    <a:pt x="279" y="78"/>
                    <a:pt x="279" y="78"/>
                  </a:cubicBezTo>
                  <a:cubicBezTo>
                    <a:pt x="279" y="79"/>
                    <a:pt x="279" y="79"/>
                    <a:pt x="279" y="79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1"/>
                    <a:pt x="280" y="81"/>
                    <a:pt x="280" y="81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7" y="80"/>
                    <a:pt x="277" y="80"/>
                    <a:pt x="277" y="80"/>
                  </a:cubicBezTo>
                  <a:cubicBezTo>
                    <a:pt x="276" y="80"/>
                    <a:pt x="276" y="80"/>
                    <a:pt x="276" y="80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5" y="79"/>
                    <a:pt x="275" y="79"/>
                    <a:pt x="275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75" y="76"/>
                    <a:pt x="275" y="76"/>
                    <a:pt x="275" y="76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5"/>
                    <a:pt x="274" y="75"/>
                    <a:pt x="274" y="75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6"/>
                    <a:pt x="274" y="76"/>
                    <a:pt x="274" y="76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7"/>
                    <a:pt x="273" y="77"/>
                    <a:pt x="273" y="7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2" y="78"/>
                    <a:pt x="272" y="78"/>
                    <a:pt x="272" y="78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7"/>
                    <a:pt x="272" y="77"/>
                    <a:pt x="272" y="77"/>
                  </a:cubicBezTo>
                  <a:cubicBezTo>
                    <a:pt x="272" y="76"/>
                    <a:pt x="272" y="76"/>
                    <a:pt x="272" y="76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2" y="74"/>
                    <a:pt x="272" y="74"/>
                    <a:pt x="272" y="74"/>
                  </a:cubicBezTo>
                  <a:cubicBezTo>
                    <a:pt x="272" y="75"/>
                    <a:pt x="272" y="75"/>
                    <a:pt x="272" y="75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70" y="72"/>
                    <a:pt x="270" y="72"/>
                    <a:pt x="270" y="72"/>
                  </a:cubicBezTo>
                  <a:cubicBezTo>
                    <a:pt x="269" y="73"/>
                    <a:pt x="269" y="73"/>
                    <a:pt x="269" y="73"/>
                  </a:cubicBezTo>
                  <a:cubicBezTo>
                    <a:pt x="269" y="74"/>
                    <a:pt x="269" y="74"/>
                    <a:pt x="269" y="74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5"/>
                    <a:pt x="268" y="75"/>
                    <a:pt x="268" y="75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6" y="75"/>
                    <a:pt x="266" y="75"/>
                    <a:pt x="266" y="75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6" y="73"/>
                    <a:pt x="266" y="73"/>
                    <a:pt x="266" y="73"/>
                  </a:cubicBezTo>
                  <a:cubicBezTo>
                    <a:pt x="267" y="73"/>
                    <a:pt x="267" y="73"/>
                    <a:pt x="267" y="73"/>
                  </a:cubicBezTo>
                  <a:cubicBezTo>
                    <a:pt x="268" y="72"/>
                    <a:pt x="268" y="72"/>
                    <a:pt x="268" y="72"/>
                  </a:cubicBezTo>
                  <a:cubicBezTo>
                    <a:pt x="267" y="72"/>
                    <a:pt x="267" y="72"/>
                    <a:pt x="267" y="72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0"/>
                    <a:pt x="268" y="70"/>
                    <a:pt x="268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69" y="70"/>
                    <a:pt x="269" y="70"/>
                    <a:pt x="269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69"/>
                    <a:pt x="271" y="69"/>
                    <a:pt x="271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279" y="69"/>
                    <a:pt x="279" y="69"/>
                    <a:pt x="279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9"/>
                    <a:pt x="280" y="69"/>
                    <a:pt x="280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79" y="68"/>
                    <a:pt x="279" y="68"/>
                    <a:pt x="279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0" y="67"/>
                    <a:pt x="280" y="67"/>
                    <a:pt x="280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2"/>
                    <a:pt x="279" y="62"/>
                    <a:pt x="279" y="62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79" y="61"/>
                    <a:pt x="279" y="61"/>
                    <a:pt x="279" y="61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2" y="60"/>
                    <a:pt x="282" y="60"/>
                    <a:pt x="282" y="60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3" y="61"/>
                    <a:pt x="283" y="61"/>
                    <a:pt x="283" y="61"/>
                  </a:cubicBezTo>
                  <a:cubicBezTo>
                    <a:pt x="284" y="62"/>
                    <a:pt x="284" y="62"/>
                    <a:pt x="284" y="62"/>
                  </a:cubicBezTo>
                  <a:cubicBezTo>
                    <a:pt x="285" y="63"/>
                    <a:pt x="285" y="63"/>
                    <a:pt x="285" y="63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8" y="69"/>
                    <a:pt x="288" y="69"/>
                    <a:pt x="288" y="69"/>
                  </a:cubicBezTo>
                  <a:cubicBezTo>
                    <a:pt x="288" y="68"/>
                    <a:pt x="288" y="68"/>
                    <a:pt x="288" y="68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9"/>
                    <a:pt x="291" y="69"/>
                    <a:pt x="291" y="69"/>
                  </a:cubicBezTo>
                  <a:cubicBezTo>
                    <a:pt x="291" y="68"/>
                    <a:pt x="291" y="68"/>
                    <a:pt x="291" y="68"/>
                  </a:cubicBez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7" y="64"/>
                    <a:pt x="297" y="64"/>
                    <a:pt x="297" y="64"/>
                  </a:cubicBezTo>
                  <a:cubicBezTo>
                    <a:pt x="297" y="63"/>
                    <a:pt x="297" y="63"/>
                    <a:pt x="297" y="63"/>
                  </a:cubicBezTo>
                  <a:cubicBezTo>
                    <a:pt x="298" y="62"/>
                    <a:pt x="298" y="62"/>
                    <a:pt x="298" y="62"/>
                  </a:cubicBezTo>
                  <a:cubicBezTo>
                    <a:pt x="297" y="62"/>
                    <a:pt x="297" y="62"/>
                    <a:pt x="297" y="62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6" y="63"/>
                    <a:pt x="296" y="63"/>
                    <a:pt x="296" y="63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1" y="67"/>
                    <a:pt x="291" y="67"/>
                    <a:pt x="291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90" y="67"/>
                    <a:pt x="290" y="67"/>
                    <a:pt x="290" y="67"/>
                  </a:cubicBezTo>
                  <a:cubicBezTo>
                    <a:pt x="289" y="67"/>
                    <a:pt x="289" y="67"/>
                    <a:pt x="289" y="67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88" y="65"/>
                    <a:pt x="288" y="65"/>
                    <a:pt x="288" y="65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7" y="64"/>
                    <a:pt x="287" y="64"/>
                    <a:pt x="287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9" y="62"/>
                    <a:pt x="289" y="62"/>
                    <a:pt x="289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9" y="61"/>
                    <a:pt x="289" y="61"/>
                    <a:pt x="289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1" y="61"/>
                    <a:pt x="291" y="61"/>
                    <a:pt x="291" y="61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60"/>
                    <a:pt x="291" y="60"/>
                    <a:pt x="291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2" y="58"/>
                    <a:pt x="292" y="58"/>
                    <a:pt x="292" y="58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3" y="56"/>
                    <a:pt x="293" y="56"/>
                    <a:pt x="293" y="56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2" y="57"/>
                    <a:pt x="292" y="57"/>
                    <a:pt x="292" y="57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8" y="60"/>
                    <a:pt x="288" y="60"/>
                    <a:pt x="288" y="60"/>
                  </a:cubicBezTo>
                  <a:cubicBezTo>
                    <a:pt x="286" y="60"/>
                    <a:pt x="286" y="60"/>
                    <a:pt x="286" y="60"/>
                  </a:cubicBezTo>
                  <a:cubicBezTo>
                    <a:pt x="286" y="59"/>
                    <a:pt x="286" y="59"/>
                    <a:pt x="286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8" y="58"/>
                    <a:pt x="288" y="58"/>
                    <a:pt x="288" y="58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5" y="58"/>
                    <a:pt x="285" y="58"/>
                    <a:pt x="285" y="58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5" y="59"/>
                    <a:pt x="285" y="59"/>
                    <a:pt x="285" y="59"/>
                  </a:cubicBezTo>
                  <a:cubicBezTo>
                    <a:pt x="284" y="59"/>
                    <a:pt x="284" y="59"/>
                    <a:pt x="284" y="59"/>
                  </a:cubicBezTo>
                  <a:cubicBezTo>
                    <a:pt x="282" y="58"/>
                    <a:pt x="282" y="58"/>
                    <a:pt x="282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84" y="55"/>
                    <a:pt x="284" y="55"/>
                    <a:pt x="284" y="55"/>
                  </a:cubicBezTo>
                  <a:cubicBezTo>
                    <a:pt x="285" y="55"/>
                    <a:pt x="285" y="55"/>
                    <a:pt x="285" y="55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2"/>
                    <a:pt x="288" y="52"/>
                    <a:pt x="288" y="52"/>
                  </a:cubicBezTo>
                  <a:cubicBezTo>
                    <a:pt x="289" y="51"/>
                    <a:pt x="289" y="51"/>
                    <a:pt x="289" y="51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0"/>
                    <a:pt x="295" y="50"/>
                    <a:pt x="295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9" y="52"/>
                    <a:pt x="299" y="52"/>
                    <a:pt x="299" y="52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4"/>
                    <a:pt x="303" y="54"/>
                    <a:pt x="303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1" y="54"/>
                    <a:pt x="301" y="54"/>
                    <a:pt x="301" y="54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2" y="52"/>
                    <a:pt x="302" y="52"/>
                    <a:pt x="302" y="52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0"/>
                    <a:pt x="305" y="50"/>
                    <a:pt x="305" y="50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00" y="51"/>
                    <a:pt x="300" y="51"/>
                    <a:pt x="300" y="51"/>
                  </a:cubicBezTo>
                  <a:cubicBezTo>
                    <a:pt x="299" y="51"/>
                    <a:pt x="299" y="51"/>
                    <a:pt x="299" y="51"/>
                  </a:cubicBezTo>
                  <a:cubicBezTo>
                    <a:pt x="298" y="51"/>
                    <a:pt x="298" y="51"/>
                    <a:pt x="298" y="51"/>
                  </a:cubicBezTo>
                  <a:cubicBezTo>
                    <a:pt x="297" y="49"/>
                    <a:pt x="297" y="49"/>
                    <a:pt x="297" y="49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8" y="47"/>
                    <a:pt x="298" y="47"/>
                    <a:pt x="298" y="47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300" y="43"/>
                    <a:pt x="300" y="43"/>
                    <a:pt x="300" y="43"/>
                  </a:cubicBezTo>
                  <a:cubicBezTo>
                    <a:pt x="299" y="40"/>
                    <a:pt x="299" y="40"/>
                    <a:pt x="299" y="40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8" y="39"/>
                    <a:pt x="298" y="39"/>
                    <a:pt x="298" y="39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299" y="37"/>
                    <a:pt x="299" y="37"/>
                    <a:pt x="299" y="37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301" y="38"/>
                    <a:pt x="301" y="38"/>
                    <a:pt x="301" y="38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0" y="37"/>
                    <a:pt x="300" y="37"/>
                    <a:pt x="300" y="37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300" y="35"/>
                    <a:pt x="300" y="35"/>
                    <a:pt x="300" y="35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4" y="32"/>
                    <a:pt x="304" y="32"/>
                    <a:pt x="304" y="32"/>
                  </a:cubicBezTo>
                  <a:cubicBezTo>
                    <a:pt x="305" y="33"/>
                    <a:pt x="305" y="33"/>
                    <a:pt x="305" y="33"/>
                  </a:cubicBezTo>
                  <a:cubicBezTo>
                    <a:pt x="306" y="33"/>
                    <a:pt x="306" y="33"/>
                    <a:pt x="306" y="33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8" y="35"/>
                    <a:pt x="308" y="35"/>
                    <a:pt x="308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10" y="38"/>
                    <a:pt x="310" y="38"/>
                    <a:pt x="310" y="38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1"/>
                    <a:pt x="310" y="41"/>
                    <a:pt x="310" y="41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3"/>
                    <a:pt x="312" y="43"/>
                    <a:pt x="312" y="4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4" y="42"/>
                    <a:pt x="314" y="42"/>
                    <a:pt x="314" y="42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2" y="42"/>
                    <a:pt x="312" y="42"/>
                    <a:pt x="312" y="42"/>
                  </a:cubicBezTo>
                  <a:cubicBezTo>
                    <a:pt x="312" y="41"/>
                    <a:pt x="312" y="41"/>
                    <a:pt x="312" y="41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2" y="34"/>
                    <a:pt x="312" y="34"/>
                    <a:pt x="312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8" y="35"/>
                    <a:pt x="318" y="35"/>
                    <a:pt x="318" y="35"/>
                  </a:cubicBezTo>
                  <a:cubicBezTo>
                    <a:pt x="320" y="35"/>
                    <a:pt x="320" y="35"/>
                    <a:pt x="320" y="35"/>
                  </a:cubicBezTo>
                  <a:cubicBezTo>
                    <a:pt x="321" y="35"/>
                    <a:pt x="321" y="35"/>
                    <a:pt x="321" y="35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5" y="36"/>
                    <a:pt x="325" y="36"/>
                    <a:pt x="325" y="36"/>
                  </a:cubicBezTo>
                  <a:cubicBezTo>
                    <a:pt x="326" y="36"/>
                    <a:pt x="326" y="36"/>
                    <a:pt x="326" y="36"/>
                  </a:cubicBezTo>
                  <a:cubicBezTo>
                    <a:pt x="326" y="35"/>
                    <a:pt x="326" y="35"/>
                    <a:pt x="326" y="35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24" y="35"/>
                    <a:pt x="324" y="35"/>
                    <a:pt x="324" y="35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3" y="34"/>
                    <a:pt x="323" y="34"/>
                    <a:pt x="323" y="34"/>
                  </a:cubicBezTo>
                  <a:cubicBezTo>
                    <a:pt x="324" y="34"/>
                    <a:pt x="324" y="34"/>
                    <a:pt x="324" y="34"/>
                  </a:cubicBezTo>
                  <a:cubicBezTo>
                    <a:pt x="327" y="33"/>
                    <a:pt x="327" y="33"/>
                    <a:pt x="327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31" y="34"/>
                    <a:pt x="331" y="34"/>
                    <a:pt x="331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4" y="34"/>
                    <a:pt x="334" y="34"/>
                    <a:pt x="334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2" y="33"/>
                    <a:pt x="332" y="33"/>
                    <a:pt x="332" y="33"/>
                  </a:cubicBezTo>
                  <a:cubicBezTo>
                    <a:pt x="331" y="32"/>
                    <a:pt x="331" y="32"/>
                    <a:pt x="331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30" y="32"/>
                    <a:pt x="330" y="32"/>
                    <a:pt x="330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7" y="32"/>
                    <a:pt x="327" y="32"/>
                    <a:pt x="327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9" y="30"/>
                    <a:pt x="329" y="30"/>
                    <a:pt x="329" y="30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31" y="28"/>
                    <a:pt x="331" y="28"/>
                    <a:pt x="331" y="28"/>
                  </a:cubicBezTo>
                  <a:cubicBezTo>
                    <a:pt x="333" y="27"/>
                    <a:pt x="333" y="27"/>
                    <a:pt x="333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2" y="27"/>
                    <a:pt x="332" y="27"/>
                    <a:pt x="332" y="27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9"/>
                    <a:pt x="330" y="29"/>
                    <a:pt x="330" y="29"/>
                  </a:cubicBezTo>
                  <a:cubicBezTo>
                    <a:pt x="329" y="29"/>
                    <a:pt x="329" y="29"/>
                    <a:pt x="329" y="29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8" y="29"/>
                    <a:pt x="328" y="29"/>
                    <a:pt x="328" y="29"/>
                  </a:cubicBezTo>
                  <a:cubicBezTo>
                    <a:pt x="327" y="29"/>
                    <a:pt x="327" y="29"/>
                    <a:pt x="327" y="29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327" y="30"/>
                    <a:pt x="327" y="30"/>
                    <a:pt x="327" y="30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5" y="32"/>
                    <a:pt x="325" y="32"/>
                    <a:pt x="325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320" y="33"/>
                    <a:pt x="320" y="33"/>
                    <a:pt x="320" y="33"/>
                  </a:cubicBezTo>
                  <a:cubicBezTo>
                    <a:pt x="319" y="33"/>
                    <a:pt x="319" y="33"/>
                    <a:pt x="319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6" y="32"/>
                    <a:pt x="316" y="32"/>
                    <a:pt x="316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4" y="32"/>
                    <a:pt x="314" y="32"/>
                    <a:pt x="314" y="32"/>
                  </a:cubicBezTo>
                  <a:cubicBezTo>
                    <a:pt x="315" y="31"/>
                    <a:pt x="315" y="31"/>
                    <a:pt x="315" y="31"/>
                  </a:cubicBezTo>
                  <a:cubicBezTo>
                    <a:pt x="316" y="31"/>
                    <a:pt x="316" y="31"/>
                    <a:pt x="316" y="31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8" y="30"/>
                    <a:pt x="318" y="30"/>
                    <a:pt x="318" y="30"/>
                  </a:cubicBezTo>
                  <a:cubicBezTo>
                    <a:pt x="319" y="29"/>
                    <a:pt x="319" y="29"/>
                    <a:pt x="319" y="29"/>
                  </a:cubicBezTo>
                  <a:cubicBezTo>
                    <a:pt x="318" y="29"/>
                    <a:pt x="318" y="29"/>
                    <a:pt x="318" y="29"/>
                  </a:cubicBezTo>
                  <a:cubicBezTo>
                    <a:pt x="317" y="30"/>
                    <a:pt x="317" y="30"/>
                    <a:pt x="317" y="30"/>
                  </a:cubicBezTo>
                  <a:cubicBezTo>
                    <a:pt x="316" y="30"/>
                    <a:pt x="316" y="30"/>
                    <a:pt x="316" y="30"/>
                  </a:cubicBezTo>
                  <a:cubicBezTo>
                    <a:pt x="315" y="30"/>
                    <a:pt x="315" y="30"/>
                    <a:pt x="315" y="30"/>
                  </a:cubicBezTo>
                  <a:cubicBezTo>
                    <a:pt x="314" y="30"/>
                    <a:pt x="314" y="30"/>
                    <a:pt x="314" y="30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3" y="30"/>
                    <a:pt x="313" y="30"/>
                    <a:pt x="313" y="30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09" y="31"/>
                    <a:pt x="309" y="31"/>
                    <a:pt x="309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6" y="30"/>
                    <a:pt x="306" y="30"/>
                    <a:pt x="306" y="30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5" y="29"/>
                    <a:pt x="305" y="29"/>
                    <a:pt x="305" y="29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4" y="28"/>
                    <a:pt x="304" y="28"/>
                    <a:pt x="304" y="28"/>
                  </a:cubicBezTo>
                  <a:cubicBezTo>
                    <a:pt x="305" y="28"/>
                    <a:pt x="305" y="28"/>
                    <a:pt x="305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5" y="25"/>
                    <a:pt x="315" y="25"/>
                    <a:pt x="315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5" y="24"/>
                    <a:pt x="315" y="24"/>
                    <a:pt x="315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3" y="28"/>
                    <a:pt x="303" y="28"/>
                    <a:pt x="303" y="28"/>
                  </a:cubicBezTo>
                  <a:cubicBezTo>
                    <a:pt x="302" y="27"/>
                    <a:pt x="302" y="27"/>
                    <a:pt x="302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4" y="22"/>
                    <a:pt x="304" y="22"/>
                    <a:pt x="304" y="22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7" y="23"/>
                    <a:pt x="307" y="23"/>
                    <a:pt x="307" y="23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9" y="23"/>
                    <a:pt x="309" y="23"/>
                    <a:pt x="309" y="23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1"/>
                    <a:pt x="315" y="21"/>
                    <a:pt x="315" y="21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4" y="21"/>
                    <a:pt x="314" y="21"/>
                    <a:pt x="314" y="21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0" y="21"/>
                    <a:pt x="310" y="21"/>
                    <a:pt x="310" y="21"/>
                  </a:cubicBezTo>
                  <a:cubicBezTo>
                    <a:pt x="309" y="22"/>
                    <a:pt x="309" y="22"/>
                    <a:pt x="309" y="22"/>
                  </a:cubicBezTo>
                  <a:cubicBezTo>
                    <a:pt x="308" y="22"/>
                    <a:pt x="308" y="22"/>
                    <a:pt x="308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7" y="22"/>
                    <a:pt x="307" y="22"/>
                    <a:pt x="307" y="22"/>
                  </a:cubicBezTo>
                  <a:cubicBezTo>
                    <a:pt x="306" y="22"/>
                    <a:pt x="306" y="22"/>
                    <a:pt x="306" y="22"/>
                  </a:cubicBezTo>
                  <a:cubicBezTo>
                    <a:pt x="305" y="21"/>
                    <a:pt x="305" y="21"/>
                    <a:pt x="305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03" y="21"/>
                    <a:pt x="303" y="21"/>
                    <a:pt x="303" y="21"/>
                  </a:cubicBezTo>
                  <a:cubicBezTo>
                    <a:pt x="301" y="20"/>
                    <a:pt x="301" y="20"/>
                    <a:pt x="301" y="2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300" y="19"/>
                    <a:pt x="300" y="19"/>
                    <a:pt x="300" y="19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2" y="18"/>
                    <a:pt x="302" y="18"/>
                    <a:pt x="302" y="18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1" y="17"/>
                    <a:pt x="301" y="17"/>
                    <a:pt x="301" y="17"/>
                  </a:cubicBezTo>
                  <a:cubicBezTo>
                    <a:pt x="303" y="17"/>
                    <a:pt x="303" y="17"/>
                    <a:pt x="303" y="17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7" y="15"/>
                    <a:pt x="307" y="15"/>
                    <a:pt x="307" y="15"/>
                  </a:cubicBezTo>
                  <a:cubicBezTo>
                    <a:pt x="307" y="16"/>
                    <a:pt x="307" y="16"/>
                    <a:pt x="307" y="16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8" y="15"/>
                    <a:pt x="308" y="15"/>
                    <a:pt x="308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4" y="15"/>
                    <a:pt x="304" y="15"/>
                    <a:pt x="304" y="15"/>
                  </a:cubicBezTo>
                  <a:cubicBezTo>
                    <a:pt x="303" y="15"/>
                    <a:pt x="303" y="15"/>
                    <a:pt x="303" y="15"/>
                  </a:cubicBezTo>
                  <a:cubicBezTo>
                    <a:pt x="302" y="15"/>
                    <a:pt x="302" y="15"/>
                    <a:pt x="302" y="15"/>
                  </a:cubicBezTo>
                  <a:cubicBezTo>
                    <a:pt x="302" y="16"/>
                    <a:pt x="302" y="16"/>
                    <a:pt x="302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5" y="13"/>
                    <a:pt x="305" y="13"/>
                    <a:pt x="305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3"/>
                    <a:pt x="304" y="13"/>
                    <a:pt x="304" y="13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1" y="12"/>
                    <a:pt x="301" y="12"/>
                    <a:pt x="301" y="12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0" y="14"/>
                    <a:pt x="300" y="14"/>
                    <a:pt x="300" y="14"/>
                  </a:cubicBezTo>
                  <a:cubicBezTo>
                    <a:pt x="299" y="14"/>
                    <a:pt x="299" y="14"/>
                    <a:pt x="299" y="14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299" y="11"/>
                    <a:pt x="299" y="11"/>
                    <a:pt x="299" y="11"/>
                  </a:cubicBezTo>
                  <a:cubicBezTo>
                    <a:pt x="300" y="12"/>
                    <a:pt x="300" y="12"/>
                    <a:pt x="300" y="12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1" y="10"/>
                    <a:pt x="301" y="10"/>
                    <a:pt x="301" y="10"/>
                  </a:cubicBezTo>
                  <a:cubicBezTo>
                    <a:pt x="302" y="10"/>
                    <a:pt x="302" y="10"/>
                    <a:pt x="302" y="10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4" y="9"/>
                    <a:pt x="304" y="9"/>
                    <a:pt x="304" y="9"/>
                  </a:cubicBezTo>
                  <a:cubicBezTo>
                    <a:pt x="305" y="9"/>
                    <a:pt x="305" y="9"/>
                    <a:pt x="305" y="9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7" y="8"/>
                    <a:pt x="307" y="8"/>
                    <a:pt x="307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9"/>
                    <a:pt x="308" y="9"/>
                    <a:pt x="308" y="9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09" y="10"/>
                    <a:pt x="309" y="10"/>
                    <a:pt x="309" y="10"/>
                  </a:cubicBezTo>
                  <a:cubicBezTo>
                    <a:pt x="309" y="11"/>
                    <a:pt x="309" y="11"/>
                    <a:pt x="309" y="11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10"/>
                    <a:pt x="310" y="10"/>
                    <a:pt x="310" y="10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9"/>
                    <a:pt x="310" y="9"/>
                    <a:pt x="310" y="9"/>
                  </a:cubicBezTo>
                  <a:cubicBezTo>
                    <a:pt x="310" y="8"/>
                    <a:pt x="310" y="8"/>
                    <a:pt x="310" y="8"/>
                  </a:cubicBezTo>
                  <a:cubicBezTo>
                    <a:pt x="311" y="8"/>
                    <a:pt x="311" y="8"/>
                    <a:pt x="311" y="8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9"/>
                    <a:pt x="312" y="9"/>
                    <a:pt x="312" y="9"/>
                  </a:cubicBezTo>
                  <a:cubicBezTo>
                    <a:pt x="313" y="9"/>
                    <a:pt x="313" y="9"/>
                    <a:pt x="313" y="9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1"/>
                    <a:pt x="313" y="11"/>
                    <a:pt x="313" y="11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4" y="10"/>
                    <a:pt x="314" y="10"/>
                    <a:pt x="314" y="10"/>
                  </a:cubicBezTo>
                  <a:cubicBezTo>
                    <a:pt x="315" y="9"/>
                    <a:pt x="315" y="9"/>
                    <a:pt x="315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7" y="10"/>
                    <a:pt x="317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3"/>
                    <a:pt x="317" y="13"/>
                    <a:pt x="317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9" y="11"/>
                    <a:pt x="319" y="11"/>
                    <a:pt x="319" y="11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10"/>
                    <a:pt x="319" y="10"/>
                    <a:pt x="319" y="10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8" y="8"/>
                    <a:pt x="318" y="8"/>
                    <a:pt x="318" y="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317" y="6"/>
                    <a:pt x="317" y="6"/>
                    <a:pt x="317" y="6"/>
                  </a:cubicBezTo>
                  <a:cubicBezTo>
                    <a:pt x="318" y="6"/>
                    <a:pt x="318" y="6"/>
                    <a:pt x="318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20" y="7"/>
                    <a:pt x="320" y="7"/>
                    <a:pt x="320" y="7"/>
                  </a:cubicBezTo>
                  <a:cubicBezTo>
                    <a:pt x="321" y="7"/>
                    <a:pt x="321" y="7"/>
                    <a:pt x="321" y="7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5"/>
                    <a:pt x="324" y="5"/>
                    <a:pt x="324" y="5"/>
                  </a:cubicBezTo>
                  <a:cubicBezTo>
                    <a:pt x="324" y="6"/>
                    <a:pt x="324" y="6"/>
                    <a:pt x="324" y="6"/>
                  </a:cubicBezTo>
                  <a:cubicBezTo>
                    <a:pt x="325" y="6"/>
                    <a:pt x="325" y="6"/>
                    <a:pt x="325" y="6"/>
                  </a:cubicBezTo>
                  <a:cubicBezTo>
                    <a:pt x="325" y="7"/>
                    <a:pt x="325" y="7"/>
                    <a:pt x="325" y="7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8" y="9"/>
                    <a:pt x="328" y="9"/>
                    <a:pt x="328" y="9"/>
                  </a:cubicBezTo>
                  <a:cubicBezTo>
                    <a:pt x="329" y="8"/>
                    <a:pt x="329" y="8"/>
                    <a:pt x="329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29" y="6"/>
                    <a:pt x="329" y="6"/>
                    <a:pt x="329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1" y="6"/>
                    <a:pt x="331" y="6"/>
                    <a:pt x="331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2" y="6"/>
                    <a:pt x="332" y="6"/>
                    <a:pt x="332" y="6"/>
                  </a:cubicBezTo>
                  <a:cubicBezTo>
                    <a:pt x="331" y="5"/>
                    <a:pt x="331" y="5"/>
                    <a:pt x="331" y="5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1" y="3"/>
                    <a:pt x="331" y="3"/>
                    <a:pt x="331" y="3"/>
                  </a:cubicBezTo>
                  <a:cubicBezTo>
                    <a:pt x="333" y="3"/>
                    <a:pt x="333" y="3"/>
                    <a:pt x="333" y="3"/>
                  </a:cubicBezTo>
                  <a:cubicBezTo>
                    <a:pt x="333" y="5"/>
                    <a:pt x="333" y="5"/>
                    <a:pt x="333" y="5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3" y="6"/>
                    <a:pt x="333" y="6"/>
                    <a:pt x="333" y="6"/>
                  </a:cubicBezTo>
                  <a:cubicBezTo>
                    <a:pt x="334" y="7"/>
                    <a:pt x="334" y="7"/>
                    <a:pt x="334" y="7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5" y="8"/>
                    <a:pt x="335" y="8"/>
                    <a:pt x="335" y="8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7"/>
                    <a:pt x="335" y="7"/>
                    <a:pt x="335" y="7"/>
                  </a:cubicBezTo>
                  <a:cubicBezTo>
                    <a:pt x="335" y="6"/>
                    <a:pt x="335" y="6"/>
                    <a:pt x="335" y="6"/>
                  </a:cubicBezTo>
                  <a:cubicBezTo>
                    <a:pt x="334" y="5"/>
                    <a:pt x="334" y="5"/>
                    <a:pt x="334" y="5"/>
                  </a:cubicBezTo>
                  <a:cubicBezTo>
                    <a:pt x="334" y="3"/>
                    <a:pt x="334" y="3"/>
                    <a:pt x="334" y="3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3"/>
                    <a:pt x="337" y="3"/>
                    <a:pt x="337" y="3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7" y="5"/>
                    <a:pt x="337" y="5"/>
                    <a:pt x="337" y="5"/>
                  </a:cubicBezTo>
                  <a:cubicBezTo>
                    <a:pt x="337" y="6"/>
                    <a:pt x="337" y="6"/>
                    <a:pt x="337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6"/>
                    <a:pt x="338" y="6"/>
                    <a:pt x="338" y="6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40" y="7"/>
                    <a:pt x="340" y="7"/>
                    <a:pt x="340" y="7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40" y="6"/>
                    <a:pt x="340" y="6"/>
                    <a:pt x="340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3"/>
                    <a:pt x="339" y="3"/>
                    <a:pt x="339" y="3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40" y="2"/>
                    <a:pt x="340" y="2"/>
                    <a:pt x="340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1"/>
                    <a:pt x="343" y="1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2" y="2"/>
                    <a:pt x="342" y="2"/>
                    <a:pt x="342" y="2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3" y="3"/>
                    <a:pt x="343" y="3"/>
                    <a:pt x="343" y="3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4" y="3"/>
                    <a:pt x="344" y="3"/>
                    <a:pt x="344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5" y="3"/>
                    <a:pt x="345" y="3"/>
                    <a:pt x="345" y="3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2"/>
                    <a:pt x="346" y="2"/>
                    <a:pt x="346" y="2"/>
                  </a:cubicBezTo>
                  <a:cubicBezTo>
                    <a:pt x="346" y="3"/>
                    <a:pt x="346" y="3"/>
                    <a:pt x="346" y="3"/>
                  </a:cubicBezTo>
                  <a:cubicBezTo>
                    <a:pt x="346" y="4"/>
                    <a:pt x="346" y="4"/>
                    <a:pt x="346" y="4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6"/>
                    <a:pt x="348" y="6"/>
                    <a:pt x="348" y="6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9" y="3"/>
                    <a:pt x="349" y="3"/>
                    <a:pt x="349" y="3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50" y="1"/>
                    <a:pt x="350" y="1"/>
                    <a:pt x="350" y="1"/>
                  </a:cubicBezTo>
                  <a:cubicBezTo>
                    <a:pt x="351" y="1"/>
                    <a:pt x="351" y="1"/>
                    <a:pt x="351" y="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3" y="1"/>
                    <a:pt x="353" y="1"/>
                    <a:pt x="353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1"/>
                    <a:pt x="355" y="1"/>
                    <a:pt x="355" y="1"/>
                  </a:cubicBezTo>
                  <a:cubicBezTo>
                    <a:pt x="357" y="2"/>
                    <a:pt x="357" y="2"/>
                    <a:pt x="357" y="2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3"/>
                    <a:pt x="357" y="3"/>
                    <a:pt x="357" y="3"/>
                  </a:cubicBezTo>
                  <a:cubicBezTo>
                    <a:pt x="357" y="4"/>
                    <a:pt x="357" y="4"/>
                    <a:pt x="357" y="4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7" y="5"/>
                    <a:pt x="357" y="5"/>
                    <a:pt x="357" y="5"/>
                  </a:cubicBezTo>
                  <a:cubicBezTo>
                    <a:pt x="358" y="5"/>
                    <a:pt x="358" y="5"/>
                    <a:pt x="358" y="5"/>
                  </a:cubicBezTo>
                  <a:cubicBezTo>
                    <a:pt x="359" y="4"/>
                    <a:pt x="359" y="4"/>
                    <a:pt x="359" y="4"/>
                  </a:cubicBezTo>
                  <a:cubicBezTo>
                    <a:pt x="360" y="3"/>
                    <a:pt x="360" y="3"/>
                    <a:pt x="360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1" y="3"/>
                    <a:pt x="361" y="3"/>
                    <a:pt x="361" y="3"/>
                  </a:cubicBezTo>
                  <a:cubicBezTo>
                    <a:pt x="362" y="3"/>
                    <a:pt x="362" y="3"/>
                    <a:pt x="362" y="3"/>
                  </a:cubicBezTo>
                  <a:cubicBezTo>
                    <a:pt x="364" y="3"/>
                    <a:pt x="364" y="3"/>
                    <a:pt x="364" y="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2" y="5"/>
                    <a:pt x="362" y="5"/>
                    <a:pt x="362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4"/>
                    <a:pt x="364" y="4"/>
                    <a:pt x="364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5" y="4"/>
                    <a:pt x="365" y="4"/>
                    <a:pt x="365" y="4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8" y="4"/>
                    <a:pt x="368" y="4"/>
                    <a:pt x="368" y="4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9" y="5"/>
                    <a:pt x="369" y="5"/>
                    <a:pt x="369" y="5"/>
                  </a:cubicBezTo>
                  <a:cubicBezTo>
                    <a:pt x="368" y="5"/>
                    <a:pt x="368" y="5"/>
                    <a:pt x="368" y="5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8" y="7"/>
                    <a:pt x="368" y="7"/>
                    <a:pt x="368" y="7"/>
                  </a:cubicBezTo>
                  <a:cubicBezTo>
                    <a:pt x="369" y="7"/>
                    <a:pt x="369" y="7"/>
                    <a:pt x="369" y="7"/>
                  </a:cubicBezTo>
                  <a:cubicBezTo>
                    <a:pt x="370" y="6"/>
                    <a:pt x="370" y="6"/>
                    <a:pt x="370" y="6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371" y="7"/>
                    <a:pt x="371" y="7"/>
                    <a:pt x="371" y="7"/>
                  </a:cubicBezTo>
                  <a:cubicBezTo>
                    <a:pt x="372" y="6"/>
                    <a:pt x="372" y="6"/>
                    <a:pt x="372" y="6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7"/>
                    <a:pt x="374" y="7"/>
                    <a:pt x="374" y="7"/>
                  </a:cubicBezTo>
                  <a:cubicBezTo>
                    <a:pt x="374" y="8"/>
                    <a:pt x="374" y="8"/>
                    <a:pt x="374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9"/>
                    <a:pt x="377" y="9"/>
                    <a:pt x="377" y="9"/>
                  </a:cubicBezTo>
                  <a:cubicBezTo>
                    <a:pt x="377" y="10"/>
                    <a:pt x="377" y="10"/>
                    <a:pt x="377" y="10"/>
                  </a:cubicBezTo>
                  <a:cubicBezTo>
                    <a:pt x="375" y="10"/>
                    <a:pt x="375" y="10"/>
                    <a:pt x="375" y="10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73" y="12"/>
                    <a:pt x="373" y="12"/>
                    <a:pt x="373" y="12"/>
                  </a:cubicBezTo>
                  <a:cubicBezTo>
                    <a:pt x="372" y="12"/>
                    <a:pt x="372" y="12"/>
                    <a:pt x="372" y="12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69" y="13"/>
                    <a:pt x="369" y="13"/>
                    <a:pt x="369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2" y="13"/>
                    <a:pt x="372" y="13"/>
                    <a:pt x="372" y="13"/>
                  </a:cubicBezTo>
                  <a:cubicBezTo>
                    <a:pt x="373" y="13"/>
                    <a:pt x="373" y="13"/>
                    <a:pt x="373" y="13"/>
                  </a:cubicBezTo>
                  <a:cubicBezTo>
                    <a:pt x="374" y="13"/>
                    <a:pt x="374" y="13"/>
                    <a:pt x="374" y="13"/>
                  </a:cubicBezTo>
                  <a:cubicBezTo>
                    <a:pt x="374" y="12"/>
                    <a:pt x="374" y="12"/>
                    <a:pt x="374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5" y="12"/>
                    <a:pt x="375" y="12"/>
                    <a:pt x="375" y="12"/>
                  </a:cubicBezTo>
                  <a:cubicBezTo>
                    <a:pt x="376" y="11"/>
                    <a:pt x="376" y="11"/>
                    <a:pt x="376" y="11"/>
                  </a:cubicBezTo>
                  <a:cubicBezTo>
                    <a:pt x="377" y="11"/>
                    <a:pt x="377" y="11"/>
                    <a:pt x="377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1"/>
                    <a:pt x="378" y="11"/>
                    <a:pt x="378" y="11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8" y="13"/>
                    <a:pt x="378" y="13"/>
                    <a:pt x="378" y="13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1"/>
                    <a:pt x="380" y="11"/>
                    <a:pt x="380" y="11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3"/>
                    <a:pt x="381" y="13"/>
                    <a:pt x="381" y="13"/>
                  </a:cubicBezTo>
                  <a:cubicBezTo>
                    <a:pt x="381" y="12"/>
                    <a:pt x="381" y="12"/>
                    <a:pt x="381" y="12"/>
                  </a:cubicBezTo>
                  <a:cubicBezTo>
                    <a:pt x="382" y="12"/>
                    <a:pt x="382" y="12"/>
                    <a:pt x="382" y="12"/>
                  </a:cubicBezTo>
                  <a:cubicBezTo>
                    <a:pt x="383" y="12"/>
                    <a:pt x="383" y="12"/>
                    <a:pt x="383" y="12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4"/>
                    <a:pt x="382" y="14"/>
                    <a:pt x="382" y="14"/>
                  </a:cubicBezTo>
                  <a:cubicBezTo>
                    <a:pt x="382" y="15"/>
                    <a:pt x="382" y="15"/>
                    <a:pt x="382" y="15"/>
                  </a:cubicBezTo>
                  <a:cubicBezTo>
                    <a:pt x="382" y="16"/>
                    <a:pt x="382" y="16"/>
                    <a:pt x="382" y="16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1" y="17"/>
                    <a:pt x="381" y="17"/>
                    <a:pt x="381" y="17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2" y="18"/>
                    <a:pt x="382" y="18"/>
                    <a:pt x="382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5" y="19"/>
                    <a:pt x="385" y="19"/>
                    <a:pt x="385" y="19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2" y="25"/>
                    <a:pt x="382" y="25"/>
                    <a:pt x="382" y="25"/>
                  </a:cubicBezTo>
                  <a:cubicBezTo>
                    <a:pt x="381" y="25"/>
                    <a:pt x="381" y="25"/>
                    <a:pt x="381" y="25"/>
                  </a:cubicBezTo>
                  <a:cubicBezTo>
                    <a:pt x="380" y="25"/>
                    <a:pt x="380" y="25"/>
                    <a:pt x="380" y="25"/>
                  </a:cubicBezTo>
                  <a:cubicBezTo>
                    <a:pt x="380" y="26"/>
                    <a:pt x="380" y="26"/>
                    <a:pt x="380" y="26"/>
                  </a:cubicBezTo>
                  <a:cubicBezTo>
                    <a:pt x="379" y="26"/>
                    <a:pt x="379" y="26"/>
                    <a:pt x="379" y="26"/>
                  </a:cubicBezTo>
                  <a:cubicBezTo>
                    <a:pt x="377" y="27"/>
                    <a:pt x="377" y="27"/>
                    <a:pt x="377" y="27"/>
                  </a:cubicBezTo>
                  <a:cubicBezTo>
                    <a:pt x="376" y="28"/>
                    <a:pt x="376" y="28"/>
                    <a:pt x="376" y="28"/>
                  </a:cubicBezTo>
                  <a:cubicBezTo>
                    <a:pt x="375" y="28"/>
                    <a:pt x="375" y="28"/>
                    <a:pt x="375" y="28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9"/>
                    <a:pt x="372" y="29"/>
                    <a:pt x="372" y="29"/>
                  </a:cubicBezTo>
                  <a:cubicBezTo>
                    <a:pt x="372" y="28"/>
                    <a:pt x="372" y="28"/>
                    <a:pt x="372" y="28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1" y="29"/>
                    <a:pt x="371" y="29"/>
                    <a:pt x="371" y="29"/>
                  </a:cubicBezTo>
                  <a:cubicBezTo>
                    <a:pt x="370" y="28"/>
                    <a:pt x="370" y="28"/>
                    <a:pt x="370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8" y="28"/>
                    <a:pt x="368" y="28"/>
                    <a:pt x="368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69" y="29"/>
                    <a:pt x="369" y="29"/>
                    <a:pt x="369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6" y="29"/>
                    <a:pt x="366" y="29"/>
                    <a:pt x="366" y="29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4" y="28"/>
                    <a:pt x="364" y="28"/>
                    <a:pt x="364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3" y="28"/>
                    <a:pt x="363" y="28"/>
                    <a:pt x="363" y="28"/>
                  </a:cubicBezTo>
                  <a:cubicBezTo>
                    <a:pt x="362" y="27"/>
                    <a:pt x="362" y="27"/>
                    <a:pt x="362" y="27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61" y="27"/>
                    <a:pt x="361" y="27"/>
                    <a:pt x="361" y="27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2" y="28"/>
                    <a:pt x="362" y="28"/>
                    <a:pt x="362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0" y="28"/>
                    <a:pt x="360" y="28"/>
                    <a:pt x="360" y="28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63" y="29"/>
                    <a:pt x="363" y="29"/>
                    <a:pt x="363" y="29"/>
                  </a:cubicBezTo>
                  <a:cubicBezTo>
                    <a:pt x="365" y="29"/>
                    <a:pt x="365" y="29"/>
                    <a:pt x="365" y="29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65" y="30"/>
                    <a:pt x="365" y="30"/>
                    <a:pt x="365" y="30"/>
                  </a:cubicBezTo>
                  <a:cubicBezTo>
                    <a:pt x="361" y="32"/>
                    <a:pt x="361" y="32"/>
                    <a:pt x="361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6" y="32"/>
                    <a:pt x="356" y="32"/>
                    <a:pt x="356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5" y="32"/>
                    <a:pt x="355" y="32"/>
                    <a:pt x="355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33"/>
                    <a:pt x="352" y="33"/>
                    <a:pt x="352" y="33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33"/>
                    <a:pt x="353" y="33"/>
                    <a:pt x="353" y="33"/>
                  </a:cubicBezTo>
                  <a:cubicBezTo>
                    <a:pt x="354" y="33"/>
                    <a:pt x="354" y="33"/>
                    <a:pt x="354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64" y="32"/>
                    <a:pt x="364" y="32"/>
                    <a:pt x="364" y="32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9" y="31"/>
                    <a:pt x="369" y="31"/>
                    <a:pt x="369" y="31"/>
                  </a:cubicBezTo>
                  <a:cubicBezTo>
                    <a:pt x="369" y="32"/>
                    <a:pt x="369" y="32"/>
                    <a:pt x="369" y="32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7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8" y="37"/>
                    <a:pt x="358" y="37"/>
                    <a:pt x="358" y="37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39"/>
                    <a:pt x="352" y="39"/>
                    <a:pt x="352" y="39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0"/>
                    <a:pt x="350" y="40"/>
                    <a:pt x="350" y="40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3"/>
                    <a:pt x="349" y="43"/>
                    <a:pt x="349" y="43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6" y="42"/>
                    <a:pt x="346" y="42"/>
                    <a:pt x="346" y="42"/>
                  </a:cubicBezTo>
                  <a:cubicBezTo>
                    <a:pt x="346" y="41"/>
                    <a:pt x="346" y="41"/>
                    <a:pt x="346" y="41"/>
                  </a:cubicBezTo>
                  <a:cubicBezTo>
                    <a:pt x="345" y="41"/>
                    <a:pt x="345" y="41"/>
                    <a:pt x="345" y="41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5" y="43"/>
                    <a:pt x="345" y="43"/>
                    <a:pt x="345" y="43"/>
                  </a:cubicBezTo>
                  <a:cubicBezTo>
                    <a:pt x="346" y="44"/>
                    <a:pt x="346" y="44"/>
                    <a:pt x="346" y="44"/>
                  </a:cubicBezTo>
                  <a:cubicBezTo>
                    <a:pt x="345" y="45"/>
                    <a:pt x="345" y="45"/>
                    <a:pt x="345" y="45"/>
                  </a:cubicBezTo>
                  <a:cubicBezTo>
                    <a:pt x="344" y="45"/>
                    <a:pt x="344" y="45"/>
                    <a:pt x="344" y="45"/>
                  </a:cubicBezTo>
                  <a:cubicBezTo>
                    <a:pt x="343" y="44"/>
                    <a:pt x="343" y="44"/>
                    <a:pt x="343" y="44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3" y="45"/>
                    <a:pt x="343" y="45"/>
                    <a:pt x="343" y="45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3" y="46"/>
                    <a:pt x="343" y="46"/>
                    <a:pt x="343" y="46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39" y="47"/>
                    <a:pt x="339" y="47"/>
                    <a:pt x="339" y="47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41" y="48"/>
                    <a:pt x="341" y="48"/>
                    <a:pt x="341" y="48"/>
                  </a:cubicBezTo>
                  <a:cubicBezTo>
                    <a:pt x="339" y="50"/>
                    <a:pt x="339" y="50"/>
                    <a:pt x="339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34" y="49"/>
                    <a:pt x="334" y="49"/>
                    <a:pt x="334" y="49"/>
                  </a:cubicBezTo>
                  <a:cubicBezTo>
                    <a:pt x="334" y="47"/>
                    <a:pt x="334" y="47"/>
                    <a:pt x="334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6"/>
                    <a:pt x="333" y="46"/>
                    <a:pt x="333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2" y="46"/>
                    <a:pt x="332" y="46"/>
                    <a:pt x="332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50"/>
                    <a:pt x="333" y="50"/>
                    <a:pt x="333" y="50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32" y="50"/>
                    <a:pt x="332" y="50"/>
                    <a:pt x="332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28" y="50"/>
                    <a:pt x="328" y="50"/>
                    <a:pt x="328" y="50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7" y="51"/>
                    <a:pt x="327" y="51"/>
                    <a:pt x="327" y="51"/>
                  </a:cubicBezTo>
                  <a:cubicBezTo>
                    <a:pt x="327" y="50"/>
                    <a:pt x="327" y="50"/>
                    <a:pt x="327" y="50"/>
                  </a:cubicBezTo>
                  <a:cubicBezTo>
                    <a:pt x="326" y="50"/>
                    <a:pt x="326" y="50"/>
                    <a:pt x="326" y="50"/>
                  </a:cubicBezTo>
                  <a:cubicBezTo>
                    <a:pt x="326" y="49"/>
                    <a:pt x="326" y="49"/>
                    <a:pt x="326" y="49"/>
                  </a:cubicBezTo>
                  <a:cubicBezTo>
                    <a:pt x="325" y="49"/>
                    <a:pt x="325" y="49"/>
                    <a:pt x="325" y="49"/>
                  </a:cubicBezTo>
                  <a:cubicBezTo>
                    <a:pt x="325" y="48"/>
                    <a:pt x="325" y="48"/>
                    <a:pt x="325" y="48"/>
                  </a:cubicBezTo>
                  <a:cubicBezTo>
                    <a:pt x="324" y="48"/>
                    <a:pt x="324" y="48"/>
                    <a:pt x="324" y="48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47"/>
                    <a:pt x="323" y="47"/>
                    <a:pt x="323" y="47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2" y="48"/>
                    <a:pt x="322" y="48"/>
                    <a:pt x="322" y="48"/>
                  </a:cubicBezTo>
                  <a:cubicBezTo>
                    <a:pt x="323" y="49"/>
                    <a:pt x="323" y="49"/>
                    <a:pt x="323" y="49"/>
                  </a:cubicBezTo>
                  <a:cubicBezTo>
                    <a:pt x="324" y="49"/>
                    <a:pt x="324" y="49"/>
                    <a:pt x="324" y="49"/>
                  </a:cubicBezTo>
                  <a:cubicBezTo>
                    <a:pt x="325" y="50"/>
                    <a:pt x="325" y="50"/>
                    <a:pt x="325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22" y="50"/>
                    <a:pt x="322" y="50"/>
                    <a:pt x="322" y="50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49"/>
                    <a:pt x="321" y="49"/>
                    <a:pt x="321" y="49"/>
                  </a:cubicBezTo>
                  <a:cubicBezTo>
                    <a:pt x="321" y="50"/>
                    <a:pt x="321" y="50"/>
                    <a:pt x="321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19" y="49"/>
                    <a:pt x="319" y="49"/>
                    <a:pt x="319" y="49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51"/>
                    <a:pt x="320" y="51"/>
                    <a:pt x="320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1" y="51"/>
                    <a:pt x="321" y="51"/>
                    <a:pt x="321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2" y="51"/>
                    <a:pt x="322" y="51"/>
                    <a:pt x="322" y="51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325" y="52"/>
                    <a:pt x="325" y="52"/>
                    <a:pt x="325" y="52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28" y="54"/>
                    <a:pt x="328" y="54"/>
                    <a:pt x="328" y="54"/>
                  </a:cubicBezTo>
                  <a:cubicBezTo>
                    <a:pt x="327" y="55"/>
                    <a:pt x="327" y="55"/>
                    <a:pt x="327" y="55"/>
                  </a:cubicBezTo>
                  <a:cubicBezTo>
                    <a:pt x="328" y="56"/>
                    <a:pt x="328" y="56"/>
                    <a:pt x="328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7" y="56"/>
                    <a:pt x="327" y="56"/>
                    <a:pt x="327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5" y="55"/>
                    <a:pt x="325" y="55"/>
                    <a:pt x="325" y="55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4"/>
                    <a:pt x="324" y="54"/>
                    <a:pt x="324" y="54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3" y="52"/>
                    <a:pt x="323" y="52"/>
                    <a:pt x="323" y="52"/>
                  </a:cubicBezTo>
                  <a:cubicBezTo>
                    <a:pt x="322" y="52"/>
                    <a:pt x="322" y="52"/>
                    <a:pt x="322" y="52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9" y="51"/>
                    <a:pt x="319" y="51"/>
                    <a:pt x="319" y="51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8" y="52"/>
                    <a:pt x="318" y="52"/>
                    <a:pt x="318" y="52"/>
                  </a:cubicBezTo>
                  <a:cubicBezTo>
                    <a:pt x="319" y="52"/>
                    <a:pt x="319" y="52"/>
                    <a:pt x="319" y="52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3" y="53"/>
                    <a:pt x="323" y="53"/>
                    <a:pt x="323" y="53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3" y="54"/>
                    <a:pt x="323" y="54"/>
                    <a:pt x="323" y="54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7" y="52"/>
                    <a:pt x="317" y="52"/>
                    <a:pt x="317" y="52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8" y="54"/>
                    <a:pt x="318" y="54"/>
                    <a:pt x="318" y="54"/>
                  </a:cubicBezTo>
                  <a:cubicBezTo>
                    <a:pt x="319" y="54"/>
                    <a:pt x="319" y="54"/>
                    <a:pt x="319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22" y="54"/>
                    <a:pt x="322" y="54"/>
                    <a:pt x="322" y="54"/>
                  </a:cubicBezTo>
                  <a:cubicBezTo>
                    <a:pt x="323" y="55"/>
                    <a:pt x="323" y="55"/>
                    <a:pt x="323" y="55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1" y="56"/>
                    <a:pt x="321" y="56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3" y="56"/>
                    <a:pt x="323" y="56"/>
                    <a:pt x="323" y="56"/>
                  </a:cubicBezTo>
                  <a:cubicBezTo>
                    <a:pt x="324" y="57"/>
                    <a:pt x="324" y="57"/>
                    <a:pt x="324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5" y="58"/>
                    <a:pt x="325" y="58"/>
                    <a:pt x="325" y="58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2"/>
                    <a:pt x="322" y="62"/>
                    <a:pt x="322" y="62"/>
                  </a:cubicBezTo>
                  <a:cubicBezTo>
                    <a:pt x="321" y="61"/>
                    <a:pt x="321" y="61"/>
                    <a:pt x="321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19" y="60"/>
                    <a:pt x="319" y="60"/>
                    <a:pt x="319" y="60"/>
                  </a:cubicBezTo>
                  <a:cubicBezTo>
                    <a:pt x="318" y="60"/>
                    <a:pt x="318" y="60"/>
                    <a:pt x="318" y="60"/>
                  </a:cubicBezTo>
                  <a:cubicBezTo>
                    <a:pt x="318" y="61"/>
                    <a:pt x="318" y="61"/>
                    <a:pt x="318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19" y="61"/>
                    <a:pt x="319" y="61"/>
                    <a:pt x="319" y="61"/>
                  </a:cubicBezTo>
                  <a:cubicBezTo>
                    <a:pt x="320" y="61"/>
                    <a:pt x="320" y="61"/>
                    <a:pt x="320" y="61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0" y="64"/>
                    <a:pt x="320" y="64"/>
                    <a:pt x="320" y="64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6" y="63"/>
                    <a:pt x="316" y="63"/>
                    <a:pt x="316" y="63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7" y="65"/>
                    <a:pt x="317" y="65"/>
                    <a:pt x="317" y="65"/>
                  </a:cubicBezTo>
                  <a:cubicBezTo>
                    <a:pt x="318" y="65"/>
                    <a:pt x="318" y="65"/>
                    <a:pt x="318" y="65"/>
                  </a:cubicBezTo>
                  <a:cubicBezTo>
                    <a:pt x="318" y="66"/>
                    <a:pt x="318" y="66"/>
                    <a:pt x="318" y="66"/>
                  </a:cubicBezTo>
                  <a:cubicBezTo>
                    <a:pt x="317" y="66"/>
                    <a:pt x="317" y="66"/>
                    <a:pt x="317" y="66"/>
                  </a:cubicBezTo>
                  <a:cubicBezTo>
                    <a:pt x="317" y="67"/>
                    <a:pt x="317" y="67"/>
                    <a:pt x="317" y="67"/>
                  </a:cubicBezTo>
                  <a:cubicBezTo>
                    <a:pt x="316" y="67"/>
                    <a:pt x="316" y="67"/>
                    <a:pt x="316" y="67"/>
                  </a:cubicBezTo>
                  <a:cubicBezTo>
                    <a:pt x="315" y="66"/>
                    <a:pt x="315" y="66"/>
                    <a:pt x="315" y="66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6"/>
                    <a:pt x="312" y="66"/>
                    <a:pt x="312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1"/>
                    <a:pt x="308" y="71"/>
                    <a:pt x="308" y="71"/>
                  </a:cubicBezTo>
                  <a:cubicBezTo>
                    <a:pt x="307" y="71"/>
                    <a:pt x="307" y="71"/>
                    <a:pt x="307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1"/>
                    <a:pt x="306" y="71"/>
                    <a:pt x="306" y="71"/>
                  </a:cubicBezTo>
                  <a:cubicBezTo>
                    <a:pt x="306" y="72"/>
                    <a:pt x="306" y="72"/>
                    <a:pt x="306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1" y="72"/>
                    <a:pt x="301" y="72"/>
                    <a:pt x="301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70"/>
                    <a:pt x="295" y="70"/>
                    <a:pt x="295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4" y="71"/>
                    <a:pt x="294" y="71"/>
                    <a:pt x="294" y="71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5" y="72"/>
                    <a:pt x="295" y="72"/>
                    <a:pt x="295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297" y="72"/>
                    <a:pt x="297" y="72"/>
                    <a:pt x="297" y="72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8" y="73"/>
                    <a:pt x="298" y="73"/>
                    <a:pt x="298" y="73"/>
                  </a:cubicBezTo>
                  <a:cubicBezTo>
                    <a:pt x="300" y="73"/>
                    <a:pt x="300" y="73"/>
                    <a:pt x="300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6"/>
                    <a:pt x="300" y="76"/>
                    <a:pt x="300" y="76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300" y="82"/>
                    <a:pt x="300" y="82"/>
                    <a:pt x="300" y="82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9" y="82"/>
                    <a:pt x="299" y="82"/>
                    <a:pt x="299" y="82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3" y="84"/>
                    <a:pt x="293" y="84"/>
                    <a:pt x="293" y="84"/>
                  </a:cubicBezTo>
                  <a:cubicBezTo>
                    <a:pt x="292" y="84"/>
                    <a:pt x="292" y="84"/>
                    <a:pt x="292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4"/>
                    <a:pt x="291" y="84"/>
                    <a:pt x="291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92" y="82"/>
                    <a:pt x="292" y="82"/>
                    <a:pt x="292" y="82"/>
                  </a:cubicBezTo>
                  <a:cubicBezTo>
                    <a:pt x="292" y="81"/>
                    <a:pt x="292" y="81"/>
                    <a:pt x="292" y="81"/>
                  </a:cubicBezTo>
                  <a:cubicBezTo>
                    <a:pt x="291" y="80"/>
                    <a:pt x="291" y="80"/>
                    <a:pt x="291" y="80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89" y="80"/>
                    <a:pt x="289" y="80"/>
                    <a:pt x="289" y="80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90" y="79"/>
                    <a:pt x="290" y="79"/>
                    <a:pt x="290" y="79"/>
                  </a:cubicBezTo>
                  <a:cubicBezTo>
                    <a:pt x="289" y="78"/>
                    <a:pt x="289" y="78"/>
                    <a:pt x="289" y="78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7"/>
                    <a:pt x="289" y="77"/>
                    <a:pt x="289" y="77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9" y="79"/>
                    <a:pt x="289" y="79"/>
                    <a:pt x="289" y="79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1"/>
                    <a:pt x="287" y="81"/>
                    <a:pt x="287" y="81"/>
                  </a:cubicBezTo>
                  <a:cubicBezTo>
                    <a:pt x="286" y="81"/>
                    <a:pt x="286" y="81"/>
                    <a:pt x="286" y="81"/>
                  </a:cubicBezTo>
                  <a:cubicBezTo>
                    <a:pt x="286" y="80"/>
                    <a:pt x="286" y="80"/>
                    <a:pt x="286" y="80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6" y="78"/>
                    <a:pt x="286" y="78"/>
                    <a:pt x="286" y="78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6" y="77"/>
                    <a:pt x="286" y="77"/>
                    <a:pt x="286" y="77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78"/>
                    <a:pt x="285" y="78"/>
                    <a:pt x="285" y="78"/>
                  </a:cubicBezTo>
                  <a:cubicBezTo>
                    <a:pt x="285" y="80"/>
                    <a:pt x="285" y="80"/>
                    <a:pt x="285" y="80"/>
                  </a:cubicBezTo>
                  <a:cubicBezTo>
                    <a:pt x="284" y="80"/>
                    <a:pt x="284" y="80"/>
                    <a:pt x="284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8"/>
                    <a:pt x="283" y="78"/>
                    <a:pt x="283" y="78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8"/>
                    <a:pt x="282" y="78"/>
                    <a:pt x="282" y="78"/>
                  </a:cubicBezTo>
                  <a:cubicBezTo>
                    <a:pt x="282" y="79"/>
                    <a:pt x="282" y="79"/>
                    <a:pt x="282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1" y="79"/>
                    <a:pt x="281" y="79"/>
                    <a:pt x="281" y="79"/>
                  </a:cubicBezTo>
                  <a:cubicBezTo>
                    <a:pt x="280" y="79"/>
                    <a:pt x="280" y="79"/>
                    <a:pt x="280" y="79"/>
                  </a:cubicBezTo>
                  <a:close/>
                  <a:moveTo>
                    <a:pt x="304" y="198"/>
                  </a:moveTo>
                  <a:cubicBezTo>
                    <a:pt x="304" y="199"/>
                    <a:pt x="304" y="199"/>
                    <a:pt x="304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4" y="201"/>
                    <a:pt x="304" y="201"/>
                    <a:pt x="304" y="201"/>
                  </a:cubicBezTo>
                  <a:cubicBezTo>
                    <a:pt x="305" y="200"/>
                    <a:pt x="305" y="200"/>
                    <a:pt x="305" y="200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5" y="199"/>
                    <a:pt x="305" y="199"/>
                    <a:pt x="305" y="199"/>
                  </a:cubicBezTo>
                  <a:cubicBezTo>
                    <a:pt x="305" y="198"/>
                    <a:pt x="305" y="198"/>
                    <a:pt x="305" y="198"/>
                  </a:cubicBezTo>
                  <a:cubicBezTo>
                    <a:pt x="304" y="198"/>
                    <a:pt x="304" y="198"/>
                    <a:pt x="304" y="198"/>
                  </a:cubicBezTo>
                  <a:close/>
                  <a:moveTo>
                    <a:pt x="303" y="194"/>
                  </a:moveTo>
                  <a:cubicBezTo>
                    <a:pt x="303" y="193"/>
                    <a:pt x="303" y="193"/>
                    <a:pt x="303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4" y="194"/>
                    <a:pt x="304" y="194"/>
                    <a:pt x="304" y="194"/>
                  </a:cubicBezTo>
                  <a:cubicBezTo>
                    <a:pt x="303" y="194"/>
                    <a:pt x="303" y="194"/>
                    <a:pt x="303" y="194"/>
                  </a:cubicBezTo>
                  <a:close/>
                  <a:moveTo>
                    <a:pt x="302" y="191"/>
                  </a:moveTo>
                  <a:cubicBezTo>
                    <a:pt x="303" y="190"/>
                    <a:pt x="303" y="190"/>
                    <a:pt x="303" y="190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0"/>
                    <a:pt x="304" y="190"/>
                    <a:pt x="304" y="190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2" y="191"/>
                    <a:pt x="302" y="191"/>
                    <a:pt x="302" y="191"/>
                  </a:cubicBezTo>
                  <a:close/>
                  <a:moveTo>
                    <a:pt x="295" y="131"/>
                  </a:moveTo>
                  <a:cubicBezTo>
                    <a:pt x="295" y="131"/>
                    <a:pt x="295" y="131"/>
                    <a:pt x="295" y="131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1"/>
                    <a:pt x="295" y="131"/>
                    <a:pt x="295" y="131"/>
                  </a:cubicBezTo>
                  <a:cubicBezTo>
                    <a:pt x="295" y="131"/>
                    <a:pt x="295" y="131"/>
                    <a:pt x="295" y="131"/>
                  </a:cubicBezTo>
                  <a:close/>
                  <a:moveTo>
                    <a:pt x="296" y="132"/>
                  </a:moveTo>
                  <a:cubicBezTo>
                    <a:pt x="296" y="131"/>
                    <a:pt x="296" y="131"/>
                    <a:pt x="296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7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6" y="132"/>
                    <a:pt x="296" y="132"/>
                    <a:pt x="296" y="132"/>
                  </a:cubicBezTo>
                  <a:close/>
                  <a:moveTo>
                    <a:pt x="295" y="134"/>
                  </a:moveTo>
                  <a:cubicBezTo>
                    <a:pt x="295" y="133"/>
                    <a:pt x="295" y="133"/>
                    <a:pt x="295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6" y="132"/>
                    <a:pt x="296" y="132"/>
                    <a:pt x="296" y="132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4"/>
                    <a:pt x="295" y="134"/>
                    <a:pt x="295" y="134"/>
                  </a:cubicBezTo>
                  <a:close/>
                  <a:moveTo>
                    <a:pt x="308" y="152"/>
                  </a:moveTo>
                  <a:cubicBezTo>
                    <a:pt x="309" y="151"/>
                    <a:pt x="309" y="151"/>
                    <a:pt x="309" y="151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9" y="152"/>
                    <a:pt x="309" y="152"/>
                    <a:pt x="309" y="152"/>
                  </a:cubicBezTo>
                  <a:cubicBezTo>
                    <a:pt x="308" y="152"/>
                    <a:pt x="308" y="152"/>
                    <a:pt x="308" y="152"/>
                  </a:cubicBezTo>
                  <a:cubicBezTo>
                    <a:pt x="308" y="152"/>
                    <a:pt x="308" y="152"/>
                    <a:pt x="308" y="152"/>
                  </a:cubicBezTo>
                  <a:close/>
                  <a:moveTo>
                    <a:pt x="307" y="152"/>
                  </a:moveTo>
                  <a:cubicBezTo>
                    <a:pt x="307" y="151"/>
                    <a:pt x="307" y="151"/>
                    <a:pt x="307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ubicBezTo>
                    <a:pt x="307" y="152"/>
                    <a:pt x="307" y="152"/>
                    <a:pt x="307" y="152"/>
                  </a:cubicBezTo>
                  <a:close/>
                  <a:moveTo>
                    <a:pt x="304" y="160"/>
                  </a:move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5" y="160"/>
                    <a:pt x="305" y="160"/>
                    <a:pt x="305" y="160"/>
                  </a:cubicBezTo>
                  <a:cubicBezTo>
                    <a:pt x="304" y="160"/>
                    <a:pt x="304" y="160"/>
                    <a:pt x="304" y="160"/>
                  </a:cubicBezTo>
                  <a:close/>
                  <a:moveTo>
                    <a:pt x="308" y="163"/>
                  </a:moveTo>
                  <a:cubicBezTo>
                    <a:pt x="308" y="164"/>
                    <a:pt x="308" y="164"/>
                    <a:pt x="308" y="164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8" y="163"/>
                    <a:pt x="308" y="163"/>
                    <a:pt x="308" y="163"/>
                  </a:cubicBezTo>
                  <a:cubicBezTo>
                    <a:pt x="308" y="163"/>
                    <a:pt x="308" y="163"/>
                    <a:pt x="308" y="163"/>
                  </a:cubicBezTo>
                  <a:close/>
                  <a:moveTo>
                    <a:pt x="315" y="170"/>
                  </a:moveTo>
                  <a:cubicBezTo>
                    <a:pt x="314" y="169"/>
                    <a:pt x="314" y="169"/>
                    <a:pt x="314" y="169"/>
                  </a:cubicBezTo>
                  <a:cubicBezTo>
                    <a:pt x="315" y="168"/>
                    <a:pt x="315" y="168"/>
                    <a:pt x="315" y="168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5" y="170"/>
                    <a:pt x="315" y="170"/>
                    <a:pt x="315" y="170"/>
                  </a:cubicBezTo>
                  <a:cubicBezTo>
                    <a:pt x="315" y="170"/>
                    <a:pt x="315" y="170"/>
                    <a:pt x="315" y="170"/>
                  </a:cubicBezTo>
                  <a:close/>
                  <a:moveTo>
                    <a:pt x="318" y="173"/>
                  </a:moveTo>
                  <a:cubicBezTo>
                    <a:pt x="318" y="173"/>
                    <a:pt x="318" y="173"/>
                    <a:pt x="318" y="173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2"/>
                    <a:pt x="319" y="172"/>
                    <a:pt x="319" y="172"/>
                  </a:cubicBezTo>
                  <a:cubicBezTo>
                    <a:pt x="319" y="173"/>
                    <a:pt x="319" y="173"/>
                    <a:pt x="319" y="173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18" y="173"/>
                    <a:pt x="318" y="173"/>
                    <a:pt x="318" y="173"/>
                  </a:cubicBezTo>
                  <a:close/>
                  <a:moveTo>
                    <a:pt x="293" y="88"/>
                  </a:moveTo>
                  <a:cubicBezTo>
                    <a:pt x="293" y="87"/>
                    <a:pt x="293" y="87"/>
                    <a:pt x="293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7" y="85"/>
                    <a:pt x="297" y="85"/>
                    <a:pt x="297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4" y="87"/>
                    <a:pt x="294" y="87"/>
                    <a:pt x="294" y="87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8"/>
                    <a:pt x="293" y="88"/>
                    <a:pt x="293" y="88"/>
                  </a:cubicBezTo>
                  <a:close/>
                  <a:moveTo>
                    <a:pt x="289" y="84"/>
                  </a:moveTo>
                  <a:cubicBezTo>
                    <a:pt x="289" y="84"/>
                    <a:pt x="289" y="84"/>
                    <a:pt x="289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90" y="84"/>
                    <a:pt x="290" y="84"/>
                    <a:pt x="290" y="84"/>
                  </a:cubicBezTo>
                  <a:cubicBezTo>
                    <a:pt x="289" y="84"/>
                    <a:pt x="289" y="84"/>
                    <a:pt x="289" y="84"/>
                  </a:cubicBezTo>
                  <a:close/>
                  <a:moveTo>
                    <a:pt x="265" y="74"/>
                  </a:moveTo>
                  <a:cubicBezTo>
                    <a:pt x="264" y="74"/>
                    <a:pt x="264" y="74"/>
                    <a:pt x="264" y="74"/>
                  </a:cubicBezTo>
                  <a:cubicBezTo>
                    <a:pt x="264" y="73"/>
                    <a:pt x="264" y="73"/>
                    <a:pt x="264" y="73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71"/>
                    <a:pt x="264" y="71"/>
                    <a:pt x="264" y="71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4" y="70"/>
                    <a:pt x="264" y="70"/>
                    <a:pt x="264" y="70"/>
                  </a:cubicBezTo>
                  <a:cubicBezTo>
                    <a:pt x="265" y="70"/>
                    <a:pt x="265" y="70"/>
                    <a:pt x="265" y="70"/>
                  </a:cubicBezTo>
                  <a:cubicBezTo>
                    <a:pt x="266" y="70"/>
                    <a:pt x="266" y="70"/>
                    <a:pt x="266" y="70"/>
                  </a:cubicBezTo>
                  <a:cubicBezTo>
                    <a:pt x="266" y="71"/>
                    <a:pt x="266" y="71"/>
                    <a:pt x="266" y="71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3"/>
                    <a:pt x="265" y="73"/>
                    <a:pt x="265" y="73"/>
                  </a:cubicBezTo>
                  <a:cubicBezTo>
                    <a:pt x="265" y="74"/>
                    <a:pt x="265" y="74"/>
                    <a:pt x="265" y="74"/>
                  </a:cubicBezTo>
                  <a:cubicBezTo>
                    <a:pt x="266" y="74"/>
                    <a:pt x="266" y="74"/>
                    <a:pt x="266" y="74"/>
                  </a:cubicBezTo>
                  <a:cubicBezTo>
                    <a:pt x="265" y="74"/>
                    <a:pt x="265" y="74"/>
                    <a:pt x="265" y="74"/>
                  </a:cubicBezTo>
                  <a:close/>
                  <a:moveTo>
                    <a:pt x="265" y="30"/>
                  </a:moveTo>
                  <a:cubicBezTo>
                    <a:pt x="266" y="29"/>
                    <a:pt x="266" y="29"/>
                    <a:pt x="266" y="29"/>
                  </a:cubicBezTo>
                  <a:cubicBezTo>
                    <a:pt x="266" y="28"/>
                    <a:pt x="266" y="28"/>
                    <a:pt x="266" y="28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8" y="27"/>
                    <a:pt x="268" y="27"/>
                    <a:pt x="268" y="27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5"/>
                    <a:pt x="268" y="25"/>
                    <a:pt x="268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7" y="24"/>
                    <a:pt x="267" y="24"/>
                    <a:pt x="267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3" y="26"/>
                    <a:pt x="263" y="26"/>
                    <a:pt x="263" y="26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264" y="27"/>
                    <a:pt x="264" y="27"/>
                    <a:pt x="264" y="27"/>
                  </a:cubicBezTo>
                  <a:cubicBezTo>
                    <a:pt x="265" y="27"/>
                    <a:pt x="265" y="27"/>
                    <a:pt x="265" y="27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64" y="29"/>
                    <a:pt x="264" y="29"/>
                    <a:pt x="264" y="29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65" y="30"/>
                    <a:pt x="265" y="30"/>
                    <a:pt x="265" y="30"/>
                  </a:cubicBezTo>
                  <a:close/>
                  <a:moveTo>
                    <a:pt x="253" y="54"/>
                  </a:moveTo>
                  <a:cubicBezTo>
                    <a:pt x="253" y="53"/>
                    <a:pt x="253" y="53"/>
                    <a:pt x="253" y="53"/>
                  </a:cubicBezTo>
                  <a:cubicBezTo>
                    <a:pt x="254" y="53"/>
                    <a:pt x="254" y="53"/>
                    <a:pt x="254" y="53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3" y="50"/>
                    <a:pt x="253" y="50"/>
                    <a:pt x="253" y="50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55" y="49"/>
                    <a:pt x="255" y="49"/>
                    <a:pt x="255" y="49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4" y="48"/>
                    <a:pt x="254" y="48"/>
                    <a:pt x="254" y="48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55" y="44"/>
                    <a:pt x="255" y="44"/>
                    <a:pt x="255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59" y="41"/>
                    <a:pt x="259" y="41"/>
                    <a:pt x="259" y="41"/>
                  </a:cubicBezTo>
                  <a:cubicBezTo>
                    <a:pt x="260" y="42"/>
                    <a:pt x="260" y="42"/>
                    <a:pt x="260" y="4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60" y="44"/>
                    <a:pt x="260" y="44"/>
                    <a:pt x="26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6"/>
                    <a:pt x="262" y="46"/>
                    <a:pt x="262" y="46"/>
                  </a:cubicBezTo>
                  <a:cubicBezTo>
                    <a:pt x="262" y="47"/>
                    <a:pt x="262" y="47"/>
                    <a:pt x="262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8"/>
                    <a:pt x="263" y="48"/>
                    <a:pt x="263" y="48"/>
                  </a:cubicBezTo>
                  <a:cubicBezTo>
                    <a:pt x="264" y="50"/>
                    <a:pt x="264" y="50"/>
                    <a:pt x="264" y="50"/>
                  </a:cubicBezTo>
                  <a:cubicBezTo>
                    <a:pt x="263" y="50"/>
                    <a:pt x="263" y="50"/>
                    <a:pt x="263" y="50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0" y="54"/>
                    <a:pt x="260" y="54"/>
                    <a:pt x="260" y="54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4"/>
                    <a:pt x="259" y="54"/>
                    <a:pt x="259" y="54"/>
                  </a:cubicBezTo>
                  <a:cubicBezTo>
                    <a:pt x="259" y="53"/>
                    <a:pt x="259" y="53"/>
                    <a:pt x="259" y="5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257" y="54"/>
                    <a:pt x="257" y="54"/>
                    <a:pt x="257" y="54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3" y="54"/>
                    <a:pt x="253" y="54"/>
                    <a:pt x="253" y="54"/>
                  </a:cubicBezTo>
                  <a:close/>
                  <a:moveTo>
                    <a:pt x="264" y="53"/>
                  </a:moveTo>
                  <a:cubicBezTo>
                    <a:pt x="264" y="53"/>
                    <a:pt x="264" y="53"/>
                    <a:pt x="264" y="53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4" y="51"/>
                    <a:pt x="264" y="51"/>
                    <a:pt x="264" y="51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4" y="53"/>
                    <a:pt x="264" y="53"/>
                    <a:pt x="264" y="53"/>
                  </a:cubicBezTo>
                  <a:close/>
                  <a:moveTo>
                    <a:pt x="267" y="65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68" y="66"/>
                    <a:pt x="268" y="66"/>
                    <a:pt x="268" y="66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270" y="66"/>
                    <a:pt x="270" y="66"/>
                    <a:pt x="270" y="66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69" y="62"/>
                    <a:pt x="269" y="62"/>
                    <a:pt x="269" y="62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67" y="65"/>
                    <a:pt x="267" y="65"/>
                    <a:pt x="267" y="65"/>
                  </a:cubicBezTo>
                  <a:close/>
                  <a:moveTo>
                    <a:pt x="266" y="65"/>
                  </a:move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67" y="66"/>
                    <a:pt x="267" y="66"/>
                    <a:pt x="267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5"/>
                    <a:pt x="266" y="65"/>
                    <a:pt x="266" y="65"/>
                  </a:cubicBezTo>
                  <a:cubicBezTo>
                    <a:pt x="266" y="65"/>
                    <a:pt x="266" y="65"/>
                    <a:pt x="266" y="65"/>
                  </a:cubicBezTo>
                  <a:close/>
                  <a:moveTo>
                    <a:pt x="253" y="59"/>
                  </a:moveTo>
                  <a:cubicBezTo>
                    <a:pt x="253" y="58"/>
                    <a:pt x="253" y="58"/>
                    <a:pt x="253" y="58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57" y="57"/>
                    <a:pt x="257" y="57"/>
                    <a:pt x="257" y="57"/>
                  </a:cubicBezTo>
                  <a:cubicBezTo>
                    <a:pt x="258" y="57"/>
                    <a:pt x="258" y="57"/>
                    <a:pt x="258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60" y="57"/>
                    <a:pt x="260" y="57"/>
                    <a:pt x="260" y="57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8"/>
                    <a:pt x="261" y="58"/>
                    <a:pt x="261" y="58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1"/>
                    <a:pt x="263" y="61"/>
                    <a:pt x="263" y="61"/>
                  </a:cubicBezTo>
                  <a:cubicBezTo>
                    <a:pt x="262" y="61"/>
                    <a:pt x="262" y="61"/>
                    <a:pt x="262" y="61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0" y="62"/>
                    <a:pt x="260" y="62"/>
                    <a:pt x="260" y="62"/>
                  </a:cubicBezTo>
                  <a:cubicBezTo>
                    <a:pt x="259" y="61"/>
                    <a:pt x="259" y="61"/>
                    <a:pt x="259" y="61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3" y="59"/>
                    <a:pt x="253" y="59"/>
                    <a:pt x="253" y="59"/>
                  </a:cubicBezTo>
                  <a:close/>
                  <a:moveTo>
                    <a:pt x="242" y="46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lose/>
                  <a:moveTo>
                    <a:pt x="243" y="50"/>
                  </a:moveTo>
                  <a:cubicBezTo>
                    <a:pt x="243" y="52"/>
                    <a:pt x="243" y="52"/>
                    <a:pt x="243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5" y="52"/>
                    <a:pt x="245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7" y="52"/>
                    <a:pt x="247" y="52"/>
                    <a:pt x="247" y="52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8" y="51"/>
                    <a:pt x="248" y="51"/>
                    <a:pt x="248" y="51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9" y="49"/>
                    <a:pt x="249" y="49"/>
                    <a:pt x="249" y="49"/>
                  </a:cubicBezTo>
                  <a:cubicBezTo>
                    <a:pt x="249" y="48"/>
                    <a:pt x="249" y="48"/>
                    <a:pt x="249" y="48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49" y="46"/>
                    <a:pt x="249" y="46"/>
                    <a:pt x="249" y="46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2" y="44"/>
                    <a:pt x="252" y="44"/>
                    <a:pt x="252" y="44"/>
                  </a:cubicBezTo>
                  <a:cubicBezTo>
                    <a:pt x="253" y="43"/>
                    <a:pt x="253" y="43"/>
                    <a:pt x="253" y="43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3" y="41"/>
                    <a:pt x="253" y="41"/>
                    <a:pt x="253" y="41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3" y="40"/>
                    <a:pt x="253" y="40"/>
                    <a:pt x="253" y="40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2" y="38"/>
                    <a:pt x="252" y="38"/>
                    <a:pt x="252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2" y="37"/>
                    <a:pt x="252" y="37"/>
                    <a:pt x="252" y="37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6"/>
                    <a:pt x="252" y="36"/>
                    <a:pt x="252" y="36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7" y="36"/>
                    <a:pt x="247" y="36"/>
                    <a:pt x="247" y="3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29"/>
                    <a:pt x="243" y="29"/>
                    <a:pt x="243" y="29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0" y="33"/>
                    <a:pt x="240" y="33"/>
                    <a:pt x="240" y="33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1" y="32"/>
                    <a:pt x="241" y="32"/>
                    <a:pt x="241" y="32"/>
                  </a:cubicBezTo>
                  <a:cubicBezTo>
                    <a:pt x="242" y="32"/>
                    <a:pt x="242" y="32"/>
                    <a:pt x="242" y="32"/>
                  </a:cubicBezTo>
                  <a:cubicBezTo>
                    <a:pt x="241" y="33"/>
                    <a:pt x="241" y="33"/>
                    <a:pt x="241" y="33"/>
                  </a:cubicBezTo>
                  <a:cubicBezTo>
                    <a:pt x="239" y="34"/>
                    <a:pt x="239" y="34"/>
                    <a:pt x="239" y="34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2" y="35"/>
                    <a:pt x="242" y="35"/>
                    <a:pt x="242" y="35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6"/>
                    <a:pt x="241" y="36"/>
                    <a:pt x="241" y="36"/>
                  </a:cubicBezTo>
                  <a:cubicBezTo>
                    <a:pt x="241" y="37"/>
                    <a:pt x="241" y="37"/>
                    <a:pt x="241" y="37"/>
                  </a:cubicBezTo>
                  <a:cubicBezTo>
                    <a:pt x="242" y="37"/>
                    <a:pt x="242" y="37"/>
                    <a:pt x="242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41" y="38"/>
                    <a:pt x="241" y="38"/>
                    <a:pt x="241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9"/>
                    <a:pt x="239" y="39"/>
                    <a:pt x="239" y="39"/>
                  </a:cubicBezTo>
                  <a:cubicBezTo>
                    <a:pt x="238" y="39"/>
                    <a:pt x="238" y="39"/>
                    <a:pt x="238" y="39"/>
                  </a:cubicBezTo>
                  <a:cubicBezTo>
                    <a:pt x="237" y="38"/>
                    <a:pt x="237" y="38"/>
                    <a:pt x="237" y="38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5" y="40"/>
                    <a:pt x="235" y="40"/>
                    <a:pt x="235" y="40"/>
                  </a:cubicBezTo>
                  <a:cubicBezTo>
                    <a:pt x="235" y="41"/>
                    <a:pt x="235" y="41"/>
                    <a:pt x="235" y="41"/>
                  </a:cubicBezTo>
                  <a:cubicBezTo>
                    <a:pt x="235" y="42"/>
                    <a:pt x="235" y="42"/>
                    <a:pt x="235" y="42"/>
                  </a:cubicBezTo>
                  <a:cubicBezTo>
                    <a:pt x="236" y="43"/>
                    <a:pt x="236" y="43"/>
                    <a:pt x="236" y="43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7" y="42"/>
                    <a:pt x="237" y="42"/>
                    <a:pt x="237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3"/>
                    <a:pt x="242" y="43"/>
                    <a:pt x="242" y="43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4" y="48"/>
                    <a:pt x="244" y="48"/>
                  </a:cubicBezTo>
                  <a:cubicBezTo>
                    <a:pt x="243" y="50"/>
                    <a:pt x="243" y="50"/>
                    <a:pt x="243" y="50"/>
                  </a:cubicBezTo>
                  <a:close/>
                  <a:moveTo>
                    <a:pt x="238" y="44"/>
                  </a:moveTo>
                  <a:cubicBezTo>
                    <a:pt x="238" y="44"/>
                    <a:pt x="238" y="44"/>
                    <a:pt x="238" y="44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44"/>
                    <a:pt x="238" y="44"/>
                    <a:pt x="238" y="44"/>
                  </a:cubicBezTo>
                  <a:close/>
                  <a:moveTo>
                    <a:pt x="236" y="49"/>
                  </a:moveTo>
                  <a:cubicBezTo>
                    <a:pt x="237" y="48"/>
                    <a:pt x="237" y="48"/>
                    <a:pt x="23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9" y="48"/>
                    <a:pt x="239" y="48"/>
                    <a:pt x="239" y="48"/>
                  </a:cubicBezTo>
                  <a:cubicBezTo>
                    <a:pt x="241" y="50"/>
                    <a:pt x="241" y="50"/>
                    <a:pt x="241" y="50"/>
                  </a:cubicBezTo>
                  <a:cubicBezTo>
                    <a:pt x="240" y="50"/>
                    <a:pt x="240" y="50"/>
                    <a:pt x="240" y="50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39" y="51"/>
                    <a:pt x="239" y="51"/>
                    <a:pt x="239" y="51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36" y="49"/>
                    <a:pt x="236" y="49"/>
                    <a:pt x="236" y="49"/>
                  </a:cubicBezTo>
                  <a:close/>
                  <a:moveTo>
                    <a:pt x="225" y="56"/>
                  </a:moveTo>
                  <a:cubicBezTo>
                    <a:pt x="226" y="55"/>
                    <a:pt x="226" y="55"/>
                    <a:pt x="226" y="55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27" y="56"/>
                    <a:pt x="227" y="56"/>
                    <a:pt x="227" y="56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225" y="56"/>
                    <a:pt x="225" y="56"/>
                    <a:pt x="225" y="56"/>
                  </a:cubicBezTo>
                  <a:close/>
                  <a:moveTo>
                    <a:pt x="224" y="55"/>
                  </a:moveTo>
                  <a:cubicBezTo>
                    <a:pt x="224" y="54"/>
                    <a:pt x="224" y="54"/>
                    <a:pt x="224" y="54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6" y="49"/>
                    <a:pt x="226" y="49"/>
                    <a:pt x="226" y="49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26" y="47"/>
                    <a:pt x="226" y="47"/>
                    <a:pt x="226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7" y="47"/>
                    <a:pt x="227" y="47"/>
                    <a:pt x="227" y="47"/>
                  </a:cubicBezTo>
                  <a:cubicBezTo>
                    <a:pt x="228" y="48"/>
                    <a:pt x="228" y="48"/>
                    <a:pt x="228" y="48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5" y="55"/>
                    <a:pt x="225" y="55"/>
                    <a:pt x="225" y="55"/>
                  </a:cubicBezTo>
                  <a:cubicBezTo>
                    <a:pt x="224" y="55"/>
                    <a:pt x="224" y="55"/>
                    <a:pt x="224" y="55"/>
                  </a:cubicBezTo>
                  <a:close/>
                  <a:moveTo>
                    <a:pt x="214" y="36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2"/>
                    <a:pt x="222" y="32"/>
                    <a:pt x="222" y="32"/>
                  </a:cubicBezTo>
                  <a:cubicBezTo>
                    <a:pt x="223" y="32"/>
                    <a:pt x="223" y="32"/>
                    <a:pt x="223" y="3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6" y="36"/>
                    <a:pt x="216" y="36"/>
                    <a:pt x="216" y="36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lose/>
                  <a:moveTo>
                    <a:pt x="202" y="42"/>
                  </a:moveTo>
                  <a:cubicBezTo>
                    <a:pt x="203" y="42"/>
                    <a:pt x="203" y="42"/>
                    <a:pt x="203" y="42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8" y="38"/>
                    <a:pt x="208" y="38"/>
                    <a:pt x="208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11" y="39"/>
                    <a:pt x="211" y="39"/>
                    <a:pt x="211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3" y="44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6"/>
                    <a:pt x="204" y="46"/>
                    <a:pt x="204" y="46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lose/>
                  <a:moveTo>
                    <a:pt x="201" y="40"/>
                  </a:moveTo>
                  <a:cubicBezTo>
                    <a:pt x="201" y="40"/>
                    <a:pt x="201" y="40"/>
                    <a:pt x="201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3" y="38"/>
                    <a:pt x="203" y="38"/>
                    <a:pt x="203" y="38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6"/>
                    <a:pt x="204" y="36"/>
                    <a:pt x="204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0" y="37"/>
                    <a:pt x="200" y="37"/>
                    <a:pt x="200" y="37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1" y="40"/>
                    <a:pt x="201" y="40"/>
                    <a:pt x="201" y="40"/>
                  </a:cubicBezTo>
                  <a:close/>
                  <a:moveTo>
                    <a:pt x="276" y="99"/>
                  </a:moveTo>
                  <a:cubicBezTo>
                    <a:pt x="277" y="99"/>
                    <a:pt x="277" y="99"/>
                    <a:pt x="277" y="99"/>
                  </a:cubicBezTo>
                  <a:cubicBezTo>
                    <a:pt x="277" y="99"/>
                    <a:pt x="277" y="99"/>
                    <a:pt x="277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8" y="99"/>
                    <a:pt x="278" y="99"/>
                    <a:pt x="278" y="99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2" y="99"/>
                    <a:pt x="282" y="99"/>
                    <a:pt x="282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100"/>
                    <a:pt x="284" y="100"/>
                    <a:pt x="284" y="100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9"/>
                    <a:pt x="285" y="99"/>
                    <a:pt x="285" y="99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6" y="98"/>
                    <a:pt x="286" y="98"/>
                    <a:pt x="286" y="98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8" y="97"/>
                    <a:pt x="288" y="97"/>
                    <a:pt x="288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9" y="95"/>
                    <a:pt x="289" y="95"/>
                    <a:pt x="289" y="95"/>
                  </a:cubicBezTo>
                  <a:cubicBezTo>
                    <a:pt x="288" y="95"/>
                    <a:pt x="288" y="95"/>
                    <a:pt x="288" y="95"/>
                  </a:cubicBezTo>
                  <a:cubicBezTo>
                    <a:pt x="287" y="95"/>
                    <a:pt x="287" y="95"/>
                    <a:pt x="287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5"/>
                    <a:pt x="286" y="95"/>
                    <a:pt x="286" y="95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7" y="94"/>
                    <a:pt x="287" y="94"/>
                    <a:pt x="287" y="94"/>
                  </a:cubicBezTo>
                  <a:cubicBezTo>
                    <a:pt x="288" y="94"/>
                    <a:pt x="288" y="94"/>
                    <a:pt x="288" y="94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90" y="92"/>
                    <a:pt x="290" y="92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0" y="91"/>
                    <a:pt x="290" y="91"/>
                    <a:pt x="290" y="91"/>
                  </a:cubicBezTo>
                  <a:cubicBezTo>
                    <a:pt x="291" y="91"/>
                    <a:pt x="291" y="91"/>
                    <a:pt x="291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89" y="90"/>
                    <a:pt x="289" y="90"/>
                    <a:pt x="289" y="90"/>
                  </a:cubicBezTo>
                  <a:cubicBezTo>
                    <a:pt x="290" y="89"/>
                    <a:pt x="290" y="89"/>
                    <a:pt x="290" y="89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7"/>
                    <a:pt x="287" y="87"/>
                    <a:pt x="287" y="87"/>
                  </a:cubicBezTo>
                  <a:cubicBezTo>
                    <a:pt x="286" y="86"/>
                    <a:pt x="286" y="86"/>
                    <a:pt x="286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0" y="86"/>
                    <a:pt x="280" y="86"/>
                    <a:pt x="280" y="86"/>
                  </a:cubicBezTo>
                  <a:cubicBezTo>
                    <a:pt x="280" y="85"/>
                    <a:pt x="280" y="85"/>
                    <a:pt x="280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7" y="85"/>
                    <a:pt x="277" y="85"/>
                    <a:pt x="277" y="85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6" y="86"/>
                    <a:pt x="276" y="86"/>
                    <a:pt x="276" y="86"/>
                  </a:cubicBezTo>
                  <a:cubicBezTo>
                    <a:pt x="275" y="85"/>
                    <a:pt x="275" y="85"/>
                    <a:pt x="275" y="85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7"/>
                    <a:pt x="273" y="87"/>
                    <a:pt x="273" y="87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6"/>
                    <a:pt x="273" y="86"/>
                  </a:cubicBezTo>
                  <a:cubicBezTo>
                    <a:pt x="272" y="86"/>
                    <a:pt x="272" y="86"/>
                    <a:pt x="272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1" y="88"/>
                    <a:pt x="271" y="88"/>
                    <a:pt x="271" y="8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8" y="87"/>
                    <a:pt x="268" y="87"/>
                    <a:pt x="268" y="87"/>
                  </a:cubicBezTo>
                  <a:cubicBezTo>
                    <a:pt x="267" y="87"/>
                    <a:pt x="267" y="87"/>
                    <a:pt x="267" y="87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8" y="86"/>
                    <a:pt x="268" y="86"/>
                    <a:pt x="268" y="86"/>
                  </a:cubicBezTo>
                  <a:cubicBezTo>
                    <a:pt x="267" y="85"/>
                    <a:pt x="267" y="85"/>
                    <a:pt x="267" y="85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7" y="84"/>
                    <a:pt x="267" y="84"/>
                    <a:pt x="267" y="84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5" y="85"/>
                    <a:pt x="265" y="85"/>
                    <a:pt x="265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6" y="84"/>
                    <a:pt x="266" y="84"/>
                    <a:pt x="266" y="84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4"/>
                    <a:pt x="264" y="84"/>
                    <a:pt x="264" y="84"/>
                  </a:cubicBezTo>
                  <a:cubicBezTo>
                    <a:pt x="264" y="83"/>
                    <a:pt x="264" y="83"/>
                    <a:pt x="264" y="83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3"/>
                    <a:pt x="263" y="83"/>
                    <a:pt x="263" y="83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2" y="82"/>
                    <a:pt x="262" y="82"/>
                    <a:pt x="262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1" y="80"/>
                    <a:pt x="261" y="80"/>
                    <a:pt x="261" y="80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1" y="79"/>
                    <a:pt x="261" y="79"/>
                    <a:pt x="261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9" y="79"/>
                    <a:pt x="259" y="79"/>
                    <a:pt x="259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8" y="79"/>
                    <a:pt x="258" y="79"/>
                    <a:pt x="258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58" y="77"/>
                    <a:pt x="258" y="77"/>
                    <a:pt x="258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8"/>
                    <a:pt x="259" y="78"/>
                    <a:pt x="259" y="78"/>
                  </a:cubicBezTo>
                  <a:cubicBezTo>
                    <a:pt x="261" y="78"/>
                    <a:pt x="261" y="78"/>
                    <a:pt x="261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9" y="77"/>
                    <a:pt x="259" y="77"/>
                    <a:pt x="259" y="77"/>
                  </a:cubicBezTo>
                  <a:cubicBezTo>
                    <a:pt x="258" y="76"/>
                    <a:pt x="258" y="76"/>
                    <a:pt x="258" y="76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8" y="75"/>
                    <a:pt x="258" y="75"/>
                    <a:pt x="258" y="75"/>
                  </a:cubicBezTo>
                  <a:cubicBezTo>
                    <a:pt x="259" y="75"/>
                    <a:pt x="259" y="75"/>
                    <a:pt x="259" y="75"/>
                  </a:cubicBezTo>
                  <a:cubicBezTo>
                    <a:pt x="260" y="76"/>
                    <a:pt x="260" y="76"/>
                    <a:pt x="260" y="76"/>
                  </a:cubicBezTo>
                  <a:cubicBezTo>
                    <a:pt x="261" y="76"/>
                    <a:pt x="261" y="76"/>
                    <a:pt x="261" y="76"/>
                  </a:cubicBezTo>
                  <a:cubicBezTo>
                    <a:pt x="261" y="77"/>
                    <a:pt x="261" y="77"/>
                    <a:pt x="261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7"/>
                    <a:pt x="265" y="77"/>
                    <a:pt x="265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2" y="74"/>
                    <a:pt x="262" y="74"/>
                    <a:pt x="262" y="74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0" y="73"/>
                    <a:pt x="260" y="73"/>
                    <a:pt x="260" y="73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72"/>
                    <a:pt x="261" y="72"/>
                    <a:pt x="261" y="72"/>
                  </a:cubicBezTo>
                  <a:cubicBezTo>
                    <a:pt x="261" y="73"/>
                    <a:pt x="261" y="73"/>
                    <a:pt x="261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2" y="73"/>
                    <a:pt x="262" y="73"/>
                    <a:pt x="262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3" y="71"/>
                    <a:pt x="263" y="71"/>
                    <a:pt x="263" y="71"/>
                  </a:cubicBezTo>
                  <a:cubicBezTo>
                    <a:pt x="262" y="70"/>
                    <a:pt x="262" y="70"/>
                    <a:pt x="262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0" y="70"/>
                    <a:pt x="260" y="70"/>
                    <a:pt x="260" y="70"/>
                  </a:cubicBezTo>
                  <a:cubicBezTo>
                    <a:pt x="259" y="71"/>
                    <a:pt x="259" y="71"/>
                    <a:pt x="259" y="71"/>
                  </a:cubicBezTo>
                  <a:cubicBezTo>
                    <a:pt x="258" y="71"/>
                    <a:pt x="258" y="71"/>
                    <a:pt x="258" y="71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3" y="72"/>
                    <a:pt x="253" y="72"/>
                    <a:pt x="253" y="72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4" y="71"/>
                    <a:pt x="254" y="71"/>
                    <a:pt x="254" y="71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6" y="68"/>
                    <a:pt x="256" y="68"/>
                    <a:pt x="256" y="68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4" y="66"/>
                    <a:pt x="254" y="66"/>
                    <a:pt x="254" y="66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4" y="65"/>
                    <a:pt x="254" y="65"/>
                    <a:pt x="254" y="65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3"/>
                    <a:pt x="249" y="63"/>
                    <a:pt x="249" y="63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9" y="68"/>
                    <a:pt x="249" y="68"/>
                    <a:pt x="249" y="68"/>
                  </a:cubicBezTo>
                  <a:cubicBezTo>
                    <a:pt x="248" y="68"/>
                    <a:pt x="248" y="68"/>
                    <a:pt x="248" y="68"/>
                  </a:cubicBezTo>
                  <a:cubicBezTo>
                    <a:pt x="247" y="68"/>
                    <a:pt x="247" y="68"/>
                    <a:pt x="247" y="68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9" y="71"/>
                    <a:pt x="249" y="71"/>
                    <a:pt x="249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1"/>
                    <a:pt x="247" y="71"/>
                    <a:pt x="247" y="71"/>
                  </a:cubicBezTo>
                  <a:cubicBezTo>
                    <a:pt x="247" y="72"/>
                    <a:pt x="247" y="72"/>
                    <a:pt x="247" y="72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50" y="72"/>
                    <a:pt x="250" y="72"/>
                    <a:pt x="250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3" y="73"/>
                    <a:pt x="253" y="73"/>
                    <a:pt x="253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4" y="73"/>
                    <a:pt x="254" y="73"/>
                    <a:pt x="254" y="73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4" y="80"/>
                    <a:pt x="254" y="80"/>
                    <a:pt x="254" y="80"/>
                  </a:cubicBezTo>
                  <a:cubicBezTo>
                    <a:pt x="254" y="81"/>
                    <a:pt x="254" y="81"/>
                    <a:pt x="254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50" y="84"/>
                    <a:pt x="250" y="84"/>
                    <a:pt x="250" y="84"/>
                  </a:cubicBezTo>
                  <a:cubicBezTo>
                    <a:pt x="249" y="85"/>
                    <a:pt x="249" y="85"/>
                    <a:pt x="249" y="85"/>
                  </a:cubicBezTo>
                  <a:cubicBezTo>
                    <a:pt x="249" y="86"/>
                    <a:pt x="249" y="86"/>
                    <a:pt x="249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50" y="86"/>
                    <a:pt x="250" y="86"/>
                    <a:pt x="250" y="86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8"/>
                    <a:pt x="249" y="88"/>
                    <a:pt x="249" y="88"/>
                  </a:cubicBezTo>
                  <a:cubicBezTo>
                    <a:pt x="249" y="89"/>
                    <a:pt x="249" y="89"/>
                    <a:pt x="249" y="89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0"/>
                    <a:pt x="249" y="90"/>
                    <a:pt x="249" y="90"/>
                  </a:cubicBezTo>
                  <a:cubicBezTo>
                    <a:pt x="249" y="91"/>
                    <a:pt x="249" y="91"/>
                    <a:pt x="249" y="91"/>
                  </a:cubicBezTo>
                  <a:cubicBezTo>
                    <a:pt x="250" y="91"/>
                    <a:pt x="250" y="91"/>
                    <a:pt x="250" y="91"/>
                  </a:cubicBezTo>
                  <a:cubicBezTo>
                    <a:pt x="251" y="91"/>
                    <a:pt x="251" y="91"/>
                    <a:pt x="251" y="91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1" y="90"/>
                    <a:pt x="251" y="90"/>
                    <a:pt x="251" y="90"/>
                  </a:cubicBezTo>
                  <a:cubicBezTo>
                    <a:pt x="252" y="90"/>
                    <a:pt x="252" y="90"/>
                    <a:pt x="252" y="90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90"/>
                    <a:pt x="253" y="90"/>
                    <a:pt x="253" y="90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1"/>
                    <a:pt x="252" y="91"/>
                    <a:pt x="252" y="91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3" y="93"/>
                    <a:pt x="253" y="93"/>
                    <a:pt x="253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5" y="93"/>
                    <a:pt x="255" y="93"/>
                    <a:pt x="255" y="93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7" y="92"/>
                    <a:pt x="257" y="92"/>
                    <a:pt x="257" y="92"/>
                  </a:cubicBezTo>
                  <a:cubicBezTo>
                    <a:pt x="258" y="92"/>
                    <a:pt x="258" y="92"/>
                    <a:pt x="258" y="92"/>
                  </a:cubicBezTo>
                  <a:cubicBezTo>
                    <a:pt x="258" y="91"/>
                    <a:pt x="258" y="91"/>
                    <a:pt x="258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1"/>
                    <a:pt x="259" y="91"/>
                    <a:pt x="259" y="91"/>
                  </a:cubicBezTo>
                  <a:cubicBezTo>
                    <a:pt x="259" y="92"/>
                    <a:pt x="259" y="92"/>
                    <a:pt x="259" y="92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8" y="95"/>
                    <a:pt x="258" y="95"/>
                    <a:pt x="258" y="95"/>
                  </a:cubicBezTo>
                  <a:cubicBezTo>
                    <a:pt x="259" y="95"/>
                    <a:pt x="259" y="95"/>
                    <a:pt x="259" y="95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260" y="96"/>
                    <a:pt x="260" y="96"/>
                    <a:pt x="260" y="96"/>
                  </a:cubicBezTo>
                  <a:cubicBezTo>
                    <a:pt x="261" y="96"/>
                    <a:pt x="261" y="96"/>
                    <a:pt x="261" y="96"/>
                  </a:cubicBezTo>
                  <a:cubicBezTo>
                    <a:pt x="261" y="95"/>
                    <a:pt x="261" y="95"/>
                    <a:pt x="261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3" y="95"/>
                    <a:pt x="263" y="95"/>
                    <a:pt x="263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7" y="97"/>
                    <a:pt x="267" y="97"/>
                    <a:pt x="267" y="97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8" y="95"/>
                    <a:pt x="268" y="95"/>
                    <a:pt x="268" y="95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6"/>
                    <a:pt x="268" y="96"/>
                    <a:pt x="268" y="96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6"/>
                    <a:pt x="269" y="96"/>
                    <a:pt x="269" y="96"/>
                  </a:cubicBezTo>
                  <a:cubicBezTo>
                    <a:pt x="269" y="95"/>
                    <a:pt x="269" y="95"/>
                    <a:pt x="269" y="95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70" y="97"/>
                    <a:pt x="270" y="97"/>
                    <a:pt x="270" y="97"/>
                  </a:cubicBezTo>
                  <a:cubicBezTo>
                    <a:pt x="271" y="98"/>
                    <a:pt x="271" y="98"/>
                    <a:pt x="271" y="98"/>
                  </a:cubicBezTo>
                  <a:cubicBezTo>
                    <a:pt x="272" y="98"/>
                    <a:pt x="272" y="98"/>
                    <a:pt x="272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4"/>
                    <a:pt x="276" y="94"/>
                    <a:pt x="276" y="94"/>
                  </a:cubicBezTo>
                  <a:cubicBezTo>
                    <a:pt x="276" y="95"/>
                    <a:pt x="276" y="95"/>
                    <a:pt x="276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7" y="95"/>
                    <a:pt x="277" y="95"/>
                    <a:pt x="277" y="95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lose/>
                  <a:moveTo>
                    <a:pt x="245" y="62"/>
                  </a:moveTo>
                  <a:cubicBezTo>
                    <a:pt x="246" y="62"/>
                    <a:pt x="246" y="6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2"/>
                    <a:pt x="245" y="62"/>
                    <a:pt x="245" y="62"/>
                  </a:cubicBezTo>
                  <a:close/>
                  <a:moveTo>
                    <a:pt x="244" y="67"/>
                  </a:moveTo>
                  <a:cubicBezTo>
                    <a:pt x="244" y="67"/>
                    <a:pt x="244" y="67"/>
                    <a:pt x="244" y="67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lose/>
                  <a:moveTo>
                    <a:pt x="222" y="74"/>
                  </a:moveTo>
                  <a:cubicBezTo>
                    <a:pt x="222" y="75"/>
                    <a:pt x="222" y="75"/>
                    <a:pt x="222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3" y="75"/>
                    <a:pt x="223" y="75"/>
                    <a:pt x="223" y="75"/>
                  </a:cubicBezTo>
                  <a:cubicBezTo>
                    <a:pt x="222" y="74"/>
                    <a:pt x="222" y="74"/>
                    <a:pt x="222" y="74"/>
                  </a:cubicBezTo>
                  <a:close/>
                  <a:moveTo>
                    <a:pt x="236" y="62"/>
                  </a:moveTo>
                  <a:cubicBezTo>
                    <a:pt x="236" y="62"/>
                    <a:pt x="236" y="62"/>
                    <a:pt x="236" y="62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3"/>
                    <a:pt x="237" y="63"/>
                    <a:pt x="237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236" y="62"/>
                    <a:pt x="236" y="62"/>
                    <a:pt x="236" y="62"/>
                  </a:cubicBezTo>
                  <a:close/>
                  <a:moveTo>
                    <a:pt x="230" y="62"/>
                  </a:moveTo>
                  <a:cubicBezTo>
                    <a:pt x="230" y="63"/>
                    <a:pt x="230" y="63"/>
                    <a:pt x="230" y="63"/>
                  </a:cubicBezTo>
                  <a:cubicBezTo>
                    <a:pt x="230" y="63"/>
                    <a:pt x="230" y="63"/>
                    <a:pt x="230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32" y="63"/>
                    <a:pt x="232" y="63"/>
                    <a:pt x="232" y="63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34" y="62"/>
                    <a:pt x="234" y="62"/>
                    <a:pt x="234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5" y="62"/>
                    <a:pt x="235" y="62"/>
                    <a:pt x="235" y="62"/>
                  </a:cubicBezTo>
                  <a:cubicBezTo>
                    <a:pt x="233" y="61"/>
                    <a:pt x="233" y="61"/>
                    <a:pt x="233" y="61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31" y="62"/>
                    <a:pt x="231" y="62"/>
                    <a:pt x="231" y="62"/>
                  </a:cubicBezTo>
                  <a:cubicBezTo>
                    <a:pt x="230" y="62"/>
                    <a:pt x="230" y="62"/>
                    <a:pt x="230" y="62"/>
                  </a:cubicBezTo>
                  <a:cubicBezTo>
                    <a:pt x="230" y="62"/>
                    <a:pt x="230" y="62"/>
                    <a:pt x="230" y="62"/>
                  </a:cubicBezTo>
                  <a:close/>
                  <a:moveTo>
                    <a:pt x="223" y="65"/>
                  </a:moveTo>
                  <a:cubicBezTo>
                    <a:pt x="222" y="64"/>
                    <a:pt x="222" y="64"/>
                    <a:pt x="222" y="64"/>
                  </a:cubicBezTo>
                  <a:cubicBezTo>
                    <a:pt x="221" y="64"/>
                    <a:pt x="221" y="64"/>
                    <a:pt x="221" y="64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220" y="63"/>
                    <a:pt x="220" y="63"/>
                    <a:pt x="220" y="63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3" y="61"/>
                    <a:pt x="223" y="61"/>
                    <a:pt x="223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4" y="62"/>
                    <a:pt x="224" y="62"/>
                    <a:pt x="224" y="62"/>
                  </a:cubicBezTo>
                  <a:cubicBezTo>
                    <a:pt x="223" y="62"/>
                    <a:pt x="223" y="62"/>
                    <a:pt x="223" y="62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5"/>
                    <a:pt x="223" y="65"/>
                    <a:pt x="223" y="65"/>
                  </a:cubicBezTo>
                  <a:close/>
                  <a:moveTo>
                    <a:pt x="222" y="67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5"/>
                    <a:pt x="224" y="65"/>
                    <a:pt x="224" y="65"/>
                  </a:cubicBezTo>
                  <a:cubicBezTo>
                    <a:pt x="223" y="65"/>
                    <a:pt x="223" y="65"/>
                    <a:pt x="223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20" y="67"/>
                    <a:pt x="220" y="67"/>
                    <a:pt x="220" y="67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lose/>
                  <a:moveTo>
                    <a:pt x="218" y="69"/>
                  </a:moveTo>
                  <a:cubicBezTo>
                    <a:pt x="220" y="69"/>
                    <a:pt x="220" y="69"/>
                    <a:pt x="220" y="69"/>
                  </a:cubicBezTo>
                  <a:cubicBezTo>
                    <a:pt x="221" y="69"/>
                    <a:pt x="221" y="69"/>
                    <a:pt x="221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1" y="68"/>
                    <a:pt x="221" y="68"/>
                    <a:pt x="221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18" y="69"/>
                    <a:pt x="218" y="69"/>
                    <a:pt x="218" y="69"/>
                  </a:cubicBezTo>
                  <a:close/>
                  <a:moveTo>
                    <a:pt x="218" y="71"/>
                  </a:moveTo>
                  <a:cubicBezTo>
                    <a:pt x="219" y="70"/>
                    <a:pt x="219" y="70"/>
                    <a:pt x="219" y="70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3" y="69"/>
                    <a:pt x="223" y="69"/>
                    <a:pt x="223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3" y="70"/>
                    <a:pt x="223" y="70"/>
                    <a:pt x="223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9" y="71"/>
                    <a:pt x="219" y="71"/>
                    <a:pt x="219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ubicBezTo>
                    <a:pt x="218" y="71"/>
                    <a:pt x="218" y="71"/>
                    <a:pt x="218" y="71"/>
                  </a:cubicBezTo>
                  <a:close/>
                  <a:moveTo>
                    <a:pt x="197" y="47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197" y="47"/>
                    <a:pt x="197" y="47"/>
                    <a:pt x="197" y="47"/>
                  </a:cubicBezTo>
                  <a:close/>
                  <a:moveTo>
                    <a:pt x="191" y="49"/>
                  </a:moveTo>
                  <a:cubicBezTo>
                    <a:pt x="192" y="49"/>
                    <a:pt x="192" y="49"/>
                    <a:pt x="192" y="49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9"/>
                    <a:pt x="191" y="49"/>
                    <a:pt x="191" y="49"/>
                  </a:cubicBezTo>
                  <a:close/>
                  <a:moveTo>
                    <a:pt x="160" y="50"/>
                  </a:move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lose/>
                  <a:moveTo>
                    <a:pt x="163" y="54"/>
                  </a:moveTo>
                  <a:cubicBezTo>
                    <a:pt x="164" y="54"/>
                    <a:pt x="164" y="54"/>
                    <a:pt x="164" y="54"/>
                  </a:cubicBezTo>
                  <a:cubicBezTo>
                    <a:pt x="164" y="54"/>
                    <a:pt x="164" y="54"/>
                    <a:pt x="164" y="54"/>
                  </a:cubicBezTo>
                  <a:cubicBezTo>
                    <a:pt x="163" y="55"/>
                    <a:pt x="163" y="55"/>
                    <a:pt x="163" y="55"/>
                  </a:cubicBezTo>
                  <a:cubicBezTo>
                    <a:pt x="163" y="55"/>
                    <a:pt x="163" y="54"/>
                    <a:pt x="163" y="54"/>
                  </a:cubicBezTo>
                  <a:close/>
                  <a:moveTo>
                    <a:pt x="165" y="53"/>
                  </a:moveTo>
                  <a:cubicBezTo>
                    <a:pt x="165" y="53"/>
                    <a:pt x="165" y="53"/>
                    <a:pt x="165" y="53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8" y="54"/>
                    <a:pt x="168" y="54"/>
                    <a:pt x="168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72" y="51"/>
                    <a:pt x="172" y="51"/>
                    <a:pt x="172" y="51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7" y="48"/>
                    <a:pt x="177" y="48"/>
                    <a:pt x="177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0" y="45"/>
                    <a:pt x="170" y="45"/>
                    <a:pt x="170" y="45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4" y="53"/>
                    <a:pt x="164" y="53"/>
                    <a:pt x="164" y="53"/>
                  </a:cubicBezTo>
                  <a:cubicBezTo>
                    <a:pt x="165" y="53"/>
                    <a:pt x="165" y="53"/>
                    <a:pt x="165" y="53"/>
                  </a:cubicBezTo>
                  <a:close/>
                  <a:moveTo>
                    <a:pt x="250" y="98"/>
                  </a:moveTo>
                  <a:cubicBezTo>
                    <a:pt x="250" y="98"/>
                    <a:pt x="250" y="98"/>
                    <a:pt x="250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9"/>
                    <a:pt x="250" y="99"/>
                    <a:pt x="250" y="99"/>
                  </a:cubicBezTo>
                  <a:cubicBezTo>
                    <a:pt x="250" y="98"/>
                    <a:pt x="250" y="98"/>
                    <a:pt x="250" y="98"/>
                  </a:cubicBezTo>
                  <a:close/>
                  <a:moveTo>
                    <a:pt x="240" y="81"/>
                  </a:moveTo>
                  <a:cubicBezTo>
                    <a:pt x="239" y="80"/>
                    <a:pt x="239" y="80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8" y="81"/>
                    <a:pt x="238" y="81"/>
                    <a:pt x="238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2"/>
                    <a:pt x="238" y="82"/>
                    <a:pt x="238" y="82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37" y="82"/>
                    <a:pt x="237" y="82"/>
                    <a:pt x="237" y="82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5"/>
                    <a:pt x="236" y="85"/>
                    <a:pt x="236" y="85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6" y="86"/>
                    <a:pt x="236" y="86"/>
                    <a:pt x="236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6"/>
                    <a:pt x="237" y="86"/>
                    <a:pt x="237" y="8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39" y="89"/>
                    <a:pt x="239" y="89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41" y="89"/>
                    <a:pt x="241" y="89"/>
                    <a:pt x="241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2" y="90"/>
                    <a:pt x="242" y="90"/>
                    <a:pt x="242" y="90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2" y="89"/>
                    <a:pt x="242" y="89"/>
                    <a:pt x="242" y="89"/>
                  </a:cubicBezTo>
                  <a:cubicBezTo>
                    <a:pt x="243" y="89"/>
                    <a:pt x="243" y="89"/>
                    <a:pt x="243" y="89"/>
                  </a:cubicBezTo>
                  <a:cubicBezTo>
                    <a:pt x="244" y="88"/>
                    <a:pt x="244" y="88"/>
                    <a:pt x="244" y="88"/>
                  </a:cubicBezTo>
                  <a:cubicBezTo>
                    <a:pt x="243" y="87"/>
                    <a:pt x="243" y="87"/>
                    <a:pt x="243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1"/>
                    <a:pt x="244" y="81"/>
                    <a:pt x="244" y="81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1" y="79"/>
                    <a:pt x="241" y="79"/>
                    <a:pt x="241" y="79"/>
                  </a:cubicBezTo>
                  <a:cubicBezTo>
                    <a:pt x="240" y="79"/>
                    <a:pt x="240" y="79"/>
                    <a:pt x="240" y="79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40" y="81"/>
                    <a:pt x="240" y="81"/>
                    <a:pt x="240" y="81"/>
                  </a:cubicBezTo>
                  <a:close/>
                  <a:moveTo>
                    <a:pt x="245" y="74"/>
                  </a:moveTo>
                  <a:cubicBezTo>
                    <a:pt x="245" y="74"/>
                    <a:pt x="245" y="74"/>
                    <a:pt x="245" y="74"/>
                  </a:cubicBezTo>
                  <a:cubicBezTo>
                    <a:pt x="245" y="74"/>
                    <a:pt x="245" y="74"/>
                    <a:pt x="245" y="74"/>
                  </a:cubicBezTo>
                  <a:cubicBezTo>
                    <a:pt x="246" y="74"/>
                    <a:pt x="246" y="74"/>
                    <a:pt x="246" y="74"/>
                  </a:cubicBezTo>
                  <a:cubicBezTo>
                    <a:pt x="246" y="74"/>
                    <a:pt x="246" y="74"/>
                    <a:pt x="245" y="74"/>
                  </a:cubicBezTo>
                  <a:close/>
                  <a:moveTo>
                    <a:pt x="244" y="78"/>
                  </a:moveTo>
                  <a:cubicBezTo>
                    <a:pt x="244" y="78"/>
                    <a:pt x="244" y="78"/>
                    <a:pt x="244" y="78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5" y="77"/>
                    <a:pt x="245" y="77"/>
                    <a:pt x="245" y="77"/>
                  </a:cubicBezTo>
                  <a:cubicBezTo>
                    <a:pt x="245" y="78"/>
                    <a:pt x="245" y="78"/>
                    <a:pt x="245" y="78"/>
                  </a:cubicBezTo>
                  <a:cubicBezTo>
                    <a:pt x="245" y="78"/>
                    <a:pt x="244" y="78"/>
                    <a:pt x="244" y="78"/>
                  </a:cubicBezTo>
                  <a:close/>
                  <a:moveTo>
                    <a:pt x="238" y="77"/>
                  </a:moveTo>
                  <a:cubicBezTo>
                    <a:pt x="238" y="76"/>
                    <a:pt x="238" y="76"/>
                    <a:pt x="238" y="76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8" y="77"/>
                    <a:pt x="238" y="77"/>
                  </a:cubicBezTo>
                  <a:close/>
                  <a:moveTo>
                    <a:pt x="237" y="78"/>
                  </a:move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37" y="78"/>
                    <a:pt x="237" y="78"/>
                    <a:pt x="237" y="78"/>
                  </a:cubicBezTo>
                  <a:close/>
                  <a:moveTo>
                    <a:pt x="238" y="79"/>
                  </a:move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38" y="79"/>
                    <a:pt x="238" y="79"/>
                    <a:pt x="238" y="79"/>
                  </a:cubicBezTo>
                  <a:close/>
                  <a:moveTo>
                    <a:pt x="236" y="80"/>
                  </a:moveTo>
                  <a:cubicBezTo>
                    <a:pt x="236" y="80"/>
                    <a:pt x="236" y="80"/>
                    <a:pt x="236" y="80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36" y="78"/>
                    <a:pt x="236" y="78"/>
                    <a:pt x="236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8"/>
                    <a:pt x="237" y="78"/>
                    <a:pt x="237" y="78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79"/>
                    <a:pt x="237" y="79"/>
                    <a:pt x="237" y="79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7" y="80"/>
                    <a:pt x="237" y="80"/>
                    <a:pt x="237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lose/>
                  <a:moveTo>
                    <a:pt x="234" y="81"/>
                  </a:move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4" y="81"/>
                    <a:pt x="234" y="81"/>
                    <a:pt x="234" y="81"/>
                  </a:cubicBezTo>
                  <a:close/>
                  <a:moveTo>
                    <a:pt x="225" y="82"/>
                  </a:moveTo>
                  <a:cubicBezTo>
                    <a:pt x="224" y="81"/>
                    <a:pt x="224" y="81"/>
                    <a:pt x="224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4" y="79"/>
                    <a:pt x="224" y="79"/>
                    <a:pt x="224" y="79"/>
                  </a:cubicBezTo>
                  <a:cubicBezTo>
                    <a:pt x="225" y="79"/>
                    <a:pt x="225" y="79"/>
                    <a:pt x="225" y="79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7"/>
                    <a:pt x="224" y="77"/>
                    <a:pt x="224" y="77"/>
                  </a:cubicBezTo>
                  <a:cubicBezTo>
                    <a:pt x="224" y="76"/>
                    <a:pt x="224" y="76"/>
                    <a:pt x="224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5" y="76"/>
                    <a:pt x="225" y="76"/>
                    <a:pt x="225" y="76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31" y="75"/>
                    <a:pt x="231" y="75"/>
                    <a:pt x="231" y="75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4"/>
                    <a:pt x="220" y="74"/>
                    <a:pt x="220" y="74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73"/>
                    <a:pt x="220" y="73"/>
                    <a:pt x="220" y="73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3" y="71"/>
                    <a:pt x="223" y="71"/>
                    <a:pt x="223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4" y="71"/>
                    <a:pt x="224" y="71"/>
                    <a:pt x="224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6" y="68"/>
                    <a:pt x="226" y="68"/>
                    <a:pt x="226" y="68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9" y="66"/>
                    <a:pt x="229" y="66"/>
                    <a:pt x="229" y="66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7"/>
                    <a:pt x="229" y="67"/>
                    <a:pt x="229" y="67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29" y="72"/>
                    <a:pt x="229" y="72"/>
                    <a:pt x="229" y="7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1" y="70"/>
                    <a:pt x="231" y="70"/>
                    <a:pt x="231" y="70"/>
                  </a:cubicBezTo>
                  <a:cubicBezTo>
                    <a:pt x="232" y="70"/>
                    <a:pt x="232" y="70"/>
                    <a:pt x="232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0" y="68"/>
                    <a:pt x="230" y="68"/>
                    <a:pt x="230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5"/>
                    <a:pt x="231" y="65"/>
                    <a:pt x="231" y="65"/>
                  </a:cubicBezTo>
                  <a:cubicBezTo>
                    <a:pt x="231" y="64"/>
                    <a:pt x="231" y="64"/>
                    <a:pt x="231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3" y="64"/>
                    <a:pt x="233" y="64"/>
                  </a:cubicBezTo>
                  <a:cubicBezTo>
                    <a:pt x="233" y="64"/>
                    <a:pt x="234" y="63"/>
                    <a:pt x="234" y="63"/>
                  </a:cubicBezTo>
                  <a:cubicBezTo>
                    <a:pt x="234" y="63"/>
                    <a:pt x="235" y="63"/>
                    <a:pt x="235" y="63"/>
                  </a:cubicBezTo>
                  <a:cubicBezTo>
                    <a:pt x="235" y="64"/>
                    <a:pt x="235" y="64"/>
                    <a:pt x="235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37" y="64"/>
                    <a:pt x="237" y="64"/>
                    <a:pt x="237" y="64"/>
                  </a:cubicBezTo>
                  <a:cubicBezTo>
                    <a:pt x="237" y="66"/>
                    <a:pt x="237" y="66"/>
                    <a:pt x="237" y="6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7" y="67"/>
                    <a:pt x="237" y="67"/>
                    <a:pt x="237" y="67"/>
                  </a:cubicBezTo>
                  <a:cubicBezTo>
                    <a:pt x="238" y="66"/>
                    <a:pt x="238" y="66"/>
                    <a:pt x="238" y="66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8" y="65"/>
                    <a:pt x="238" y="65"/>
                    <a:pt x="238" y="65"/>
                  </a:cubicBezTo>
                  <a:cubicBezTo>
                    <a:pt x="239" y="65"/>
                    <a:pt x="239" y="65"/>
                    <a:pt x="239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5"/>
                    <a:pt x="240" y="65"/>
                    <a:pt x="240" y="65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0" y="66"/>
                    <a:pt x="240" y="66"/>
                    <a:pt x="240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40" y="70"/>
                    <a:pt x="240" y="70"/>
                    <a:pt x="240" y="70"/>
                  </a:cubicBezTo>
                  <a:cubicBezTo>
                    <a:pt x="240" y="71"/>
                    <a:pt x="240" y="71"/>
                    <a:pt x="240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37" y="73"/>
                    <a:pt x="237" y="73"/>
                    <a:pt x="237" y="73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7" y="74"/>
                    <a:pt x="237" y="74"/>
                    <a:pt x="237" y="74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76"/>
                    <a:pt x="235" y="76"/>
                    <a:pt x="235" y="76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236" y="77"/>
                    <a:pt x="236" y="77"/>
                    <a:pt x="236" y="7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8"/>
                    <a:pt x="234" y="78"/>
                    <a:pt x="234" y="78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4" y="77"/>
                    <a:pt x="234" y="77"/>
                    <a:pt x="234" y="77"/>
                  </a:cubicBezTo>
                  <a:cubicBezTo>
                    <a:pt x="233" y="77"/>
                    <a:pt x="233" y="77"/>
                    <a:pt x="233" y="77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232" y="79"/>
                    <a:pt x="232" y="79"/>
                    <a:pt x="232" y="79"/>
                  </a:cubicBezTo>
                  <a:cubicBezTo>
                    <a:pt x="231" y="79"/>
                    <a:pt x="231" y="79"/>
                    <a:pt x="231" y="79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1"/>
                    <a:pt x="232" y="81"/>
                    <a:pt x="232" y="81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2" y="82"/>
                    <a:pt x="232" y="82"/>
                    <a:pt x="232" y="82"/>
                  </a:cubicBezTo>
                  <a:cubicBezTo>
                    <a:pt x="231" y="81"/>
                    <a:pt x="231" y="81"/>
                    <a:pt x="231" y="81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81"/>
                    <a:pt x="230" y="81"/>
                    <a:pt x="230" y="81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6" y="80"/>
                    <a:pt x="226" y="80"/>
                    <a:pt x="226" y="80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25" y="82"/>
                    <a:pt x="225" y="82"/>
                    <a:pt x="225" y="82"/>
                  </a:cubicBezTo>
                  <a:close/>
                  <a:moveTo>
                    <a:pt x="167" y="60"/>
                  </a:moveTo>
                  <a:cubicBezTo>
                    <a:pt x="167" y="59"/>
                    <a:pt x="167" y="59"/>
                    <a:pt x="167" y="59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1" y="56"/>
                    <a:pt x="171" y="56"/>
                    <a:pt x="171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4" y="57"/>
                    <a:pt x="174" y="57"/>
                    <a:pt x="174" y="57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7" y="60"/>
                    <a:pt x="167" y="60"/>
                    <a:pt x="167" y="60"/>
                  </a:cubicBezTo>
                  <a:close/>
                  <a:moveTo>
                    <a:pt x="210" y="76"/>
                  </a:moveTo>
                  <a:cubicBezTo>
                    <a:pt x="210" y="76"/>
                    <a:pt x="210" y="76"/>
                    <a:pt x="210" y="76"/>
                  </a:cubicBezTo>
                  <a:cubicBezTo>
                    <a:pt x="210" y="75"/>
                    <a:pt x="210" y="75"/>
                    <a:pt x="210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11" y="74"/>
                    <a:pt x="211" y="74"/>
                    <a:pt x="211" y="74"/>
                  </a:cubicBezTo>
                  <a:cubicBezTo>
                    <a:pt x="212" y="74"/>
                    <a:pt x="212" y="74"/>
                    <a:pt x="212" y="74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3"/>
                    <a:pt x="213" y="73"/>
                    <a:pt x="213" y="73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13" y="76"/>
                    <a:pt x="213" y="76"/>
                    <a:pt x="213" y="76"/>
                  </a:cubicBezTo>
                  <a:cubicBezTo>
                    <a:pt x="213" y="77"/>
                    <a:pt x="213" y="77"/>
                    <a:pt x="213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1" y="77"/>
                    <a:pt x="211" y="77"/>
                    <a:pt x="211" y="77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lose/>
                  <a:moveTo>
                    <a:pt x="176" y="75"/>
                  </a:moveTo>
                  <a:cubicBezTo>
                    <a:pt x="176" y="74"/>
                    <a:pt x="176" y="74"/>
                    <a:pt x="176" y="74"/>
                  </a:cubicBezTo>
                  <a:cubicBezTo>
                    <a:pt x="176" y="73"/>
                    <a:pt x="176" y="73"/>
                    <a:pt x="176" y="73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80" y="72"/>
                    <a:pt x="180" y="72"/>
                    <a:pt x="180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69" y="66"/>
                    <a:pt x="169" y="66"/>
                    <a:pt x="169" y="66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3" y="63"/>
                    <a:pt x="173" y="63"/>
                    <a:pt x="173" y="63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74" y="62"/>
                    <a:pt x="174" y="62"/>
                    <a:pt x="174" y="62"/>
                  </a:cubicBezTo>
                  <a:cubicBezTo>
                    <a:pt x="174" y="61"/>
                    <a:pt x="174" y="61"/>
                    <a:pt x="174" y="61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78" y="59"/>
                    <a:pt x="178" y="59"/>
                    <a:pt x="178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7" y="53"/>
                    <a:pt x="187" y="53"/>
                    <a:pt x="187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4"/>
                    <a:pt x="189" y="54"/>
                    <a:pt x="189" y="54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89" y="55"/>
                    <a:pt x="189" y="55"/>
                    <a:pt x="189" y="55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7"/>
                    <a:pt x="190" y="57"/>
                    <a:pt x="190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3" y="58"/>
                    <a:pt x="193" y="58"/>
                    <a:pt x="193" y="58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3" y="61"/>
                    <a:pt x="193" y="61"/>
                    <a:pt x="193" y="6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1" y="63"/>
                    <a:pt x="191" y="63"/>
                    <a:pt x="191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2" y="67"/>
                    <a:pt x="192" y="67"/>
                    <a:pt x="192" y="67"/>
                  </a:cubicBezTo>
                  <a:cubicBezTo>
                    <a:pt x="193" y="67"/>
                    <a:pt x="193" y="67"/>
                    <a:pt x="193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67"/>
                    <a:pt x="196" y="67"/>
                    <a:pt x="196" y="67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198" y="69"/>
                    <a:pt x="198" y="69"/>
                    <a:pt x="198" y="69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8" y="68"/>
                    <a:pt x="198" y="68"/>
                    <a:pt x="198" y="68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9" y="65"/>
                    <a:pt x="199" y="65"/>
                    <a:pt x="199" y="65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1" y="60"/>
                    <a:pt x="201" y="60"/>
                    <a:pt x="201" y="60"/>
                  </a:cubicBezTo>
                  <a:cubicBezTo>
                    <a:pt x="201" y="59"/>
                    <a:pt x="201" y="59"/>
                    <a:pt x="201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3" y="56"/>
                    <a:pt x="203" y="56"/>
                    <a:pt x="203" y="56"/>
                  </a:cubicBezTo>
                  <a:cubicBezTo>
                    <a:pt x="204" y="56"/>
                    <a:pt x="204" y="56"/>
                    <a:pt x="204" y="56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8" y="56"/>
                    <a:pt x="208" y="56"/>
                    <a:pt x="208" y="56"/>
                  </a:cubicBezTo>
                  <a:cubicBezTo>
                    <a:pt x="207" y="56"/>
                    <a:pt x="207" y="56"/>
                    <a:pt x="207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4" y="64"/>
                    <a:pt x="204" y="64"/>
                    <a:pt x="204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4" y="66"/>
                    <a:pt x="204" y="66"/>
                    <a:pt x="204" y="66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69"/>
                    <a:pt x="207" y="69"/>
                    <a:pt x="207" y="69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2" y="65"/>
                    <a:pt x="212" y="65"/>
                    <a:pt x="212" y="65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8"/>
                    <a:pt x="213" y="68"/>
                    <a:pt x="213" y="68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1" y="71"/>
                    <a:pt x="211" y="71"/>
                    <a:pt x="211" y="71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8" y="74"/>
                    <a:pt x="208" y="74"/>
                    <a:pt x="208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4" y="76"/>
                    <a:pt x="204" y="76"/>
                    <a:pt x="204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200" y="75"/>
                    <a:pt x="200" y="75"/>
                    <a:pt x="200" y="75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7" y="74"/>
                    <a:pt x="197" y="74"/>
                    <a:pt x="197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2" y="75"/>
                    <a:pt x="192" y="75"/>
                    <a:pt x="192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7"/>
                    <a:pt x="184" y="77"/>
                    <a:pt x="184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77" y="76"/>
                    <a:pt x="177" y="76"/>
                    <a:pt x="177" y="76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6" y="75"/>
                    <a:pt x="176" y="75"/>
                    <a:pt x="176" y="75"/>
                  </a:cubicBezTo>
                  <a:close/>
                  <a:moveTo>
                    <a:pt x="123" y="100"/>
                  </a:moveTo>
                  <a:cubicBezTo>
                    <a:pt x="123" y="98"/>
                    <a:pt x="123" y="98"/>
                    <a:pt x="123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1"/>
                    <a:pt x="123" y="91"/>
                    <a:pt x="123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1" y="90"/>
                    <a:pt x="121" y="90"/>
                    <a:pt x="121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25" y="88"/>
                    <a:pt x="125" y="88"/>
                    <a:pt x="125" y="88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7" y="86"/>
                    <a:pt x="127" y="86"/>
                    <a:pt x="127" y="86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2" y="84"/>
                    <a:pt x="132" y="84"/>
                    <a:pt x="132" y="84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0" y="75"/>
                    <a:pt x="140" y="75"/>
                    <a:pt x="140" y="75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5" y="70"/>
                    <a:pt x="145" y="70"/>
                    <a:pt x="145" y="70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3" y="70"/>
                    <a:pt x="153" y="70"/>
                    <a:pt x="153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4" y="79"/>
                    <a:pt x="164" y="79"/>
                    <a:pt x="164" y="79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4" y="84"/>
                    <a:pt x="164" y="84"/>
                    <a:pt x="164" y="84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8" y="86"/>
                    <a:pt x="158" y="86"/>
                    <a:pt x="158" y="86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9" y="89"/>
                    <a:pt x="149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46" y="89"/>
                    <a:pt x="146" y="89"/>
                    <a:pt x="146" y="89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9"/>
                    <a:pt x="130" y="99"/>
                    <a:pt x="130" y="99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26" y="100"/>
                    <a:pt x="126" y="100"/>
                    <a:pt x="126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lose/>
                  <a:moveTo>
                    <a:pt x="236" y="88"/>
                  </a:moveTo>
                  <a:cubicBezTo>
                    <a:pt x="236" y="88"/>
                    <a:pt x="236" y="88"/>
                    <a:pt x="236" y="88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6" y="88"/>
                    <a:pt x="236" y="88"/>
                    <a:pt x="236" y="88"/>
                  </a:cubicBezTo>
                  <a:close/>
                  <a:moveTo>
                    <a:pt x="227" y="88"/>
                  </a:moveTo>
                  <a:cubicBezTo>
                    <a:pt x="227" y="87"/>
                    <a:pt x="227" y="87"/>
                    <a:pt x="227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8" y="88"/>
                    <a:pt x="228" y="88"/>
                    <a:pt x="228" y="88"/>
                  </a:cubicBezTo>
                  <a:cubicBezTo>
                    <a:pt x="227" y="88"/>
                    <a:pt x="227" y="88"/>
                    <a:pt x="227" y="88"/>
                  </a:cubicBezTo>
                  <a:close/>
                  <a:moveTo>
                    <a:pt x="218" y="92"/>
                  </a:moveTo>
                  <a:cubicBezTo>
                    <a:pt x="219" y="93"/>
                    <a:pt x="219" y="93"/>
                    <a:pt x="219" y="93"/>
                  </a:cubicBezTo>
                  <a:cubicBezTo>
                    <a:pt x="220" y="93"/>
                    <a:pt x="220" y="93"/>
                    <a:pt x="220" y="93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1" y="94"/>
                    <a:pt x="221" y="94"/>
                    <a:pt x="221" y="94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6" y="93"/>
                    <a:pt x="226" y="93"/>
                    <a:pt x="226" y="93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2" y="92"/>
                    <a:pt x="222" y="92"/>
                    <a:pt x="222" y="92"/>
                  </a:cubicBezTo>
                  <a:cubicBezTo>
                    <a:pt x="221" y="92"/>
                    <a:pt x="221" y="92"/>
                    <a:pt x="221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8" y="92"/>
                    <a:pt x="218" y="92"/>
                    <a:pt x="218" y="92"/>
                  </a:cubicBezTo>
                  <a:close/>
                  <a:moveTo>
                    <a:pt x="214" y="120"/>
                  </a:moveTo>
                  <a:cubicBezTo>
                    <a:pt x="213" y="120"/>
                    <a:pt x="213" y="120"/>
                    <a:pt x="213" y="120"/>
                  </a:cubicBezTo>
                  <a:cubicBezTo>
                    <a:pt x="213" y="120"/>
                    <a:pt x="213" y="120"/>
                    <a:pt x="213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4" y="120"/>
                    <a:pt x="214" y="120"/>
                    <a:pt x="214" y="120"/>
                  </a:cubicBezTo>
                  <a:close/>
                  <a:moveTo>
                    <a:pt x="208" y="120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5"/>
                    <a:pt x="207" y="115"/>
                    <a:pt x="207" y="115"/>
                  </a:cubicBezTo>
                  <a:cubicBezTo>
                    <a:pt x="206" y="114"/>
                    <a:pt x="206" y="114"/>
                    <a:pt x="206" y="114"/>
                  </a:cubicBezTo>
                  <a:cubicBezTo>
                    <a:pt x="207" y="113"/>
                    <a:pt x="207" y="113"/>
                    <a:pt x="207" y="113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2" y="107"/>
                    <a:pt x="202" y="107"/>
                    <a:pt x="202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4" y="99"/>
                    <a:pt x="204" y="99"/>
                    <a:pt x="204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7" y="101"/>
                    <a:pt x="207" y="101"/>
                    <a:pt x="207" y="101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9" y="105"/>
                    <a:pt x="209" y="105"/>
                    <a:pt x="209" y="105"/>
                  </a:cubicBezTo>
                  <a:cubicBezTo>
                    <a:pt x="210" y="105"/>
                    <a:pt x="210" y="105"/>
                    <a:pt x="210" y="105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0" y="104"/>
                    <a:pt x="210" y="104"/>
                    <a:pt x="210" y="104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1"/>
                    <a:pt x="211" y="101"/>
                    <a:pt x="211" y="101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1" y="100"/>
                    <a:pt x="211" y="100"/>
                    <a:pt x="211" y="100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4" y="100"/>
                    <a:pt x="214" y="100"/>
                    <a:pt x="214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0" y="97"/>
                    <a:pt x="210" y="97"/>
                    <a:pt x="210" y="97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0" y="96"/>
                    <a:pt x="210" y="96"/>
                    <a:pt x="210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2" y="96"/>
                    <a:pt x="212" y="96"/>
                    <a:pt x="212" y="96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4"/>
                    <a:pt x="212" y="94"/>
                    <a:pt x="212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5" y="94"/>
                    <a:pt x="215" y="94"/>
                    <a:pt x="215" y="94"/>
                  </a:cubicBezTo>
                  <a:cubicBezTo>
                    <a:pt x="216" y="94"/>
                    <a:pt x="216" y="94"/>
                    <a:pt x="216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9" y="95"/>
                    <a:pt x="219" y="95"/>
                    <a:pt x="219" y="95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22" y="94"/>
                    <a:pt x="222" y="94"/>
                    <a:pt x="222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5"/>
                    <a:pt x="226" y="95"/>
                    <a:pt x="226" y="95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6"/>
                    <a:pt x="226" y="96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5" y="98"/>
                    <a:pt x="225" y="98"/>
                    <a:pt x="225" y="98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4" y="97"/>
                    <a:pt x="224" y="97"/>
                    <a:pt x="224" y="97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4" y="99"/>
                    <a:pt x="224" y="99"/>
                    <a:pt x="224" y="99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2" y="100"/>
                    <a:pt x="222" y="100"/>
                    <a:pt x="222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8" y="102"/>
                    <a:pt x="218" y="102"/>
                    <a:pt x="218" y="102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1" y="103"/>
                    <a:pt x="221" y="103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20" y="104"/>
                    <a:pt x="220" y="104"/>
                    <a:pt x="220" y="104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6"/>
                    <a:pt x="220" y="106"/>
                    <a:pt x="220" y="106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7"/>
                    <a:pt x="222" y="107"/>
                    <a:pt x="222" y="107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22" y="109"/>
                    <a:pt x="222" y="109"/>
                    <a:pt x="222" y="109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9" y="112"/>
                    <a:pt x="219" y="112"/>
                    <a:pt x="219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18" y="113"/>
                    <a:pt x="218" y="113"/>
                    <a:pt x="218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19" y="114"/>
                    <a:pt x="219" y="114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9" y="115"/>
                    <a:pt x="219" y="115"/>
                    <a:pt x="219" y="115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7" y="115"/>
                    <a:pt x="217" y="115"/>
                    <a:pt x="217" y="115"/>
                  </a:cubicBezTo>
                  <a:cubicBezTo>
                    <a:pt x="216" y="115"/>
                    <a:pt x="216" y="115"/>
                    <a:pt x="216" y="115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2" y="117"/>
                    <a:pt x="212" y="117"/>
                    <a:pt x="212" y="117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1" y="115"/>
                    <a:pt x="211" y="115"/>
                    <a:pt x="211" y="115"/>
                  </a:cubicBezTo>
                  <a:cubicBezTo>
                    <a:pt x="212" y="114"/>
                    <a:pt x="212" y="114"/>
                    <a:pt x="212" y="114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8" y="120"/>
                    <a:pt x="208" y="120"/>
                  </a:cubicBezTo>
                  <a:close/>
                  <a:moveTo>
                    <a:pt x="223" y="101"/>
                  </a:moveTo>
                  <a:cubicBezTo>
                    <a:pt x="223" y="101"/>
                    <a:pt x="223" y="101"/>
                    <a:pt x="223" y="101"/>
                  </a:cubicBezTo>
                  <a:cubicBezTo>
                    <a:pt x="223" y="101"/>
                    <a:pt x="223" y="101"/>
                    <a:pt x="223" y="101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23" y="101"/>
                    <a:pt x="223" y="101"/>
                    <a:pt x="223" y="101"/>
                  </a:cubicBezTo>
                  <a:close/>
                  <a:moveTo>
                    <a:pt x="222" y="104"/>
                  </a:moveTo>
                  <a:cubicBezTo>
                    <a:pt x="223" y="104"/>
                    <a:pt x="223" y="104"/>
                    <a:pt x="223" y="10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3"/>
                    <a:pt x="222" y="103"/>
                    <a:pt x="222" y="103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222" y="104"/>
                    <a:pt x="222" y="104"/>
                    <a:pt x="222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2" y="105"/>
                    <a:pt x="222" y="105"/>
                    <a:pt x="222" y="105"/>
                  </a:cubicBezTo>
                  <a:cubicBezTo>
                    <a:pt x="221" y="105"/>
                    <a:pt x="221" y="105"/>
                    <a:pt x="221" y="105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  <a:moveTo>
                    <a:pt x="188" y="89"/>
                  </a:moveTo>
                  <a:cubicBezTo>
                    <a:pt x="188" y="89"/>
                    <a:pt x="188" y="89"/>
                    <a:pt x="188" y="89"/>
                  </a:cubicBezTo>
                  <a:cubicBezTo>
                    <a:pt x="188" y="90"/>
                    <a:pt x="188" y="90"/>
                    <a:pt x="188" y="90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90" y="89"/>
                    <a:pt x="190" y="89"/>
                    <a:pt x="190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89"/>
                    <a:pt x="188" y="89"/>
                    <a:pt x="188" y="89"/>
                  </a:cubicBezTo>
                  <a:cubicBezTo>
                    <a:pt x="188" y="89"/>
                    <a:pt x="188" y="89"/>
                    <a:pt x="188" y="89"/>
                  </a:cubicBezTo>
                  <a:close/>
                  <a:moveTo>
                    <a:pt x="194" y="99"/>
                  </a:moveTo>
                  <a:cubicBezTo>
                    <a:pt x="193" y="98"/>
                    <a:pt x="193" y="98"/>
                    <a:pt x="193" y="98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6"/>
                    <a:pt x="193" y="96"/>
                    <a:pt x="193" y="96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3" y="95"/>
                    <a:pt x="193" y="95"/>
                    <a:pt x="193" y="95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5" y="89"/>
                    <a:pt x="195" y="89"/>
                    <a:pt x="195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1" y="93"/>
                    <a:pt x="201" y="93"/>
                    <a:pt x="201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4" y="99"/>
                    <a:pt x="194" y="99"/>
                    <a:pt x="194" y="99"/>
                  </a:cubicBezTo>
                  <a:close/>
                  <a:moveTo>
                    <a:pt x="226" y="115"/>
                  </a:move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4" y="111"/>
                    <a:pt x="224" y="111"/>
                    <a:pt x="224" y="111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8"/>
                    <a:pt x="225" y="108"/>
                    <a:pt x="225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05"/>
                    <a:pt x="226" y="105"/>
                    <a:pt x="226" y="105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6" y="104"/>
                    <a:pt x="226" y="104"/>
                    <a:pt x="226" y="10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9" y="100"/>
                    <a:pt x="229" y="100"/>
                    <a:pt x="229" y="100"/>
                  </a:cubicBezTo>
                  <a:cubicBezTo>
                    <a:pt x="229" y="99"/>
                    <a:pt x="229" y="99"/>
                    <a:pt x="229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30" y="97"/>
                    <a:pt x="230" y="97"/>
                    <a:pt x="230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2" y="99"/>
                    <a:pt x="232" y="99"/>
                    <a:pt x="232" y="99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33" y="98"/>
                    <a:pt x="233" y="98"/>
                    <a:pt x="233" y="9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3" y="97"/>
                    <a:pt x="233" y="97"/>
                    <a:pt x="233" y="97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3" y="95"/>
                    <a:pt x="233" y="95"/>
                    <a:pt x="233" y="95"/>
                  </a:cubicBezTo>
                  <a:cubicBezTo>
                    <a:pt x="235" y="94"/>
                    <a:pt x="235" y="94"/>
                    <a:pt x="235" y="94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237" y="94"/>
                    <a:pt x="237" y="94"/>
                    <a:pt x="237" y="94"/>
                  </a:cubicBezTo>
                  <a:cubicBezTo>
                    <a:pt x="237" y="95"/>
                    <a:pt x="237" y="95"/>
                    <a:pt x="237" y="95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38" y="95"/>
                    <a:pt x="238" y="95"/>
                    <a:pt x="238" y="95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3" y="98"/>
                    <a:pt x="243" y="98"/>
                    <a:pt x="243" y="98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8" y="100"/>
                    <a:pt x="248" y="100"/>
                    <a:pt x="248" y="100"/>
                  </a:cubicBezTo>
                  <a:cubicBezTo>
                    <a:pt x="247" y="101"/>
                    <a:pt x="247" y="101"/>
                    <a:pt x="247" y="101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5" y="103"/>
                    <a:pt x="245" y="103"/>
                    <a:pt x="245" y="103"/>
                  </a:cubicBezTo>
                  <a:cubicBezTo>
                    <a:pt x="243" y="104"/>
                    <a:pt x="243" y="104"/>
                    <a:pt x="243" y="104"/>
                  </a:cubicBezTo>
                  <a:cubicBezTo>
                    <a:pt x="242" y="106"/>
                    <a:pt x="242" y="106"/>
                    <a:pt x="242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6"/>
                    <a:pt x="241" y="106"/>
                    <a:pt x="241" y="106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8" y="109"/>
                    <a:pt x="238" y="109"/>
                    <a:pt x="238" y="109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5" y="110"/>
                    <a:pt x="235" y="110"/>
                    <a:pt x="235" y="110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4" y="110"/>
                    <a:pt x="234" y="110"/>
                    <a:pt x="234" y="110"/>
                  </a:cubicBezTo>
                  <a:cubicBezTo>
                    <a:pt x="233" y="109"/>
                    <a:pt x="233" y="109"/>
                    <a:pt x="233" y="109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3" y="108"/>
                    <a:pt x="233" y="108"/>
                    <a:pt x="233" y="108"/>
                  </a:cubicBezTo>
                  <a:cubicBezTo>
                    <a:pt x="232" y="108"/>
                    <a:pt x="232" y="108"/>
                    <a:pt x="232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1" y="108"/>
                    <a:pt x="231" y="108"/>
                    <a:pt x="231" y="108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0" y="110"/>
                    <a:pt x="230" y="110"/>
                    <a:pt x="230" y="110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30" y="112"/>
                    <a:pt x="230" y="112"/>
                    <a:pt x="230" y="112"/>
                  </a:cubicBezTo>
                  <a:cubicBezTo>
                    <a:pt x="229" y="113"/>
                    <a:pt x="229" y="113"/>
                    <a:pt x="229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8" y="113"/>
                    <a:pt x="228" y="113"/>
                    <a:pt x="228" y="113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6" y="115"/>
                    <a:pt x="226" y="115"/>
                    <a:pt x="226" y="115"/>
                  </a:cubicBezTo>
                  <a:cubicBezTo>
                    <a:pt x="226" y="115"/>
                    <a:pt x="226" y="115"/>
                    <a:pt x="226" y="115"/>
                  </a:cubicBezTo>
                  <a:close/>
                  <a:moveTo>
                    <a:pt x="280" y="119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78" y="118"/>
                    <a:pt x="278" y="118"/>
                    <a:pt x="278" y="118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77" y="115"/>
                    <a:pt x="277" y="115"/>
                    <a:pt x="277" y="115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4"/>
                    <a:pt x="278" y="114"/>
                    <a:pt x="278" y="114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2"/>
                    <a:pt x="277" y="112"/>
                    <a:pt x="277" y="112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10"/>
                    <a:pt x="278" y="110"/>
                    <a:pt x="278" y="110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279" y="107"/>
                    <a:pt x="279" y="107"/>
                    <a:pt x="279" y="107"/>
                  </a:cubicBezTo>
                  <a:cubicBezTo>
                    <a:pt x="280" y="107"/>
                    <a:pt x="280" y="107"/>
                    <a:pt x="280" y="107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0" y="108"/>
                    <a:pt x="280" y="108"/>
                    <a:pt x="280" y="108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4" y="110"/>
                    <a:pt x="284" y="110"/>
                    <a:pt x="284" y="110"/>
                  </a:cubicBezTo>
                  <a:cubicBezTo>
                    <a:pt x="284" y="109"/>
                    <a:pt x="284" y="109"/>
                    <a:pt x="284" y="109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7" y="110"/>
                    <a:pt x="287" y="110"/>
                    <a:pt x="287" y="110"/>
                  </a:cubicBezTo>
                  <a:cubicBezTo>
                    <a:pt x="288" y="111"/>
                    <a:pt x="288" y="111"/>
                    <a:pt x="288" y="111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2"/>
                    <a:pt x="289" y="112"/>
                    <a:pt x="289" y="112"/>
                  </a:cubicBezTo>
                  <a:cubicBezTo>
                    <a:pt x="289" y="113"/>
                    <a:pt x="289" y="113"/>
                    <a:pt x="289" y="113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90" y="114"/>
                    <a:pt x="290" y="114"/>
                    <a:pt x="290" y="114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90" y="116"/>
                    <a:pt x="290" y="116"/>
                    <a:pt x="290" y="116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7"/>
                    <a:pt x="290" y="117"/>
                    <a:pt x="290" y="117"/>
                  </a:cubicBezTo>
                  <a:cubicBezTo>
                    <a:pt x="290" y="118"/>
                    <a:pt x="290" y="118"/>
                    <a:pt x="290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6" y="118"/>
                    <a:pt x="286" y="118"/>
                    <a:pt x="286" y="118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4" y="118"/>
                    <a:pt x="284" y="118"/>
                    <a:pt x="284" y="118"/>
                  </a:cubicBezTo>
                  <a:cubicBezTo>
                    <a:pt x="284" y="117"/>
                    <a:pt x="284" y="117"/>
                    <a:pt x="284" y="117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2" y="118"/>
                    <a:pt x="282" y="118"/>
                    <a:pt x="282" y="118"/>
                  </a:cubicBezTo>
                  <a:cubicBezTo>
                    <a:pt x="281" y="119"/>
                    <a:pt x="281" y="119"/>
                    <a:pt x="281" y="119"/>
                  </a:cubicBezTo>
                  <a:cubicBezTo>
                    <a:pt x="280" y="119"/>
                    <a:pt x="280" y="119"/>
                    <a:pt x="280" y="119"/>
                  </a:cubicBezTo>
                  <a:close/>
                  <a:moveTo>
                    <a:pt x="275" y="120"/>
                  </a:moveTo>
                  <a:cubicBezTo>
                    <a:pt x="275" y="119"/>
                    <a:pt x="275" y="119"/>
                    <a:pt x="275" y="119"/>
                  </a:cubicBezTo>
                  <a:cubicBezTo>
                    <a:pt x="275" y="119"/>
                    <a:pt x="275" y="119"/>
                    <a:pt x="275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6" y="119"/>
                    <a:pt x="276" y="119"/>
                    <a:pt x="276" y="119"/>
                  </a:cubicBezTo>
                  <a:cubicBezTo>
                    <a:pt x="275" y="120"/>
                    <a:pt x="275" y="120"/>
                    <a:pt x="275" y="120"/>
                  </a:cubicBezTo>
                  <a:close/>
                  <a:moveTo>
                    <a:pt x="276" y="121"/>
                  </a:moveTo>
                  <a:cubicBezTo>
                    <a:pt x="276" y="120"/>
                    <a:pt x="276" y="120"/>
                    <a:pt x="276" y="12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6" y="121"/>
                    <a:pt x="276" y="121"/>
                    <a:pt x="276" y="121"/>
                  </a:cubicBezTo>
                  <a:close/>
                  <a:moveTo>
                    <a:pt x="279" y="12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8" y="120"/>
                    <a:pt x="278" y="120"/>
                    <a:pt x="278" y="120"/>
                  </a:cubicBezTo>
                  <a:cubicBezTo>
                    <a:pt x="279" y="120"/>
                    <a:pt x="279" y="120"/>
                    <a:pt x="279" y="120"/>
                  </a:cubicBezTo>
                  <a:cubicBezTo>
                    <a:pt x="279" y="121"/>
                    <a:pt x="279" y="121"/>
                    <a:pt x="279" y="121"/>
                  </a:cubicBezTo>
                  <a:close/>
                  <a:moveTo>
                    <a:pt x="224" y="138"/>
                  </a:move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5" y="137"/>
                    <a:pt x="225" y="137"/>
                    <a:pt x="225" y="137"/>
                  </a:cubicBezTo>
                  <a:cubicBezTo>
                    <a:pt x="224" y="137"/>
                    <a:pt x="224" y="137"/>
                    <a:pt x="224" y="137"/>
                  </a:cubicBezTo>
                  <a:cubicBezTo>
                    <a:pt x="224" y="138"/>
                    <a:pt x="224" y="138"/>
                    <a:pt x="224" y="138"/>
                  </a:cubicBezTo>
                  <a:close/>
                  <a:moveTo>
                    <a:pt x="226" y="142"/>
                  </a:moveTo>
                  <a:cubicBezTo>
                    <a:pt x="226" y="143"/>
                    <a:pt x="226" y="143"/>
                    <a:pt x="226" y="143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2"/>
                    <a:pt x="227" y="142"/>
                    <a:pt x="227" y="142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26" y="142"/>
                  </a:moveTo>
                  <a:cubicBezTo>
                    <a:pt x="225" y="142"/>
                    <a:pt x="225" y="142"/>
                    <a:pt x="225" y="142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6" y="142"/>
                    <a:pt x="226" y="142"/>
                    <a:pt x="226" y="142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2"/>
                    <a:pt x="226" y="142"/>
                    <a:pt x="226" y="142"/>
                  </a:cubicBezTo>
                  <a:close/>
                  <a:moveTo>
                    <a:pt x="243" y="139"/>
                  </a:moveTo>
                  <a:cubicBezTo>
                    <a:pt x="242" y="139"/>
                    <a:pt x="242" y="139"/>
                    <a:pt x="242" y="139"/>
                  </a:cubicBezTo>
                  <a:cubicBezTo>
                    <a:pt x="242" y="138"/>
                    <a:pt x="242" y="138"/>
                    <a:pt x="242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1" y="138"/>
                    <a:pt x="241" y="138"/>
                    <a:pt x="241" y="138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7"/>
                    <a:pt x="240" y="137"/>
                    <a:pt x="240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8"/>
                    <a:pt x="243" y="138"/>
                    <a:pt x="243" y="138"/>
                  </a:cubicBezTo>
                  <a:cubicBezTo>
                    <a:pt x="243" y="139"/>
                    <a:pt x="243" y="139"/>
                    <a:pt x="243" y="139"/>
                  </a:cubicBezTo>
                  <a:cubicBezTo>
                    <a:pt x="243" y="139"/>
                    <a:pt x="243" y="139"/>
                    <a:pt x="243" y="139"/>
                  </a:cubicBezTo>
                  <a:close/>
                  <a:moveTo>
                    <a:pt x="252" y="142"/>
                  </a:moveTo>
                  <a:cubicBezTo>
                    <a:pt x="252" y="142"/>
                    <a:pt x="252" y="142"/>
                    <a:pt x="252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2" y="142"/>
                    <a:pt x="252" y="142"/>
                    <a:pt x="252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2" y="142"/>
                    <a:pt x="252" y="142"/>
                    <a:pt x="252" y="142"/>
                  </a:cubicBezTo>
                  <a:close/>
                  <a:moveTo>
                    <a:pt x="253" y="142"/>
                  </a:moveTo>
                  <a:cubicBezTo>
                    <a:pt x="254" y="143"/>
                    <a:pt x="254" y="143"/>
                    <a:pt x="254" y="1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3" y="142"/>
                    <a:pt x="253" y="142"/>
                    <a:pt x="253" y="142"/>
                  </a:cubicBezTo>
                  <a:close/>
                  <a:moveTo>
                    <a:pt x="255" y="143"/>
                  </a:moveTo>
                  <a:cubicBezTo>
                    <a:pt x="255" y="143"/>
                    <a:pt x="255" y="143"/>
                    <a:pt x="255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6" y="143"/>
                    <a:pt x="256" y="143"/>
                    <a:pt x="256" y="143"/>
                  </a:cubicBezTo>
                  <a:cubicBezTo>
                    <a:pt x="255" y="143"/>
                    <a:pt x="255" y="143"/>
                    <a:pt x="255" y="143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5" y="142"/>
                    <a:pt x="255" y="142"/>
                    <a:pt x="255" y="142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5" y="143"/>
                    <a:pt x="255" y="143"/>
                  </a:cubicBezTo>
                  <a:close/>
                  <a:moveTo>
                    <a:pt x="265" y="155"/>
                  </a:moveTo>
                  <a:cubicBezTo>
                    <a:pt x="265" y="155"/>
                    <a:pt x="265" y="155"/>
                    <a:pt x="265" y="155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5" y="154"/>
                    <a:pt x="265" y="154"/>
                    <a:pt x="265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5" y="155"/>
                    <a:pt x="265" y="155"/>
                    <a:pt x="265" y="155"/>
                  </a:cubicBezTo>
                  <a:close/>
                  <a:moveTo>
                    <a:pt x="264" y="158"/>
                  </a:moveTo>
                  <a:cubicBezTo>
                    <a:pt x="264" y="157"/>
                    <a:pt x="264" y="157"/>
                    <a:pt x="264" y="157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4" y="156"/>
                    <a:pt x="264" y="156"/>
                    <a:pt x="264" y="156"/>
                  </a:cubicBezTo>
                  <a:cubicBezTo>
                    <a:pt x="265" y="156"/>
                    <a:pt x="265" y="156"/>
                    <a:pt x="265" y="156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5" y="157"/>
                    <a:pt x="265" y="157"/>
                    <a:pt x="265" y="157"/>
                  </a:cubicBezTo>
                  <a:cubicBezTo>
                    <a:pt x="264" y="158"/>
                    <a:pt x="264" y="158"/>
                    <a:pt x="264" y="158"/>
                  </a:cubicBezTo>
                  <a:cubicBezTo>
                    <a:pt x="264" y="158"/>
                    <a:pt x="264" y="158"/>
                    <a:pt x="264" y="158"/>
                  </a:cubicBezTo>
                  <a:close/>
                  <a:moveTo>
                    <a:pt x="258" y="146"/>
                  </a:moveTo>
                  <a:cubicBezTo>
                    <a:pt x="258" y="145"/>
                    <a:pt x="258" y="145"/>
                    <a:pt x="258" y="145"/>
                  </a:cubicBezTo>
                  <a:cubicBezTo>
                    <a:pt x="258" y="145"/>
                    <a:pt x="258" y="145"/>
                    <a:pt x="258" y="145"/>
                  </a:cubicBezTo>
                  <a:cubicBezTo>
                    <a:pt x="258" y="146"/>
                    <a:pt x="258" y="146"/>
                    <a:pt x="258" y="146"/>
                  </a:cubicBezTo>
                  <a:close/>
                  <a:moveTo>
                    <a:pt x="257" y="146"/>
                  </a:moveTo>
                  <a:cubicBezTo>
                    <a:pt x="256" y="145"/>
                    <a:pt x="256" y="145"/>
                    <a:pt x="256" y="145"/>
                  </a:cubicBezTo>
                  <a:cubicBezTo>
                    <a:pt x="257" y="145"/>
                    <a:pt x="257" y="145"/>
                    <a:pt x="257" y="145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57" y="146"/>
                  </a:moveTo>
                  <a:cubicBezTo>
                    <a:pt x="257" y="147"/>
                    <a:pt x="257" y="147"/>
                    <a:pt x="257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7"/>
                    <a:pt x="258" y="147"/>
                    <a:pt x="258" y="147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7" y="146"/>
                    <a:pt x="257" y="146"/>
                    <a:pt x="257" y="146"/>
                  </a:cubicBezTo>
                  <a:cubicBezTo>
                    <a:pt x="257" y="146"/>
                    <a:pt x="257" y="146"/>
                    <a:pt x="257" y="146"/>
                  </a:cubicBezTo>
                  <a:close/>
                  <a:moveTo>
                    <a:pt x="263" y="144"/>
                  </a:moveTo>
                  <a:cubicBezTo>
                    <a:pt x="263" y="144"/>
                    <a:pt x="263" y="144"/>
                    <a:pt x="263" y="144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6"/>
                    <a:pt x="264" y="146"/>
                    <a:pt x="264" y="146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5" y="144"/>
                    <a:pt x="265" y="144"/>
                    <a:pt x="265" y="144"/>
                  </a:cubicBezTo>
                  <a:cubicBezTo>
                    <a:pt x="264" y="144"/>
                    <a:pt x="264" y="144"/>
                    <a:pt x="264" y="144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3" y="144"/>
                    <a:pt x="263" y="144"/>
                    <a:pt x="263" y="144"/>
                  </a:cubicBezTo>
                  <a:close/>
                  <a:moveTo>
                    <a:pt x="273" y="144"/>
                  </a:moveTo>
                  <a:cubicBezTo>
                    <a:pt x="273" y="143"/>
                    <a:pt x="273" y="143"/>
                    <a:pt x="273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lose/>
                  <a:moveTo>
                    <a:pt x="269" y="147"/>
                  </a:moveTo>
                  <a:cubicBezTo>
                    <a:pt x="270" y="147"/>
                    <a:pt x="270" y="147"/>
                    <a:pt x="270" y="147"/>
                  </a:cubicBezTo>
                  <a:cubicBezTo>
                    <a:pt x="270" y="146"/>
                    <a:pt x="270" y="146"/>
                    <a:pt x="270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1" y="146"/>
                    <a:pt x="271" y="146"/>
                    <a:pt x="271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2" y="146"/>
                    <a:pt x="272" y="146"/>
                    <a:pt x="272" y="146"/>
                  </a:cubicBezTo>
                  <a:cubicBezTo>
                    <a:pt x="271" y="147"/>
                    <a:pt x="271" y="147"/>
                    <a:pt x="271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9" y="147"/>
                    <a:pt x="269" y="147"/>
                    <a:pt x="269" y="147"/>
                  </a:cubicBezTo>
                  <a:close/>
                  <a:moveTo>
                    <a:pt x="266" y="152"/>
                  </a:moveTo>
                  <a:cubicBezTo>
                    <a:pt x="268" y="151"/>
                    <a:pt x="268" y="151"/>
                    <a:pt x="268" y="151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9"/>
                    <a:pt x="269" y="149"/>
                    <a:pt x="269" y="149"/>
                  </a:cubicBezTo>
                  <a:cubicBezTo>
                    <a:pt x="268" y="149"/>
                    <a:pt x="268" y="149"/>
                    <a:pt x="268" y="149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6" y="150"/>
                    <a:pt x="266" y="150"/>
                    <a:pt x="266" y="150"/>
                  </a:cubicBezTo>
                  <a:cubicBezTo>
                    <a:pt x="265" y="150"/>
                    <a:pt x="265" y="150"/>
                    <a:pt x="265" y="150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4" y="152"/>
                    <a:pt x="264" y="152"/>
                    <a:pt x="264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6" y="152"/>
                    <a:pt x="266" y="152"/>
                    <a:pt x="266" y="152"/>
                  </a:cubicBezTo>
                  <a:close/>
                  <a:moveTo>
                    <a:pt x="273" y="152"/>
                  </a:moveTo>
                  <a:cubicBezTo>
                    <a:pt x="273" y="150"/>
                    <a:pt x="273" y="150"/>
                    <a:pt x="27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74" y="152"/>
                    <a:pt x="274" y="152"/>
                    <a:pt x="274" y="152"/>
                  </a:cubicBezTo>
                  <a:cubicBezTo>
                    <a:pt x="273" y="152"/>
                    <a:pt x="273" y="152"/>
                    <a:pt x="273" y="152"/>
                  </a:cubicBezTo>
                  <a:close/>
                  <a:moveTo>
                    <a:pt x="279" y="158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79" y="156"/>
                    <a:pt x="279" y="156"/>
                    <a:pt x="279" y="156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5"/>
                    <a:pt x="278" y="155"/>
                    <a:pt x="278" y="155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157"/>
                    <a:pt x="278" y="157"/>
                    <a:pt x="278" y="157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8" y="158"/>
                    <a:pt x="278" y="158"/>
                    <a:pt x="278" y="158"/>
                  </a:cubicBezTo>
                  <a:cubicBezTo>
                    <a:pt x="279" y="158"/>
                    <a:pt x="279" y="158"/>
                    <a:pt x="279" y="158"/>
                  </a:cubicBezTo>
                  <a:cubicBezTo>
                    <a:pt x="279" y="158"/>
                    <a:pt x="279" y="158"/>
                    <a:pt x="279" y="158"/>
                  </a:cubicBezTo>
                  <a:close/>
                  <a:moveTo>
                    <a:pt x="280" y="157"/>
                  </a:moveTo>
                  <a:cubicBezTo>
                    <a:pt x="279" y="157"/>
                    <a:pt x="279" y="157"/>
                    <a:pt x="279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7"/>
                    <a:pt x="280" y="157"/>
                    <a:pt x="280" y="157"/>
                  </a:cubicBezTo>
                  <a:close/>
                  <a:moveTo>
                    <a:pt x="281" y="159"/>
                  </a:moveTo>
                  <a:cubicBezTo>
                    <a:pt x="280" y="159"/>
                    <a:pt x="280" y="159"/>
                    <a:pt x="280" y="159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8"/>
                    <a:pt x="281" y="158"/>
                    <a:pt x="281" y="158"/>
                  </a:cubicBezTo>
                  <a:cubicBezTo>
                    <a:pt x="281" y="159"/>
                    <a:pt x="281" y="159"/>
                    <a:pt x="281" y="159"/>
                  </a:cubicBezTo>
                  <a:cubicBezTo>
                    <a:pt x="281" y="159"/>
                    <a:pt x="281" y="159"/>
                    <a:pt x="281" y="159"/>
                  </a:cubicBezTo>
                  <a:close/>
                  <a:moveTo>
                    <a:pt x="278" y="161"/>
                  </a:moveTo>
                  <a:cubicBezTo>
                    <a:pt x="278" y="161"/>
                    <a:pt x="278" y="161"/>
                    <a:pt x="278" y="161"/>
                  </a:cubicBezTo>
                  <a:cubicBezTo>
                    <a:pt x="278" y="162"/>
                    <a:pt x="278" y="162"/>
                    <a:pt x="278" y="162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8" y="163"/>
                    <a:pt x="278" y="163"/>
                    <a:pt x="278" y="163"/>
                  </a:cubicBezTo>
                  <a:cubicBezTo>
                    <a:pt x="279" y="163"/>
                    <a:pt x="279" y="163"/>
                    <a:pt x="279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0" y="163"/>
                    <a:pt x="280" y="163"/>
                    <a:pt x="280" y="163"/>
                  </a:cubicBezTo>
                  <a:cubicBezTo>
                    <a:pt x="281" y="163"/>
                    <a:pt x="281" y="163"/>
                    <a:pt x="281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3"/>
                    <a:pt x="282" y="163"/>
                    <a:pt x="282" y="163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1" y="161"/>
                    <a:pt x="281" y="161"/>
                    <a:pt x="281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279" y="160"/>
                    <a:pt x="279" y="160"/>
                    <a:pt x="279" y="160"/>
                  </a:cubicBezTo>
                  <a:cubicBezTo>
                    <a:pt x="279" y="161"/>
                    <a:pt x="279" y="161"/>
                    <a:pt x="279" y="161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8" y="161"/>
                    <a:pt x="278" y="161"/>
                    <a:pt x="278" y="161"/>
                  </a:cubicBezTo>
                  <a:close/>
                  <a:moveTo>
                    <a:pt x="255" y="190"/>
                  </a:move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6" y="190"/>
                    <a:pt x="256" y="190"/>
                    <a:pt x="256" y="190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5" y="190"/>
                    <a:pt x="255" y="190"/>
                    <a:pt x="255" y="190"/>
                  </a:cubicBezTo>
                  <a:close/>
                  <a:moveTo>
                    <a:pt x="242" y="171"/>
                  </a:moveTo>
                  <a:cubicBezTo>
                    <a:pt x="242" y="171"/>
                    <a:pt x="242" y="171"/>
                    <a:pt x="242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ubicBezTo>
                    <a:pt x="242" y="171"/>
                    <a:pt x="242" y="171"/>
                    <a:pt x="242" y="171"/>
                  </a:cubicBezTo>
                  <a:close/>
                  <a:moveTo>
                    <a:pt x="239" y="175"/>
                  </a:moveTo>
                  <a:cubicBezTo>
                    <a:pt x="239" y="175"/>
                    <a:pt x="239" y="175"/>
                    <a:pt x="239" y="175"/>
                  </a:cubicBezTo>
                  <a:cubicBezTo>
                    <a:pt x="238" y="174"/>
                    <a:pt x="238" y="174"/>
                    <a:pt x="238" y="174"/>
                  </a:cubicBezTo>
                  <a:cubicBezTo>
                    <a:pt x="237" y="174"/>
                    <a:pt x="237" y="174"/>
                    <a:pt x="237" y="174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1"/>
                    <a:pt x="237" y="171"/>
                    <a:pt x="237" y="171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8" y="172"/>
                    <a:pt x="238" y="172"/>
                    <a:pt x="238" y="172"/>
                  </a:cubicBezTo>
                  <a:cubicBezTo>
                    <a:pt x="239" y="173"/>
                    <a:pt x="239" y="173"/>
                    <a:pt x="239" y="173"/>
                  </a:cubicBezTo>
                  <a:cubicBezTo>
                    <a:pt x="239" y="174"/>
                    <a:pt x="239" y="174"/>
                    <a:pt x="239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4"/>
                    <a:pt x="240" y="174"/>
                    <a:pt x="240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39" y="175"/>
                    <a:pt x="239" y="175"/>
                    <a:pt x="239" y="175"/>
                  </a:cubicBezTo>
                  <a:close/>
                  <a:moveTo>
                    <a:pt x="234" y="175"/>
                  </a:moveTo>
                  <a:cubicBezTo>
                    <a:pt x="234" y="174"/>
                    <a:pt x="234" y="174"/>
                    <a:pt x="234" y="174"/>
                  </a:cubicBezTo>
                  <a:cubicBezTo>
                    <a:pt x="234" y="174"/>
                    <a:pt x="234" y="174"/>
                    <a:pt x="234" y="174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5" y="172"/>
                    <a:pt x="235" y="172"/>
                    <a:pt x="235" y="172"/>
                  </a:cubicBezTo>
                  <a:cubicBezTo>
                    <a:pt x="234" y="172"/>
                    <a:pt x="234" y="172"/>
                    <a:pt x="234" y="172"/>
                  </a:cubicBezTo>
                  <a:cubicBezTo>
                    <a:pt x="234" y="173"/>
                    <a:pt x="234" y="173"/>
                    <a:pt x="234" y="173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4" y="175"/>
                    <a:pt x="234" y="175"/>
                    <a:pt x="234" y="175"/>
                  </a:cubicBezTo>
                  <a:cubicBezTo>
                    <a:pt x="234" y="175"/>
                    <a:pt x="234" y="175"/>
                    <a:pt x="234" y="175"/>
                  </a:cubicBezTo>
                  <a:close/>
                  <a:moveTo>
                    <a:pt x="233" y="156"/>
                  </a:moveTo>
                  <a:cubicBezTo>
                    <a:pt x="233" y="157"/>
                    <a:pt x="233" y="157"/>
                    <a:pt x="233" y="157"/>
                  </a:cubicBezTo>
                  <a:cubicBezTo>
                    <a:pt x="233" y="157"/>
                    <a:pt x="233" y="157"/>
                    <a:pt x="23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4" y="156"/>
                    <a:pt x="234" y="156"/>
                    <a:pt x="234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233" y="156"/>
                  </a:move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6" y="153"/>
                    <a:pt x="236" y="153"/>
                    <a:pt x="236" y="153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5" y="156"/>
                    <a:pt x="235" y="156"/>
                    <a:pt x="235" y="156"/>
                  </a:cubicBezTo>
                  <a:cubicBezTo>
                    <a:pt x="233" y="156"/>
                    <a:pt x="233" y="156"/>
                    <a:pt x="233" y="156"/>
                  </a:cubicBezTo>
                  <a:close/>
                  <a:moveTo>
                    <a:pt x="191" y="148"/>
                  </a:move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1" y="148"/>
                    <a:pt x="191" y="148"/>
                    <a:pt x="191" y="148"/>
                  </a:cubicBezTo>
                  <a:close/>
                  <a:moveTo>
                    <a:pt x="155" y="138"/>
                  </a:moveTo>
                  <a:cubicBezTo>
                    <a:pt x="155" y="138"/>
                    <a:pt x="155" y="138"/>
                    <a:pt x="155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5" y="138"/>
                    <a:pt x="155" y="138"/>
                    <a:pt x="155" y="138"/>
                  </a:cubicBezTo>
                  <a:close/>
                  <a:moveTo>
                    <a:pt x="152" y="140"/>
                  </a:moveTo>
                  <a:cubicBezTo>
                    <a:pt x="153" y="140"/>
                    <a:pt x="153" y="140"/>
                    <a:pt x="153" y="140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40"/>
                    <a:pt x="152" y="140"/>
                    <a:pt x="152" y="140"/>
                  </a:cubicBezTo>
                  <a:close/>
                  <a:moveTo>
                    <a:pt x="153" y="142"/>
                  </a:move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lose/>
                  <a:moveTo>
                    <a:pt x="153" y="143"/>
                  </a:moveTo>
                  <a:cubicBezTo>
                    <a:pt x="152" y="142"/>
                    <a:pt x="152" y="142"/>
                    <a:pt x="152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3" y="143"/>
                    <a:pt x="153" y="143"/>
                    <a:pt x="153" y="143"/>
                  </a:cubicBezTo>
                  <a:close/>
                  <a:moveTo>
                    <a:pt x="154" y="145"/>
                  </a:move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4" y="145"/>
                    <a:pt x="154" y="145"/>
                    <a:pt x="154" y="145"/>
                  </a:cubicBezTo>
                  <a:close/>
                  <a:moveTo>
                    <a:pt x="153" y="149"/>
                  </a:moveTo>
                  <a:cubicBezTo>
                    <a:pt x="153" y="148"/>
                    <a:pt x="153" y="148"/>
                    <a:pt x="153" y="148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8"/>
                    <a:pt x="154" y="148"/>
                    <a:pt x="154" y="148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4" y="149"/>
                    <a:pt x="154" y="149"/>
                    <a:pt x="154" y="149"/>
                  </a:cubicBezTo>
                  <a:cubicBezTo>
                    <a:pt x="153" y="149"/>
                    <a:pt x="153" y="149"/>
                    <a:pt x="153" y="149"/>
                  </a:cubicBezTo>
                  <a:close/>
                  <a:moveTo>
                    <a:pt x="186" y="131"/>
                  </a:move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131"/>
                    <a:pt x="186" y="131"/>
                    <a:pt x="186" y="131"/>
                  </a:cubicBezTo>
                  <a:close/>
                  <a:moveTo>
                    <a:pt x="197" y="125"/>
                  </a:moveTo>
                  <a:cubicBezTo>
                    <a:pt x="197" y="124"/>
                    <a:pt x="197" y="124"/>
                    <a:pt x="197" y="124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7" y="125"/>
                    <a:pt x="197" y="125"/>
                    <a:pt x="197" y="125"/>
                  </a:cubicBezTo>
                  <a:close/>
                  <a:moveTo>
                    <a:pt x="185" y="137"/>
                  </a:move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3" y="133"/>
                    <a:pt x="183" y="133"/>
                    <a:pt x="183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1" y="134"/>
                    <a:pt x="181" y="134"/>
                    <a:pt x="181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1" y="132"/>
                    <a:pt x="181" y="132"/>
                    <a:pt x="181" y="132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5" y="130"/>
                    <a:pt x="185" y="130"/>
                    <a:pt x="185" y="130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1"/>
                    <a:pt x="187" y="131"/>
                    <a:pt x="187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1"/>
                    <a:pt x="188" y="131"/>
                    <a:pt x="188" y="131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93" y="130"/>
                    <a:pt x="193" y="130"/>
                    <a:pt x="193" y="130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1" y="127"/>
                    <a:pt x="191" y="127"/>
                    <a:pt x="191" y="127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89" y="120"/>
                    <a:pt x="189" y="120"/>
                    <a:pt x="189" y="120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89" y="122"/>
                    <a:pt x="189" y="122"/>
                    <a:pt x="189" y="122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7" y="121"/>
                    <a:pt x="187" y="121"/>
                    <a:pt x="187" y="121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85" y="117"/>
                    <a:pt x="185" y="117"/>
                    <a:pt x="185" y="117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8" y="114"/>
                    <a:pt x="188" y="114"/>
                    <a:pt x="188" y="114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8" y="112"/>
                    <a:pt x="188" y="112"/>
                    <a:pt x="188" y="112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8" y="109"/>
                    <a:pt x="188" y="109"/>
                    <a:pt x="188" y="109"/>
                  </a:cubicBezTo>
                  <a:cubicBezTo>
                    <a:pt x="188" y="108"/>
                    <a:pt x="188" y="108"/>
                    <a:pt x="188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2" y="98"/>
                    <a:pt x="192" y="98"/>
                    <a:pt x="192" y="98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2" y="97"/>
                    <a:pt x="192" y="97"/>
                    <a:pt x="192" y="97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6" y="93"/>
                    <a:pt x="186" y="93"/>
                    <a:pt x="186" y="93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0" y="104"/>
                    <a:pt x="180" y="104"/>
                    <a:pt x="180" y="104"/>
                  </a:cubicBezTo>
                  <a:cubicBezTo>
                    <a:pt x="181" y="104"/>
                    <a:pt x="181" y="104"/>
                    <a:pt x="181" y="104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0" y="107"/>
                    <a:pt x="180" y="107"/>
                    <a:pt x="180" y="107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80" y="109"/>
                    <a:pt x="180" y="109"/>
                    <a:pt x="180" y="109"/>
                  </a:cubicBezTo>
                  <a:cubicBezTo>
                    <a:pt x="179" y="109"/>
                    <a:pt x="179" y="109"/>
                    <a:pt x="179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8" y="109"/>
                    <a:pt x="178" y="109"/>
                    <a:pt x="178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9" y="100"/>
                    <a:pt x="179" y="100"/>
                    <a:pt x="179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9" y="99"/>
                    <a:pt x="179" y="99"/>
                    <a:pt x="179" y="99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6" y="97"/>
                    <a:pt x="176" y="97"/>
                    <a:pt x="176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5" y="98"/>
                    <a:pt x="175" y="98"/>
                    <a:pt x="175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8"/>
                    <a:pt x="176" y="98"/>
                    <a:pt x="176" y="98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4" y="99"/>
                    <a:pt x="174" y="99"/>
                    <a:pt x="174" y="99"/>
                  </a:cubicBezTo>
                  <a:cubicBezTo>
                    <a:pt x="173" y="100"/>
                    <a:pt x="173" y="100"/>
                    <a:pt x="173" y="100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3" y="98"/>
                    <a:pt x="173" y="98"/>
                    <a:pt x="173" y="98"/>
                  </a:cubicBezTo>
                  <a:cubicBezTo>
                    <a:pt x="172" y="98"/>
                    <a:pt x="172" y="98"/>
                    <a:pt x="172" y="98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0" y="97"/>
                    <a:pt x="170" y="97"/>
                    <a:pt x="170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2" y="95"/>
                    <a:pt x="172" y="95"/>
                    <a:pt x="172" y="95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cubicBezTo>
                    <a:pt x="169" y="91"/>
                    <a:pt x="169" y="91"/>
                    <a:pt x="169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8" y="91"/>
                    <a:pt x="168" y="91"/>
                    <a:pt x="168" y="91"/>
                  </a:cubicBezTo>
                  <a:cubicBezTo>
                    <a:pt x="167" y="92"/>
                    <a:pt x="167" y="92"/>
                    <a:pt x="167" y="92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1" y="94"/>
                    <a:pt x="161" y="94"/>
                    <a:pt x="161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2" y="92"/>
                    <a:pt x="162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64" y="90"/>
                    <a:pt x="164" y="90"/>
                    <a:pt x="164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89"/>
                    <a:pt x="166" y="89"/>
                    <a:pt x="166" y="89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0" y="99"/>
                    <a:pt x="140" y="99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0" y="102"/>
                    <a:pt x="140" y="102"/>
                    <a:pt x="140" y="102"/>
                  </a:cubicBezTo>
                  <a:cubicBezTo>
                    <a:pt x="142" y="103"/>
                    <a:pt x="142" y="103"/>
                    <a:pt x="142" y="103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7" y="102"/>
                    <a:pt x="147" y="102"/>
                    <a:pt x="147" y="102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5" y="104"/>
                    <a:pt x="145" y="104"/>
                    <a:pt x="145" y="104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5"/>
                    <a:pt x="142" y="105"/>
                    <a:pt x="14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5" y="115"/>
                    <a:pt x="155" y="115"/>
                    <a:pt x="155" y="115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7" y="117"/>
                    <a:pt x="157" y="117"/>
                    <a:pt x="157" y="117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7" y="119"/>
                    <a:pt x="157" y="119"/>
                    <a:pt x="157" y="119"/>
                  </a:cubicBezTo>
                  <a:cubicBezTo>
                    <a:pt x="156" y="119"/>
                    <a:pt x="156" y="119"/>
                    <a:pt x="156" y="119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3" y="119"/>
                    <a:pt x="153" y="119"/>
                    <a:pt x="153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7"/>
                    <a:pt x="135" y="117"/>
                    <a:pt x="135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4" y="127"/>
                    <a:pt x="144" y="127"/>
                    <a:pt x="144" y="127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9" y="134"/>
                    <a:pt x="149" y="134"/>
                    <a:pt x="149" y="134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4" y="135"/>
                    <a:pt x="154" y="135"/>
                    <a:pt x="154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2" y="133"/>
                    <a:pt x="162" y="133"/>
                    <a:pt x="162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7" y="132"/>
                    <a:pt x="167" y="132"/>
                    <a:pt x="167" y="132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70" y="131"/>
                    <a:pt x="170" y="131"/>
                    <a:pt x="170" y="131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0" y="133"/>
                    <a:pt x="170" y="133"/>
                    <a:pt x="170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1" y="133"/>
                    <a:pt x="171" y="133"/>
                    <a:pt x="171" y="133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4"/>
                    <a:pt x="173" y="134"/>
                    <a:pt x="173" y="134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6"/>
                    <a:pt x="173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6" y="137"/>
                    <a:pt x="176" y="137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78" y="137"/>
                    <a:pt x="178" y="137"/>
                  </a:cubicBezTo>
                  <a:cubicBezTo>
                    <a:pt x="178" y="138"/>
                    <a:pt x="178" y="138"/>
                    <a:pt x="178" y="138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7"/>
                    <a:pt x="180" y="137"/>
                    <a:pt x="180" y="137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0" y="138"/>
                    <a:pt x="180" y="138"/>
                    <a:pt x="180" y="138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2" y="138"/>
                    <a:pt x="182" y="138"/>
                    <a:pt x="182" y="138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3" y="137"/>
                    <a:pt x="183" y="137"/>
                    <a:pt x="183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5" y="137"/>
                    <a:pt x="185" y="137"/>
                    <a:pt x="185" y="137"/>
                  </a:cubicBezTo>
                  <a:close/>
                  <a:moveTo>
                    <a:pt x="267" y="165"/>
                  </a:moveTo>
                  <a:cubicBezTo>
                    <a:pt x="268" y="165"/>
                    <a:pt x="268" y="165"/>
                    <a:pt x="268" y="165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1" y="158"/>
                    <a:pt x="271" y="158"/>
                    <a:pt x="271" y="158"/>
                  </a:cubicBezTo>
                  <a:cubicBezTo>
                    <a:pt x="272" y="158"/>
                    <a:pt x="272" y="158"/>
                    <a:pt x="272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7" y="159"/>
                    <a:pt x="277" y="159"/>
                    <a:pt x="277" y="159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5" y="164"/>
                    <a:pt x="275" y="164"/>
                    <a:pt x="275" y="164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4" y="165"/>
                    <a:pt x="274" y="165"/>
                    <a:pt x="274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6"/>
                    <a:pt x="271" y="166"/>
                    <a:pt x="271" y="166"/>
                  </a:cubicBezTo>
                  <a:cubicBezTo>
                    <a:pt x="270" y="166"/>
                    <a:pt x="270" y="166"/>
                    <a:pt x="270" y="166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267" y="165"/>
                    <a:pt x="267" y="165"/>
                    <a:pt x="267" y="165"/>
                  </a:cubicBezTo>
                  <a:close/>
                  <a:moveTo>
                    <a:pt x="189" y="135"/>
                  </a:move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3"/>
                    <a:pt x="190" y="133"/>
                    <a:pt x="190" y="133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89" y="134"/>
                    <a:pt x="189" y="134"/>
                    <a:pt x="189" y="134"/>
                  </a:cubicBezTo>
                  <a:cubicBezTo>
                    <a:pt x="189" y="135"/>
                    <a:pt x="189" y="135"/>
                    <a:pt x="189" y="135"/>
                  </a:cubicBezTo>
                  <a:cubicBezTo>
                    <a:pt x="189" y="135"/>
                    <a:pt x="189" y="135"/>
                    <a:pt x="189" y="135"/>
                  </a:cubicBezTo>
                  <a:close/>
                  <a:moveTo>
                    <a:pt x="181" y="141"/>
                  </a:moveTo>
                  <a:cubicBezTo>
                    <a:pt x="182" y="141"/>
                    <a:pt x="182" y="141"/>
                    <a:pt x="182" y="141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2" y="139"/>
                    <a:pt x="182" y="139"/>
                    <a:pt x="182" y="139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80" y="140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41"/>
                    <a:pt x="181" y="141"/>
                    <a:pt x="181" y="141"/>
                  </a:cubicBezTo>
                  <a:close/>
                  <a:moveTo>
                    <a:pt x="190" y="140"/>
                  </a:moveTo>
                  <a:cubicBezTo>
                    <a:pt x="189" y="140"/>
                    <a:pt x="189" y="140"/>
                    <a:pt x="189" y="140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ubicBezTo>
                    <a:pt x="189" y="139"/>
                    <a:pt x="189" y="139"/>
                    <a:pt x="189" y="139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190" y="140"/>
                    <a:pt x="190" y="140"/>
                    <a:pt x="190" y="140"/>
                  </a:cubicBezTo>
                  <a:close/>
                  <a:moveTo>
                    <a:pt x="191" y="139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138"/>
                    <a:pt x="191" y="138"/>
                    <a:pt x="191" y="138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192" y="138"/>
                    <a:pt x="191" y="139"/>
                    <a:pt x="191" y="139"/>
                  </a:cubicBezTo>
                  <a:close/>
                  <a:moveTo>
                    <a:pt x="208" y="139"/>
                  </a:moveTo>
                  <a:cubicBezTo>
                    <a:pt x="208" y="137"/>
                    <a:pt x="208" y="137"/>
                    <a:pt x="208" y="137"/>
                  </a:cubicBezTo>
                  <a:cubicBezTo>
                    <a:pt x="209" y="137"/>
                    <a:pt x="209" y="137"/>
                    <a:pt x="209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lose/>
                  <a:moveTo>
                    <a:pt x="207" y="138"/>
                  </a:moveTo>
                  <a:cubicBezTo>
                    <a:pt x="207" y="138"/>
                    <a:pt x="207" y="138"/>
                    <a:pt x="207" y="138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8"/>
                    <a:pt x="207" y="138"/>
                    <a:pt x="207" y="138"/>
                  </a:cubicBezTo>
                  <a:close/>
                  <a:moveTo>
                    <a:pt x="206" y="145"/>
                  </a:moveTo>
                  <a:cubicBezTo>
                    <a:pt x="207" y="144"/>
                    <a:pt x="207" y="144"/>
                    <a:pt x="207" y="144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1"/>
                    <a:pt x="206" y="141"/>
                    <a:pt x="206" y="141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3" y="132"/>
                    <a:pt x="203" y="132"/>
                    <a:pt x="203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4" y="141"/>
                    <a:pt x="194" y="141"/>
                    <a:pt x="194" y="141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204" y="145"/>
                    <a:pt x="204" y="145"/>
                    <a:pt x="204" y="145"/>
                  </a:cubicBezTo>
                  <a:cubicBezTo>
                    <a:pt x="205" y="145"/>
                    <a:pt x="205" y="145"/>
                    <a:pt x="205" y="145"/>
                  </a:cubicBezTo>
                  <a:cubicBezTo>
                    <a:pt x="206" y="144"/>
                    <a:pt x="206" y="144"/>
                    <a:pt x="206" y="144"/>
                  </a:cubicBezTo>
                  <a:cubicBezTo>
                    <a:pt x="206" y="145"/>
                    <a:pt x="206" y="145"/>
                    <a:pt x="206" y="145"/>
                  </a:cubicBezTo>
                  <a:close/>
                  <a:moveTo>
                    <a:pt x="297" y="139"/>
                  </a:moveTo>
                  <a:cubicBezTo>
                    <a:pt x="297" y="139"/>
                    <a:pt x="297" y="139"/>
                    <a:pt x="297" y="139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8" y="137"/>
                    <a:pt x="298" y="137"/>
                    <a:pt x="298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299" y="138"/>
                    <a:pt x="299" y="138"/>
                    <a:pt x="299" y="138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39"/>
                    <a:pt x="297" y="139"/>
                    <a:pt x="297" y="139"/>
                  </a:cubicBezTo>
                  <a:close/>
                  <a:moveTo>
                    <a:pt x="295" y="209"/>
                  </a:move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1" y="208"/>
                    <a:pt x="291" y="208"/>
                    <a:pt x="291" y="208"/>
                  </a:cubicBezTo>
                  <a:cubicBezTo>
                    <a:pt x="290" y="207"/>
                    <a:pt x="290" y="207"/>
                    <a:pt x="290" y="207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9" y="206"/>
                    <a:pt x="289" y="206"/>
                    <a:pt x="289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6" y="206"/>
                    <a:pt x="286" y="206"/>
                    <a:pt x="286" y="206"/>
                  </a:cubicBezTo>
                  <a:cubicBezTo>
                    <a:pt x="286" y="205"/>
                    <a:pt x="286" y="205"/>
                    <a:pt x="286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5" y="205"/>
                    <a:pt x="285" y="205"/>
                    <a:pt x="285" y="205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4" y="204"/>
                    <a:pt x="284" y="204"/>
                    <a:pt x="284" y="204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3" y="202"/>
                    <a:pt x="283" y="202"/>
                    <a:pt x="283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2" y="202"/>
                    <a:pt x="282" y="202"/>
                    <a:pt x="282" y="202"/>
                  </a:cubicBezTo>
                  <a:cubicBezTo>
                    <a:pt x="281" y="202"/>
                    <a:pt x="281" y="202"/>
                    <a:pt x="281" y="202"/>
                  </a:cubicBezTo>
                  <a:cubicBezTo>
                    <a:pt x="280" y="201"/>
                    <a:pt x="280" y="201"/>
                    <a:pt x="280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0"/>
                    <a:pt x="279" y="200"/>
                    <a:pt x="279" y="200"/>
                  </a:cubicBezTo>
                  <a:cubicBezTo>
                    <a:pt x="278" y="200"/>
                    <a:pt x="278" y="200"/>
                    <a:pt x="278" y="200"/>
                  </a:cubicBezTo>
                  <a:cubicBezTo>
                    <a:pt x="278" y="199"/>
                    <a:pt x="278" y="199"/>
                    <a:pt x="278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7" y="199"/>
                    <a:pt x="277" y="199"/>
                    <a:pt x="277" y="199"/>
                  </a:cubicBezTo>
                  <a:cubicBezTo>
                    <a:pt x="276" y="198"/>
                    <a:pt x="276" y="198"/>
                    <a:pt x="276" y="198"/>
                  </a:cubicBezTo>
                  <a:cubicBezTo>
                    <a:pt x="276" y="197"/>
                    <a:pt x="276" y="197"/>
                    <a:pt x="276" y="197"/>
                  </a:cubicBezTo>
                  <a:cubicBezTo>
                    <a:pt x="275" y="197"/>
                    <a:pt x="275" y="197"/>
                    <a:pt x="275" y="197"/>
                  </a:cubicBezTo>
                  <a:cubicBezTo>
                    <a:pt x="276" y="196"/>
                    <a:pt x="276" y="196"/>
                    <a:pt x="276" y="196"/>
                  </a:cubicBezTo>
                  <a:cubicBezTo>
                    <a:pt x="277" y="197"/>
                    <a:pt x="277" y="197"/>
                    <a:pt x="277" y="197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79" y="195"/>
                    <a:pt x="279" y="195"/>
                    <a:pt x="279" y="195"/>
                  </a:cubicBezTo>
                  <a:cubicBezTo>
                    <a:pt x="277" y="195"/>
                    <a:pt x="277" y="195"/>
                    <a:pt x="277" y="195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4"/>
                    <a:pt x="277" y="194"/>
                    <a:pt x="277" y="194"/>
                  </a:cubicBezTo>
                  <a:cubicBezTo>
                    <a:pt x="277" y="193"/>
                    <a:pt x="277" y="193"/>
                    <a:pt x="277" y="193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4"/>
                    <a:pt x="276" y="194"/>
                    <a:pt x="276" y="194"/>
                  </a:cubicBezTo>
                  <a:cubicBezTo>
                    <a:pt x="276" y="195"/>
                    <a:pt x="276" y="195"/>
                    <a:pt x="276" y="195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6" y="193"/>
                    <a:pt x="276" y="193"/>
                    <a:pt x="276" y="193"/>
                  </a:cubicBezTo>
                  <a:cubicBezTo>
                    <a:pt x="276" y="192"/>
                    <a:pt x="276" y="192"/>
                    <a:pt x="276" y="192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3"/>
                    <a:pt x="275" y="193"/>
                    <a:pt x="275" y="193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4" y="192"/>
                    <a:pt x="274" y="192"/>
                    <a:pt x="274" y="192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0"/>
                    <a:pt x="274" y="190"/>
                    <a:pt x="274" y="190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3" y="189"/>
                    <a:pt x="273" y="189"/>
                    <a:pt x="273" y="189"/>
                  </a:cubicBezTo>
                  <a:cubicBezTo>
                    <a:pt x="274" y="188"/>
                    <a:pt x="274" y="188"/>
                    <a:pt x="274" y="188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9"/>
                    <a:pt x="272" y="189"/>
                    <a:pt x="272" y="189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9"/>
                    <a:pt x="270" y="189"/>
                    <a:pt x="270" y="189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70" y="187"/>
                    <a:pt x="270" y="187"/>
                    <a:pt x="270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6" y="188"/>
                    <a:pt x="266" y="188"/>
                    <a:pt x="266" y="188"/>
                  </a:cubicBezTo>
                  <a:cubicBezTo>
                    <a:pt x="265" y="187"/>
                    <a:pt x="265" y="187"/>
                    <a:pt x="265" y="187"/>
                  </a:cubicBezTo>
                  <a:cubicBezTo>
                    <a:pt x="264" y="186"/>
                    <a:pt x="264" y="186"/>
                    <a:pt x="264" y="186"/>
                  </a:cubicBezTo>
                  <a:cubicBezTo>
                    <a:pt x="264" y="187"/>
                    <a:pt x="264" y="187"/>
                    <a:pt x="264" y="187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3" y="188"/>
                    <a:pt x="263" y="188"/>
                    <a:pt x="263" y="188"/>
                  </a:cubicBezTo>
                  <a:cubicBezTo>
                    <a:pt x="262" y="188"/>
                    <a:pt x="262" y="188"/>
                    <a:pt x="262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60" y="189"/>
                    <a:pt x="260" y="189"/>
                    <a:pt x="260" y="189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58" y="189"/>
                    <a:pt x="258" y="189"/>
                    <a:pt x="258" y="189"/>
                  </a:cubicBezTo>
                  <a:cubicBezTo>
                    <a:pt x="258" y="188"/>
                    <a:pt x="258" y="188"/>
                    <a:pt x="258" y="188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7" y="187"/>
                    <a:pt x="257" y="187"/>
                    <a:pt x="257" y="187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5" y="185"/>
                    <a:pt x="255" y="185"/>
                    <a:pt x="255" y="185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4"/>
                    <a:pt x="256" y="184"/>
                    <a:pt x="256" y="184"/>
                  </a:cubicBezTo>
                  <a:cubicBezTo>
                    <a:pt x="256" y="183"/>
                    <a:pt x="256" y="183"/>
                    <a:pt x="256" y="183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8" y="182"/>
                    <a:pt x="258" y="182"/>
                    <a:pt x="258" y="182"/>
                  </a:cubicBezTo>
                  <a:cubicBezTo>
                    <a:pt x="259" y="182"/>
                    <a:pt x="259" y="182"/>
                    <a:pt x="259" y="182"/>
                  </a:cubicBezTo>
                  <a:cubicBezTo>
                    <a:pt x="260" y="182"/>
                    <a:pt x="260" y="182"/>
                    <a:pt x="260" y="182"/>
                  </a:cubicBezTo>
                  <a:cubicBezTo>
                    <a:pt x="260" y="181"/>
                    <a:pt x="260" y="181"/>
                    <a:pt x="260" y="181"/>
                  </a:cubicBezTo>
                  <a:cubicBezTo>
                    <a:pt x="259" y="181"/>
                    <a:pt x="259" y="181"/>
                    <a:pt x="259" y="181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80"/>
                    <a:pt x="261" y="180"/>
                    <a:pt x="261" y="180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63" y="181"/>
                    <a:pt x="263" y="181"/>
                    <a:pt x="263" y="181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5" y="182"/>
                    <a:pt x="265" y="182"/>
                    <a:pt x="265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8" y="182"/>
                    <a:pt x="268" y="182"/>
                    <a:pt x="268" y="182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69" y="181"/>
                    <a:pt x="269" y="181"/>
                    <a:pt x="269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70" y="182"/>
                    <a:pt x="270" y="182"/>
                    <a:pt x="270" y="182"/>
                  </a:cubicBezTo>
                  <a:cubicBezTo>
                    <a:pt x="271" y="182"/>
                    <a:pt x="271" y="182"/>
                    <a:pt x="271" y="182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2" y="181"/>
                    <a:pt x="272" y="181"/>
                    <a:pt x="272" y="181"/>
                  </a:cubicBezTo>
                  <a:cubicBezTo>
                    <a:pt x="273" y="180"/>
                    <a:pt x="273" y="180"/>
                    <a:pt x="273" y="180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3" y="182"/>
                    <a:pt x="273" y="182"/>
                    <a:pt x="273" y="182"/>
                  </a:cubicBezTo>
                  <a:cubicBezTo>
                    <a:pt x="274" y="182"/>
                    <a:pt x="274" y="182"/>
                    <a:pt x="274" y="182"/>
                  </a:cubicBezTo>
                  <a:cubicBezTo>
                    <a:pt x="274" y="181"/>
                    <a:pt x="274" y="181"/>
                    <a:pt x="274" y="181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81"/>
                    <a:pt x="275" y="181"/>
                    <a:pt x="275" y="181"/>
                  </a:cubicBezTo>
                  <a:cubicBezTo>
                    <a:pt x="275" y="179"/>
                    <a:pt x="275" y="179"/>
                    <a:pt x="275" y="179"/>
                  </a:cubicBezTo>
                  <a:cubicBezTo>
                    <a:pt x="274" y="178"/>
                    <a:pt x="274" y="178"/>
                    <a:pt x="274" y="178"/>
                  </a:cubicBezTo>
                  <a:cubicBezTo>
                    <a:pt x="274" y="177"/>
                    <a:pt x="274" y="177"/>
                    <a:pt x="274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74" y="176"/>
                    <a:pt x="274" y="176"/>
                    <a:pt x="274" y="176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6" y="175"/>
                    <a:pt x="276" y="175"/>
                    <a:pt x="276" y="175"/>
                  </a:cubicBezTo>
                  <a:cubicBezTo>
                    <a:pt x="277" y="174"/>
                    <a:pt x="277" y="174"/>
                    <a:pt x="277" y="174"/>
                  </a:cubicBezTo>
                  <a:cubicBezTo>
                    <a:pt x="278" y="173"/>
                    <a:pt x="278" y="173"/>
                    <a:pt x="278" y="173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79" y="172"/>
                    <a:pt x="279" y="172"/>
                    <a:pt x="279" y="172"/>
                  </a:cubicBezTo>
                  <a:cubicBezTo>
                    <a:pt x="280" y="173"/>
                    <a:pt x="280" y="173"/>
                    <a:pt x="280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80" y="172"/>
                    <a:pt x="280" y="172"/>
                    <a:pt x="280" y="172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81" y="170"/>
                    <a:pt x="281" y="170"/>
                    <a:pt x="281" y="170"/>
                  </a:cubicBezTo>
                  <a:cubicBezTo>
                    <a:pt x="282" y="170"/>
                    <a:pt x="282" y="170"/>
                    <a:pt x="282" y="170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83" y="170"/>
                    <a:pt x="283" y="170"/>
                    <a:pt x="283" y="170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5" y="169"/>
                    <a:pt x="285" y="169"/>
                    <a:pt x="285" y="169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5" y="167"/>
                    <a:pt x="285" y="167"/>
                    <a:pt x="285" y="167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6"/>
                    <a:pt x="285" y="166"/>
                    <a:pt x="285" y="166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5"/>
                    <a:pt x="285" y="165"/>
                    <a:pt x="285" y="165"/>
                  </a:cubicBezTo>
                  <a:cubicBezTo>
                    <a:pt x="285" y="164"/>
                    <a:pt x="285" y="164"/>
                    <a:pt x="285" y="164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3"/>
                    <a:pt x="285" y="163"/>
                    <a:pt x="285" y="163"/>
                  </a:cubicBezTo>
                  <a:cubicBezTo>
                    <a:pt x="285" y="162"/>
                    <a:pt x="285" y="162"/>
                    <a:pt x="285" y="162"/>
                  </a:cubicBezTo>
                  <a:cubicBezTo>
                    <a:pt x="286" y="162"/>
                    <a:pt x="286" y="162"/>
                    <a:pt x="286" y="162"/>
                  </a:cubicBezTo>
                  <a:cubicBezTo>
                    <a:pt x="286" y="161"/>
                    <a:pt x="286" y="161"/>
                    <a:pt x="286" y="161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3" y="160"/>
                    <a:pt x="283" y="160"/>
                    <a:pt x="283" y="160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2" y="159"/>
                    <a:pt x="282" y="159"/>
                    <a:pt x="282" y="159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283" y="157"/>
                    <a:pt x="283" y="157"/>
                    <a:pt x="283" y="157"/>
                  </a:cubicBezTo>
                  <a:cubicBezTo>
                    <a:pt x="283" y="156"/>
                    <a:pt x="283" y="156"/>
                    <a:pt x="283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1" y="157"/>
                    <a:pt x="281" y="157"/>
                  </a:cubicBezTo>
                  <a:cubicBezTo>
                    <a:pt x="280" y="157"/>
                    <a:pt x="280" y="157"/>
                    <a:pt x="280" y="157"/>
                  </a:cubicBezTo>
                  <a:cubicBezTo>
                    <a:pt x="280" y="156"/>
                    <a:pt x="280" y="156"/>
                    <a:pt x="280" y="156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81" y="155"/>
                    <a:pt x="281" y="155"/>
                    <a:pt x="281" y="155"/>
                  </a:cubicBezTo>
                  <a:cubicBezTo>
                    <a:pt x="279" y="155"/>
                    <a:pt x="279" y="155"/>
                    <a:pt x="279" y="155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4"/>
                    <a:pt x="280" y="154"/>
                    <a:pt x="280" y="154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3"/>
                    <a:pt x="281" y="153"/>
                    <a:pt x="281" y="153"/>
                  </a:cubicBezTo>
                  <a:cubicBezTo>
                    <a:pt x="281" y="152"/>
                    <a:pt x="281" y="152"/>
                    <a:pt x="281" y="152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8" y="154"/>
                    <a:pt x="278" y="154"/>
                    <a:pt x="278" y="154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7" y="154"/>
                    <a:pt x="277" y="154"/>
                    <a:pt x="277" y="154"/>
                  </a:cubicBezTo>
                  <a:cubicBezTo>
                    <a:pt x="276" y="154"/>
                    <a:pt x="276" y="154"/>
                    <a:pt x="276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4" y="155"/>
                    <a:pt x="274" y="155"/>
                    <a:pt x="274" y="155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5" y="153"/>
                    <a:pt x="275" y="153"/>
                    <a:pt x="275" y="153"/>
                  </a:cubicBezTo>
                  <a:cubicBezTo>
                    <a:pt x="274" y="153"/>
                    <a:pt x="274" y="153"/>
                    <a:pt x="274" y="153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76" y="152"/>
                    <a:pt x="276" y="152"/>
                    <a:pt x="276" y="152"/>
                  </a:cubicBezTo>
                  <a:cubicBezTo>
                    <a:pt x="276" y="153"/>
                    <a:pt x="276" y="153"/>
                    <a:pt x="276" y="153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277" y="152"/>
                    <a:pt x="277" y="152"/>
                    <a:pt x="277" y="152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8" y="151"/>
                    <a:pt x="278" y="151"/>
                    <a:pt x="278" y="151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7" y="150"/>
                    <a:pt x="277" y="150"/>
                    <a:pt x="277" y="150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9"/>
                    <a:pt x="276" y="149"/>
                    <a:pt x="276" y="149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4" y="148"/>
                    <a:pt x="274" y="148"/>
                    <a:pt x="274" y="148"/>
                  </a:cubicBezTo>
                  <a:cubicBezTo>
                    <a:pt x="274" y="147"/>
                    <a:pt x="274" y="147"/>
                    <a:pt x="274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6"/>
                    <a:pt x="276" y="146"/>
                    <a:pt x="276" y="146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4" y="145"/>
                    <a:pt x="274" y="145"/>
                    <a:pt x="274" y="145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73" y="145"/>
                    <a:pt x="273" y="145"/>
                    <a:pt x="273" y="145"/>
                  </a:cubicBezTo>
                  <a:cubicBezTo>
                    <a:pt x="274" y="144"/>
                    <a:pt x="274" y="144"/>
                    <a:pt x="274" y="144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75" y="142"/>
                    <a:pt x="275" y="142"/>
                    <a:pt x="275" y="142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4" y="140"/>
                    <a:pt x="274" y="140"/>
                    <a:pt x="274" y="140"/>
                  </a:cubicBezTo>
                  <a:cubicBezTo>
                    <a:pt x="273" y="140"/>
                    <a:pt x="273" y="140"/>
                    <a:pt x="273" y="140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3" y="141"/>
                    <a:pt x="273" y="141"/>
                    <a:pt x="273" y="141"/>
                  </a:cubicBezTo>
                  <a:cubicBezTo>
                    <a:pt x="272" y="140"/>
                    <a:pt x="272" y="140"/>
                    <a:pt x="272" y="140"/>
                  </a:cubicBezTo>
                  <a:cubicBezTo>
                    <a:pt x="272" y="139"/>
                    <a:pt x="272" y="139"/>
                    <a:pt x="272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38"/>
                    <a:pt x="271" y="138"/>
                    <a:pt x="271" y="138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7"/>
                    <a:pt x="272" y="137"/>
                    <a:pt x="272" y="137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0" y="138"/>
                    <a:pt x="270" y="138"/>
                    <a:pt x="270" y="138"/>
                  </a:cubicBezTo>
                  <a:cubicBezTo>
                    <a:pt x="270" y="137"/>
                    <a:pt x="270" y="137"/>
                    <a:pt x="270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8"/>
                    <a:pt x="269" y="138"/>
                    <a:pt x="269" y="138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0" y="141"/>
                    <a:pt x="270" y="141"/>
                    <a:pt x="270" y="141"/>
                  </a:cubicBezTo>
                  <a:cubicBezTo>
                    <a:pt x="271" y="141"/>
                    <a:pt x="271" y="141"/>
                    <a:pt x="271" y="141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70" y="143"/>
                    <a:pt x="270" y="143"/>
                    <a:pt x="270" y="143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7" y="144"/>
                    <a:pt x="267" y="144"/>
                    <a:pt x="267" y="144"/>
                  </a:cubicBezTo>
                  <a:cubicBezTo>
                    <a:pt x="266" y="144"/>
                    <a:pt x="266" y="144"/>
                    <a:pt x="266" y="144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42"/>
                    <a:pt x="266" y="142"/>
                    <a:pt x="266" y="142"/>
                  </a:cubicBezTo>
                  <a:cubicBezTo>
                    <a:pt x="264" y="142"/>
                    <a:pt x="264" y="142"/>
                    <a:pt x="264" y="142"/>
                  </a:cubicBezTo>
                  <a:cubicBezTo>
                    <a:pt x="263" y="141"/>
                    <a:pt x="263" y="141"/>
                    <a:pt x="263" y="141"/>
                  </a:cubicBezTo>
                  <a:cubicBezTo>
                    <a:pt x="262" y="141"/>
                    <a:pt x="262" y="141"/>
                    <a:pt x="262" y="141"/>
                  </a:cubicBezTo>
                  <a:cubicBezTo>
                    <a:pt x="262" y="143"/>
                    <a:pt x="262" y="143"/>
                    <a:pt x="262" y="143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2"/>
                    <a:pt x="261" y="142"/>
                    <a:pt x="261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6" y="138"/>
                    <a:pt x="256" y="138"/>
                    <a:pt x="256" y="138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1"/>
                    <a:pt x="259" y="141"/>
                    <a:pt x="259" y="141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9" y="142"/>
                    <a:pt x="259" y="142"/>
                    <a:pt x="259" y="142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7" y="142"/>
                    <a:pt x="257" y="142"/>
                    <a:pt x="257" y="142"/>
                  </a:cubicBezTo>
                  <a:cubicBezTo>
                    <a:pt x="256" y="142"/>
                    <a:pt x="256" y="142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54" y="141"/>
                    <a:pt x="254" y="141"/>
                    <a:pt x="254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2" y="141"/>
                    <a:pt x="252" y="141"/>
                    <a:pt x="252" y="141"/>
                  </a:cubicBezTo>
                  <a:cubicBezTo>
                    <a:pt x="251" y="140"/>
                    <a:pt x="251" y="140"/>
                    <a:pt x="251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0" y="137"/>
                    <a:pt x="250" y="137"/>
                    <a:pt x="250" y="137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4" y="138"/>
                    <a:pt x="244" y="138"/>
                    <a:pt x="244" y="138"/>
                  </a:cubicBezTo>
                  <a:cubicBezTo>
                    <a:pt x="244" y="137"/>
                    <a:pt x="244" y="137"/>
                    <a:pt x="244" y="137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4" y="136"/>
                    <a:pt x="244" y="136"/>
                    <a:pt x="244" y="136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5" y="134"/>
                    <a:pt x="245" y="134"/>
                    <a:pt x="245" y="134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3" y="136"/>
                    <a:pt x="243" y="136"/>
                    <a:pt x="243" y="136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3" y="135"/>
                    <a:pt x="243" y="135"/>
                    <a:pt x="243" y="135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6"/>
                    <a:pt x="242" y="136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7" y="132"/>
                    <a:pt x="237" y="132"/>
                    <a:pt x="237" y="132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8"/>
                    <a:pt x="239" y="128"/>
                    <a:pt x="239" y="128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40" y="129"/>
                    <a:pt x="240" y="129"/>
                    <a:pt x="240" y="129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3" y="130"/>
                    <a:pt x="243" y="130"/>
                    <a:pt x="243" y="130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5" y="129"/>
                    <a:pt x="245" y="129"/>
                    <a:pt x="245" y="129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1" y="126"/>
                    <a:pt x="241" y="126"/>
                    <a:pt x="241" y="126"/>
                  </a:cubicBezTo>
                  <a:cubicBezTo>
                    <a:pt x="240" y="126"/>
                    <a:pt x="240" y="126"/>
                    <a:pt x="240" y="126"/>
                  </a:cubicBezTo>
                  <a:cubicBezTo>
                    <a:pt x="239" y="126"/>
                    <a:pt x="239" y="126"/>
                    <a:pt x="239" y="126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6" y="124"/>
                    <a:pt x="236" y="124"/>
                    <a:pt x="236" y="124"/>
                  </a:cubicBezTo>
                  <a:cubicBezTo>
                    <a:pt x="237" y="123"/>
                    <a:pt x="237" y="123"/>
                    <a:pt x="237" y="123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7" y="122"/>
                    <a:pt x="237" y="122"/>
                    <a:pt x="237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40" y="118"/>
                    <a:pt x="240" y="118"/>
                    <a:pt x="240" y="118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2" y="116"/>
                    <a:pt x="242" y="116"/>
                    <a:pt x="242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3" y="113"/>
                    <a:pt x="243" y="113"/>
                    <a:pt x="243" y="113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4" y="112"/>
                    <a:pt x="244" y="112"/>
                    <a:pt x="244" y="112"/>
                  </a:cubicBezTo>
                  <a:cubicBezTo>
                    <a:pt x="245" y="112"/>
                    <a:pt x="245" y="112"/>
                    <a:pt x="245" y="112"/>
                  </a:cubicBezTo>
                  <a:cubicBezTo>
                    <a:pt x="245" y="111"/>
                    <a:pt x="245" y="111"/>
                    <a:pt x="245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6" y="111"/>
                    <a:pt x="246" y="111"/>
                    <a:pt x="246" y="111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9" y="108"/>
                    <a:pt x="249" y="108"/>
                    <a:pt x="249" y="108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1" y="106"/>
                    <a:pt x="251" y="106"/>
                    <a:pt x="251" y="106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8" y="103"/>
                    <a:pt x="258" y="103"/>
                    <a:pt x="258" y="103"/>
                  </a:cubicBezTo>
                  <a:cubicBezTo>
                    <a:pt x="259" y="103"/>
                    <a:pt x="259" y="103"/>
                    <a:pt x="259" y="103"/>
                  </a:cubicBezTo>
                  <a:cubicBezTo>
                    <a:pt x="260" y="103"/>
                    <a:pt x="260" y="103"/>
                    <a:pt x="260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1" y="103"/>
                    <a:pt x="261" y="103"/>
                    <a:pt x="261" y="103"/>
                  </a:cubicBezTo>
                  <a:cubicBezTo>
                    <a:pt x="262" y="103"/>
                    <a:pt x="262" y="103"/>
                    <a:pt x="262" y="103"/>
                  </a:cubicBezTo>
                  <a:cubicBezTo>
                    <a:pt x="263" y="104"/>
                    <a:pt x="263" y="104"/>
                    <a:pt x="263" y="104"/>
                  </a:cubicBezTo>
                  <a:cubicBezTo>
                    <a:pt x="265" y="104"/>
                    <a:pt x="265" y="104"/>
                    <a:pt x="265" y="104"/>
                  </a:cubicBezTo>
                  <a:cubicBezTo>
                    <a:pt x="265" y="105"/>
                    <a:pt x="265" y="105"/>
                    <a:pt x="265" y="105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63" y="106"/>
                    <a:pt x="263" y="106"/>
                    <a:pt x="263" y="106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56" y="111"/>
                    <a:pt x="256" y="111"/>
                    <a:pt x="256" y="111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5" y="112"/>
                    <a:pt x="255" y="112"/>
                    <a:pt x="255" y="112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6"/>
                    <a:pt x="254" y="116"/>
                    <a:pt x="254" y="116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20"/>
                    <a:pt x="252" y="120"/>
                    <a:pt x="252" y="120"/>
                  </a:cubicBezTo>
                  <a:cubicBezTo>
                    <a:pt x="252" y="121"/>
                    <a:pt x="252" y="121"/>
                    <a:pt x="252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1" y="121"/>
                    <a:pt x="251" y="121"/>
                    <a:pt x="251" y="121"/>
                  </a:cubicBezTo>
                  <a:cubicBezTo>
                    <a:pt x="252" y="122"/>
                    <a:pt x="252" y="122"/>
                    <a:pt x="252" y="122"/>
                  </a:cubicBezTo>
                  <a:cubicBezTo>
                    <a:pt x="252" y="123"/>
                    <a:pt x="252" y="123"/>
                    <a:pt x="252" y="123"/>
                  </a:cubicBezTo>
                  <a:cubicBezTo>
                    <a:pt x="252" y="124"/>
                    <a:pt x="252" y="124"/>
                    <a:pt x="252" y="124"/>
                  </a:cubicBezTo>
                  <a:cubicBezTo>
                    <a:pt x="252" y="125"/>
                    <a:pt x="252" y="125"/>
                    <a:pt x="252" y="125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3" y="126"/>
                    <a:pt x="253" y="126"/>
                    <a:pt x="253" y="126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4" y="127"/>
                    <a:pt x="254" y="127"/>
                    <a:pt x="254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7"/>
                    <a:pt x="253" y="127"/>
                    <a:pt x="253" y="127"/>
                  </a:cubicBezTo>
                  <a:cubicBezTo>
                    <a:pt x="253" y="128"/>
                    <a:pt x="253" y="128"/>
                    <a:pt x="253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2" y="128"/>
                    <a:pt x="252" y="128"/>
                    <a:pt x="252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2" y="131"/>
                    <a:pt x="252" y="131"/>
                    <a:pt x="252" y="131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2" y="132"/>
                    <a:pt x="252" y="132"/>
                    <a:pt x="252" y="132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4" y="129"/>
                    <a:pt x="254" y="129"/>
                    <a:pt x="254" y="129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6" y="126"/>
                    <a:pt x="256" y="126"/>
                    <a:pt x="256" y="126"/>
                  </a:cubicBezTo>
                  <a:cubicBezTo>
                    <a:pt x="255" y="125"/>
                    <a:pt x="255" y="125"/>
                    <a:pt x="255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5" y="124"/>
                    <a:pt x="255" y="124"/>
                    <a:pt x="255" y="124"/>
                  </a:cubicBezTo>
                  <a:cubicBezTo>
                    <a:pt x="254" y="124"/>
                    <a:pt x="254" y="124"/>
                    <a:pt x="254" y="124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4" y="122"/>
                    <a:pt x="254" y="122"/>
                    <a:pt x="254" y="122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0"/>
                    <a:pt x="254" y="120"/>
                    <a:pt x="254" y="120"/>
                  </a:cubicBezTo>
                  <a:cubicBezTo>
                    <a:pt x="254" y="121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8"/>
                    <a:pt x="256" y="118"/>
                    <a:pt x="256" y="118"/>
                  </a:cubicBezTo>
                  <a:cubicBezTo>
                    <a:pt x="257" y="119"/>
                    <a:pt x="257" y="119"/>
                    <a:pt x="257" y="119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7" y="120"/>
                    <a:pt x="257" y="120"/>
                    <a:pt x="257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8" y="119"/>
                    <a:pt x="258" y="119"/>
                    <a:pt x="258" y="119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59" y="118"/>
                    <a:pt x="259" y="118"/>
                    <a:pt x="259" y="118"/>
                  </a:cubicBezTo>
                  <a:cubicBezTo>
                    <a:pt x="260" y="118"/>
                    <a:pt x="260" y="118"/>
                    <a:pt x="260" y="118"/>
                  </a:cubicBezTo>
                  <a:cubicBezTo>
                    <a:pt x="261" y="117"/>
                    <a:pt x="261" y="117"/>
                    <a:pt x="261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60" y="117"/>
                    <a:pt x="260" y="117"/>
                    <a:pt x="260" y="117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7"/>
                    <a:pt x="257" y="117"/>
                    <a:pt x="257" y="117"/>
                  </a:cubicBezTo>
                  <a:cubicBezTo>
                    <a:pt x="257" y="116"/>
                    <a:pt x="257" y="116"/>
                    <a:pt x="257" y="116"/>
                  </a:cubicBezTo>
                  <a:cubicBezTo>
                    <a:pt x="258" y="116"/>
                    <a:pt x="258" y="116"/>
                    <a:pt x="258" y="116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58" y="113"/>
                    <a:pt x="258" y="113"/>
                    <a:pt x="258" y="113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9" y="112"/>
                    <a:pt x="259" y="112"/>
                    <a:pt x="259" y="11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2" y="114"/>
                    <a:pt x="262" y="114"/>
                    <a:pt x="262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4"/>
                    <a:pt x="263" y="114"/>
                    <a:pt x="263" y="114"/>
                  </a:cubicBezTo>
                  <a:cubicBezTo>
                    <a:pt x="263" y="113"/>
                    <a:pt x="263" y="113"/>
                    <a:pt x="263" y="113"/>
                  </a:cubicBezTo>
                  <a:cubicBezTo>
                    <a:pt x="261" y="113"/>
                    <a:pt x="261" y="113"/>
                    <a:pt x="261" y="113"/>
                  </a:cubicBezTo>
                  <a:cubicBezTo>
                    <a:pt x="261" y="112"/>
                    <a:pt x="261" y="112"/>
                    <a:pt x="261" y="112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61" y="111"/>
                    <a:pt x="261" y="111"/>
                    <a:pt x="261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5" y="112"/>
                    <a:pt x="265" y="112"/>
                    <a:pt x="265" y="112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2" y="110"/>
                    <a:pt x="262" y="110"/>
                    <a:pt x="262" y="110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09"/>
                    <a:pt x="264" y="109"/>
                    <a:pt x="264" y="109"/>
                  </a:cubicBezTo>
                  <a:cubicBezTo>
                    <a:pt x="264" y="110"/>
                    <a:pt x="264" y="110"/>
                    <a:pt x="264" y="110"/>
                  </a:cubicBezTo>
                  <a:cubicBezTo>
                    <a:pt x="265" y="110"/>
                    <a:pt x="265" y="110"/>
                    <a:pt x="265" y="110"/>
                  </a:cubicBezTo>
                  <a:cubicBezTo>
                    <a:pt x="265" y="109"/>
                    <a:pt x="265" y="109"/>
                    <a:pt x="265" y="109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8" y="110"/>
                    <a:pt x="268" y="110"/>
                    <a:pt x="268" y="110"/>
                  </a:cubicBezTo>
                  <a:cubicBezTo>
                    <a:pt x="267" y="109"/>
                    <a:pt x="267" y="109"/>
                    <a:pt x="267" y="109"/>
                  </a:cubicBezTo>
                  <a:cubicBezTo>
                    <a:pt x="267" y="108"/>
                    <a:pt x="267" y="108"/>
                    <a:pt x="267" y="108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3" y="107"/>
                    <a:pt x="273" y="107"/>
                    <a:pt x="273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5" y="107"/>
                    <a:pt x="275" y="107"/>
                    <a:pt x="275" y="107"/>
                  </a:cubicBezTo>
                  <a:cubicBezTo>
                    <a:pt x="277" y="107"/>
                    <a:pt x="277" y="107"/>
                    <a:pt x="277" y="107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7" y="108"/>
                    <a:pt x="277" y="108"/>
                    <a:pt x="277" y="108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5" y="112"/>
                    <a:pt x="275" y="112"/>
                    <a:pt x="275" y="112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76" y="114"/>
                    <a:pt x="276" y="114"/>
                    <a:pt x="276" y="114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7"/>
                    <a:pt x="275" y="117"/>
                    <a:pt x="27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2" y="119"/>
                    <a:pt x="272" y="119"/>
                    <a:pt x="272" y="119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1" y="121"/>
                    <a:pt x="271" y="121"/>
                    <a:pt x="271" y="121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3" y="120"/>
                    <a:pt x="273" y="120"/>
                    <a:pt x="273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2" y="121"/>
                    <a:pt x="272" y="121"/>
                    <a:pt x="272" y="121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2" y="122"/>
                    <a:pt x="272" y="122"/>
                    <a:pt x="272" y="122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0" y="122"/>
                    <a:pt x="270" y="122"/>
                    <a:pt x="270" y="122"/>
                  </a:cubicBezTo>
                  <a:cubicBezTo>
                    <a:pt x="270" y="123"/>
                    <a:pt x="270" y="123"/>
                    <a:pt x="270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3"/>
                    <a:pt x="271" y="123"/>
                    <a:pt x="271" y="123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0" y="124"/>
                    <a:pt x="270" y="124"/>
                    <a:pt x="270" y="124"/>
                  </a:cubicBezTo>
                  <a:cubicBezTo>
                    <a:pt x="271" y="124"/>
                    <a:pt x="271" y="124"/>
                    <a:pt x="271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2" y="124"/>
                    <a:pt x="272" y="124"/>
                    <a:pt x="272" y="124"/>
                  </a:cubicBezTo>
                  <a:cubicBezTo>
                    <a:pt x="273" y="123"/>
                    <a:pt x="273" y="123"/>
                    <a:pt x="273" y="123"/>
                  </a:cubicBezTo>
                  <a:cubicBezTo>
                    <a:pt x="273" y="122"/>
                    <a:pt x="273" y="122"/>
                    <a:pt x="273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5" y="123"/>
                    <a:pt x="275" y="123"/>
                    <a:pt x="275" y="123"/>
                  </a:cubicBezTo>
                  <a:cubicBezTo>
                    <a:pt x="275" y="122"/>
                    <a:pt x="275" y="122"/>
                    <a:pt x="275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5" y="121"/>
                    <a:pt x="275" y="121"/>
                    <a:pt x="275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8" y="122"/>
                    <a:pt x="278" y="122"/>
                    <a:pt x="278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277" y="126"/>
                    <a:pt x="277" y="126"/>
                    <a:pt x="277" y="126"/>
                  </a:cubicBezTo>
                  <a:cubicBezTo>
                    <a:pt x="278" y="125"/>
                    <a:pt x="278" y="125"/>
                    <a:pt x="278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5"/>
                    <a:pt x="279" y="125"/>
                    <a:pt x="279" y="125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79" y="121"/>
                    <a:pt x="279" y="121"/>
                    <a:pt x="279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22"/>
                    <a:pt x="280" y="122"/>
                    <a:pt x="280" y="122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0" y="123"/>
                    <a:pt x="280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2" y="124"/>
                    <a:pt x="282" y="124"/>
                    <a:pt x="282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4" y="124"/>
                    <a:pt x="284" y="124"/>
                    <a:pt x="284" y="124"/>
                  </a:cubicBezTo>
                  <a:cubicBezTo>
                    <a:pt x="283" y="124"/>
                    <a:pt x="283" y="124"/>
                    <a:pt x="283" y="124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1" y="122"/>
                    <a:pt x="281" y="122"/>
                    <a:pt x="281" y="122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1" y="120"/>
                    <a:pt x="281" y="120"/>
                    <a:pt x="281" y="120"/>
                  </a:cubicBezTo>
                  <a:cubicBezTo>
                    <a:pt x="282" y="120"/>
                    <a:pt x="282" y="120"/>
                    <a:pt x="282" y="120"/>
                  </a:cubicBezTo>
                  <a:cubicBezTo>
                    <a:pt x="283" y="119"/>
                    <a:pt x="283" y="119"/>
                    <a:pt x="283" y="119"/>
                  </a:cubicBezTo>
                  <a:cubicBezTo>
                    <a:pt x="284" y="119"/>
                    <a:pt x="284" y="119"/>
                    <a:pt x="284" y="119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87" y="120"/>
                    <a:pt x="287" y="120"/>
                    <a:pt x="287" y="120"/>
                  </a:cubicBezTo>
                  <a:cubicBezTo>
                    <a:pt x="287" y="121"/>
                    <a:pt x="287" y="121"/>
                    <a:pt x="287" y="121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89" y="122"/>
                    <a:pt x="289" y="122"/>
                    <a:pt x="289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3"/>
                    <a:pt x="291" y="123"/>
                    <a:pt x="291" y="123"/>
                  </a:cubicBezTo>
                  <a:cubicBezTo>
                    <a:pt x="291" y="124"/>
                    <a:pt x="291" y="124"/>
                    <a:pt x="291" y="124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5"/>
                    <a:pt x="289" y="125"/>
                    <a:pt x="289" y="125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90" y="126"/>
                    <a:pt x="290" y="126"/>
                    <a:pt x="290" y="126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87" y="129"/>
                    <a:pt x="287" y="129"/>
                    <a:pt x="287" y="129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6" y="130"/>
                    <a:pt x="286" y="130"/>
                    <a:pt x="286" y="13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88" y="128"/>
                    <a:pt x="288" y="128"/>
                    <a:pt x="288" y="128"/>
                  </a:cubicBezTo>
                  <a:cubicBezTo>
                    <a:pt x="289" y="127"/>
                    <a:pt x="289" y="127"/>
                    <a:pt x="289" y="127"/>
                  </a:cubicBezTo>
                  <a:cubicBezTo>
                    <a:pt x="290" y="127"/>
                    <a:pt x="290" y="127"/>
                    <a:pt x="290" y="127"/>
                  </a:cubicBezTo>
                  <a:cubicBezTo>
                    <a:pt x="291" y="126"/>
                    <a:pt x="291" y="126"/>
                    <a:pt x="291" y="126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2" y="127"/>
                    <a:pt x="292" y="127"/>
                    <a:pt x="292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8"/>
                    <a:pt x="293" y="128"/>
                    <a:pt x="293" y="128"/>
                  </a:cubicBezTo>
                  <a:cubicBezTo>
                    <a:pt x="293" y="129"/>
                    <a:pt x="293" y="129"/>
                    <a:pt x="293" y="129"/>
                  </a:cubicBezTo>
                  <a:cubicBezTo>
                    <a:pt x="292" y="129"/>
                    <a:pt x="292" y="129"/>
                    <a:pt x="292" y="129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89" y="130"/>
                    <a:pt x="289" y="130"/>
                    <a:pt x="289" y="130"/>
                  </a:cubicBezTo>
                  <a:cubicBezTo>
                    <a:pt x="290" y="130"/>
                    <a:pt x="290" y="130"/>
                    <a:pt x="290" y="130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8" y="131"/>
                    <a:pt x="288" y="131"/>
                    <a:pt x="288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89" y="131"/>
                    <a:pt x="289" y="131"/>
                    <a:pt x="289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91" y="130"/>
                    <a:pt x="291" y="130"/>
                    <a:pt x="291" y="130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1" y="131"/>
                    <a:pt x="291" y="131"/>
                    <a:pt x="291" y="131"/>
                  </a:cubicBezTo>
                  <a:cubicBezTo>
                    <a:pt x="290" y="131"/>
                    <a:pt x="290" y="131"/>
                    <a:pt x="290" y="131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9" y="133"/>
                    <a:pt x="289" y="133"/>
                    <a:pt x="289" y="133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0" y="132"/>
                    <a:pt x="290" y="132"/>
                    <a:pt x="290" y="132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2" y="131"/>
                    <a:pt x="292" y="131"/>
                    <a:pt x="292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3" y="131"/>
                    <a:pt x="293" y="131"/>
                    <a:pt x="293" y="131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5" y="130"/>
                    <a:pt x="295" y="130"/>
                    <a:pt x="295" y="130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3"/>
                    <a:pt x="291" y="133"/>
                    <a:pt x="291" y="133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4"/>
                    <a:pt x="291" y="134"/>
                    <a:pt x="291" y="134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3" y="132"/>
                    <a:pt x="293" y="132"/>
                    <a:pt x="293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2"/>
                    <a:pt x="294" y="132"/>
                    <a:pt x="294" y="132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4" y="133"/>
                    <a:pt x="294" y="133"/>
                    <a:pt x="294" y="133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292" y="135"/>
                    <a:pt x="292" y="135"/>
                    <a:pt x="292" y="135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1" y="136"/>
                    <a:pt x="291" y="136"/>
                    <a:pt x="291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2" y="136"/>
                    <a:pt x="292" y="136"/>
                    <a:pt x="292" y="136"/>
                  </a:cubicBezTo>
                  <a:cubicBezTo>
                    <a:pt x="293" y="134"/>
                    <a:pt x="293" y="134"/>
                    <a:pt x="293" y="134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4" y="135"/>
                    <a:pt x="294" y="135"/>
                    <a:pt x="294" y="135"/>
                  </a:cubicBezTo>
                  <a:cubicBezTo>
                    <a:pt x="293" y="136"/>
                    <a:pt x="293" y="136"/>
                    <a:pt x="293" y="136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3" y="137"/>
                    <a:pt x="293" y="137"/>
                    <a:pt x="293" y="137"/>
                  </a:cubicBezTo>
                  <a:cubicBezTo>
                    <a:pt x="294" y="137"/>
                    <a:pt x="294" y="137"/>
                    <a:pt x="294" y="137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6" y="134"/>
                    <a:pt x="296" y="134"/>
                    <a:pt x="296" y="134"/>
                  </a:cubicBezTo>
                  <a:cubicBezTo>
                    <a:pt x="296" y="133"/>
                    <a:pt x="296" y="133"/>
                    <a:pt x="296" y="133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8" y="132"/>
                    <a:pt x="298" y="132"/>
                    <a:pt x="298" y="132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8" y="131"/>
                    <a:pt x="298" y="131"/>
                    <a:pt x="298" y="131"/>
                  </a:cubicBezTo>
                  <a:cubicBezTo>
                    <a:pt x="299" y="132"/>
                    <a:pt x="299" y="132"/>
                    <a:pt x="299" y="132"/>
                  </a:cubicBezTo>
                  <a:cubicBezTo>
                    <a:pt x="299" y="133"/>
                    <a:pt x="299" y="133"/>
                    <a:pt x="299" y="133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300" y="134"/>
                    <a:pt x="300" y="134"/>
                    <a:pt x="300" y="134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0" y="137"/>
                    <a:pt x="300" y="137"/>
                    <a:pt x="300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8" y="136"/>
                    <a:pt x="298" y="136"/>
                    <a:pt x="298" y="136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4" y="140"/>
                    <a:pt x="294" y="140"/>
                    <a:pt x="294" y="140"/>
                  </a:cubicBezTo>
                  <a:cubicBezTo>
                    <a:pt x="295" y="140"/>
                    <a:pt x="295" y="140"/>
                    <a:pt x="295" y="140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8" y="140"/>
                    <a:pt x="298" y="140"/>
                    <a:pt x="298" y="140"/>
                  </a:cubicBezTo>
                  <a:cubicBezTo>
                    <a:pt x="298" y="139"/>
                    <a:pt x="298" y="139"/>
                    <a:pt x="298" y="139"/>
                  </a:cubicBezTo>
                  <a:cubicBezTo>
                    <a:pt x="299" y="139"/>
                    <a:pt x="299" y="139"/>
                    <a:pt x="299" y="139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39"/>
                    <a:pt x="300" y="139"/>
                    <a:pt x="300" y="139"/>
                  </a:cubicBezTo>
                  <a:cubicBezTo>
                    <a:pt x="300" y="138"/>
                    <a:pt x="300" y="138"/>
                    <a:pt x="300" y="138"/>
                  </a:cubicBezTo>
                  <a:cubicBezTo>
                    <a:pt x="301" y="138"/>
                    <a:pt x="301" y="138"/>
                    <a:pt x="301" y="138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8"/>
                    <a:pt x="302" y="138"/>
                    <a:pt x="302" y="138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7" y="142"/>
                    <a:pt x="297" y="142"/>
                    <a:pt x="297" y="142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6" y="144"/>
                    <a:pt x="296" y="144"/>
                    <a:pt x="296" y="144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2"/>
                    <a:pt x="299" y="142"/>
                    <a:pt x="299" y="142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7" y="145"/>
                    <a:pt x="297" y="145"/>
                    <a:pt x="297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299" y="143"/>
                    <a:pt x="299" y="143"/>
                    <a:pt x="299" y="143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303" y="140"/>
                    <a:pt x="303" y="140"/>
                    <a:pt x="303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41"/>
                    <a:pt x="303" y="141"/>
                    <a:pt x="303" y="141"/>
                  </a:cubicBezTo>
                  <a:cubicBezTo>
                    <a:pt x="302" y="141"/>
                    <a:pt x="302" y="141"/>
                    <a:pt x="302" y="141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1" y="142"/>
                    <a:pt x="301" y="142"/>
                    <a:pt x="301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3" y="142"/>
                    <a:pt x="303" y="142"/>
                    <a:pt x="303" y="142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4" y="141"/>
                    <a:pt x="304" y="141"/>
                    <a:pt x="304" y="141"/>
                  </a:cubicBezTo>
                  <a:cubicBezTo>
                    <a:pt x="305" y="141"/>
                    <a:pt x="305" y="141"/>
                    <a:pt x="305" y="1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07" y="142"/>
                    <a:pt x="307" y="142"/>
                    <a:pt x="307" y="142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8" y="143"/>
                    <a:pt x="308" y="143"/>
                    <a:pt x="308" y="143"/>
                  </a:cubicBezTo>
                  <a:cubicBezTo>
                    <a:pt x="309" y="144"/>
                    <a:pt x="309" y="144"/>
                    <a:pt x="309" y="144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7" y="145"/>
                    <a:pt x="307" y="145"/>
                    <a:pt x="307" y="145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7" y="144"/>
                    <a:pt x="307" y="144"/>
                    <a:pt x="307" y="144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6" y="145"/>
                    <a:pt x="306" y="145"/>
                    <a:pt x="306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299" y="148"/>
                    <a:pt x="299" y="148"/>
                    <a:pt x="299" y="148"/>
                  </a:cubicBezTo>
                  <a:cubicBezTo>
                    <a:pt x="301" y="148"/>
                    <a:pt x="301" y="148"/>
                    <a:pt x="301" y="148"/>
                  </a:cubicBezTo>
                  <a:cubicBezTo>
                    <a:pt x="301" y="147"/>
                    <a:pt x="301" y="147"/>
                    <a:pt x="301" y="147"/>
                  </a:cubicBezTo>
                  <a:cubicBezTo>
                    <a:pt x="303" y="146"/>
                    <a:pt x="303" y="146"/>
                    <a:pt x="303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6" y="146"/>
                    <a:pt x="306" y="146"/>
                    <a:pt x="306" y="146"/>
                  </a:cubicBezTo>
                  <a:cubicBezTo>
                    <a:pt x="305" y="147"/>
                    <a:pt x="305" y="147"/>
                    <a:pt x="305" y="147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6" y="149"/>
                    <a:pt x="306" y="149"/>
                    <a:pt x="306" y="149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7" y="148"/>
                    <a:pt x="307" y="148"/>
                    <a:pt x="307" y="148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5"/>
                    <a:pt x="308" y="145"/>
                    <a:pt x="308" y="145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0"/>
                    <a:pt x="310" y="150"/>
                    <a:pt x="310" y="150"/>
                  </a:cubicBezTo>
                  <a:cubicBezTo>
                    <a:pt x="310" y="151"/>
                    <a:pt x="310" y="151"/>
                    <a:pt x="310" y="151"/>
                  </a:cubicBezTo>
                  <a:cubicBezTo>
                    <a:pt x="309" y="151"/>
                    <a:pt x="309" y="151"/>
                    <a:pt x="309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7" y="150"/>
                    <a:pt x="307" y="150"/>
                    <a:pt x="307" y="150"/>
                  </a:cubicBezTo>
                  <a:cubicBezTo>
                    <a:pt x="306" y="151"/>
                    <a:pt x="306" y="151"/>
                    <a:pt x="306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5" y="151"/>
                    <a:pt x="305" y="151"/>
                    <a:pt x="305" y="151"/>
                  </a:cubicBezTo>
                  <a:cubicBezTo>
                    <a:pt x="305" y="152"/>
                    <a:pt x="305" y="152"/>
                    <a:pt x="305" y="152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7" y="153"/>
                    <a:pt x="307" y="153"/>
                    <a:pt x="307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8" y="153"/>
                    <a:pt x="308" y="153"/>
                    <a:pt x="308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09" y="153"/>
                    <a:pt x="309" y="153"/>
                    <a:pt x="309" y="153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10" y="156"/>
                    <a:pt x="310" y="156"/>
                    <a:pt x="310" y="156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8" y="156"/>
                    <a:pt x="308" y="156"/>
                    <a:pt x="308" y="156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6" y="154"/>
                    <a:pt x="306" y="154"/>
                    <a:pt x="306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4" y="154"/>
                    <a:pt x="304" y="154"/>
                    <a:pt x="304" y="154"/>
                  </a:cubicBezTo>
                  <a:cubicBezTo>
                    <a:pt x="305" y="154"/>
                    <a:pt x="305" y="154"/>
                    <a:pt x="305" y="154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3" y="155"/>
                    <a:pt x="303" y="155"/>
                    <a:pt x="303" y="155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2" y="156"/>
                    <a:pt x="302" y="156"/>
                    <a:pt x="302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6"/>
                    <a:pt x="304" y="156"/>
                    <a:pt x="304" y="156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4" y="157"/>
                    <a:pt x="304" y="157"/>
                    <a:pt x="304" y="157"/>
                  </a:cubicBezTo>
                  <a:cubicBezTo>
                    <a:pt x="305" y="157"/>
                    <a:pt x="305" y="157"/>
                    <a:pt x="305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5" y="159"/>
                    <a:pt x="305" y="159"/>
                    <a:pt x="305" y="159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2" y="159"/>
                    <a:pt x="302" y="159"/>
                    <a:pt x="302" y="159"/>
                  </a:cubicBezTo>
                  <a:cubicBezTo>
                    <a:pt x="301" y="159"/>
                    <a:pt x="301" y="159"/>
                    <a:pt x="301" y="159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1" y="160"/>
                    <a:pt x="301" y="160"/>
                    <a:pt x="301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0"/>
                    <a:pt x="303" y="160"/>
                    <a:pt x="303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5" y="161"/>
                    <a:pt x="305" y="161"/>
                    <a:pt x="305" y="161"/>
                  </a:cubicBezTo>
                  <a:cubicBezTo>
                    <a:pt x="306" y="161"/>
                    <a:pt x="306" y="161"/>
                    <a:pt x="306" y="161"/>
                  </a:cubicBezTo>
                  <a:cubicBezTo>
                    <a:pt x="307" y="161"/>
                    <a:pt x="307" y="161"/>
                    <a:pt x="307" y="161"/>
                  </a:cubicBezTo>
                  <a:cubicBezTo>
                    <a:pt x="308" y="161"/>
                    <a:pt x="308" y="161"/>
                    <a:pt x="308" y="161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7" y="162"/>
                    <a:pt x="307" y="162"/>
                    <a:pt x="307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6" y="162"/>
                    <a:pt x="306" y="162"/>
                    <a:pt x="306" y="162"/>
                  </a:cubicBezTo>
                  <a:cubicBezTo>
                    <a:pt x="305" y="162"/>
                    <a:pt x="305" y="162"/>
                    <a:pt x="305" y="162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5" y="163"/>
                    <a:pt x="305" y="163"/>
                    <a:pt x="305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6"/>
                    <a:pt x="308" y="166"/>
                    <a:pt x="308" y="166"/>
                  </a:cubicBezTo>
                  <a:cubicBezTo>
                    <a:pt x="308" y="165"/>
                    <a:pt x="308" y="165"/>
                    <a:pt x="308" y="165"/>
                  </a:cubicBezTo>
                  <a:cubicBezTo>
                    <a:pt x="309" y="165"/>
                    <a:pt x="309" y="165"/>
                    <a:pt x="309" y="165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7" y="168"/>
                    <a:pt x="307" y="168"/>
                    <a:pt x="307" y="168"/>
                  </a:cubicBezTo>
                  <a:cubicBezTo>
                    <a:pt x="307" y="169"/>
                    <a:pt x="307" y="169"/>
                    <a:pt x="307" y="169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9" y="166"/>
                    <a:pt x="309" y="166"/>
                    <a:pt x="309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0" y="165"/>
                    <a:pt x="310" y="165"/>
                    <a:pt x="310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5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09" y="167"/>
                    <a:pt x="309" y="167"/>
                    <a:pt x="309" y="167"/>
                  </a:cubicBezTo>
                  <a:cubicBezTo>
                    <a:pt x="309" y="168"/>
                    <a:pt x="309" y="168"/>
                    <a:pt x="309" y="168"/>
                  </a:cubicBezTo>
                  <a:cubicBezTo>
                    <a:pt x="309" y="169"/>
                    <a:pt x="309" y="169"/>
                    <a:pt x="309" y="169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8"/>
                    <a:pt x="310" y="168"/>
                    <a:pt x="310" y="168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0" y="167"/>
                    <a:pt x="310" y="167"/>
                    <a:pt x="310" y="167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12" y="166"/>
                    <a:pt x="312" y="166"/>
                    <a:pt x="312" y="166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5"/>
                    <a:pt x="313" y="165"/>
                    <a:pt x="313" y="165"/>
                  </a:cubicBezTo>
                  <a:cubicBezTo>
                    <a:pt x="313" y="166"/>
                    <a:pt x="313" y="166"/>
                    <a:pt x="313" y="166"/>
                  </a:cubicBezTo>
                  <a:cubicBezTo>
                    <a:pt x="312" y="167"/>
                    <a:pt x="312" y="167"/>
                    <a:pt x="312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7"/>
                    <a:pt x="311" y="167"/>
                    <a:pt x="311" y="167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3" y="168"/>
                    <a:pt x="313" y="168"/>
                    <a:pt x="313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4" y="169"/>
                    <a:pt x="314" y="169"/>
                    <a:pt x="314" y="169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4" y="170"/>
                    <a:pt x="314" y="170"/>
                    <a:pt x="314" y="170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2" y="172"/>
                    <a:pt x="312" y="172"/>
                    <a:pt x="312" y="172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4" y="172"/>
                    <a:pt x="314" y="172"/>
                    <a:pt x="314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4" y="173"/>
                    <a:pt x="314" y="173"/>
                    <a:pt x="314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6" y="172"/>
                    <a:pt x="316" y="172"/>
                    <a:pt x="316" y="172"/>
                  </a:cubicBezTo>
                  <a:cubicBezTo>
                    <a:pt x="317" y="171"/>
                    <a:pt x="317" y="171"/>
                    <a:pt x="317" y="171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8" y="172"/>
                    <a:pt x="318" y="172"/>
                    <a:pt x="318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7" y="172"/>
                    <a:pt x="317" y="172"/>
                    <a:pt x="317" y="172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6" y="174"/>
                    <a:pt x="316" y="174"/>
                    <a:pt x="316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3"/>
                    <a:pt x="317" y="173"/>
                    <a:pt x="317" y="173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6" y="176"/>
                    <a:pt x="316" y="176"/>
                    <a:pt x="316" y="176"/>
                  </a:cubicBezTo>
                  <a:cubicBezTo>
                    <a:pt x="317" y="176"/>
                    <a:pt x="317" y="176"/>
                    <a:pt x="317" y="176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7" y="174"/>
                    <a:pt x="317" y="174"/>
                    <a:pt x="317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4"/>
                    <a:pt x="318" y="174"/>
                    <a:pt x="318" y="174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6"/>
                    <a:pt x="319" y="176"/>
                    <a:pt x="319" y="176"/>
                  </a:cubicBezTo>
                  <a:cubicBezTo>
                    <a:pt x="319" y="175"/>
                    <a:pt x="319" y="175"/>
                    <a:pt x="319" y="175"/>
                  </a:cubicBezTo>
                  <a:cubicBezTo>
                    <a:pt x="319" y="174"/>
                    <a:pt x="319" y="174"/>
                    <a:pt x="319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4"/>
                    <a:pt x="320" y="174"/>
                    <a:pt x="320" y="174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0" y="175"/>
                    <a:pt x="320" y="175"/>
                    <a:pt x="320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ubicBezTo>
                    <a:pt x="321" y="176"/>
                    <a:pt x="321" y="176"/>
                    <a:pt x="321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6"/>
                    <a:pt x="322" y="176"/>
                    <a:pt x="322" y="176"/>
                  </a:cubicBezTo>
                  <a:cubicBezTo>
                    <a:pt x="322" y="177"/>
                    <a:pt x="322" y="177"/>
                    <a:pt x="322" y="177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3" y="178"/>
                    <a:pt x="323" y="178"/>
                    <a:pt x="323" y="178"/>
                  </a:cubicBezTo>
                  <a:cubicBezTo>
                    <a:pt x="322" y="178"/>
                    <a:pt x="322" y="178"/>
                    <a:pt x="322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19" y="178"/>
                    <a:pt x="319" y="178"/>
                    <a:pt x="319" y="178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0" y="177"/>
                    <a:pt x="320" y="177"/>
                    <a:pt x="320" y="177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0" y="178"/>
                    <a:pt x="320" y="178"/>
                    <a:pt x="320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21" y="180"/>
                    <a:pt x="321" y="180"/>
                    <a:pt x="321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8" y="178"/>
                    <a:pt x="318" y="178"/>
                    <a:pt x="318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8"/>
                    <a:pt x="317" y="178"/>
                    <a:pt x="317" y="178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7" y="179"/>
                    <a:pt x="317" y="179"/>
                    <a:pt x="317" y="179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79"/>
                    <a:pt x="316" y="179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7" y="180"/>
                    <a:pt x="317" y="180"/>
                    <a:pt x="317" y="180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8" y="182"/>
                    <a:pt x="318" y="182"/>
                    <a:pt x="318" y="182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5" y="181"/>
                    <a:pt x="315" y="181"/>
                    <a:pt x="315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7" y="182"/>
                    <a:pt x="317" y="182"/>
                    <a:pt x="317" y="182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2"/>
                    <a:pt x="315" y="182"/>
                    <a:pt x="315" y="182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3"/>
                    <a:pt x="315" y="183"/>
                    <a:pt x="315" y="183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5" y="184"/>
                    <a:pt x="315" y="184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4"/>
                    <a:pt x="313" y="184"/>
                    <a:pt x="313" y="184"/>
                  </a:cubicBezTo>
                  <a:cubicBezTo>
                    <a:pt x="313" y="183"/>
                    <a:pt x="313" y="183"/>
                    <a:pt x="313" y="183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4"/>
                    <a:pt x="312" y="184"/>
                    <a:pt x="312" y="184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7"/>
                    <a:pt x="311" y="187"/>
                    <a:pt x="311" y="187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8"/>
                    <a:pt x="311" y="188"/>
                    <a:pt x="311" y="188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8"/>
                    <a:pt x="309" y="188"/>
                    <a:pt x="309" y="188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8"/>
                    <a:pt x="308" y="188"/>
                    <a:pt x="308" y="188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7"/>
                    <a:pt x="308" y="187"/>
                    <a:pt x="308" y="187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8" y="186"/>
                    <a:pt x="308" y="186"/>
                    <a:pt x="308" y="186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7" y="187"/>
                    <a:pt x="307" y="187"/>
                    <a:pt x="307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7"/>
                    <a:pt x="306" y="187"/>
                    <a:pt x="306" y="187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6"/>
                    <a:pt x="306" y="186"/>
                    <a:pt x="306" y="186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7" y="185"/>
                    <a:pt x="307" y="185"/>
                    <a:pt x="307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6" y="185"/>
                    <a:pt x="306" y="185"/>
                    <a:pt x="306" y="185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6" y="184"/>
                    <a:pt x="306" y="184"/>
                    <a:pt x="306" y="184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3"/>
                    <a:pt x="305" y="183"/>
                    <a:pt x="305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7" y="182"/>
                    <a:pt x="307" y="182"/>
                    <a:pt x="307" y="182"/>
                  </a:cubicBezTo>
                  <a:cubicBezTo>
                    <a:pt x="306" y="182"/>
                    <a:pt x="306" y="182"/>
                    <a:pt x="306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6" y="181"/>
                    <a:pt x="306" y="181"/>
                    <a:pt x="306" y="181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10" y="178"/>
                    <a:pt x="310" y="178"/>
                    <a:pt x="310" y="178"/>
                  </a:cubicBezTo>
                  <a:cubicBezTo>
                    <a:pt x="309" y="178"/>
                    <a:pt x="309" y="178"/>
                    <a:pt x="309" y="178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08" y="179"/>
                    <a:pt x="308" y="179"/>
                    <a:pt x="308" y="179"/>
                  </a:cubicBezTo>
                  <a:cubicBezTo>
                    <a:pt x="308" y="180"/>
                    <a:pt x="308" y="180"/>
                    <a:pt x="308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6" y="180"/>
                    <a:pt x="306" y="180"/>
                    <a:pt x="306" y="180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1"/>
                    <a:pt x="304" y="181"/>
                    <a:pt x="304" y="181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6" y="179"/>
                    <a:pt x="306" y="179"/>
                    <a:pt x="306" y="179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6" y="178"/>
                    <a:pt x="306" y="178"/>
                    <a:pt x="306" y="178"/>
                  </a:cubicBezTo>
                  <a:cubicBezTo>
                    <a:pt x="304" y="179"/>
                    <a:pt x="304" y="179"/>
                    <a:pt x="304" y="179"/>
                  </a:cubicBezTo>
                  <a:cubicBezTo>
                    <a:pt x="303" y="180"/>
                    <a:pt x="303" y="180"/>
                    <a:pt x="303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8"/>
                    <a:pt x="302" y="178"/>
                    <a:pt x="302" y="178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5"/>
                    <a:pt x="300" y="175"/>
                    <a:pt x="300" y="175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0" y="176"/>
                    <a:pt x="300" y="176"/>
                    <a:pt x="300" y="176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8" y="176"/>
                    <a:pt x="298" y="176"/>
                    <a:pt x="298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8" y="178"/>
                    <a:pt x="298" y="178"/>
                    <a:pt x="298" y="178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0" y="179"/>
                    <a:pt x="300" y="179"/>
                    <a:pt x="300" y="179"/>
                  </a:cubicBezTo>
                  <a:cubicBezTo>
                    <a:pt x="299" y="180"/>
                    <a:pt x="299" y="180"/>
                    <a:pt x="299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0"/>
                    <a:pt x="297" y="180"/>
                    <a:pt x="297" y="180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7" y="178"/>
                    <a:pt x="297" y="178"/>
                    <a:pt x="297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7"/>
                    <a:pt x="295" y="177"/>
                    <a:pt x="295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3" y="177"/>
                    <a:pt x="293" y="177"/>
                    <a:pt x="293" y="177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294" y="178"/>
                    <a:pt x="294" y="178"/>
                    <a:pt x="294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9"/>
                    <a:pt x="296" y="179"/>
                    <a:pt x="296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0"/>
                    <a:pt x="296" y="180"/>
                    <a:pt x="296" y="180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6" y="181"/>
                    <a:pt x="296" y="181"/>
                    <a:pt x="296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7" y="181"/>
                    <a:pt x="297" y="181"/>
                    <a:pt x="297" y="181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5" y="183"/>
                    <a:pt x="295" y="183"/>
                    <a:pt x="295" y="183"/>
                  </a:cubicBezTo>
                  <a:cubicBezTo>
                    <a:pt x="294" y="184"/>
                    <a:pt x="294" y="184"/>
                    <a:pt x="294" y="184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6" y="183"/>
                    <a:pt x="296" y="183"/>
                    <a:pt x="296" y="183"/>
                  </a:cubicBezTo>
                  <a:cubicBezTo>
                    <a:pt x="297" y="182"/>
                    <a:pt x="297" y="182"/>
                    <a:pt x="297" y="182"/>
                  </a:cubicBezTo>
                  <a:cubicBezTo>
                    <a:pt x="298" y="182"/>
                    <a:pt x="298" y="182"/>
                    <a:pt x="298" y="182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8" y="183"/>
                    <a:pt x="298" y="183"/>
                    <a:pt x="298" y="183"/>
                  </a:cubicBezTo>
                  <a:cubicBezTo>
                    <a:pt x="297" y="183"/>
                    <a:pt x="297" y="183"/>
                    <a:pt x="297" y="183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7" y="184"/>
                    <a:pt x="297" y="184"/>
                    <a:pt x="297" y="184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7" y="185"/>
                    <a:pt x="297" y="185"/>
                    <a:pt x="297" y="185"/>
                  </a:cubicBezTo>
                  <a:cubicBezTo>
                    <a:pt x="298" y="185"/>
                    <a:pt x="298" y="185"/>
                    <a:pt x="298" y="185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6"/>
                    <a:pt x="298" y="186"/>
                    <a:pt x="298" y="186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7"/>
                    <a:pt x="298" y="187"/>
                    <a:pt x="298" y="187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89"/>
                    <a:pt x="300" y="189"/>
                    <a:pt x="300" y="189"/>
                  </a:cubicBezTo>
                  <a:cubicBezTo>
                    <a:pt x="300" y="190"/>
                    <a:pt x="300" y="190"/>
                    <a:pt x="300" y="190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90"/>
                    <a:pt x="301" y="190"/>
                    <a:pt x="301" y="190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91"/>
                    <a:pt x="302" y="191"/>
                    <a:pt x="302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92"/>
                    <a:pt x="302" y="192"/>
                    <a:pt x="302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1"/>
                    <a:pt x="303" y="191"/>
                    <a:pt x="303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3" y="192"/>
                    <a:pt x="303" y="192"/>
                    <a:pt x="303" y="192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2" y="193"/>
                    <a:pt x="302" y="193"/>
                    <a:pt x="302" y="193"/>
                  </a:cubicBezTo>
                  <a:cubicBezTo>
                    <a:pt x="303" y="194"/>
                    <a:pt x="303" y="194"/>
                    <a:pt x="303" y="194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5"/>
                    <a:pt x="303" y="195"/>
                    <a:pt x="303" y="195"/>
                  </a:cubicBezTo>
                  <a:cubicBezTo>
                    <a:pt x="303" y="196"/>
                    <a:pt x="303" y="196"/>
                    <a:pt x="303" y="196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04" y="199"/>
                    <a:pt x="304" y="199"/>
                    <a:pt x="304" y="199"/>
                  </a:cubicBezTo>
                  <a:cubicBezTo>
                    <a:pt x="303" y="199"/>
                    <a:pt x="303" y="199"/>
                    <a:pt x="303" y="199"/>
                  </a:cubicBezTo>
                  <a:cubicBezTo>
                    <a:pt x="304" y="200"/>
                    <a:pt x="304" y="200"/>
                    <a:pt x="304" y="200"/>
                  </a:cubicBezTo>
                  <a:cubicBezTo>
                    <a:pt x="303" y="201"/>
                    <a:pt x="303" y="201"/>
                    <a:pt x="303" y="201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7"/>
                    <a:pt x="302" y="197"/>
                    <a:pt x="302" y="197"/>
                  </a:cubicBezTo>
                  <a:cubicBezTo>
                    <a:pt x="302" y="198"/>
                    <a:pt x="302" y="198"/>
                    <a:pt x="302" y="198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2" y="200"/>
                    <a:pt x="302" y="200"/>
                    <a:pt x="302" y="200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2" y="203"/>
                    <a:pt x="302" y="203"/>
                    <a:pt x="302" y="203"/>
                  </a:cubicBezTo>
                  <a:cubicBezTo>
                    <a:pt x="301" y="203"/>
                    <a:pt x="301" y="203"/>
                    <a:pt x="301" y="203"/>
                  </a:cubicBezTo>
                  <a:cubicBezTo>
                    <a:pt x="301" y="202"/>
                    <a:pt x="301" y="202"/>
                    <a:pt x="301" y="202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9" y="202"/>
                    <a:pt x="299" y="202"/>
                    <a:pt x="299" y="202"/>
                  </a:cubicBezTo>
                  <a:cubicBezTo>
                    <a:pt x="299" y="203"/>
                    <a:pt x="299" y="203"/>
                    <a:pt x="299" y="203"/>
                  </a:cubicBezTo>
                  <a:cubicBezTo>
                    <a:pt x="298" y="203"/>
                    <a:pt x="298" y="203"/>
                    <a:pt x="298" y="203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8" y="202"/>
                    <a:pt x="298" y="202"/>
                    <a:pt x="298" y="202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1"/>
                    <a:pt x="297" y="201"/>
                    <a:pt x="297" y="201"/>
                  </a:cubicBezTo>
                  <a:cubicBezTo>
                    <a:pt x="297" y="202"/>
                    <a:pt x="297" y="202"/>
                    <a:pt x="297" y="202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1"/>
                    <a:pt x="296" y="201"/>
                    <a:pt x="296" y="201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5" y="201"/>
                    <a:pt x="295" y="201"/>
                    <a:pt x="295" y="201"/>
                  </a:cubicBezTo>
                  <a:cubicBezTo>
                    <a:pt x="294" y="200"/>
                    <a:pt x="294" y="200"/>
                    <a:pt x="294" y="200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4" y="199"/>
                    <a:pt x="294" y="199"/>
                    <a:pt x="294" y="199"/>
                  </a:cubicBezTo>
                  <a:cubicBezTo>
                    <a:pt x="293" y="199"/>
                    <a:pt x="293" y="199"/>
                    <a:pt x="293" y="199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7"/>
                    <a:pt x="292" y="197"/>
                    <a:pt x="292" y="197"/>
                  </a:cubicBezTo>
                  <a:cubicBezTo>
                    <a:pt x="292" y="196"/>
                    <a:pt x="292" y="196"/>
                    <a:pt x="292" y="196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2" y="198"/>
                    <a:pt x="292" y="198"/>
                    <a:pt x="292" y="198"/>
                  </a:cubicBezTo>
                  <a:cubicBezTo>
                    <a:pt x="292" y="199"/>
                    <a:pt x="292" y="199"/>
                    <a:pt x="292" y="199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8"/>
                    <a:pt x="291" y="198"/>
                    <a:pt x="291" y="198"/>
                  </a:cubicBezTo>
                  <a:cubicBezTo>
                    <a:pt x="291" y="197"/>
                    <a:pt x="291" y="197"/>
                    <a:pt x="291" y="197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7" y="195"/>
                    <a:pt x="287" y="195"/>
                    <a:pt x="287" y="195"/>
                  </a:cubicBezTo>
                  <a:cubicBezTo>
                    <a:pt x="287" y="196"/>
                    <a:pt x="287" y="196"/>
                    <a:pt x="287" y="196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1" y="200"/>
                    <a:pt x="291" y="200"/>
                    <a:pt x="291" y="200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2" y="201"/>
                    <a:pt x="292" y="201"/>
                    <a:pt x="292" y="201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4" y="204"/>
                    <a:pt x="294" y="204"/>
                    <a:pt x="294" y="204"/>
                  </a:cubicBezTo>
                  <a:cubicBezTo>
                    <a:pt x="293" y="205"/>
                    <a:pt x="293" y="205"/>
                    <a:pt x="293" y="205"/>
                  </a:cubicBezTo>
                  <a:cubicBezTo>
                    <a:pt x="294" y="205"/>
                    <a:pt x="294" y="205"/>
                    <a:pt x="294" y="205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4" y="206"/>
                    <a:pt x="294" y="206"/>
                    <a:pt x="294" y="20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6" y="207"/>
                    <a:pt x="296" y="207"/>
                    <a:pt x="296" y="207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7"/>
                    <a:pt x="295" y="207"/>
                    <a:pt x="295" y="207"/>
                  </a:cubicBezTo>
                  <a:cubicBezTo>
                    <a:pt x="294" y="208"/>
                    <a:pt x="294" y="208"/>
                    <a:pt x="294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5" y="209"/>
                    <a:pt x="295" y="209"/>
                    <a:pt x="295" y="209"/>
                  </a:cubicBezTo>
                  <a:close/>
                  <a:moveTo>
                    <a:pt x="221" y="190"/>
                  </a:moveTo>
                  <a:cubicBezTo>
                    <a:pt x="221" y="190"/>
                    <a:pt x="221" y="190"/>
                    <a:pt x="221" y="190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2" y="189"/>
                    <a:pt x="222" y="189"/>
                    <a:pt x="222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3" y="189"/>
                    <a:pt x="223" y="189"/>
                    <a:pt x="223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4" y="189"/>
                    <a:pt x="224" y="189"/>
                    <a:pt x="224" y="189"/>
                  </a:cubicBezTo>
                  <a:cubicBezTo>
                    <a:pt x="225" y="189"/>
                    <a:pt x="225" y="189"/>
                    <a:pt x="225" y="189"/>
                  </a:cubicBezTo>
                  <a:cubicBezTo>
                    <a:pt x="225" y="190"/>
                    <a:pt x="225" y="190"/>
                    <a:pt x="225" y="190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1"/>
                    <a:pt x="224" y="191"/>
                    <a:pt x="224" y="191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29" y="192"/>
                    <a:pt x="229" y="192"/>
                    <a:pt x="229" y="192"/>
                  </a:cubicBezTo>
                  <a:cubicBezTo>
                    <a:pt x="229" y="191"/>
                    <a:pt x="229" y="191"/>
                    <a:pt x="229" y="191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2" y="190"/>
                    <a:pt x="232" y="190"/>
                    <a:pt x="232" y="190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7"/>
                    <a:pt x="233" y="187"/>
                    <a:pt x="233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4" y="187"/>
                    <a:pt x="234" y="187"/>
                    <a:pt x="234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5" y="187"/>
                    <a:pt x="235" y="187"/>
                    <a:pt x="235" y="187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7"/>
                    <a:pt x="236" y="187"/>
                    <a:pt x="236" y="187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5" y="188"/>
                    <a:pt x="235" y="188"/>
                    <a:pt x="235" y="188"/>
                  </a:cubicBezTo>
                  <a:cubicBezTo>
                    <a:pt x="236" y="188"/>
                    <a:pt x="236" y="188"/>
                    <a:pt x="236" y="188"/>
                  </a:cubicBezTo>
                  <a:cubicBezTo>
                    <a:pt x="237" y="188"/>
                    <a:pt x="237" y="188"/>
                    <a:pt x="237" y="188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0"/>
                    <a:pt x="237" y="190"/>
                    <a:pt x="237" y="190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1"/>
                    <a:pt x="239" y="191"/>
                    <a:pt x="239" y="191"/>
                  </a:cubicBezTo>
                  <a:cubicBezTo>
                    <a:pt x="239" y="192"/>
                    <a:pt x="239" y="192"/>
                    <a:pt x="239" y="192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1" y="192"/>
                    <a:pt x="241" y="192"/>
                    <a:pt x="241" y="192"/>
                  </a:cubicBezTo>
                  <a:cubicBezTo>
                    <a:pt x="242" y="193"/>
                    <a:pt x="242" y="193"/>
                    <a:pt x="242" y="193"/>
                  </a:cubicBezTo>
                  <a:cubicBezTo>
                    <a:pt x="243" y="193"/>
                    <a:pt x="243" y="193"/>
                    <a:pt x="243" y="193"/>
                  </a:cubicBezTo>
                  <a:cubicBezTo>
                    <a:pt x="243" y="192"/>
                    <a:pt x="243" y="192"/>
                    <a:pt x="243" y="192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4" y="191"/>
                    <a:pt x="244" y="191"/>
                    <a:pt x="244" y="191"/>
                  </a:cubicBezTo>
                  <a:cubicBezTo>
                    <a:pt x="245" y="191"/>
                    <a:pt x="245" y="191"/>
                    <a:pt x="245" y="191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4" y="190"/>
                    <a:pt x="244" y="190"/>
                    <a:pt x="244" y="190"/>
                  </a:cubicBezTo>
                  <a:cubicBezTo>
                    <a:pt x="245" y="190"/>
                    <a:pt x="245" y="190"/>
                    <a:pt x="245" y="190"/>
                  </a:cubicBezTo>
                  <a:cubicBezTo>
                    <a:pt x="245" y="189"/>
                    <a:pt x="245" y="189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2" y="188"/>
                    <a:pt x="242" y="188"/>
                    <a:pt x="242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40" y="189"/>
                    <a:pt x="240" y="189"/>
                    <a:pt x="240" y="189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0" y="188"/>
                    <a:pt x="240" y="188"/>
                    <a:pt x="240" y="18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87"/>
                    <a:pt x="241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5"/>
                    <a:pt x="241" y="185"/>
                    <a:pt x="241" y="185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0" y="183"/>
                    <a:pt x="240" y="183"/>
                    <a:pt x="240" y="183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36" y="179"/>
                    <a:pt x="236" y="179"/>
                    <a:pt x="236" y="179"/>
                  </a:cubicBezTo>
                  <a:cubicBezTo>
                    <a:pt x="235" y="179"/>
                    <a:pt x="235" y="179"/>
                    <a:pt x="235" y="179"/>
                  </a:cubicBezTo>
                  <a:cubicBezTo>
                    <a:pt x="234" y="178"/>
                    <a:pt x="234" y="178"/>
                    <a:pt x="234" y="178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5" y="177"/>
                    <a:pt x="235" y="177"/>
                    <a:pt x="235" y="177"/>
                  </a:cubicBezTo>
                  <a:cubicBezTo>
                    <a:pt x="234" y="177"/>
                    <a:pt x="234" y="177"/>
                    <a:pt x="234" y="177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4" y="176"/>
                    <a:pt x="234" y="176"/>
                    <a:pt x="234" y="176"/>
                  </a:cubicBezTo>
                  <a:cubicBezTo>
                    <a:pt x="233" y="177"/>
                    <a:pt x="233" y="177"/>
                    <a:pt x="233" y="177"/>
                  </a:cubicBezTo>
                  <a:cubicBezTo>
                    <a:pt x="233" y="178"/>
                    <a:pt x="233" y="178"/>
                    <a:pt x="233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8"/>
                    <a:pt x="232" y="178"/>
                    <a:pt x="232" y="178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232" y="176"/>
                    <a:pt x="232" y="176"/>
                    <a:pt x="232" y="176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2" y="175"/>
                    <a:pt x="232" y="175"/>
                    <a:pt x="232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5"/>
                    <a:pt x="233" y="175"/>
                    <a:pt x="233" y="175"/>
                  </a:cubicBezTo>
                  <a:cubicBezTo>
                    <a:pt x="233" y="174"/>
                    <a:pt x="233" y="174"/>
                    <a:pt x="233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4"/>
                    <a:pt x="232" y="174"/>
                    <a:pt x="232" y="174"/>
                  </a:cubicBezTo>
                  <a:cubicBezTo>
                    <a:pt x="232" y="173"/>
                    <a:pt x="232" y="173"/>
                    <a:pt x="232" y="173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29" y="174"/>
                    <a:pt x="229" y="174"/>
                    <a:pt x="229" y="174"/>
                  </a:cubicBezTo>
                  <a:cubicBezTo>
                    <a:pt x="229" y="175"/>
                    <a:pt x="229" y="175"/>
                    <a:pt x="229" y="175"/>
                  </a:cubicBezTo>
                  <a:cubicBezTo>
                    <a:pt x="228" y="176"/>
                    <a:pt x="228" y="176"/>
                    <a:pt x="228" y="176"/>
                  </a:cubicBezTo>
                  <a:cubicBezTo>
                    <a:pt x="228" y="177"/>
                    <a:pt x="228" y="177"/>
                    <a:pt x="228" y="177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6" y="179"/>
                    <a:pt x="226" y="179"/>
                    <a:pt x="226" y="179"/>
                  </a:cubicBezTo>
                  <a:cubicBezTo>
                    <a:pt x="227" y="180"/>
                    <a:pt x="227" y="180"/>
                    <a:pt x="227" y="180"/>
                  </a:cubicBezTo>
                  <a:cubicBezTo>
                    <a:pt x="226" y="180"/>
                    <a:pt x="226" y="180"/>
                    <a:pt x="226" y="180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6" y="181"/>
                    <a:pt x="226" y="181"/>
                    <a:pt x="226" y="181"/>
                  </a:cubicBezTo>
                  <a:cubicBezTo>
                    <a:pt x="225" y="182"/>
                    <a:pt x="225" y="182"/>
                    <a:pt x="225" y="182"/>
                  </a:cubicBezTo>
                  <a:cubicBezTo>
                    <a:pt x="224" y="183"/>
                    <a:pt x="224" y="183"/>
                    <a:pt x="224" y="183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4"/>
                    <a:pt x="224" y="184"/>
                    <a:pt x="224" y="184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7"/>
                    <a:pt x="221" y="187"/>
                    <a:pt x="221" y="187"/>
                  </a:cubicBezTo>
                  <a:cubicBezTo>
                    <a:pt x="221" y="189"/>
                    <a:pt x="221" y="189"/>
                    <a:pt x="221" y="189"/>
                  </a:cubicBezTo>
                  <a:cubicBezTo>
                    <a:pt x="221" y="190"/>
                    <a:pt x="221" y="190"/>
                    <a:pt x="221" y="190"/>
                  </a:cubicBezTo>
                  <a:close/>
                  <a:moveTo>
                    <a:pt x="228" y="201"/>
                  </a:moveTo>
                  <a:cubicBezTo>
                    <a:pt x="228" y="201"/>
                    <a:pt x="228" y="201"/>
                    <a:pt x="228" y="201"/>
                  </a:cubicBezTo>
                  <a:cubicBezTo>
                    <a:pt x="229" y="201"/>
                    <a:pt x="229" y="201"/>
                    <a:pt x="229" y="201"/>
                  </a:cubicBezTo>
                  <a:cubicBezTo>
                    <a:pt x="229" y="200"/>
                    <a:pt x="229" y="200"/>
                    <a:pt x="229" y="200"/>
                  </a:cubicBezTo>
                  <a:cubicBezTo>
                    <a:pt x="230" y="200"/>
                    <a:pt x="230" y="200"/>
                    <a:pt x="230" y="200"/>
                  </a:cubicBezTo>
                  <a:cubicBezTo>
                    <a:pt x="230" y="201"/>
                    <a:pt x="230" y="201"/>
                    <a:pt x="230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1" y="201"/>
                    <a:pt x="231" y="201"/>
                    <a:pt x="231" y="201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3" y="200"/>
                    <a:pt x="233" y="200"/>
                    <a:pt x="233" y="200"/>
                  </a:cubicBezTo>
                  <a:cubicBezTo>
                    <a:pt x="234" y="199"/>
                    <a:pt x="234" y="199"/>
                    <a:pt x="234" y="199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6" y="198"/>
                    <a:pt x="236" y="198"/>
                    <a:pt x="236" y="198"/>
                  </a:cubicBezTo>
                  <a:cubicBezTo>
                    <a:pt x="236" y="197"/>
                    <a:pt x="236" y="197"/>
                    <a:pt x="236" y="197"/>
                  </a:cubicBezTo>
                  <a:cubicBezTo>
                    <a:pt x="237" y="197"/>
                    <a:pt x="237" y="197"/>
                    <a:pt x="237" y="197"/>
                  </a:cubicBezTo>
                  <a:cubicBezTo>
                    <a:pt x="237" y="196"/>
                    <a:pt x="237" y="196"/>
                    <a:pt x="237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6" y="196"/>
                    <a:pt x="236" y="196"/>
                    <a:pt x="236" y="196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31" y="196"/>
                    <a:pt x="231" y="196"/>
                    <a:pt x="231" y="196"/>
                  </a:cubicBezTo>
                  <a:cubicBezTo>
                    <a:pt x="230" y="197"/>
                    <a:pt x="230" y="197"/>
                    <a:pt x="230" y="197"/>
                  </a:cubicBezTo>
                  <a:cubicBezTo>
                    <a:pt x="230" y="198"/>
                    <a:pt x="230" y="198"/>
                    <a:pt x="230" y="198"/>
                  </a:cubicBezTo>
                  <a:cubicBezTo>
                    <a:pt x="229" y="198"/>
                    <a:pt x="229" y="198"/>
                    <a:pt x="229" y="198"/>
                  </a:cubicBezTo>
                  <a:cubicBezTo>
                    <a:pt x="228" y="198"/>
                    <a:pt x="228" y="198"/>
                    <a:pt x="228" y="198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28" y="201"/>
                    <a:pt x="228" y="201"/>
                    <a:pt x="228" y="201"/>
                  </a:cubicBezTo>
                  <a:cubicBezTo>
                    <a:pt x="228" y="201"/>
                    <a:pt x="228" y="201"/>
                    <a:pt x="228" y="201"/>
                  </a:cubicBezTo>
                  <a:close/>
                  <a:moveTo>
                    <a:pt x="300" y="206"/>
                  </a:moveTo>
                  <a:cubicBezTo>
                    <a:pt x="300" y="207"/>
                    <a:pt x="300" y="207"/>
                    <a:pt x="300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2" y="206"/>
                    <a:pt x="302" y="206"/>
                    <a:pt x="302" y="206"/>
                  </a:cubicBezTo>
                  <a:cubicBezTo>
                    <a:pt x="301" y="206"/>
                    <a:pt x="301" y="206"/>
                    <a:pt x="301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0" y="206"/>
                    <a:pt x="300" y="206"/>
                    <a:pt x="300" y="206"/>
                  </a:cubicBezTo>
                  <a:close/>
                  <a:moveTo>
                    <a:pt x="277" y="201"/>
                  </a:moveTo>
                  <a:cubicBezTo>
                    <a:pt x="278" y="201"/>
                    <a:pt x="278" y="201"/>
                    <a:pt x="278" y="201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8" y="202"/>
                    <a:pt x="278" y="202"/>
                    <a:pt x="278" y="202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3"/>
                    <a:pt x="280" y="203"/>
                    <a:pt x="280" y="203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80" y="202"/>
                    <a:pt x="280" y="202"/>
                    <a:pt x="280" y="202"/>
                  </a:cubicBezTo>
                  <a:cubicBezTo>
                    <a:pt x="279" y="202"/>
                    <a:pt x="279" y="202"/>
                    <a:pt x="279" y="202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8" y="201"/>
                    <a:pt x="278" y="201"/>
                    <a:pt x="278" y="201"/>
                  </a:cubicBezTo>
                  <a:cubicBezTo>
                    <a:pt x="277" y="201"/>
                    <a:pt x="277" y="201"/>
                    <a:pt x="277" y="201"/>
                  </a:cubicBezTo>
                  <a:close/>
                  <a:moveTo>
                    <a:pt x="299" y="212"/>
                  </a:moveTo>
                  <a:cubicBezTo>
                    <a:pt x="298" y="211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1"/>
                    <a:pt x="299" y="211"/>
                    <a:pt x="299" y="211"/>
                  </a:cubicBezTo>
                  <a:cubicBezTo>
                    <a:pt x="299" y="212"/>
                    <a:pt x="299" y="212"/>
                    <a:pt x="299" y="212"/>
                  </a:cubicBezTo>
                  <a:close/>
                  <a:moveTo>
                    <a:pt x="298" y="214"/>
                  </a:moveTo>
                  <a:cubicBezTo>
                    <a:pt x="298" y="214"/>
                    <a:pt x="298" y="214"/>
                    <a:pt x="298" y="21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6" y="212"/>
                    <a:pt x="296" y="212"/>
                    <a:pt x="296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298" y="212"/>
                    <a:pt x="298" y="212"/>
                    <a:pt x="298" y="212"/>
                  </a:cubicBezTo>
                  <a:cubicBezTo>
                    <a:pt x="299" y="212"/>
                    <a:pt x="299" y="212"/>
                    <a:pt x="299" y="212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9" y="213"/>
                    <a:pt x="299" y="213"/>
                    <a:pt x="299" y="213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ubicBezTo>
                    <a:pt x="298" y="214"/>
                    <a:pt x="298" y="214"/>
                    <a:pt x="298" y="214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6" y="226"/>
                  </a:moveTo>
                  <a:cubicBezTo>
                    <a:pt x="276" y="227"/>
                    <a:pt x="276" y="227"/>
                    <a:pt x="276" y="227"/>
                  </a:cubicBezTo>
                  <a:cubicBezTo>
                    <a:pt x="276" y="227"/>
                    <a:pt x="276" y="227"/>
                    <a:pt x="276" y="227"/>
                  </a:cubicBezTo>
                  <a:cubicBezTo>
                    <a:pt x="276" y="226"/>
                    <a:pt x="276" y="226"/>
                    <a:pt x="276" y="226"/>
                  </a:cubicBezTo>
                  <a:close/>
                  <a:moveTo>
                    <a:pt x="277" y="226"/>
                  </a:move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7"/>
                    <a:pt x="277" y="227"/>
                    <a:pt x="277" y="227"/>
                  </a:cubicBezTo>
                  <a:cubicBezTo>
                    <a:pt x="277" y="226"/>
                    <a:pt x="277" y="226"/>
                    <a:pt x="277" y="226"/>
                  </a:cubicBezTo>
                  <a:close/>
                  <a:moveTo>
                    <a:pt x="283" y="220"/>
                  </a:moveTo>
                  <a:cubicBezTo>
                    <a:pt x="283" y="220"/>
                    <a:pt x="283" y="220"/>
                    <a:pt x="283" y="220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9"/>
                    <a:pt x="283" y="219"/>
                    <a:pt x="283" y="219"/>
                  </a:cubicBezTo>
                  <a:cubicBezTo>
                    <a:pt x="283" y="218"/>
                    <a:pt x="283" y="218"/>
                    <a:pt x="283" y="218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8"/>
                    <a:pt x="285" y="218"/>
                    <a:pt x="285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4" y="220"/>
                    <a:pt x="284" y="220"/>
                    <a:pt x="284" y="220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3" y="220"/>
                    <a:pt x="283" y="220"/>
                    <a:pt x="283" y="220"/>
                  </a:cubicBezTo>
                  <a:close/>
                  <a:moveTo>
                    <a:pt x="263" y="200"/>
                  </a:moveTo>
                  <a:cubicBezTo>
                    <a:pt x="264" y="201"/>
                    <a:pt x="264" y="201"/>
                    <a:pt x="264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266" y="201"/>
                    <a:pt x="266" y="201"/>
                    <a:pt x="266" y="201"/>
                  </a:cubicBezTo>
                  <a:cubicBezTo>
                    <a:pt x="265" y="201"/>
                    <a:pt x="265" y="201"/>
                    <a:pt x="265" y="201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4" y="200"/>
                    <a:pt x="264" y="200"/>
                    <a:pt x="264" y="200"/>
                  </a:cubicBezTo>
                  <a:cubicBezTo>
                    <a:pt x="263" y="200"/>
                    <a:pt x="263" y="200"/>
                    <a:pt x="263" y="200"/>
                  </a:cubicBezTo>
                  <a:close/>
                  <a:moveTo>
                    <a:pt x="257" y="195"/>
                  </a:moveTo>
                  <a:cubicBezTo>
                    <a:pt x="257" y="195"/>
                    <a:pt x="257" y="195"/>
                    <a:pt x="257" y="195"/>
                  </a:cubicBezTo>
                  <a:cubicBezTo>
                    <a:pt x="257" y="195"/>
                    <a:pt x="257" y="195"/>
                    <a:pt x="257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9" y="195"/>
                    <a:pt x="259" y="195"/>
                    <a:pt x="259" y="195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4"/>
                    <a:pt x="258" y="194"/>
                    <a:pt x="258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9" y="194"/>
                    <a:pt x="259" y="194"/>
                    <a:pt x="259" y="194"/>
                  </a:cubicBezTo>
                  <a:cubicBezTo>
                    <a:pt x="258" y="193"/>
                    <a:pt x="258" y="193"/>
                    <a:pt x="258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2"/>
                    <a:pt x="256" y="192"/>
                    <a:pt x="256" y="192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7" y="194"/>
                    <a:pt x="257" y="194"/>
                    <a:pt x="257" y="194"/>
                  </a:cubicBezTo>
                  <a:cubicBezTo>
                    <a:pt x="257" y="195"/>
                    <a:pt x="257" y="195"/>
                    <a:pt x="257" y="195"/>
                  </a:cubicBezTo>
                  <a:close/>
                  <a:moveTo>
                    <a:pt x="252" y="197"/>
                  </a:moveTo>
                  <a:cubicBezTo>
                    <a:pt x="253" y="197"/>
                    <a:pt x="253" y="197"/>
                    <a:pt x="253" y="197"/>
                  </a:cubicBezTo>
                  <a:cubicBezTo>
                    <a:pt x="253" y="197"/>
                    <a:pt x="253" y="197"/>
                    <a:pt x="253" y="197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6"/>
                    <a:pt x="254" y="196"/>
                    <a:pt x="254" y="196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3" y="194"/>
                    <a:pt x="253" y="194"/>
                    <a:pt x="253" y="194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52" y="194"/>
                    <a:pt x="252" y="194"/>
                    <a:pt x="252" y="194"/>
                  </a:cubicBezTo>
                  <a:cubicBezTo>
                    <a:pt x="251" y="194"/>
                    <a:pt x="251" y="194"/>
                    <a:pt x="251" y="194"/>
                  </a:cubicBezTo>
                  <a:cubicBezTo>
                    <a:pt x="250" y="193"/>
                    <a:pt x="250" y="193"/>
                    <a:pt x="250" y="193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0" y="194"/>
                    <a:pt x="250" y="194"/>
                    <a:pt x="250" y="194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196"/>
                    <a:pt x="251" y="196"/>
                    <a:pt x="251" y="196"/>
                  </a:cubicBezTo>
                  <a:cubicBezTo>
                    <a:pt x="252" y="196"/>
                    <a:pt x="252" y="196"/>
                    <a:pt x="252" y="196"/>
                  </a:cubicBezTo>
                  <a:cubicBezTo>
                    <a:pt x="252" y="197"/>
                    <a:pt x="252" y="197"/>
                    <a:pt x="252" y="197"/>
                  </a:cubicBezTo>
                  <a:cubicBezTo>
                    <a:pt x="252" y="197"/>
                    <a:pt x="252" y="197"/>
                    <a:pt x="252" y="197"/>
                  </a:cubicBezTo>
                  <a:close/>
                  <a:moveTo>
                    <a:pt x="251" y="200"/>
                  </a:moveTo>
                  <a:cubicBezTo>
                    <a:pt x="251" y="200"/>
                    <a:pt x="252" y="200"/>
                    <a:pt x="252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0" y="200"/>
                    <a:pt x="250" y="200"/>
                    <a:pt x="250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51" y="200"/>
                    <a:pt x="251" y="200"/>
                    <a:pt x="251" y="200"/>
                  </a:cubicBezTo>
                  <a:close/>
                  <a:moveTo>
                    <a:pt x="242" y="207"/>
                  </a:moveTo>
                  <a:cubicBezTo>
                    <a:pt x="242" y="207"/>
                    <a:pt x="242" y="207"/>
                    <a:pt x="242" y="207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2" y="206"/>
                    <a:pt x="242" y="206"/>
                    <a:pt x="242" y="206"/>
                  </a:cubicBezTo>
                  <a:cubicBezTo>
                    <a:pt x="243" y="205"/>
                    <a:pt x="243" y="205"/>
                    <a:pt x="243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2" y="205"/>
                    <a:pt x="242" y="205"/>
                    <a:pt x="242" y="205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4" y="202"/>
                    <a:pt x="244" y="202"/>
                    <a:pt x="244" y="202"/>
                  </a:cubicBezTo>
                  <a:cubicBezTo>
                    <a:pt x="245" y="202"/>
                    <a:pt x="245" y="202"/>
                    <a:pt x="245" y="202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5" y="200"/>
                    <a:pt x="245" y="200"/>
                    <a:pt x="245" y="200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4" y="201"/>
                    <a:pt x="244" y="201"/>
                    <a:pt x="244" y="201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3" y="200"/>
                    <a:pt x="243" y="200"/>
                    <a:pt x="243" y="200"/>
                  </a:cubicBezTo>
                  <a:cubicBezTo>
                    <a:pt x="242" y="201"/>
                    <a:pt x="242" y="201"/>
                    <a:pt x="242" y="201"/>
                  </a:cubicBezTo>
                  <a:cubicBezTo>
                    <a:pt x="241" y="201"/>
                    <a:pt x="241" y="201"/>
                    <a:pt x="241" y="201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0" y="203"/>
                    <a:pt x="240" y="203"/>
                    <a:pt x="240" y="203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4"/>
                    <a:pt x="240" y="204"/>
                    <a:pt x="240" y="204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42" y="207"/>
                    <a:pt x="242" y="207"/>
                    <a:pt x="242" y="207"/>
                  </a:cubicBezTo>
                  <a:close/>
                  <a:moveTo>
                    <a:pt x="233" y="240"/>
                  </a:move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ubicBezTo>
                    <a:pt x="233" y="240"/>
                    <a:pt x="233" y="240"/>
                    <a:pt x="233" y="240"/>
                  </a:cubicBezTo>
                  <a:close/>
                  <a:moveTo>
                    <a:pt x="233" y="243"/>
                  </a:move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3"/>
                    <a:pt x="233" y="243"/>
                    <a:pt x="233" y="243"/>
                  </a:cubicBezTo>
                  <a:close/>
                  <a:moveTo>
                    <a:pt x="228" y="242"/>
                  </a:moveTo>
                  <a:cubicBezTo>
                    <a:pt x="228" y="242"/>
                    <a:pt x="228" y="242"/>
                    <a:pt x="228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9" y="241"/>
                    <a:pt x="229" y="241"/>
                    <a:pt x="229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0" y="241"/>
                    <a:pt x="230" y="241"/>
                    <a:pt x="230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2"/>
                    <a:pt x="229" y="242"/>
                    <a:pt x="229" y="242"/>
                  </a:cubicBezTo>
                  <a:cubicBezTo>
                    <a:pt x="228" y="243"/>
                    <a:pt x="228" y="243"/>
                    <a:pt x="228" y="243"/>
                  </a:cubicBezTo>
                  <a:cubicBezTo>
                    <a:pt x="228" y="242"/>
                    <a:pt x="228" y="242"/>
                    <a:pt x="228" y="242"/>
                  </a:cubicBezTo>
                  <a:close/>
                  <a:moveTo>
                    <a:pt x="232" y="244"/>
                  </a:moveTo>
                  <a:cubicBezTo>
                    <a:pt x="233" y="243"/>
                    <a:pt x="233" y="243"/>
                    <a:pt x="233" y="243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2"/>
                    <a:pt x="233" y="242"/>
                    <a:pt x="233" y="242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2" y="244"/>
                    <a:pt x="232" y="244"/>
                    <a:pt x="232" y="244"/>
                  </a:cubicBezTo>
                  <a:cubicBezTo>
                    <a:pt x="233" y="243"/>
                    <a:pt x="233" y="243"/>
                    <a:pt x="233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4" y="242"/>
                    <a:pt x="234" y="242"/>
                    <a:pt x="234" y="242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30" y="243"/>
                    <a:pt x="230" y="243"/>
                    <a:pt x="230" y="243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1" y="242"/>
                    <a:pt x="231" y="242"/>
                    <a:pt x="231" y="242"/>
                  </a:cubicBezTo>
                  <a:cubicBezTo>
                    <a:pt x="232" y="241"/>
                    <a:pt x="232" y="241"/>
                    <a:pt x="232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1" y="241"/>
                    <a:pt x="231" y="241"/>
                    <a:pt x="231" y="241"/>
                  </a:cubicBezTo>
                  <a:cubicBezTo>
                    <a:pt x="230" y="242"/>
                    <a:pt x="230" y="242"/>
                    <a:pt x="230" y="242"/>
                  </a:cubicBezTo>
                  <a:cubicBezTo>
                    <a:pt x="229" y="243"/>
                    <a:pt x="229" y="243"/>
                    <a:pt x="229" y="243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4"/>
                    <a:pt x="229" y="244"/>
                    <a:pt x="229" y="244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29" y="245"/>
                    <a:pt x="229" y="245"/>
                    <a:pt x="229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0" y="245"/>
                    <a:pt x="230" y="245"/>
                    <a:pt x="230" y="245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2" y="244"/>
                    <a:pt x="232" y="244"/>
                  </a:cubicBezTo>
                  <a:close/>
                  <a:moveTo>
                    <a:pt x="231" y="244"/>
                  </a:moveTo>
                  <a:cubicBezTo>
                    <a:pt x="231" y="243"/>
                    <a:pt x="231" y="243"/>
                    <a:pt x="231" y="243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2" y="243"/>
                    <a:pt x="232" y="243"/>
                    <a:pt x="232" y="243"/>
                  </a:cubicBezTo>
                  <a:cubicBezTo>
                    <a:pt x="231" y="244"/>
                    <a:pt x="231" y="244"/>
                    <a:pt x="231" y="244"/>
                  </a:cubicBezTo>
                  <a:cubicBezTo>
                    <a:pt x="231" y="244"/>
                    <a:pt x="231" y="244"/>
                    <a:pt x="231" y="244"/>
                  </a:cubicBezTo>
                  <a:close/>
                  <a:moveTo>
                    <a:pt x="291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298"/>
                    <a:pt x="291" y="298"/>
                    <a:pt x="291" y="298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1" y="299"/>
                    <a:pt x="291" y="299"/>
                    <a:pt x="291" y="299"/>
                  </a:cubicBezTo>
                  <a:close/>
                  <a:moveTo>
                    <a:pt x="312" y="302"/>
                  </a:moveTo>
                  <a:cubicBezTo>
                    <a:pt x="312" y="302"/>
                    <a:pt x="312" y="302"/>
                    <a:pt x="312" y="302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0"/>
                    <a:pt x="313" y="300"/>
                    <a:pt x="313" y="300"/>
                  </a:cubicBezTo>
                  <a:cubicBezTo>
                    <a:pt x="313" y="301"/>
                    <a:pt x="313" y="301"/>
                    <a:pt x="313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2" y="301"/>
                    <a:pt x="312" y="301"/>
                    <a:pt x="312" y="301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3" y="302"/>
                    <a:pt x="313" y="302"/>
                    <a:pt x="313" y="302"/>
                  </a:cubicBezTo>
                  <a:cubicBezTo>
                    <a:pt x="312" y="302"/>
                    <a:pt x="312" y="302"/>
                    <a:pt x="312" y="302"/>
                  </a:cubicBezTo>
                  <a:close/>
                  <a:moveTo>
                    <a:pt x="313" y="303"/>
                  </a:moveTo>
                  <a:cubicBezTo>
                    <a:pt x="313" y="302"/>
                    <a:pt x="313" y="302"/>
                    <a:pt x="313" y="302"/>
                  </a:cubicBezTo>
                  <a:cubicBezTo>
                    <a:pt x="314" y="302"/>
                    <a:pt x="314" y="302"/>
                    <a:pt x="314" y="302"/>
                  </a:cubicBezTo>
                  <a:cubicBezTo>
                    <a:pt x="314" y="303"/>
                    <a:pt x="314" y="303"/>
                    <a:pt x="314" y="303"/>
                  </a:cubicBezTo>
                  <a:cubicBezTo>
                    <a:pt x="313" y="303"/>
                    <a:pt x="313" y="303"/>
                    <a:pt x="313" y="303"/>
                  </a:cubicBezTo>
                  <a:cubicBezTo>
                    <a:pt x="313" y="303"/>
                    <a:pt x="313" y="303"/>
                    <a:pt x="313" y="303"/>
                  </a:cubicBezTo>
                  <a:close/>
                  <a:moveTo>
                    <a:pt x="322" y="275"/>
                  </a:moveTo>
                  <a:cubicBezTo>
                    <a:pt x="322" y="274"/>
                    <a:pt x="322" y="274"/>
                    <a:pt x="322" y="274"/>
                  </a:cubicBezTo>
                  <a:cubicBezTo>
                    <a:pt x="323" y="273"/>
                    <a:pt x="323" y="273"/>
                    <a:pt x="323" y="273"/>
                  </a:cubicBezTo>
                  <a:cubicBezTo>
                    <a:pt x="323" y="274"/>
                    <a:pt x="323" y="274"/>
                    <a:pt x="323" y="274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lose/>
                  <a:moveTo>
                    <a:pt x="319" y="280"/>
                  </a:moveTo>
                  <a:cubicBezTo>
                    <a:pt x="319" y="281"/>
                    <a:pt x="319" y="281"/>
                    <a:pt x="319" y="281"/>
                  </a:cubicBezTo>
                  <a:cubicBezTo>
                    <a:pt x="319" y="281"/>
                    <a:pt x="319" y="281"/>
                    <a:pt x="319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1"/>
                    <a:pt x="320" y="281"/>
                    <a:pt x="320" y="281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20" y="280"/>
                    <a:pt x="320" y="280"/>
                    <a:pt x="320" y="280"/>
                  </a:cubicBezTo>
                  <a:cubicBezTo>
                    <a:pt x="319" y="280"/>
                    <a:pt x="319" y="280"/>
                    <a:pt x="319" y="280"/>
                  </a:cubicBezTo>
                  <a:close/>
                  <a:moveTo>
                    <a:pt x="324" y="287"/>
                  </a:move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5" y="287"/>
                    <a:pt x="325" y="287"/>
                    <a:pt x="325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4" y="287"/>
                    <a:pt x="324" y="287"/>
                    <a:pt x="324" y="287"/>
                  </a:cubicBezTo>
                  <a:close/>
                  <a:moveTo>
                    <a:pt x="322" y="287"/>
                  </a:move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6"/>
                    <a:pt x="322" y="286"/>
                    <a:pt x="322" y="286"/>
                  </a:cubicBezTo>
                  <a:cubicBezTo>
                    <a:pt x="323" y="286"/>
                    <a:pt x="323" y="286"/>
                    <a:pt x="323" y="286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8"/>
                    <a:pt x="321" y="288"/>
                    <a:pt x="321" y="288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22" y="287"/>
                    <a:pt x="322" y="287"/>
                    <a:pt x="322" y="287"/>
                  </a:cubicBezTo>
                  <a:close/>
                  <a:moveTo>
                    <a:pt x="315" y="297"/>
                  </a:move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lose/>
                  <a:moveTo>
                    <a:pt x="324" y="295"/>
                  </a:move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lose/>
                  <a:moveTo>
                    <a:pt x="314" y="280"/>
                  </a:moveTo>
                  <a:cubicBezTo>
                    <a:pt x="313" y="280"/>
                    <a:pt x="313" y="280"/>
                    <a:pt x="313" y="280"/>
                  </a:cubicBezTo>
                  <a:cubicBezTo>
                    <a:pt x="313" y="281"/>
                    <a:pt x="313" y="281"/>
                    <a:pt x="313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1"/>
                    <a:pt x="312" y="281"/>
                    <a:pt x="312" y="281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2" y="282"/>
                    <a:pt x="312" y="282"/>
                    <a:pt x="312" y="282"/>
                  </a:cubicBezTo>
                  <a:cubicBezTo>
                    <a:pt x="311" y="282"/>
                    <a:pt x="311" y="282"/>
                    <a:pt x="311" y="282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3"/>
                    <a:pt x="311" y="283"/>
                    <a:pt x="311" y="283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0" y="285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6"/>
                    <a:pt x="309" y="286"/>
                    <a:pt x="309" y="286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9" y="287"/>
                    <a:pt x="309" y="287"/>
                    <a:pt x="309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8" y="289"/>
                    <a:pt x="308" y="289"/>
                    <a:pt x="308" y="289"/>
                  </a:cubicBezTo>
                  <a:cubicBezTo>
                    <a:pt x="307" y="290"/>
                    <a:pt x="307" y="290"/>
                    <a:pt x="307" y="290"/>
                  </a:cubicBezTo>
                  <a:cubicBezTo>
                    <a:pt x="306" y="289"/>
                    <a:pt x="306" y="289"/>
                    <a:pt x="306" y="28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305" y="291"/>
                    <a:pt x="305" y="291"/>
                    <a:pt x="305" y="291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4" y="290"/>
                    <a:pt x="304" y="290"/>
                    <a:pt x="304" y="290"/>
                  </a:cubicBezTo>
                  <a:cubicBezTo>
                    <a:pt x="304" y="291"/>
                    <a:pt x="304" y="291"/>
                    <a:pt x="304" y="291"/>
                  </a:cubicBezTo>
                  <a:cubicBezTo>
                    <a:pt x="303" y="291"/>
                    <a:pt x="303" y="291"/>
                    <a:pt x="303" y="291"/>
                  </a:cubicBezTo>
                  <a:cubicBezTo>
                    <a:pt x="302" y="292"/>
                    <a:pt x="302" y="292"/>
                    <a:pt x="302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3" y="292"/>
                    <a:pt x="303" y="292"/>
                    <a:pt x="303" y="292"/>
                  </a:cubicBezTo>
                  <a:cubicBezTo>
                    <a:pt x="304" y="292"/>
                    <a:pt x="304" y="292"/>
                    <a:pt x="304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5" y="292"/>
                    <a:pt x="305" y="292"/>
                    <a:pt x="305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2" y="295"/>
                    <a:pt x="302" y="295"/>
                    <a:pt x="302" y="295"/>
                  </a:cubicBezTo>
                  <a:cubicBezTo>
                    <a:pt x="301" y="295"/>
                    <a:pt x="301" y="295"/>
                    <a:pt x="301" y="295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6"/>
                    <a:pt x="301" y="296"/>
                    <a:pt x="301" y="296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1" y="297"/>
                    <a:pt x="301" y="297"/>
                    <a:pt x="301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2" y="297"/>
                    <a:pt x="302" y="297"/>
                    <a:pt x="302" y="297"/>
                  </a:cubicBezTo>
                  <a:cubicBezTo>
                    <a:pt x="303" y="297"/>
                    <a:pt x="303" y="297"/>
                    <a:pt x="303" y="297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6" y="296"/>
                    <a:pt x="306" y="296"/>
                    <a:pt x="306" y="296"/>
                  </a:cubicBezTo>
                  <a:cubicBezTo>
                    <a:pt x="305" y="297"/>
                    <a:pt x="305" y="297"/>
                    <a:pt x="305" y="297"/>
                  </a:cubicBezTo>
                  <a:cubicBezTo>
                    <a:pt x="306" y="297"/>
                    <a:pt x="306" y="297"/>
                    <a:pt x="306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7" y="297"/>
                    <a:pt x="307" y="297"/>
                    <a:pt x="307" y="297"/>
                  </a:cubicBezTo>
                  <a:cubicBezTo>
                    <a:pt x="308" y="297"/>
                    <a:pt x="308" y="297"/>
                    <a:pt x="308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10" y="298"/>
                    <a:pt x="310" y="298"/>
                    <a:pt x="310" y="298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2" y="297"/>
                    <a:pt x="312" y="297"/>
                    <a:pt x="312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3" y="297"/>
                    <a:pt x="313" y="297"/>
                    <a:pt x="313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4" y="296"/>
                    <a:pt x="314" y="296"/>
                    <a:pt x="314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4" y="297"/>
                    <a:pt x="314" y="297"/>
                    <a:pt x="314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6"/>
                    <a:pt x="315" y="296"/>
                    <a:pt x="315" y="296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5" y="297"/>
                    <a:pt x="315" y="297"/>
                    <a:pt x="315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4" y="298"/>
                    <a:pt x="314" y="298"/>
                    <a:pt x="314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5" y="298"/>
                    <a:pt x="315" y="298"/>
                    <a:pt x="315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6" y="298"/>
                    <a:pt x="316" y="298"/>
                    <a:pt x="316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8"/>
                    <a:pt x="317" y="298"/>
                    <a:pt x="317" y="298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7" y="297"/>
                    <a:pt x="317" y="297"/>
                    <a:pt x="317" y="297"/>
                  </a:cubicBezTo>
                  <a:cubicBezTo>
                    <a:pt x="318" y="297"/>
                    <a:pt x="318" y="297"/>
                    <a:pt x="318" y="297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7"/>
                    <a:pt x="319" y="297"/>
                    <a:pt x="319" y="297"/>
                  </a:cubicBezTo>
                  <a:cubicBezTo>
                    <a:pt x="320" y="297"/>
                    <a:pt x="320" y="297"/>
                    <a:pt x="320" y="297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9" y="298"/>
                    <a:pt x="319" y="298"/>
                    <a:pt x="319" y="298"/>
                  </a:cubicBezTo>
                  <a:cubicBezTo>
                    <a:pt x="318" y="298"/>
                    <a:pt x="318" y="298"/>
                    <a:pt x="318" y="298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299"/>
                    <a:pt x="317" y="299"/>
                    <a:pt x="317" y="299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7" y="300"/>
                    <a:pt x="317" y="300"/>
                    <a:pt x="317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6" y="300"/>
                    <a:pt x="316" y="300"/>
                    <a:pt x="316" y="300"/>
                  </a:cubicBezTo>
                  <a:cubicBezTo>
                    <a:pt x="315" y="300"/>
                    <a:pt x="315" y="300"/>
                    <a:pt x="315" y="300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4" y="301"/>
                    <a:pt x="314" y="301"/>
                    <a:pt x="314" y="301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2"/>
                    <a:pt x="315" y="302"/>
                    <a:pt x="315" y="302"/>
                  </a:cubicBezTo>
                  <a:cubicBezTo>
                    <a:pt x="315" y="301"/>
                    <a:pt x="315" y="301"/>
                    <a:pt x="315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1"/>
                    <a:pt x="316" y="301"/>
                    <a:pt x="316" y="301"/>
                  </a:cubicBezTo>
                  <a:cubicBezTo>
                    <a:pt x="316" y="302"/>
                    <a:pt x="316" y="302"/>
                    <a:pt x="316" y="302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7" y="301"/>
                    <a:pt x="317" y="301"/>
                    <a:pt x="317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1"/>
                    <a:pt x="318" y="301"/>
                    <a:pt x="318" y="301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8" y="300"/>
                    <a:pt x="318" y="300"/>
                    <a:pt x="318" y="300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19" y="299"/>
                    <a:pt x="319" y="299"/>
                    <a:pt x="319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0" y="299"/>
                    <a:pt x="320" y="299"/>
                    <a:pt x="320" y="299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8"/>
                    <a:pt x="323" y="298"/>
                    <a:pt x="323" y="298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3" y="299"/>
                    <a:pt x="323" y="299"/>
                    <a:pt x="323" y="299"/>
                  </a:cubicBezTo>
                  <a:cubicBezTo>
                    <a:pt x="322" y="300"/>
                    <a:pt x="322" y="300"/>
                    <a:pt x="322" y="300"/>
                  </a:cubicBezTo>
                  <a:cubicBezTo>
                    <a:pt x="322" y="301"/>
                    <a:pt x="322" y="301"/>
                    <a:pt x="322" y="301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1" y="302"/>
                    <a:pt x="321" y="302"/>
                    <a:pt x="321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2" y="302"/>
                    <a:pt x="322" y="302"/>
                    <a:pt x="322" y="302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3" y="301"/>
                    <a:pt x="323" y="301"/>
                    <a:pt x="323" y="301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4" y="300"/>
                    <a:pt x="324" y="300"/>
                    <a:pt x="324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5" y="300"/>
                    <a:pt x="325" y="300"/>
                    <a:pt x="325" y="300"/>
                  </a:cubicBezTo>
                  <a:cubicBezTo>
                    <a:pt x="324" y="301"/>
                    <a:pt x="324" y="301"/>
                    <a:pt x="324" y="301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2"/>
                    <a:pt x="324" y="302"/>
                    <a:pt x="324" y="302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4" y="304"/>
                    <a:pt x="324" y="304"/>
                    <a:pt x="324" y="304"/>
                  </a:cubicBezTo>
                  <a:cubicBezTo>
                    <a:pt x="324" y="303"/>
                    <a:pt x="324" y="303"/>
                    <a:pt x="324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5" y="303"/>
                    <a:pt x="325" y="303"/>
                  </a:cubicBezTo>
                  <a:cubicBezTo>
                    <a:pt x="325" y="303"/>
                    <a:pt x="326" y="303"/>
                    <a:pt x="326" y="303"/>
                  </a:cubicBezTo>
                  <a:cubicBezTo>
                    <a:pt x="326" y="303"/>
                    <a:pt x="326" y="303"/>
                    <a:pt x="326" y="303"/>
                  </a:cubicBezTo>
                  <a:cubicBezTo>
                    <a:pt x="327" y="303"/>
                    <a:pt x="327" y="303"/>
                    <a:pt x="327" y="303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2"/>
                    <a:pt x="327" y="302"/>
                    <a:pt x="327" y="302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1"/>
                    <a:pt x="327" y="301"/>
                    <a:pt x="327" y="301"/>
                  </a:cubicBezTo>
                  <a:cubicBezTo>
                    <a:pt x="327" y="300"/>
                    <a:pt x="327" y="300"/>
                    <a:pt x="327" y="300"/>
                  </a:cubicBezTo>
                  <a:cubicBezTo>
                    <a:pt x="328" y="299"/>
                    <a:pt x="328" y="299"/>
                    <a:pt x="328" y="299"/>
                  </a:cubicBezTo>
                  <a:cubicBezTo>
                    <a:pt x="329" y="299"/>
                    <a:pt x="329" y="299"/>
                    <a:pt x="329" y="299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7"/>
                    <a:pt x="328" y="297"/>
                    <a:pt x="328" y="297"/>
                  </a:cubicBezTo>
                  <a:cubicBezTo>
                    <a:pt x="328" y="298"/>
                    <a:pt x="328" y="298"/>
                    <a:pt x="328" y="298"/>
                  </a:cubicBezTo>
                  <a:cubicBezTo>
                    <a:pt x="327" y="298"/>
                    <a:pt x="327" y="298"/>
                    <a:pt x="327" y="298"/>
                  </a:cubicBezTo>
                  <a:cubicBezTo>
                    <a:pt x="327" y="299"/>
                    <a:pt x="327" y="299"/>
                    <a:pt x="327" y="299"/>
                  </a:cubicBezTo>
                  <a:cubicBezTo>
                    <a:pt x="326" y="299"/>
                    <a:pt x="326" y="299"/>
                    <a:pt x="326" y="299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8"/>
                    <a:pt x="326" y="298"/>
                    <a:pt x="326" y="298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7" y="297"/>
                    <a:pt x="327" y="297"/>
                    <a:pt x="327" y="297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6"/>
                    <a:pt x="328" y="296"/>
                    <a:pt x="328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7" y="296"/>
                    <a:pt x="327" y="296"/>
                    <a:pt x="327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6"/>
                    <a:pt x="326" y="296"/>
                    <a:pt x="326" y="296"/>
                  </a:cubicBezTo>
                  <a:cubicBezTo>
                    <a:pt x="326" y="297"/>
                    <a:pt x="326" y="297"/>
                    <a:pt x="326" y="297"/>
                  </a:cubicBezTo>
                  <a:cubicBezTo>
                    <a:pt x="325" y="297"/>
                    <a:pt x="325" y="297"/>
                    <a:pt x="325" y="297"/>
                  </a:cubicBezTo>
                  <a:cubicBezTo>
                    <a:pt x="325" y="298"/>
                    <a:pt x="325" y="298"/>
                    <a:pt x="325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3" y="297"/>
                    <a:pt x="323" y="297"/>
                    <a:pt x="323" y="297"/>
                  </a:cubicBezTo>
                  <a:cubicBezTo>
                    <a:pt x="323" y="296"/>
                    <a:pt x="323" y="296"/>
                    <a:pt x="323" y="296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7"/>
                    <a:pt x="324" y="297"/>
                    <a:pt x="324" y="297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5" y="296"/>
                    <a:pt x="325" y="296"/>
                    <a:pt x="325" y="296"/>
                  </a:cubicBezTo>
                  <a:cubicBezTo>
                    <a:pt x="324" y="296"/>
                    <a:pt x="324" y="296"/>
                    <a:pt x="324" y="296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4" y="295"/>
                    <a:pt x="324" y="295"/>
                    <a:pt x="324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5"/>
                    <a:pt x="325" y="295"/>
                    <a:pt x="325" y="295"/>
                  </a:cubicBezTo>
                  <a:cubicBezTo>
                    <a:pt x="325" y="294"/>
                    <a:pt x="325" y="294"/>
                    <a:pt x="325" y="294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7" y="294"/>
                    <a:pt x="327" y="294"/>
                    <a:pt x="327" y="294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2"/>
                    <a:pt x="328" y="292"/>
                    <a:pt x="328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2"/>
                    <a:pt x="326" y="292"/>
                    <a:pt x="326" y="292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6" y="293"/>
                    <a:pt x="326" y="293"/>
                    <a:pt x="326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5" y="293"/>
                    <a:pt x="325" y="293"/>
                    <a:pt x="325" y="293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3" y="294"/>
                    <a:pt x="323" y="294"/>
                    <a:pt x="323" y="294"/>
                  </a:cubicBezTo>
                  <a:cubicBezTo>
                    <a:pt x="324" y="294"/>
                    <a:pt x="324" y="294"/>
                    <a:pt x="324" y="294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3"/>
                    <a:pt x="324" y="293"/>
                    <a:pt x="324" y="293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5" y="292"/>
                    <a:pt x="325" y="292"/>
                    <a:pt x="325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2"/>
                    <a:pt x="324" y="292"/>
                    <a:pt x="324" y="292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3" y="291"/>
                    <a:pt x="323" y="291"/>
                    <a:pt x="323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4" y="291"/>
                    <a:pt x="324" y="291"/>
                    <a:pt x="324" y="291"/>
                  </a:cubicBezTo>
                  <a:cubicBezTo>
                    <a:pt x="325" y="291"/>
                    <a:pt x="325" y="291"/>
                    <a:pt x="325" y="291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25" y="288"/>
                    <a:pt x="325" y="288"/>
                    <a:pt x="325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4" y="288"/>
                    <a:pt x="324" y="288"/>
                    <a:pt x="324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2" y="290"/>
                    <a:pt x="322" y="290"/>
                    <a:pt x="322" y="290"/>
                  </a:cubicBezTo>
                  <a:cubicBezTo>
                    <a:pt x="323" y="290"/>
                    <a:pt x="323" y="290"/>
                    <a:pt x="323" y="290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9"/>
                    <a:pt x="323" y="289"/>
                    <a:pt x="323" y="289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3" y="288"/>
                    <a:pt x="323" y="288"/>
                    <a:pt x="323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2" y="288"/>
                    <a:pt x="322" y="288"/>
                    <a:pt x="322" y="288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1" y="289"/>
                    <a:pt x="321" y="289"/>
                    <a:pt x="321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90"/>
                    <a:pt x="320" y="290"/>
                    <a:pt x="320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19" y="290"/>
                    <a:pt x="319" y="290"/>
                    <a:pt x="319" y="290"/>
                  </a:cubicBezTo>
                  <a:cubicBezTo>
                    <a:pt x="320" y="289"/>
                    <a:pt x="320" y="289"/>
                    <a:pt x="320" y="289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9"/>
                    <a:pt x="319" y="289"/>
                    <a:pt x="319" y="289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8" y="289"/>
                    <a:pt x="318" y="289"/>
                    <a:pt x="318" y="289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7" y="288"/>
                    <a:pt x="317" y="288"/>
                    <a:pt x="317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17" y="287"/>
                    <a:pt x="317" y="287"/>
                    <a:pt x="317" y="287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6" y="287"/>
                    <a:pt x="316" y="287"/>
                    <a:pt x="316" y="287"/>
                  </a:cubicBezTo>
                  <a:cubicBezTo>
                    <a:pt x="316" y="286"/>
                    <a:pt x="316" y="286"/>
                    <a:pt x="316" y="286"/>
                  </a:cubicBezTo>
                  <a:cubicBezTo>
                    <a:pt x="317" y="286"/>
                    <a:pt x="317" y="286"/>
                    <a:pt x="317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8" y="286"/>
                    <a:pt x="318" y="286"/>
                    <a:pt x="318" y="286"/>
                  </a:cubicBezTo>
                  <a:cubicBezTo>
                    <a:pt x="319" y="286"/>
                    <a:pt x="319" y="286"/>
                    <a:pt x="319" y="286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9" y="285"/>
                    <a:pt x="319" y="285"/>
                    <a:pt x="319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8" y="285"/>
                    <a:pt x="318" y="285"/>
                    <a:pt x="318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16" y="285"/>
                    <a:pt x="316" y="285"/>
                    <a:pt x="316" y="285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6" y="284"/>
                    <a:pt x="316" y="284"/>
                    <a:pt x="316" y="284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5" y="285"/>
                    <a:pt x="315" y="285"/>
                    <a:pt x="315" y="285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4" y="286"/>
                    <a:pt x="314" y="286"/>
                    <a:pt x="314" y="286"/>
                  </a:cubicBezTo>
                  <a:cubicBezTo>
                    <a:pt x="313" y="287"/>
                    <a:pt x="313" y="287"/>
                    <a:pt x="313" y="287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3" y="286"/>
                    <a:pt x="313" y="286"/>
                    <a:pt x="313" y="286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4" y="284"/>
                    <a:pt x="314" y="284"/>
                    <a:pt x="314" y="284"/>
                  </a:cubicBezTo>
                  <a:cubicBezTo>
                    <a:pt x="315" y="284"/>
                    <a:pt x="315" y="284"/>
                    <a:pt x="315" y="284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6" y="282"/>
                    <a:pt x="316" y="282"/>
                    <a:pt x="316" y="282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7" y="280"/>
                    <a:pt x="317" y="280"/>
                    <a:pt x="317" y="280"/>
                  </a:cubicBezTo>
                  <a:cubicBezTo>
                    <a:pt x="318" y="281"/>
                    <a:pt x="318" y="281"/>
                    <a:pt x="318" y="281"/>
                  </a:cubicBezTo>
                  <a:cubicBezTo>
                    <a:pt x="318" y="280"/>
                    <a:pt x="318" y="280"/>
                    <a:pt x="318" y="280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8"/>
                    <a:pt x="318" y="278"/>
                    <a:pt x="318" y="278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8"/>
                    <a:pt x="319" y="278"/>
                    <a:pt x="319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8"/>
                    <a:pt x="320" y="278"/>
                    <a:pt x="320" y="278"/>
                  </a:cubicBezTo>
                  <a:cubicBezTo>
                    <a:pt x="320" y="277"/>
                    <a:pt x="320" y="277"/>
                    <a:pt x="320" y="277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20" y="276"/>
                    <a:pt x="320" y="276"/>
                    <a:pt x="320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7"/>
                    <a:pt x="319" y="277"/>
                    <a:pt x="319" y="277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9" y="276"/>
                    <a:pt x="319" y="276"/>
                    <a:pt x="319" y="276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8" y="277"/>
                    <a:pt x="318" y="277"/>
                    <a:pt x="318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7" y="277"/>
                    <a:pt x="317" y="277"/>
                    <a:pt x="317" y="277"/>
                  </a:cubicBezTo>
                  <a:cubicBezTo>
                    <a:pt x="316" y="277"/>
                    <a:pt x="316" y="277"/>
                    <a:pt x="316" y="277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8"/>
                    <a:pt x="315" y="278"/>
                    <a:pt x="315" y="278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79"/>
                    <a:pt x="314" y="279"/>
                    <a:pt x="314" y="279"/>
                  </a:cubicBezTo>
                  <a:cubicBezTo>
                    <a:pt x="314" y="280"/>
                    <a:pt x="314" y="280"/>
                    <a:pt x="314" y="280"/>
                  </a:cubicBezTo>
                  <a:close/>
                  <a:moveTo>
                    <a:pt x="285" y="287"/>
                  </a:moveTo>
                  <a:cubicBezTo>
                    <a:pt x="286" y="287"/>
                    <a:pt x="286" y="287"/>
                    <a:pt x="286" y="287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9" y="288"/>
                    <a:pt x="289" y="288"/>
                    <a:pt x="289" y="288"/>
                  </a:cubicBezTo>
                  <a:cubicBezTo>
                    <a:pt x="290" y="288"/>
                    <a:pt x="290" y="288"/>
                    <a:pt x="290" y="288"/>
                  </a:cubicBezTo>
                  <a:cubicBezTo>
                    <a:pt x="290" y="289"/>
                    <a:pt x="290" y="289"/>
                    <a:pt x="290" y="289"/>
                  </a:cubicBezTo>
                  <a:cubicBezTo>
                    <a:pt x="291" y="289"/>
                    <a:pt x="291" y="289"/>
                    <a:pt x="291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3" y="289"/>
                    <a:pt x="293" y="289"/>
                    <a:pt x="293" y="289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8"/>
                    <a:pt x="292" y="288"/>
                    <a:pt x="292" y="288"/>
                  </a:cubicBezTo>
                  <a:cubicBezTo>
                    <a:pt x="292" y="287"/>
                    <a:pt x="292" y="287"/>
                    <a:pt x="292" y="287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90" y="286"/>
                    <a:pt x="290" y="286"/>
                    <a:pt x="290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9" y="286"/>
                    <a:pt x="289" y="286"/>
                    <a:pt x="289" y="286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7" y="285"/>
                    <a:pt x="287" y="285"/>
                    <a:pt x="287" y="285"/>
                  </a:cubicBezTo>
                  <a:cubicBezTo>
                    <a:pt x="286" y="284"/>
                    <a:pt x="286" y="284"/>
                    <a:pt x="286" y="284"/>
                  </a:cubicBezTo>
                  <a:cubicBezTo>
                    <a:pt x="284" y="284"/>
                    <a:pt x="284" y="284"/>
                    <a:pt x="284" y="284"/>
                  </a:cubicBezTo>
                  <a:cubicBezTo>
                    <a:pt x="283" y="284"/>
                    <a:pt x="283" y="284"/>
                    <a:pt x="283" y="284"/>
                  </a:cubicBezTo>
                  <a:cubicBezTo>
                    <a:pt x="282" y="284"/>
                    <a:pt x="282" y="284"/>
                    <a:pt x="282" y="284"/>
                  </a:cubicBezTo>
                  <a:cubicBezTo>
                    <a:pt x="283" y="285"/>
                    <a:pt x="283" y="285"/>
                    <a:pt x="283" y="285"/>
                  </a:cubicBezTo>
                  <a:cubicBezTo>
                    <a:pt x="284" y="285"/>
                    <a:pt x="284" y="285"/>
                    <a:pt x="284" y="285"/>
                  </a:cubicBezTo>
                  <a:cubicBezTo>
                    <a:pt x="285" y="286"/>
                    <a:pt x="285" y="286"/>
                    <a:pt x="285" y="286"/>
                  </a:cubicBezTo>
                  <a:cubicBezTo>
                    <a:pt x="285" y="287"/>
                    <a:pt x="285" y="287"/>
                    <a:pt x="285" y="287"/>
                  </a:cubicBezTo>
                  <a:cubicBezTo>
                    <a:pt x="285" y="287"/>
                    <a:pt x="285" y="287"/>
                    <a:pt x="285" y="287"/>
                  </a:cubicBezTo>
                  <a:close/>
                  <a:moveTo>
                    <a:pt x="286" y="305"/>
                  </a:moveTo>
                  <a:cubicBezTo>
                    <a:pt x="285" y="305"/>
                    <a:pt x="285" y="305"/>
                    <a:pt x="285" y="305"/>
                  </a:cubicBezTo>
                  <a:cubicBezTo>
                    <a:pt x="284" y="304"/>
                    <a:pt x="284" y="304"/>
                    <a:pt x="284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2" y="303"/>
                    <a:pt x="282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3"/>
                    <a:pt x="281" y="303"/>
                    <a:pt x="281" y="303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2"/>
                    <a:pt x="280" y="302"/>
                    <a:pt x="280" y="302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1"/>
                    <a:pt x="279" y="301"/>
                    <a:pt x="279" y="301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81" y="299"/>
                    <a:pt x="281" y="299"/>
                    <a:pt x="281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1"/>
                    <a:pt x="281" y="301"/>
                    <a:pt x="281" y="301"/>
                  </a:cubicBezTo>
                  <a:cubicBezTo>
                    <a:pt x="281" y="302"/>
                    <a:pt x="281" y="302"/>
                    <a:pt x="281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2" y="302"/>
                    <a:pt x="282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4" y="303"/>
                    <a:pt x="284" y="303"/>
                    <a:pt x="284" y="303"/>
                  </a:cubicBezTo>
                  <a:cubicBezTo>
                    <a:pt x="285" y="303"/>
                    <a:pt x="285" y="303"/>
                    <a:pt x="285" y="303"/>
                  </a:cubicBezTo>
                  <a:cubicBezTo>
                    <a:pt x="286" y="303"/>
                    <a:pt x="286" y="303"/>
                    <a:pt x="286" y="303"/>
                  </a:cubicBezTo>
                  <a:cubicBezTo>
                    <a:pt x="286" y="302"/>
                    <a:pt x="286" y="302"/>
                    <a:pt x="286" y="302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3"/>
                    <a:pt x="287" y="303"/>
                    <a:pt x="287" y="303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7" y="304"/>
                    <a:pt x="287" y="304"/>
                    <a:pt x="287" y="304"/>
                  </a:cubicBezTo>
                  <a:cubicBezTo>
                    <a:pt x="286" y="305"/>
                    <a:pt x="286" y="305"/>
                    <a:pt x="286" y="305"/>
                  </a:cubicBezTo>
                  <a:cubicBezTo>
                    <a:pt x="286" y="305"/>
                    <a:pt x="286" y="305"/>
                    <a:pt x="286" y="305"/>
                  </a:cubicBezTo>
                  <a:close/>
                  <a:moveTo>
                    <a:pt x="292" y="308"/>
                  </a:moveTo>
                  <a:cubicBezTo>
                    <a:pt x="292" y="308"/>
                    <a:pt x="292" y="308"/>
                    <a:pt x="292" y="308"/>
                  </a:cubicBezTo>
                  <a:cubicBezTo>
                    <a:pt x="290" y="307"/>
                    <a:pt x="290" y="307"/>
                    <a:pt x="290" y="307"/>
                  </a:cubicBezTo>
                  <a:cubicBezTo>
                    <a:pt x="290" y="306"/>
                    <a:pt x="290" y="306"/>
                    <a:pt x="290" y="306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2" y="304"/>
                    <a:pt x="292" y="304"/>
                    <a:pt x="292" y="304"/>
                  </a:cubicBezTo>
                  <a:cubicBezTo>
                    <a:pt x="293" y="303"/>
                    <a:pt x="293" y="303"/>
                    <a:pt x="293" y="303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3" y="302"/>
                    <a:pt x="293" y="302"/>
                    <a:pt x="293" y="302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295" y="300"/>
                    <a:pt x="295" y="300"/>
                    <a:pt x="295" y="300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5" y="301"/>
                    <a:pt x="295" y="301"/>
                    <a:pt x="295" y="301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2"/>
                    <a:pt x="296" y="302"/>
                    <a:pt x="296" y="302"/>
                  </a:cubicBezTo>
                  <a:cubicBezTo>
                    <a:pt x="295" y="303"/>
                    <a:pt x="295" y="303"/>
                    <a:pt x="295" y="303"/>
                  </a:cubicBezTo>
                  <a:cubicBezTo>
                    <a:pt x="294" y="304"/>
                    <a:pt x="294" y="304"/>
                    <a:pt x="294" y="304"/>
                  </a:cubicBezTo>
                  <a:cubicBezTo>
                    <a:pt x="295" y="304"/>
                    <a:pt x="295" y="304"/>
                    <a:pt x="295" y="304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5" y="305"/>
                    <a:pt x="295" y="305"/>
                    <a:pt x="295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5"/>
                    <a:pt x="296" y="305"/>
                    <a:pt x="296" y="305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7" y="304"/>
                    <a:pt x="297" y="304"/>
                    <a:pt x="297" y="304"/>
                  </a:cubicBezTo>
                  <a:cubicBezTo>
                    <a:pt x="298" y="305"/>
                    <a:pt x="298" y="305"/>
                    <a:pt x="298" y="305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8" y="306"/>
                    <a:pt x="298" y="306"/>
                    <a:pt x="298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7" y="306"/>
                    <a:pt x="297" y="306"/>
                    <a:pt x="297" y="306"/>
                  </a:cubicBezTo>
                  <a:cubicBezTo>
                    <a:pt x="295" y="307"/>
                    <a:pt x="295" y="307"/>
                    <a:pt x="295" y="307"/>
                  </a:cubicBezTo>
                  <a:cubicBezTo>
                    <a:pt x="294" y="307"/>
                    <a:pt x="294" y="307"/>
                    <a:pt x="294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3" y="307"/>
                    <a:pt x="293" y="307"/>
                    <a:pt x="293" y="307"/>
                  </a:cubicBezTo>
                  <a:cubicBezTo>
                    <a:pt x="292" y="308"/>
                    <a:pt x="292" y="308"/>
                    <a:pt x="292" y="308"/>
                  </a:cubicBezTo>
                  <a:cubicBezTo>
                    <a:pt x="292" y="308"/>
                    <a:pt x="292" y="308"/>
                    <a:pt x="292" y="308"/>
                  </a:cubicBezTo>
                  <a:close/>
                  <a:moveTo>
                    <a:pt x="224" y="260"/>
                  </a:moveTo>
                  <a:cubicBezTo>
                    <a:pt x="224" y="261"/>
                    <a:pt x="224" y="261"/>
                    <a:pt x="224" y="261"/>
                  </a:cubicBezTo>
                  <a:cubicBezTo>
                    <a:pt x="224" y="261"/>
                    <a:pt x="224" y="261"/>
                    <a:pt x="224" y="261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60"/>
                    <a:pt x="224" y="260"/>
                    <a:pt x="224" y="260"/>
                  </a:cubicBezTo>
                  <a:cubicBezTo>
                    <a:pt x="224" y="260"/>
                    <a:pt x="224" y="260"/>
                    <a:pt x="224" y="260"/>
                  </a:cubicBezTo>
                  <a:close/>
                  <a:moveTo>
                    <a:pt x="223" y="269"/>
                  </a:moveTo>
                  <a:cubicBezTo>
                    <a:pt x="224" y="268"/>
                    <a:pt x="224" y="268"/>
                    <a:pt x="224" y="268"/>
                  </a:cubicBezTo>
                  <a:cubicBezTo>
                    <a:pt x="224" y="268"/>
                    <a:pt x="224" y="268"/>
                    <a:pt x="224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5" y="268"/>
                    <a:pt x="225" y="268"/>
                    <a:pt x="225" y="268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3" y="269"/>
                    <a:pt x="223" y="269"/>
                    <a:pt x="223" y="269"/>
                  </a:cubicBezTo>
                  <a:close/>
                  <a:moveTo>
                    <a:pt x="215" y="262"/>
                  </a:moveTo>
                  <a:cubicBezTo>
                    <a:pt x="216" y="261"/>
                    <a:pt x="216" y="261"/>
                    <a:pt x="216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7" y="261"/>
                    <a:pt x="217" y="261"/>
                    <a:pt x="217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8" y="261"/>
                    <a:pt x="218" y="261"/>
                    <a:pt x="218" y="261"/>
                  </a:cubicBezTo>
                  <a:cubicBezTo>
                    <a:pt x="219" y="261"/>
                    <a:pt x="219" y="261"/>
                    <a:pt x="219" y="261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2"/>
                    <a:pt x="220" y="262"/>
                    <a:pt x="220" y="262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20" y="263"/>
                    <a:pt x="220" y="263"/>
                    <a:pt x="220" y="263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7" y="263"/>
                    <a:pt x="217" y="263"/>
                    <a:pt x="217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5" y="263"/>
                    <a:pt x="215" y="263"/>
                    <a:pt x="215" y="263"/>
                  </a:cubicBezTo>
                  <a:cubicBezTo>
                    <a:pt x="215" y="262"/>
                    <a:pt x="215" y="262"/>
                    <a:pt x="215" y="262"/>
                  </a:cubicBezTo>
                  <a:close/>
                  <a:moveTo>
                    <a:pt x="34" y="266"/>
                  </a:moveTo>
                  <a:cubicBezTo>
                    <a:pt x="35" y="266"/>
                    <a:pt x="35" y="266"/>
                    <a:pt x="35" y="266"/>
                  </a:cubicBezTo>
                  <a:cubicBezTo>
                    <a:pt x="35" y="267"/>
                    <a:pt x="35" y="267"/>
                    <a:pt x="35" y="267"/>
                  </a:cubicBezTo>
                  <a:cubicBezTo>
                    <a:pt x="35" y="268"/>
                    <a:pt x="35" y="268"/>
                    <a:pt x="35" y="268"/>
                  </a:cubicBezTo>
                  <a:cubicBezTo>
                    <a:pt x="34" y="267"/>
                    <a:pt x="34" y="267"/>
                    <a:pt x="34" y="267"/>
                  </a:cubicBezTo>
                  <a:cubicBezTo>
                    <a:pt x="34" y="266"/>
                    <a:pt x="34" y="266"/>
                    <a:pt x="34" y="266"/>
                  </a:cubicBezTo>
                  <a:close/>
                  <a:moveTo>
                    <a:pt x="32" y="264"/>
                  </a:moveTo>
                  <a:cubicBezTo>
                    <a:pt x="32" y="263"/>
                    <a:pt x="32" y="263"/>
                    <a:pt x="32" y="263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32" y="264"/>
                    <a:pt x="32" y="264"/>
                    <a:pt x="32" y="264"/>
                  </a:cubicBezTo>
                  <a:close/>
                  <a:moveTo>
                    <a:pt x="27" y="260"/>
                  </a:moveTo>
                  <a:cubicBezTo>
                    <a:pt x="28" y="260"/>
                    <a:pt x="28" y="260"/>
                    <a:pt x="28" y="260"/>
                  </a:cubicBezTo>
                  <a:cubicBezTo>
                    <a:pt x="28" y="260"/>
                    <a:pt x="28" y="260"/>
                    <a:pt x="28" y="260"/>
                  </a:cubicBezTo>
                  <a:cubicBezTo>
                    <a:pt x="27" y="260"/>
                    <a:pt x="27" y="260"/>
                    <a:pt x="27" y="260"/>
                  </a:cubicBezTo>
                  <a:close/>
                  <a:moveTo>
                    <a:pt x="20" y="257"/>
                  </a:moveTo>
                  <a:cubicBezTo>
                    <a:pt x="20" y="258"/>
                    <a:pt x="20" y="258"/>
                    <a:pt x="20" y="258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1" y="259"/>
                    <a:pt x="21" y="259"/>
                    <a:pt x="21" y="259"/>
                  </a:cubicBezTo>
                  <a:cubicBezTo>
                    <a:pt x="23" y="259"/>
                    <a:pt x="23" y="259"/>
                    <a:pt x="23" y="259"/>
                  </a:cubicBezTo>
                  <a:cubicBezTo>
                    <a:pt x="22" y="260"/>
                    <a:pt x="22" y="260"/>
                    <a:pt x="22" y="260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1"/>
                    <a:pt x="21" y="261"/>
                    <a:pt x="21" y="261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1" y="262"/>
                    <a:pt x="21" y="262"/>
                    <a:pt x="21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2" y="263"/>
                    <a:pt x="22" y="263"/>
                    <a:pt x="22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3" y="263"/>
                    <a:pt x="23" y="263"/>
                    <a:pt x="23" y="263"/>
                  </a:cubicBezTo>
                  <a:cubicBezTo>
                    <a:pt x="24" y="264"/>
                    <a:pt x="24" y="264"/>
                    <a:pt x="24" y="264"/>
                  </a:cubicBezTo>
                  <a:cubicBezTo>
                    <a:pt x="25" y="263"/>
                    <a:pt x="25" y="263"/>
                    <a:pt x="25" y="263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6"/>
                    <a:pt x="24" y="266"/>
                    <a:pt x="24" y="266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26" y="265"/>
                    <a:pt x="26" y="265"/>
                    <a:pt x="26" y="265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5" y="267"/>
                    <a:pt x="25" y="267"/>
                    <a:pt x="25" y="267"/>
                  </a:cubicBezTo>
                  <a:cubicBezTo>
                    <a:pt x="25" y="266"/>
                    <a:pt x="25" y="266"/>
                    <a:pt x="25" y="266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68"/>
                    <a:pt x="27" y="268"/>
                    <a:pt x="27" y="268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8" y="269"/>
                    <a:pt x="28" y="269"/>
                    <a:pt x="28" y="269"/>
                  </a:cubicBezTo>
                  <a:cubicBezTo>
                    <a:pt x="28" y="270"/>
                    <a:pt x="28" y="270"/>
                    <a:pt x="28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29" y="270"/>
                    <a:pt x="29" y="270"/>
                    <a:pt x="29" y="270"/>
                  </a:cubicBezTo>
                  <a:cubicBezTo>
                    <a:pt x="30" y="270"/>
                    <a:pt x="30" y="270"/>
                    <a:pt x="30" y="270"/>
                  </a:cubicBezTo>
                  <a:cubicBezTo>
                    <a:pt x="31" y="270"/>
                    <a:pt x="31" y="270"/>
                    <a:pt x="31" y="270"/>
                  </a:cubicBezTo>
                  <a:cubicBezTo>
                    <a:pt x="29" y="271"/>
                    <a:pt x="29" y="271"/>
                    <a:pt x="29" y="271"/>
                  </a:cubicBezTo>
                  <a:cubicBezTo>
                    <a:pt x="31" y="273"/>
                    <a:pt x="31" y="273"/>
                    <a:pt x="31" y="273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2" y="274"/>
                    <a:pt x="32" y="274"/>
                    <a:pt x="32" y="274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5" y="275"/>
                    <a:pt x="35" y="275"/>
                    <a:pt x="35" y="275"/>
                  </a:cubicBezTo>
                  <a:cubicBezTo>
                    <a:pt x="36" y="275"/>
                    <a:pt x="36" y="275"/>
                    <a:pt x="36" y="275"/>
                  </a:cubicBezTo>
                  <a:cubicBezTo>
                    <a:pt x="35" y="273"/>
                    <a:pt x="35" y="273"/>
                    <a:pt x="35" y="273"/>
                  </a:cubicBezTo>
                  <a:cubicBezTo>
                    <a:pt x="36" y="272"/>
                    <a:pt x="36" y="272"/>
                    <a:pt x="36" y="272"/>
                  </a:cubicBezTo>
                  <a:cubicBezTo>
                    <a:pt x="35" y="271"/>
                    <a:pt x="35" y="271"/>
                    <a:pt x="35" y="271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35" y="269"/>
                    <a:pt x="35" y="269"/>
                    <a:pt x="35" y="269"/>
                  </a:cubicBezTo>
                  <a:cubicBezTo>
                    <a:pt x="33" y="267"/>
                    <a:pt x="33" y="267"/>
                    <a:pt x="33" y="267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1" y="262"/>
                    <a:pt x="31" y="262"/>
                    <a:pt x="31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28" y="261"/>
                    <a:pt x="28" y="261"/>
                    <a:pt x="28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26" y="260"/>
                    <a:pt x="26" y="260"/>
                    <a:pt x="26" y="260"/>
                  </a:cubicBezTo>
                  <a:cubicBezTo>
                    <a:pt x="25" y="259"/>
                    <a:pt x="25" y="259"/>
                    <a:pt x="25" y="259"/>
                  </a:cubicBezTo>
                  <a:cubicBezTo>
                    <a:pt x="24" y="259"/>
                    <a:pt x="24" y="259"/>
                    <a:pt x="24" y="259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3" y="258"/>
                    <a:pt x="23" y="258"/>
                    <a:pt x="23" y="258"/>
                  </a:cubicBezTo>
                  <a:cubicBezTo>
                    <a:pt x="22" y="257"/>
                    <a:pt x="22" y="257"/>
                    <a:pt x="22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1" y="257"/>
                    <a:pt x="21" y="257"/>
                    <a:pt x="21" y="257"/>
                  </a:cubicBezTo>
                  <a:cubicBezTo>
                    <a:pt x="20" y="257"/>
                    <a:pt x="20" y="257"/>
                    <a:pt x="20" y="257"/>
                  </a:cubicBezTo>
                  <a:close/>
                  <a:moveTo>
                    <a:pt x="28" y="259"/>
                  </a:moveTo>
                  <a:cubicBezTo>
                    <a:pt x="28" y="259"/>
                    <a:pt x="28" y="259"/>
                    <a:pt x="28" y="259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8" y="259"/>
                    <a:pt x="28" y="259"/>
                    <a:pt x="28" y="259"/>
                  </a:cubicBezTo>
                  <a:cubicBezTo>
                    <a:pt x="28" y="259"/>
                    <a:pt x="28" y="259"/>
                    <a:pt x="28" y="259"/>
                  </a:cubicBezTo>
                  <a:close/>
                  <a:moveTo>
                    <a:pt x="27" y="258"/>
                  </a:moveTo>
                  <a:cubicBezTo>
                    <a:pt x="28" y="258"/>
                    <a:pt x="28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27" y="258"/>
                    <a:pt x="27" y="258"/>
                    <a:pt x="27" y="258"/>
                  </a:cubicBezTo>
                  <a:close/>
                  <a:moveTo>
                    <a:pt x="22" y="240"/>
                  </a:moveTo>
                  <a:cubicBezTo>
                    <a:pt x="22" y="241"/>
                    <a:pt x="22" y="241"/>
                    <a:pt x="22" y="241"/>
                  </a:cubicBezTo>
                  <a:cubicBezTo>
                    <a:pt x="22" y="241"/>
                    <a:pt x="22" y="241"/>
                    <a:pt x="22" y="241"/>
                  </a:cubicBezTo>
                  <a:cubicBezTo>
                    <a:pt x="22" y="240"/>
                    <a:pt x="22" y="240"/>
                    <a:pt x="22" y="240"/>
                  </a:cubicBezTo>
                  <a:close/>
                  <a:moveTo>
                    <a:pt x="24" y="249"/>
                  </a:moveTo>
                  <a:cubicBezTo>
                    <a:pt x="24" y="248"/>
                    <a:pt x="24" y="248"/>
                    <a:pt x="24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lose/>
                  <a:moveTo>
                    <a:pt x="24" y="251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3"/>
                    <a:pt x="24" y="253"/>
                    <a:pt x="24" y="253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24" y="251"/>
                    <a:pt x="24" y="251"/>
                    <a:pt x="24" y="251"/>
                  </a:cubicBezTo>
                  <a:close/>
                  <a:moveTo>
                    <a:pt x="25" y="250"/>
                  </a:moveTo>
                  <a:cubicBezTo>
                    <a:pt x="25" y="249"/>
                    <a:pt x="25" y="249"/>
                    <a:pt x="25" y="24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4" y="250"/>
                    <a:pt x="24" y="250"/>
                  </a:cubicBezTo>
                  <a:cubicBezTo>
                    <a:pt x="24" y="250"/>
                    <a:pt x="25" y="250"/>
                    <a:pt x="25" y="250"/>
                  </a:cubicBezTo>
                  <a:close/>
                  <a:moveTo>
                    <a:pt x="26" y="249"/>
                  </a:moveTo>
                  <a:cubicBezTo>
                    <a:pt x="27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8" y="249"/>
                    <a:pt x="28" y="249"/>
                    <a:pt x="28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lose/>
                  <a:moveTo>
                    <a:pt x="25" y="245"/>
                  </a:moveTo>
                  <a:cubicBezTo>
                    <a:pt x="25" y="244"/>
                    <a:pt x="25" y="244"/>
                    <a:pt x="25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25" y="245"/>
                    <a:pt x="25" y="245"/>
                    <a:pt x="25" y="245"/>
                  </a:cubicBezTo>
                  <a:close/>
                  <a:moveTo>
                    <a:pt x="23" y="245"/>
                  </a:moveTo>
                  <a:cubicBezTo>
                    <a:pt x="24" y="245"/>
                    <a:pt x="24" y="245"/>
                    <a:pt x="24" y="245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3" y="245"/>
                    <a:pt x="23" y="245"/>
                    <a:pt x="23" y="245"/>
                  </a:cubicBezTo>
                  <a:close/>
                  <a:moveTo>
                    <a:pt x="22" y="243"/>
                  </a:moveTo>
                  <a:cubicBezTo>
                    <a:pt x="22" y="244"/>
                    <a:pt x="22" y="244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245"/>
                    <a:pt x="22" y="245"/>
                    <a:pt x="22" y="245"/>
                  </a:cubicBezTo>
                  <a:cubicBezTo>
                    <a:pt x="23" y="244"/>
                    <a:pt x="23" y="244"/>
                    <a:pt x="23" y="244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3"/>
                    <a:pt x="22" y="243"/>
                    <a:pt x="22" y="243"/>
                  </a:cubicBezTo>
                  <a:close/>
                  <a:moveTo>
                    <a:pt x="23" y="242"/>
                  </a:moveTo>
                  <a:cubicBezTo>
                    <a:pt x="23" y="242"/>
                    <a:pt x="23" y="242"/>
                    <a:pt x="23" y="242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4" y="244"/>
                    <a:pt x="24" y="244"/>
                    <a:pt x="24" y="244"/>
                  </a:cubicBezTo>
                  <a:cubicBezTo>
                    <a:pt x="25" y="243"/>
                    <a:pt x="25" y="243"/>
                    <a:pt x="25" y="243"/>
                  </a:cubicBezTo>
                  <a:cubicBezTo>
                    <a:pt x="25" y="241"/>
                    <a:pt x="25" y="241"/>
                    <a:pt x="25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3" y="242"/>
                    <a:pt x="23" y="242"/>
                    <a:pt x="23" y="242"/>
                  </a:cubicBezTo>
                  <a:close/>
                  <a:moveTo>
                    <a:pt x="23" y="240"/>
                  </a:moveTo>
                  <a:cubicBezTo>
                    <a:pt x="23" y="241"/>
                    <a:pt x="23" y="241"/>
                    <a:pt x="23" y="24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23" y="240"/>
                    <a:pt x="23" y="240"/>
                    <a:pt x="23" y="240"/>
                  </a:cubicBezTo>
                  <a:close/>
                  <a:moveTo>
                    <a:pt x="24" y="239"/>
                  </a:moveTo>
                  <a:cubicBezTo>
                    <a:pt x="25" y="238"/>
                    <a:pt x="25" y="238"/>
                    <a:pt x="25" y="238"/>
                  </a:cubicBezTo>
                  <a:cubicBezTo>
                    <a:pt x="25" y="237"/>
                    <a:pt x="25" y="237"/>
                    <a:pt x="25" y="237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4" y="239"/>
                    <a:pt x="24" y="239"/>
                    <a:pt x="24" y="239"/>
                  </a:cubicBezTo>
                  <a:close/>
                  <a:moveTo>
                    <a:pt x="19" y="236"/>
                  </a:moveTo>
                  <a:cubicBezTo>
                    <a:pt x="21" y="238"/>
                    <a:pt x="21" y="238"/>
                    <a:pt x="21" y="238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1" y="240"/>
                    <a:pt x="21" y="240"/>
                    <a:pt x="21" y="240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20" y="239"/>
                    <a:pt x="20" y="239"/>
                    <a:pt x="20" y="239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19" y="237"/>
                    <a:pt x="19" y="237"/>
                    <a:pt x="19" y="237"/>
                  </a:cubicBezTo>
                  <a:cubicBezTo>
                    <a:pt x="19" y="237"/>
                    <a:pt x="19" y="236"/>
                    <a:pt x="19" y="236"/>
                  </a:cubicBezTo>
                  <a:close/>
                  <a:moveTo>
                    <a:pt x="21" y="236"/>
                  </a:moveTo>
                  <a:cubicBezTo>
                    <a:pt x="21" y="237"/>
                    <a:pt x="21" y="237"/>
                    <a:pt x="21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1" y="239"/>
                    <a:pt x="21" y="239"/>
                    <a:pt x="21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6"/>
                    <a:pt x="21" y="236"/>
                    <a:pt x="21" y="236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6"/>
                    <a:pt x="21" y="236"/>
                    <a:pt x="21" y="236"/>
                  </a:cubicBezTo>
                  <a:close/>
                  <a:moveTo>
                    <a:pt x="19" y="235"/>
                  </a:moveTo>
                  <a:cubicBezTo>
                    <a:pt x="20" y="235"/>
                    <a:pt x="20" y="235"/>
                    <a:pt x="20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21" y="234"/>
                    <a:pt x="21" y="234"/>
                    <a:pt x="21" y="234"/>
                  </a:cubicBezTo>
                  <a:cubicBezTo>
                    <a:pt x="19" y="234"/>
                    <a:pt x="19" y="234"/>
                    <a:pt x="19" y="234"/>
                  </a:cubicBezTo>
                  <a:cubicBezTo>
                    <a:pt x="19" y="235"/>
                    <a:pt x="19" y="235"/>
                    <a:pt x="19" y="235"/>
                  </a:cubicBezTo>
                  <a:close/>
                  <a:moveTo>
                    <a:pt x="10" y="235"/>
                  </a:moveTo>
                  <a:cubicBezTo>
                    <a:pt x="9" y="234"/>
                    <a:pt x="9" y="234"/>
                    <a:pt x="9" y="234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2" y="232"/>
                    <a:pt x="12" y="232"/>
                    <a:pt x="12" y="232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4" y="234"/>
                    <a:pt x="14" y="234"/>
                    <a:pt x="14" y="234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2" y="236"/>
                    <a:pt x="12" y="236"/>
                    <a:pt x="12" y="236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5"/>
                    <a:pt x="13" y="235"/>
                    <a:pt x="13" y="235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6" y="233"/>
                    <a:pt x="16" y="233"/>
                    <a:pt x="16" y="233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4" y="236"/>
                    <a:pt x="14" y="236"/>
                    <a:pt x="14" y="236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13" y="238"/>
                    <a:pt x="13" y="238"/>
                    <a:pt x="13" y="238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2" y="239"/>
                    <a:pt x="12" y="239"/>
                    <a:pt x="12" y="239"/>
                  </a:cubicBezTo>
                  <a:cubicBezTo>
                    <a:pt x="13" y="239"/>
                    <a:pt x="13" y="239"/>
                    <a:pt x="13" y="239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12" y="242"/>
                    <a:pt x="12" y="242"/>
                    <a:pt x="12" y="242"/>
                  </a:cubicBezTo>
                  <a:cubicBezTo>
                    <a:pt x="12" y="243"/>
                    <a:pt x="12" y="243"/>
                    <a:pt x="12" y="243"/>
                  </a:cubicBezTo>
                  <a:cubicBezTo>
                    <a:pt x="12" y="244"/>
                    <a:pt x="12" y="244"/>
                    <a:pt x="12" y="244"/>
                  </a:cubicBezTo>
                  <a:cubicBezTo>
                    <a:pt x="12" y="245"/>
                    <a:pt x="12" y="245"/>
                    <a:pt x="12" y="245"/>
                  </a:cubicBezTo>
                  <a:cubicBezTo>
                    <a:pt x="13" y="245"/>
                    <a:pt x="13" y="245"/>
                    <a:pt x="13" y="245"/>
                  </a:cubicBezTo>
                  <a:cubicBezTo>
                    <a:pt x="14" y="246"/>
                    <a:pt x="14" y="246"/>
                    <a:pt x="14" y="246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10" y="241"/>
                    <a:pt x="10" y="241"/>
                    <a:pt x="10" y="241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9" y="238"/>
                    <a:pt x="9" y="238"/>
                    <a:pt x="9" y="238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7"/>
                    <a:pt x="11" y="237"/>
                    <a:pt x="11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9" y="236"/>
                    <a:pt x="9" y="236"/>
                    <a:pt x="9" y="236"/>
                  </a:cubicBezTo>
                  <a:cubicBezTo>
                    <a:pt x="10" y="235"/>
                    <a:pt x="10" y="235"/>
                    <a:pt x="10" y="235"/>
                  </a:cubicBezTo>
                  <a:close/>
                  <a:moveTo>
                    <a:pt x="20" y="231"/>
                  </a:moveTo>
                  <a:cubicBezTo>
                    <a:pt x="20" y="230"/>
                    <a:pt x="20" y="230"/>
                    <a:pt x="20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0" y="231"/>
                    <a:pt x="20" y="231"/>
                    <a:pt x="20" y="231"/>
                  </a:cubicBezTo>
                  <a:close/>
                  <a:moveTo>
                    <a:pt x="111" y="109"/>
                  </a:moveTo>
                  <a:cubicBezTo>
                    <a:pt x="111" y="109"/>
                    <a:pt x="111" y="109"/>
                    <a:pt x="111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9"/>
                    <a:pt x="111" y="109"/>
                    <a:pt x="111" y="109"/>
                  </a:cubicBezTo>
                  <a:close/>
                  <a:moveTo>
                    <a:pt x="102" y="101"/>
                  </a:move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2" y="101"/>
                    <a:pt x="102" y="101"/>
                    <a:pt x="102" y="101"/>
                  </a:cubicBezTo>
                  <a:close/>
                  <a:moveTo>
                    <a:pt x="71" y="103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2" y="103"/>
                    <a:pt x="72" y="103"/>
                    <a:pt x="72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lose/>
                  <a:moveTo>
                    <a:pt x="71" y="105"/>
                  </a:move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lose/>
                  <a:moveTo>
                    <a:pt x="69" y="107"/>
                  </a:moveTo>
                  <a:cubicBezTo>
                    <a:pt x="69" y="108"/>
                    <a:pt x="69" y="108"/>
                    <a:pt x="69" y="108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7"/>
                    <a:pt x="72" y="107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69" y="107"/>
                    <a:pt x="69" y="107"/>
                    <a:pt x="69" y="107"/>
                  </a:cubicBezTo>
                  <a:close/>
                  <a:moveTo>
                    <a:pt x="66" y="110"/>
                  </a:moveTo>
                  <a:cubicBezTo>
                    <a:pt x="66" y="109"/>
                    <a:pt x="66" y="109"/>
                    <a:pt x="66" y="109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66" y="110"/>
                    <a:pt x="66" y="110"/>
                  </a:cubicBezTo>
                  <a:close/>
                  <a:moveTo>
                    <a:pt x="66" y="110"/>
                  </a:moveTo>
                  <a:cubicBezTo>
                    <a:pt x="67" y="110"/>
                    <a:pt x="67" y="110"/>
                    <a:pt x="67" y="110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6" y="110"/>
                    <a:pt x="66" y="110"/>
                    <a:pt x="66" y="110"/>
                  </a:cubicBezTo>
                  <a:close/>
                  <a:moveTo>
                    <a:pt x="68" y="114"/>
                  </a:moveTo>
                  <a:cubicBezTo>
                    <a:pt x="68" y="114"/>
                    <a:pt x="68" y="114"/>
                    <a:pt x="68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58" y="100"/>
                  </a:moveTo>
                  <a:cubicBezTo>
                    <a:pt x="58" y="101"/>
                    <a:pt x="58" y="101"/>
                    <a:pt x="58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39" y="271"/>
                  </a:moveTo>
                  <a:cubicBezTo>
                    <a:pt x="39" y="271"/>
                    <a:pt x="39" y="271"/>
                    <a:pt x="39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9" y="268"/>
                    <a:pt x="39" y="268"/>
                    <a:pt x="39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6" y="266"/>
                    <a:pt x="36" y="266"/>
                    <a:pt x="36" y="266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7"/>
                    <a:pt x="37" y="267"/>
                    <a:pt x="37" y="267"/>
                  </a:cubicBezTo>
                  <a:cubicBezTo>
                    <a:pt x="37" y="266"/>
                    <a:pt x="37" y="266"/>
                    <a:pt x="37" y="266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6" y="265"/>
                    <a:pt x="36" y="265"/>
                    <a:pt x="36" y="265"/>
                  </a:cubicBezTo>
                  <a:cubicBezTo>
                    <a:pt x="35" y="266"/>
                    <a:pt x="35" y="266"/>
                    <a:pt x="35" y="266"/>
                  </a:cubicBezTo>
                  <a:cubicBezTo>
                    <a:pt x="34" y="265"/>
                    <a:pt x="34" y="265"/>
                    <a:pt x="34" y="265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4" y="264"/>
                    <a:pt x="34" y="264"/>
                    <a:pt x="34" y="264"/>
                  </a:cubicBezTo>
                  <a:cubicBezTo>
                    <a:pt x="35" y="263"/>
                    <a:pt x="35" y="263"/>
                    <a:pt x="35" y="263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6" y="262"/>
                    <a:pt x="36" y="262"/>
                    <a:pt x="36" y="262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5" y="262"/>
                    <a:pt x="35" y="262"/>
                    <a:pt x="35" y="262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4" y="261"/>
                    <a:pt x="34" y="261"/>
                    <a:pt x="34" y="261"/>
                  </a:cubicBezTo>
                  <a:cubicBezTo>
                    <a:pt x="35" y="260"/>
                    <a:pt x="35" y="260"/>
                    <a:pt x="35" y="260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9"/>
                    <a:pt x="35" y="259"/>
                    <a:pt x="35" y="259"/>
                  </a:cubicBezTo>
                  <a:cubicBezTo>
                    <a:pt x="34" y="260"/>
                    <a:pt x="34" y="260"/>
                    <a:pt x="34" y="260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2" y="260"/>
                    <a:pt x="32" y="260"/>
                    <a:pt x="32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1"/>
                    <a:pt x="31" y="261"/>
                    <a:pt x="31" y="261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30" y="260"/>
                    <a:pt x="30" y="260"/>
                    <a:pt x="30" y="260"/>
                  </a:cubicBezTo>
                  <a:cubicBezTo>
                    <a:pt x="30" y="261"/>
                    <a:pt x="30" y="261"/>
                    <a:pt x="30" y="261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29" y="260"/>
                    <a:pt x="29" y="260"/>
                    <a:pt x="29" y="260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8"/>
                    <a:pt x="33" y="258"/>
                    <a:pt x="33" y="258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32" y="258"/>
                    <a:pt x="32" y="258"/>
                    <a:pt x="32" y="258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1" y="259"/>
                    <a:pt x="31" y="259"/>
                    <a:pt x="31" y="259"/>
                  </a:cubicBezTo>
                  <a:cubicBezTo>
                    <a:pt x="30" y="259"/>
                    <a:pt x="30" y="259"/>
                    <a:pt x="30" y="259"/>
                  </a:cubicBezTo>
                  <a:cubicBezTo>
                    <a:pt x="30" y="258"/>
                    <a:pt x="30" y="258"/>
                    <a:pt x="30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8"/>
                    <a:pt x="29" y="258"/>
                    <a:pt x="29" y="258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8" y="257"/>
                    <a:pt x="28" y="257"/>
                    <a:pt x="28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6" y="258"/>
                    <a:pt x="26" y="258"/>
                    <a:pt x="26" y="258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5" y="256"/>
                    <a:pt x="25" y="256"/>
                    <a:pt x="25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7"/>
                    <a:pt x="27" y="257"/>
                    <a:pt x="27" y="257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7" y="255"/>
                    <a:pt x="27" y="255"/>
                    <a:pt x="27" y="255"/>
                  </a:cubicBezTo>
                  <a:cubicBezTo>
                    <a:pt x="26" y="255"/>
                    <a:pt x="26" y="255"/>
                    <a:pt x="26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5" y="255"/>
                    <a:pt x="25" y="255"/>
                    <a:pt x="25" y="255"/>
                  </a:cubicBezTo>
                  <a:cubicBezTo>
                    <a:pt x="24" y="255"/>
                    <a:pt x="24" y="255"/>
                    <a:pt x="24" y="255"/>
                  </a:cubicBezTo>
                  <a:cubicBezTo>
                    <a:pt x="24" y="254"/>
                    <a:pt x="24" y="254"/>
                    <a:pt x="24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6" y="254"/>
                    <a:pt x="26" y="254"/>
                    <a:pt x="26" y="254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6" y="253"/>
                    <a:pt x="26" y="253"/>
                    <a:pt x="26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28" y="252"/>
                    <a:pt x="28" y="252"/>
                    <a:pt x="28" y="252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7" y="251"/>
                    <a:pt x="27" y="251"/>
                    <a:pt x="27" y="251"/>
                  </a:cubicBezTo>
                  <a:cubicBezTo>
                    <a:pt x="27" y="252"/>
                    <a:pt x="27" y="252"/>
                    <a:pt x="27" y="252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5" y="253"/>
                    <a:pt x="25" y="253"/>
                    <a:pt x="25" y="253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2"/>
                    <a:pt x="25" y="252"/>
                    <a:pt x="25" y="25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7" y="250"/>
                    <a:pt x="27" y="250"/>
                    <a:pt x="27" y="250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8"/>
                    <a:pt x="30" y="248"/>
                    <a:pt x="30" y="248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31" y="249"/>
                    <a:pt x="31" y="249"/>
                    <a:pt x="31" y="249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2" y="247"/>
                    <a:pt x="32" y="247"/>
                    <a:pt x="32" y="247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4"/>
                    <a:pt x="32" y="244"/>
                    <a:pt x="32" y="244"/>
                  </a:cubicBezTo>
                  <a:cubicBezTo>
                    <a:pt x="32" y="245"/>
                    <a:pt x="32" y="245"/>
                    <a:pt x="32" y="245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30" y="245"/>
                    <a:pt x="30" y="245"/>
                    <a:pt x="30" y="245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6" y="247"/>
                    <a:pt x="26" y="247"/>
                    <a:pt x="26" y="247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6" y="246"/>
                    <a:pt x="26" y="246"/>
                    <a:pt x="26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4" y="246"/>
                    <a:pt x="24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7" y="245"/>
                    <a:pt x="27" y="245"/>
                    <a:pt x="27" y="245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7" y="244"/>
                    <a:pt x="27" y="244"/>
                    <a:pt x="27" y="244"/>
                  </a:cubicBezTo>
                  <a:cubicBezTo>
                    <a:pt x="28" y="243"/>
                    <a:pt x="28" y="243"/>
                    <a:pt x="28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7" y="243"/>
                    <a:pt x="27" y="243"/>
                    <a:pt x="27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3"/>
                    <a:pt x="26" y="243"/>
                    <a:pt x="26" y="243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7" y="240"/>
                    <a:pt x="27" y="240"/>
                    <a:pt x="27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29" y="240"/>
                    <a:pt x="29" y="240"/>
                    <a:pt x="29" y="240"/>
                  </a:cubicBezTo>
                  <a:cubicBezTo>
                    <a:pt x="29" y="239"/>
                    <a:pt x="29" y="239"/>
                    <a:pt x="29" y="239"/>
                  </a:cubicBezTo>
                  <a:cubicBezTo>
                    <a:pt x="28" y="239"/>
                    <a:pt x="28" y="239"/>
                    <a:pt x="28" y="239"/>
                  </a:cubicBezTo>
                  <a:cubicBezTo>
                    <a:pt x="27" y="239"/>
                    <a:pt x="27" y="239"/>
                    <a:pt x="27" y="239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6" y="238"/>
                    <a:pt x="26" y="238"/>
                    <a:pt x="26" y="238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28" y="235"/>
                    <a:pt x="28" y="235"/>
                    <a:pt x="28" y="235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4" y="237"/>
                    <a:pt x="24" y="237"/>
                    <a:pt x="24" y="237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4" y="238"/>
                    <a:pt x="24" y="238"/>
                    <a:pt x="24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4"/>
                    <a:pt x="22" y="234"/>
                    <a:pt x="22" y="234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1"/>
                    <a:pt x="23" y="231"/>
                    <a:pt x="23" y="231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6" y="229"/>
                    <a:pt x="26" y="229"/>
                    <a:pt x="26" y="229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6" y="228"/>
                    <a:pt x="26" y="228"/>
                    <a:pt x="26" y="228"/>
                  </a:cubicBezTo>
                  <a:cubicBezTo>
                    <a:pt x="27" y="227"/>
                    <a:pt x="27" y="227"/>
                    <a:pt x="27" y="227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9" y="225"/>
                    <a:pt x="29" y="225"/>
                    <a:pt x="29" y="225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6" y="225"/>
                    <a:pt x="26" y="225"/>
                    <a:pt x="26" y="225"/>
                  </a:cubicBezTo>
                  <a:cubicBezTo>
                    <a:pt x="27" y="223"/>
                    <a:pt x="27" y="223"/>
                    <a:pt x="27" y="223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26" y="217"/>
                    <a:pt x="26" y="217"/>
                    <a:pt x="26" y="217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4" y="215"/>
                    <a:pt x="24" y="215"/>
                    <a:pt x="2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4"/>
                    <a:pt x="23" y="214"/>
                    <a:pt x="23" y="214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3"/>
                    <a:pt x="23" y="213"/>
                    <a:pt x="23" y="213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3" y="208"/>
                    <a:pt x="23" y="208"/>
                    <a:pt x="23" y="208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3"/>
                    <a:pt x="23" y="203"/>
                    <a:pt x="23" y="203"/>
                  </a:cubicBezTo>
                  <a:cubicBezTo>
                    <a:pt x="23" y="202"/>
                    <a:pt x="23" y="202"/>
                    <a:pt x="23" y="202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199"/>
                    <a:pt x="23" y="199"/>
                    <a:pt x="23" y="199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9"/>
                    <a:pt x="20" y="189"/>
                    <a:pt x="20" y="189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5" y="190"/>
                    <a:pt x="15" y="190"/>
                    <a:pt x="15" y="190"/>
                  </a:cubicBezTo>
                  <a:cubicBezTo>
                    <a:pt x="14" y="191"/>
                    <a:pt x="14" y="191"/>
                    <a:pt x="14" y="191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3"/>
                    <a:pt x="9" y="193"/>
                    <a:pt x="9" y="193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7" y="184"/>
                    <a:pt x="7" y="184"/>
                    <a:pt x="7" y="184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2"/>
                    <a:pt x="4" y="182"/>
                    <a:pt x="4" y="182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5"/>
                    <a:pt x="89" y="105"/>
                    <a:pt x="89" y="105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6" y="107"/>
                    <a:pt x="96" y="107"/>
                    <a:pt x="96" y="107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4"/>
                    <a:pt x="104" y="114"/>
                    <a:pt x="104" y="114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6"/>
                    <a:pt x="108" y="116"/>
                    <a:pt x="108" y="116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6"/>
                    <a:pt x="120" y="116"/>
                    <a:pt x="120" y="116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7" y="128"/>
                    <a:pt x="137" y="128"/>
                    <a:pt x="137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1" y="137"/>
                    <a:pt x="131" y="137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2" y="138"/>
                    <a:pt x="132" y="138"/>
                    <a:pt x="132" y="138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1" y="142"/>
                    <a:pt x="141" y="142"/>
                    <a:pt x="141" y="142"/>
                  </a:cubicBezTo>
                  <a:cubicBezTo>
                    <a:pt x="141" y="141"/>
                    <a:pt x="141" y="141"/>
                    <a:pt x="141" y="141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2"/>
                    <a:pt x="142" y="142"/>
                    <a:pt x="142" y="142"/>
                  </a:cubicBezTo>
                  <a:cubicBezTo>
                    <a:pt x="144" y="141"/>
                    <a:pt x="144" y="141"/>
                    <a:pt x="144" y="141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5" y="142"/>
                    <a:pt x="145" y="142"/>
                    <a:pt x="145" y="142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4" y="156"/>
                    <a:pt x="154" y="156"/>
                    <a:pt x="154" y="156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2"/>
                    <a:pt x="154" y="152"/>
                    <a:pt x="154" y="152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5" y="152"/>
                    <a:pt x="155" y="152"/>
                    <a:pt x="155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59" y="142"/>
                    <a:pt x="159" y="142"/>
                    <a:pt x="159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0" y="142"/>
                    <a:pt x="160" y="142"/>
                    <a:pt x="160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7" y="139"/>
                    <a:pt x="167" y="139"/>
                    <a:pt x="167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8"/>
                    <a:pt x="169" y="138"/>
                    <a:pt x="169" y="138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5" y="139"/>
                    <a:pt x="165" y="139"/>
                    <a:pt x="165" y="139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3" y="139"/>
                    <a:pt x="163" y="139"/>
                    <a:pt x="163" y="139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40"/>
                    <a:pt x="161" y="140"/>
                    <a:pt x="161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5"/>
                    <a:pt x="161" y="135"/>
                    <a:pt x="161" y="135"/>
                  </a:cubicBezTo>
                  <a:cubicBezTo>
                    <a:pt x="162" y="136"/>
                    <a:pt x="162" y="136"/>
                    <a:pt x="162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8" y="135"/>
                    <a:pt x="168" y="135"/>
                    <a:pt x="168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70" y="135"/>
                    <a:pt x="170" y="135"/>
                    <a:pt x="170" y="135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1" y="136"/>
                    <a:pt x="171" y="136"/>
                    <a:pt x="171" y="136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1" y="139"/>
                    <a:pt x="171" y="139"/>
                    <a:pt x="171" y="139"/>
                  </a:cubicBezTo>
                  <a:cubicBezTo>
                    <a:pt x="170" y="139"/>
                    <a:pt x="170" y="139"/>
                    <a:pt x="170" y="139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9"/>
                    <a:pt x="179" y="149"/>
                    <a:pt x="179" y="149"/>
                  </a:cubicBezTo>
                  <a:cubicBezTo>
                    <a:pt x="180" y="149"/>
                    <a:pt x="180" y="149"/>
                    <a:pt x="180" y="149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3" y="150"/>
                    <a:pt x="183" y="150"/>
                    <a:pt x="183" y="150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188" y="150"/>
                    <a:pt x="188" y="150"/>
                    <a:pt x="188" y="150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0" y="150"/>
                    <a:pt x="190" y="150"/>
                    <a:pt x="190" y="150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1"/>
                    <a:pt x="192" y="151"/>
                    <a:pt x="192" y="151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2" y="147"/>
                    <a:pt x="192" y="147"/>
                    <a:pt x="192" y="147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4" y="151"/>
                    <a:pt x="194" y="151"/>
                    <a:pt x="194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2"/>
                    <a:pt x="195" y="152"/>
                    <a:pt x="195" y="15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95" y="150"/>
                    <a:pt x="195" y="150"/>
                    <a:pt x="195" y="150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5"/>
                    <a:pt x="194" y="145"/>
                    <a:pt x="194" y="145"/>
                  </a:cubicBezTo>
                  <a:cubicBezTo>
                    <a:pt x="194" y="144"/>
                    <a:pt x="194" y="144"/>
                    <a:pt x="194" y="144"/>
                  </a:cubicBezTo>
                  <a:cubicBezTo>
                    <a:pt x="195" y="144"/>
                    <a:pt x="195" y="144"/>
                    <a:pt x="195" y="144"/>
                  </a:cubicBezTo>
                  <a:cubicBezTo>
                    <a:pt x="195" y="145"/>
                    <a:pt x="195" y="145"/>
                    <a:pt x="195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50"/>
                    <a:pt x="202" y="150"/>
                    <a:pt x="202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8" y="153"/>
                    <a:pt x="198" y="153"/>
                    <a:pt x="198" y="153"/>
                  </a:cubicBezTo>
                  <a:cubicBezTo>
                    <a:pt x="198" y="154"/>
                    <a:pt x="198" y="154"/>
                    <a:pt x="198" y="154"/>
                  </a:cubicBezTo>
                  <a:cubicBezTo>
                    <a:pt x="198" y="155"/>
                    <a:pt x="198" y="155"/>
                    <a:pt x="198" y="155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200" y="155"/>
                    <a:pt x="200" y="155"/>
                    <a:pt x="200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8"/>
                    <a:pt x="200" y="158"/>
                    <a:pt x="200" y="158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7"/>
                    <a:pt x="198" y="157"/>
                    <a:pt x="198" y="157"/>
                  </a:cubicBezTo>
                  <a:cubicBezTo>
                    <a:pt x="197" y="158"/>
                    <a:pt x="197" y="158"/>
                    <a:pt x="197" y="158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6" y="158"/>
                    <a:pt x="196" y="158"/>
                    <a:pt x="196" y="158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7" y="160"/>
                    <a:pt x="197" y="160"/>
                    <a:pt x="197" y="160"/>
                  </a:cubicBezTo>
                  <a:cubicBezTo>
                    <a:pt x="197" y="162"/>
                    <a:pt x="197" y="162"/>
                    <a:pt x="197" y="162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59"/>
                    <a:pt x="200" y="159"/>
                    <a:pt x="200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8"/>
                    <a:pt x="201" y="158"/>
                    <a:pt x="201" y="158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3" y="157"/>
                    <a:pt x="203" y="157"/>
                    <a:pt x="203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6"/>
                    <a:pt x="202" y="156"/>
                    <a:pt x="202" y="156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9" y="149"/>
                    <a:pt x="209" y="149"/>
                    <a:pt x="209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12" y="147"/>
                    <a:pt x="212" y="147"/>
                    <a:pt x="212" y="147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6"/>
                    <a:pt x="213" y="146"/>
                    <a:pt x="213" y="14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4" y="144"/>
                    <a:pt x="214" y="144"/>
                    <a:pt x="214" y="144"/>
                  </a:cubicBezTo>
                  <a:cubicBezTo>
                    <a:pt x="214" y="143"/>
                    <a:pt x="214" y="143"/>
                    <a:pt x="214" y="143"/>
                  </a:cubicBezTo>
                  <a:cubicBezTo>
                    <a:pt x="214" y="142"/>
                    <a:pt x="214" y="142"/>
                    <a:pt x="214" y="142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3" y="143"/>
                    <a:pt x="213" y="143"/>
                    <a:pt x="213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3"/>
                    <a:pt x="210" y="143"/>
                    <a:pt x="210" y="143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1" y="142"/>
                    <a:pt x="211" y="142"/>
                    <a:pt x="211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4" y="139"/>
                    <a:pt x="214" y="139"/>
                    <a:pt x="214" y="139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5" y="140"/>
                    <a:pt x="215" y="140"/>
                    <a:pt x="215" y="140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215" y="141"/>
                    <a:pt x="215" y="141"/>
                    <a:pt x="215" y="141"/>
                  </a:cubicBezTo>
                  <a:cubicBezTo>
                    <a:pt x="216" y="141"/>
                    <a:pt x="216" y="141"/>
                    <a:pt x="216" y="141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4" y="138"/>
                    <a:pt x="214" y="138"/>
                    <a:pt x="214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1" y="136"/>
                    <a:pt x="211" y="136"/>
                    <a:pt x="211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2" y="126"/>
                    <a:pt x="212" y="126"/>
                    <a:pt x="212" y="126"/>
                  </a:cubicBezTo>
                  <a:cubicBezTo>
                    <a:pt x="211" y="125"/>
                    <a:pt x="211" y="125"/>
                    <a:pt x="211" y="125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3" y="123"/>
                    <a:pt x="213" y="123"/>
                    <a:pt x="213" y="123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4" y="121"/>
                    <a:pt x="214" y="121"/>
                    <a:pt x="214" y="121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5" y="120"/>
                    <a:pt x="215" y="120"/>
                    <a:pt x="215" y="120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19"/>
                    <a:pt x="217" y="119"/>
                    <a:pt x="217" y="119"/>
                  </a:cubicBezTo>
                  <a:cubicBezTo>
                    <a:pt x="217" y="120"/>
                    <a:pt x="217" y="120"/>
                    <a:pt x="217" y="120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0"/>
                    <a:pt x="218" y="120"/>
                    <a:pt x="218" y="120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9" y="119"/>
                    <a:pt x="219" y="119"/>
                    <a:pt x="219" y="119"/>
                  </a:cubicBezTo>
                  <a:cubicBezTo>
                    <a:pt x="218" y="118"/>
                    <a:pt x="218" y="118"/>
                    <a:pt x="218" y="118"/>
                  </a:cubicBezTo>
                  <a:cubicBezTo>
                    <a:pt x="217" y="118"/>
                    <a:pt x="217" y="118"/>
                    <a:pt x="217" y="118"/>
                  </a:cubicBezTo>
                  <a:cubicBezTo>
                    <a:pt x="218" y="117"/>
                    <a:pt x="218" y="117"/>
                    <a:pt x="218" y="117"/>
                  </a:cubicBezTo>
                  <a:cubicBezTo>
                    <a:pt x="219" y="117"/>
                    <a:pt x="219" y="117"/>
                    <a:pt x="219" y="117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4" y="115"/>
                    <a:pt x="224" y="115"/>
                    <a:pt x="224" y="115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6"/>
                    <a:pt x="224" y="116"/>
                    <a:pt x="224" y="116"/>
                  </a:cubicBezTo>
                  <a:cubicBezTo>
                    <a:pt x="224" y="117"/>
                    <a:pt x="224" y="117"/>
                    <a:pt x="224" y="117"/>
                  </a:cubicBezTo>
                  <a:cubicBezTo>
                    <a:pt x="225" y="117"/>
                    <a:pt x="225" y="117"/>
                    <a:pt x="225" y="117"/>
                  </a:cubicBezTo>
                  <a:cubicBezTo>
                    <a:pt x="226" y="118"/>
                    <a:pt x="226" y="118"/>
                    <a:pt x="226" y="11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3"/>
                    <a:pt x="226" y="123"/>
                    <a:pt x="226" y="123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225" y="126"/>
                    <a:pt x="225" y="126"/>
                    <a:pt x="225" y="126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24" y="127"/>
                    <a:pt x="224" y="127"/>
                    <a:pt x="224" y="127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0"/>
                    <a:pt x="225" y="130"/>
                    <a:pt x="225" y="130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25" y="134"/>
                    <a:pt x="225" y="134"/>
                    <a:pt x="225" y="134"/>
                  </a:cubicBezTo>
                  <a:cubicBezTo>
                    <a:pt x="224" y="134"/>
                    <a:pt x="224" y="134"/>
                    <a:pt x="224" y="134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4" y="133"/>
                    <a:pt x="224" y="133"/>
                    <a:pt x="224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4" y="135"/>
                    <a:pt x="224" y="135"/>
                    <a:pt x="224" y="135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39"/>
                    <a:pt x="222" y="139"/>
                    <a:pt x="222" y="139"/>
                  </a:cubicBezTo>
                  <a:cubicBezTo>
                    <a:pt x="222" y="140"/>
                    <a:pt x="222" y="140"/>
                    <a:pt x="222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4" y="139"/>
                    <a:pt x="224" y="139"/>
                    <a:pt x="224" y="139"/>
                  </a:cubicBezTo>
                  <a:cubicBezTo>
                    <a:pt x="225" y="139"/>
                    <a:pt x="225" y="139"/>
                    <a:pt x="225" y="139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0"/>
                    <a:pt x="225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27" y="140"/>
                    <a:pt x="227" y="140"/>
                    <a:pt x="227" y="140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6" y="141"/>
                    <a:pt x="226" y="141"/>
                    <a:pt x="226" y="141"/>
                  </a:cubicBezTo>
                  <a:cubicBezTo>
                    <a:pt x="225" y="142"/>
                    <a:pt x="225" y="142"/>
                    <a:pt x="225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4" y="141"/>
                    <a:pt x="224" y="141"/>
                    <a:pt x="224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3" y="141"/>
                    <a:pt x="223" y="141"/>
                    <a:pt x="223" y="141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143"/>
                    <a:pt x="224" y="143"/>
                    <a:pt x="224" y="143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5"/>
                    <a:pt x="225" y="145"/>
                    <a:pt x="225" y="145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4" y="146"/>
                    <a:pt x="224" y="146"/>
                    <a:pt x="224" y="146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0"/>
                    <a:pt x="223" y="150"/>
                    <a:pt x="223" y="150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3" y="151"/>
                    <a:pt x="223" y="151"/>
                    <a:pt x="223" y="151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4" y="150"/>
                    <a:pt x="224" y="150"/>
                    <a:pt x="224" y="150"/>
                  </a:cubicBezTo>
                  <a:cubicBezTo>
                    <a:pt x="225" y="149"/>
                    <a:pt x="225" y="149"/>
                    <a:pt x="225" y="149"/>
                  </a:cubicBezTo>
                  <a:cubicBezTo>
                    <a:pt x="226" y="149"/>
                    <a:pt x="226" y="149"/>
                    <a:pt x="226" y="149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6" y="148"/>
                    <a:pt x="226" y="148"/>
                    <a:pt x="226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6"/>
                    <a:pt x="227" y="146"/>
                    <a:pt x="227" y="146"/>
                  </a:cubicBezTo>
                  <a:cubicBezTo>
                    <a:pt x="228" y="145"/>
                    <a:pt x="228" y="145"/>
                    <a:pt x="228" y="145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3"/>
                    <a:pt x="230" y="143"/>
                    <a:pt x="230" y="14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31" y="145"/>
                    <a:pt x="231" y="145"/>
                    <a:pt x="231" y="145"/>
                  </a:cubicBezTo>
                  <a:cubicBezTo>
                    <a:pt x="231" y="146"/>
                    <a:pt x="231" y="146"/>
                    <a:pt x="231" y="146"/>
                  </a:cubicBezTo>
                  <a:cubicBezTo>
                    <a:pt x="232" y="147"/>
                    <a:pt x="232" y="147"/>
                    <a:pt x="232" y="147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32" y="149"/>
                    <a:pt x="232" y="149"/>
                    <a:pt x="232" y="149"/>
                  </a:cubicBezTo>
                  <a:cubicBezTo>
                    <a:pt x="232" y="150"/>
                    <a:pt x="232" y="150"/>
                    <a:pt x="232" y="150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31" y="151"/>
                    <a:pt x="231" y="151"/>
                    <a:pt x="231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152"/>
                    <a:pt x="230" y="152"/>
                    <a:pt x="230" y="152"/>
                  </a:cubicBezTo>
                  <a:cubicBezTo>
                    <a:pt x="230" y="153"/>
                    <a:pt x="230" y="153"/>
                    <a:pt x="230" y="153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0" y="161"/>
                    <a:pt x="230" y="161"/>
                    <a:pt x="230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2" y="160"/>
                    <a:pt x="232" y="160"/>
                    <a:pt x="232" y="160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0"/>
                    <a:pt x="233" y="160"/>
                    <a:pt x="233" y="160"/>
                  </a:cubicBezTo>
                  <a:cubicBezTo>
                    <a:pt x="234" y="159"/>
                    <a:pt x="234" y="159"/>
                    <a:pt x="234" y="159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5" y="158"/>
                    <a:pt x="235" y="158"/>
                    <a:pt x="235" y="158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6" y="156"/>
                    <a:pt x="236" y="156"/>
                    <a:pt x="236" y="156"/>
                  </a:cubicBezTo>
                  <a:cubicBezTo>
                    <a:pt x="238" y="155"/>
                    <a:pt x="238" y="155"/>
                    <a:pt x="238" y="155"/>
                  </a:cubicBezTo>
                  <a:cubicBezTo>
                    <a:pt x="239" y="153"/>
                    <a:pt x="239" y="153"/>
                    <a:pt x="239" y="153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40" y="150"/>
                    <a:pt x="240" y="150"/>
                    <a:pt x="240" y="150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0"/>
                    <a:pt x="242" y="150"/>
                    <a:pt x="242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3" y="150"/>
                    <a:pt x="243" y="150"/>
                    <a:pt x="243" y="150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43" y="148"/>
                    <a:pt x="243" y="148"/>
                    <a:pt x="243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5" y="148"/>
                    <a:pt x="245" y="148"/>
                    <a:pt x="245" y="148"/>
                  </a:cubicBezTo>
                  <a:cubicBezTo>
                    <a:pt x="246" y="148"/>
                    <a:pt x="246" y="148"/>
                    <a:pt x="246" y="148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5" y="147"/>
                    <a:pt x="245" y="147"/>
                    <a:pt x="245" y="147"/>
                  </a:cubicBezTo>
                  <a:cubicBezTo>
                    <a:pt x="244" y="147"/>
                    <a:pt x="244" y="147"/>
                    <a:pt x="244" y="147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5" y="142"/>
                    <a:pt x="245" y="142"/>
                    <a:pt x="245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6" y="140"/>
                    <a:pt x="246" y="140"/>
                    <a:pt x="246" y="140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7" y="141"/>
                    <a:pt x="247" y="141"/>
                    <a:pt x="247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9" y="141"/>
                    <a:pt x="249" y="141"/>
                    <a:pt x="249" y="141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3" y="143"/>
                    <a:pt x="253" y="143"/>
                    <a:pt x="253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4"/>
                    <a:pt x="255" y="144"/>
                    <a:pt x="255" y="144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6" y="145"/>
                    <a:pt x="256" y="145"/>
                    <a:pt x="256" y="145"/>
                  </a:cubicBezTo>
                  <a:cubicBezTo>
                    <a:pt x="255" y="145"/>
                    <a:pt x="255" y="145"/>
                    <a:pt x="255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4" y="145"/>
                    <a:pt x="254" y="145"/>
                    <a:pt x="254" y="14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5" y="147"/>
                    <a:pt x="255" y="147"/>
                    <a:pt x="255" y="147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47"/>
                    <a:pt x="256" y="147"/>
                    <a:pt x="256" y="147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8" y="148"/>
                    <a:pt x="258" y="148"/>
                    <a:pt x="258" y="148"/>
                  </a:cubicBezTo>
                  <a:cubicBezTo>
                    <a:pt x="259" y="149"/>
                    <a:pt x="259" y="149"/>
                    <a:pt x="259" y="149"/>
                  </a:cubicBezTo>
                  <a:cubicBezTo>
                    <a:pt x="258" y="149"/>
                    <a:pt x="258" y="149"/>
                    <a:pt x="258" y="149"/>
                  </a:cubicBezTo>
                  <a:cubicBezTo>
                    <a:pt x="257" y="150"/>
                    <a:pt x="257" y="150"/>
                    <a:pt x="257" y="150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5" y="151"/>
                    <a:pt x="255" y="151"/>
                    <a:pt x="255" y="151"/>
                  </a:cubicBezTo>
                  <a:cubicBezTo>
                    <a:pt x="256" y="151"/>
                    <a:pt x="256" y="151"/>
                    <a:pt x="256" y="151"/>
                  </a:cubicBezTo>
                  <a:cubicBezTo>
                    <a:pt x="257" y="151"/>
                    <a:pt x="257" y="151"/>
                    <a:pt x="257" y="151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8" y="152"/>
                    <a:pt x="258" y="152"/>
                    <a:pt x="258" y="152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7" y="153"/>
                    <a:pt x="257" y="153"/>
                    <a:pt x="257" y="153"/>
                  </a:cubicBezTo>
                  <a:cubicBezTo>
                    <a:pt x="256" y="154"/>
                    <a:pt x="256" y="154"/>
                    <a:pt x="256" y="154"/>
                  </a:cubicBezTo>
                  <a:cubicBezTo>
                    <a:pt x="255" y="154"/>
                    <a:pt x="255" y="154"/>
                    <a:pt x="255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4" y="154"/>
                    <a:pt x="254" y="154"/>
                    <a:pt x="254" y="154"/>
                  </a:cubicBezTo>
                  <a:cubicBezTo>
                    <a:pt x="253" y="154"/>
                    <a:pt x="253" y="154"/>
                    <a:pt x="253" y="154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51" y="153"/>
                    <a:pt x="251" y="153"/>
                    <a:pt x="251" y="153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1" y="154"/>
                    <a:pt x="251" y="154"/>
                    <a:pt x="251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1" y="157"/>
                    <a:pt x="251" y="157"/>
                    <a:pt x="251" y="157"/>
                  </a:cubicBezTo>
                  <a:cubicBezTo>
                    <a:pt x="251" y="158"/>
                    <a:pt x="251" y="158"/>
                    <a:pt x="251" y="158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3" y="163"/>
                    <a:pt x="253" y="163"/>
                    <a:pt x="253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51" y="165"/>
                    <a:pt x="251" y="165"/>
                    <a:pt x="251" y="165"/>
                  </a:cubicBezTo>
                  <a:cubicBezTo>
                    <a:pt x="251" y="166"/>
                    <a:pt x="251" y="166"/>
                    <a:pt x="251" y="166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9" y="165"/>
                    <a:pt x="249" y="165"/>
                    <a:pt x="249" y="165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9"/>
                    <a:pt x="245" y="169"/>
                    <a:pt x="245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3" y="170"/>
                    <a:pt x="243" y="170"/>
                    <a:pt x="243" y="170"/>
                  </a:cubicBezTo>
                  <a:cubicBezTo>
                    <a:pt x="241" y="170"/>
                    <a:pt x="241" y="170"/>
                    <a:pt x="241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1" y="169"/>
                    <a:pt x="241" y="169"/>
                    <a:pt x="241" y="169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39" y="164"/>
                    <a:pt x="239" y="164"/>
                    <a:pt x="239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7"/>
                    <a:pt x="239" y="167"/>
                    <a:pt x="239" y="167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9"/>
                    <a:pt x="240" y="169"/>
                    <a:pt x="240" y="169"/>
                  </a:cubicBezTo>
                  <a:cubicBezTo>
                    <a:pt x="239" y="170"/>
                    <a:pt x="239" y="170"/>
                    <a:pt x="239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1"/>
                    <a:pt x="240" y="171"/>
                    <a:pt x="240" y="171"/>
                  </a:cubicBezTo>
                  <a:cubicBezTo>
                    <a:pt x="239" y="171"/>
                    <a:pt x="239" y="171"/>
                    <a:pt x="239" y="171"/>
                  </a:cubicBezTo>
                  <a:cubicBezTo>
                    <a:pt x="238" y="170"/>
                    <a:pt x="238" y="170"/>
                    <a:pt x="238" y="170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7" y="169"/>
                    <a:pt x="237" y="169"/>
                    <a:pt x="237" y="169"/>
                  </a:cubicBezTo>
                  <a:cubicBezTo>
                    <a:pt x="237" y="168"/>
                    <a:pt x="237" y="168"/>
                    <a:pt x="237" y="168"/>
                  </a:cubicBezTo>
                  <a:cubicBezTo>
                    <a:pt x="236" y="169"/>
                    <a:pt x="236" y="169"/>
                    <a:pt x="236" y="169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36" y="170"/>
                    <a:pt x="236" y="170"/>
                    <a:pt x="236" y="170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5" y="167"/>
                    <a:pt x="235" y="167"/>
                    <a:pt x="235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7"/>
                    <a:pt x="230" y="167"/>
                    <a:pt x="230" y="167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9"/>
                    <a:pt x="231" y="169"/>
                    <a:pt x="231" y="169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0" y="171"/>
                    <a:pt x="230" y="171"/>
                    <a:pt x="230" y="171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7" y="174"/>
                    <a:pt x="227" y="174"/>
                    <a:pt x="227" y="174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6" y="175"/>
                    <a:pt x="226" y="175"/>
                    <a:pt x="226" y="175"/>
                  </a:cubicBezTo>
                  <a:cubicBezTo>
                    <a:pt x="225" y="175"/>
                    <a:pt x="225" y="175"/>
                    <a:pt x="225" y="175"/>
                  </a:cubicBezTo>
                  <a:cubicBezTo>
                    <a:pt x="225" y="176"/>
                    <a:pt x="225" y="176"/>
                    <a:pt x="225" y="176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21" y="176"/>
                    <a:pt x="221" y="176"/>
                    <a:pt x="221" y="176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18" y="172"/>
                    <a:pt x="218" y="172"/>
                    <a:pt x="218" y="172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5" y="170"/>
                    <a:pt x="215" y="170"/>
                    <a:pt x="215" y="170"/>
                  </a:cubicBezTo>
                  <a:cubicBezTo>
                    <a:pt x="213" y="169"/>
                    <a:pt x="213" y="169"/>
                    <a:pt x="213" y="169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1" y="170"/>
                    <a:pt x="211" y="170"/>
                    <a:pt x="211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16" y="170"/>
                    <a:pt x="216" y="170"/>
                    <a:pt x="216" y="170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5" y="171"/>
                    <a:pt x="215" y="171"/>
                    <a:pt x="215" y="171"/>
                  </a:cubicBezTo>
                  <a:cubicBezTo>
                    <a:pt x="216" y="172"/>
                    <a:pt x="216" y="172"/>
                    <a:pt x="216" y="172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21" y="177"/>
                    <a:pt x="221" y="177"/>
                    <a:pt x="221" y="177"/>
                  </a:cubicBezTo>
                  <a:cubicBezTo>
                    <a:pt x="224" y="177"/>
                    <a:pt x="224" y="177"/>
                    <a:pt x="224" y="177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4" y="186"/>
                    <a:pt x="214" y="186"/>
                    <a:pt x="214" y="186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2" y="185"/>
                    <a:pt x="212" y="185"/>
                    <a:pt x="212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4"/>
                    <a:pt x="211" y="184"/>
                    <a:pt x="211" y="184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0" y="184"/>
                    <a:pt x="210" y="184"/>
                    <a:pt x="210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5"/>
                    <a:pt x="209" y="185"/>
                    <a:pt x="209" y="185"/>
                  </a:cubicBezTo>
                  <a:cubicBezTo>
                    <a:pt x="209" y="186"/>
                    <a:pt x="209" y="186"/>
                    <a:pt x="209" y="186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6" y="187"/>
                    <a:pt x="206" y="187"/>
                    <a:pt x="206" y="187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06" y="189"/>
                    <a:pt x="206" y="189"/>
                    <a:pt x="206" y="189"/>
                  </a:cubicBezTo>
                  <a:cubicBezTo>
                    <a:pt x="205" y="188"/>
                    <a:pt x="205" y="188"/>
                    <a:pt x="205" y="188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4" y="187"/>
                    <a:pt x="204" y="187"/>
                    <a:pt x="204" y="187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201" y="185"/>
                    <a:pt x="201" y="185"/>
                    <a:pt x="201" y="185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3"/>
                    <a:pt x="196" y="183"/>
                    <a:pt x="196" y="183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4"/>
                    <a:pt x="197" y="184"/>
                    <a:pt x="197" y="184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7" y="183"/>
                    <a:pt x="197" y="183"/>
                    <a:pt x="197" y="183"/>
                  </a:cubicBezTo>
                  <a:cubicBezTo>
                    <a:pt x="199" y="185"/>
                    <a:pt x="199" y="185"/>
                    <a:pt x="199" y="185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8" y="187"/>
                    <a:pt x="198" y="187"/>
                    <a:pt x="198" y="187"/>
                  </a:cubicBezTo>
                  <a:cubicBezTo>
                    <a:pt x="199" y="187"/>
                    <a:pt x="199" y="187"/>
                    <a:pt x="199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1" y="186"/>
                    <a:pt x="201" y="186"/>
                    <a:pt x="201" y="186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4" y="190"/>
                    <a:pt x="204" y="190"/>
                    <a:pt x="204" y="190"/>
                  </a:cubicBezTo>
                  <a:cubicBezTo>
                    <a:pt x="204" y="191"/>
                    <a:pt x="204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2" y="193"/>
                    <a:pt x="202" y="193"/>
                    <a:pt x="202" y="193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8" y="192"/>
                    <a:pt x="198" y="192"/>
                    <a:pt x="198" y="192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7" y="195"/>
                    <a:pt x="197" y="195"/>
                    <a:pt x="197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6" y="194"/>
                    <a:pt x="196" y="194"/>
                    <a:pt x="196" y="194"/>
                  </a:cubicBezTo>
                  <a:cubicBezTo>
                    <a:pt x="195" y="194"/>
                    <a:pt x="195" y="194"/>
                    <a:pt x="195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6"/>
                    <a:pt x="196" y="196"/>
                    <a:pt x="196" y="196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5" y="195"/>
                    <a:pt x="195" y="195"/>
                    <a:pt x="195" y="195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5" y="197"/>
                    <a:pt x="195" y="197"/>
                    <a:pt x="195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1" y="199"/>
                    <a:pt x="191" y="199"/>
                    <a:pt x="191" y="199"/>
                  </a:cubicBezTo>
                  <a:cubicBezTo>
                    <a:pt x="190" y="198"/>
                    <a:pt x="190" y="198"/>
                    <a:pt x="190" y="19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9" y="200"/>
                    <a:pt x="189" y="200"/>
                    <a:pt x="189" y="200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87" y="203"/>
                    <a:pt x="187" y="203"/>
                    <a:pt x="187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5" y="204"/>
                    <a:pt x="185" y="204"/>
                    <a:pt x="185" y="204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3" y="207"/>
                    <a:pt x="183" y="207"/>
                    <a:pt x="183" y="207"/>
                  </a:cubicBezTo>
                  <a:cubicBezTo>
                    <a:pt x="182" y="207"/>
                    <a:pt x="182" y="207"/>
                    <a:pt x="182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82" y="208"/>
                    <a:pt x="182" y="208"/>
                    <a:pt x="182" y="208"/>
                  </a:cubicBezTo>
                  <a:cubicBezTo>
                    <a:pt x="181" y="209"/>
                    <a:pt x="181" y="209"/>
                    <a:pt x="181" y="209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0" y="211"/>
                    <a:pt x="180" y="211"/>
                    <a:pt x="180" y="211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79" y="213"/>
                    <a:pt x="179" y="213"/>
                    <a:pt x="179" y="213"/>
                  </a:cubicBezTo>
                  <a:cubicBezTo>
                    <a:pt x="178" y="214"/>
                    <a:pt x="178" y="214"/>
                    <a:pt x="178" y="214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79" y="216"/>
                    <a:pt x="179" y="216"/>
                    <a:pt x="179" y="216"/>
                  </a:cubicBezTo>
                  <a:cubicBezTo>
                    <a:pt x="178" y="217"/>
                    <a:pt x="178" y="217"/>
                    <a:pt x="178" y="217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7" y="218"/>
                    <a:pt x="177" y="218"/>
                    <a:pt x="177" y="218"/>
                  </a:cubicBezTo>
                  <a:cubicBezTo>
                    <a:pt x="177" y="219"/>
                    <a:pt x="177" y="219"/>
                    <a:pt x="177" y="219"/>
                  </a:cubicBezTo>
                  <a:cubicBezTo>
                    <a:pt x="177" y="220"/>
                    <a:pt x="177" y="220"/>
                    <a:pt x="177" y="220"/>
                  </a:cubicBezTo>
                  <a:cubicBezTo>
                    <a:pt x="178" y="220"/>
                    <a:pt x="178" y="220"/>
                    <a:pt x="178" y="220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78" y="222"/>
                    <a:pt x="178" y="222"/>
                    <a:pt x="178" y="222"/>
                  </a:cubicBezTo>
                  <a:cubicBezTo>
                    <a:pt x="177" y="223"/>
                    <a:pt x="177" y="223"/>
                    <a:pt x="177" y="223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4" y="225"/>
                    <a:pt x="174" y="225"/>
                    <a:pt x="174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8" y="223"/>
                    <a:pt x="178" y="223"/>
                    <a:pt x="178" y="223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1"/>
                    <a:pt x="182" y="221"/>
                    <a:pt x="182" y="221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2" y="223"/>
                    <a:pt x="182" y="223"/>
                    <a:pt x="182" y="223"/>
                  </a:cubicBezTo>
                  <a:cubicBezTo>
                    <a:pt x="182" y="224"/>
                    <a:pt x="182" y="224"/>
                    <a:pt x="182" y="224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8"/>
                    <a:pt x="182" y="228"/>
                    <a:pt x="182" y="228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3" y="230"/>
                    <a:pt x="183" y="230"/>
                    <a:pt x="183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0" y="233"/>
                    <a:pt x="180" y="233"/>
                    <a:pt x="180" y="233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4"/>
                    <a:pt x="177" y="234"/>
                    <a:pt x="177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80" y="234"/>
                    <a:pt x="180" y="234"/>
                    <a:pt x="180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6" y="237"/>
                    <a:pt x="196" y="237"/>
                    <a:pt x="196" y="237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39"/>
                    <a:pt x="198" y="239"/>
                    <a:pt x="198" y="239"/>
                  </a:cubicBezTo>
                  <a:cubicBezTo>
                    <a:pt x="198" y="240"/>
                    <a:pt x="198" y="240"/>
                    <a:pt x="198" y="240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0" y="242"/>
                    <a:pt x="200" y="242"/>
                    <a:pt x="200" y="242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2" y="243"/>
                    <a:pt x="202" y="243"/>
                    <a:pt x="202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206" y="246"/>
                    <a:pt x="206" y="246"/>
                    <a:pt x="206" y="246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9" y="247"/>
                    <a:pt x="209" y="247"/>
                    <a:pt x="209" y="247"/>
                  </a:cubicBezTo>
                  <a:cubicBezTo>
                    <a:pt x="209" y="248"/>
                    <a:pt x="209" y="248"/>
                    <a:pt x="209" y="248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12" y="248"/>
                    <a:pt x="212" y="248"/>
                    <a:pt x="212" y="248"/>
                  </a:cubicBezTo>
                  <a:cubicBezTo>
                    <a:pt x="213" y="248"/>
                    <a:pt x="213" y="248"/>
                    <a:pt x="213" y="248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6" y="248"/>
                    <a:pt x="216" y="248"/>
                    <a:pt x="216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7" y="248"/>
                    <a:pt x="217" y="248"/>
                    <a:pt x="217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8"/>
                    <a:pt x="218" y="248"/>
                    <a:pt x="218" y="248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7" y="252"/>
                    <a:pt x="217" y="252"/>
                    <a:pt x="217" y="252"/>
                  </a:cubicBezTo>
                  <a:cubicBezTo>
                    <a:pt x="216" y="253"/>
                    <a:pt x="216" y="253"/>
                    <a:pt x="216" y="253"/>
                  </a:cubicBezTo>
                  <a:cubicBezTo>
                    <a:pt x="216" y="254"/>
                    <a:pt x="216" y="254"/>
                    <a:pt x="216" y="254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5"/>
                    <a:pt x="216" y="255"/>
                    <a:pt x="216" y="255"/>
                  </a:cubicBezTo>
                  <a:cubicBezTo>
                    <a:pt x="216" y="257"/>
                    <a:pt x="216" y="257"/>
                    <a:pt x="216" y="257"/>
                  </a:cubicBezTo>
                  <a:cubicBezTo>
                    <a:pt x="215" y="258"/>
                    <a:pt x="215" y="258"/>
                    <a:pt x="215" y="258"/>
                  </a:cubicBezTo>
                  <a:cubicBezTo>
                    <a:pt x="215" y="259"/>
                    <a:pt x="215" y="259"/>
                    <a:pt x="215" y="259"/>
                  </a:cubicBezTo>
                  <a:cubicBezTo>
                    <a:pt x="215" y="260"/>
                    <a:pt x="215" y="260"/>
                    <a:pt x="215" y="260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2"/>
                    <a:pt x="213" y="262"/>
                    <a:pt x="213" y="262"/>
                  </a:cubicBezTo>
                  <a:cubicBezTo>
                    <a:pt x="214" y="263"/>
                    <a:pt x="214" y="263"/>
                    <a:pt x="214" y="263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6"/>
                    <a:pt x="216" y="266"/>
                    <a:pt x="216" y="266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7" y="268"/>
                    <a:pt x="217" y="268"/>
                    <a:pt x="217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8"/>
                    <a:pt x="218" y="268"/>
                    <a:pt x="218" y="268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9" y="269"/>
                    <a:pt x="219" y="269"/>
                    <a:pt x="219" y="269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17" y="274"/>
                    <a:pt x="217" y="274"/>
                    <a:pt x="217" y="274"/>
                  </a:cubicBezTo>
                  <a:cubicBezTo>
                    <a:pt x="218" y="273"/>
                    <a:pt x="218" y="273"/>
                    <a:pt x="218" y="273"/>
                  </a:cubicBezTo>
                  <a:cubicBezTo>
                    <a:pt x="219" y="272"/>
                    <a:pt x="219" y="272"/>
                    <a:pt x="219" y="272"/>
                  </a:cubicBezTo>
                  <a:cubicBezTo>
                    <a:pt x="220" y="273"/>
                    <a:pt x="220" y="273"/>
                    <a:pt x="220" y="273"/>
                  </a:cubicBezTo>
                  <a:cubicBezTo>
                    <a:pt x="221" y="273"/>
                    <a:pt x="221" y="273"/>
                    <a:pt x="221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3"/>
                    <a:pt x="222" y="273"/>
                    <a:pt x="222" y="273"/>
                  </a:cubicBezTo>
                  <a:cubicBezTo>
                    <a:pt x="222" y="272"/>
                    <a:pt x="222" y="272"/>
                    <a:pt x="222" y="272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4" y="271"/>
                    <a:pt x="224" y="271"/>
                    <a:pt x="224" y="271"/>
                  </a:cubicBezTo>
                  <a:cubicBezTo>
                    <a:pt x="225" y="271"/>
                    <a:pt x="225" y="271"/>
                    <a:pt x="225" y="271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5" y="274"/>
                    <a:pt x="225" y="274"/>
                    <a:pt x="225" y="274"/>
                  </a:cubicBezTo>
                  <a:cubicBezTo>
                    <a:pt x="226" y="275"/>
                    <a:pt x="226" y="275"/>
                    <a:pt x="226" y="275"/>
                  </a:cubicBezTo>
                  <a:cubicBezTo>
                    <a:pt x="227" y="275"/>
                    <a:pt x="227" y="275"/>
                    <a:pt x="227" y="275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1"/>
                    <a:pt x="226" y="271"/>
                    <a:pt x="226" y="271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5" y="270"/>
                    <a:pt x="225" y="270"/>
                    <a:pt x="225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27" y="268"/>
                    <a:pt x="227" y="268"/>
                    <a:pt x="227" y="268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7" y="267"/>
                    <a:pt x="227" y="267"/>
                    <a:pt x="227" y="267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6"/>
                    <a:pt x="227" y="266"/>
                    <a:pt x="227" y="266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227" y="264"/>
                    <a:pt x="227" y="264"/>
                    <a:pt x="227" y="264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3"/>
                    <a:pt x="227" y="263"/>
                    <a:pt x="227" y="263"/>
                  </a:cubicBezTo>
                  <a:cubicBezTo>
                    <a:pt x="227" y="262"/>
                    <a:pt x="227" y="262"/>
                    <a:pt x="227" y="262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0"/>
                    <a:pt x="227" y="260"/>
                    <a:pt x="227" y="260"/>
                  </a:cubicBezTo>
                  <a:cubicBezTo>
                    <a:pt x="227" y="258"/>
                    <a:pt x="227" y="258"/>
                    <a:pt x="227" y="258"/>
                  </a:cubicBezTo>
                  <a:cubicBezTo>
                    <a:pt x="228" y="258"/>
                    <a:pt x="228" y="258"/>
                    <a:pt x="228" y="258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7"/>
                    <a:pt x="228" y="257"/>
                    <a:pt x="228" y="257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7" y="252"/>
                    <a:pt x="227" y="252"/>
                    <a:pt x="227" y="252"/>
                  </a:cubicBezTo>
                  <a:cubicBezTo>
                    <a:pt x="228" y="251"/>
                    <a:pt x="228" y="251"/>
                    <a:pt x="228" y="251"/>
                  </a:cubicBezTo>
                  <a:cubicBezTo>
                    <a:pt x="230" y="251"/>
                    <a:pt x="230" y="251"/>
                    <a:pt x="230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32" y="251"/>
                    <a:pt x="232" y="251"/>
                    <a:pt x="232" y="251"/>
                  </a:cubicBezTo>
                  <a:cubicBezTo>
                    <a:pt x="232" y="250"/>
                    <a:pt x="232" y="250"/>
                    <a:pt x="232" y="250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7" y="249"/>
                    <a:pt x="237" y="249"/>
                    <a:pt x="237" y="249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7" y="248"/>
                    <a:pt x="237" y="248"/>
                    <a:pt x="237" y="248"/>
                  </a:cubicBezTo>
                  <a:cubicBezTo>
                    <a:pt x="239" y="247"/>
                    <a:pt x="239" y="247"/>
                    <a:pt x="239" y="247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3" y="244"/>
                    <a:pt x="243" y="244"/>
                    <a:pt x="243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4" y="243"/>
                    <a:pt x="244" y="243"/>
                    <a:pt x="244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3"/>
                    <a:pt x="243" y="243"/>
                    <a:pt x="243" y="24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3" y="242"/>
                    <a:pt x="243" y="242"/>
                    <a:pt x="243" y="242"/>
                  </a:cubicBezTo>
                  <a:cubicBezTo>
                    <a:pt x="243" y="240"/>
                    <a:pt x="243" y="240"/>
                    <a:pt x="243" y="240"/>
                  </a:cubicBezTo>
                  <a:cubicBezTo>
                    <a:pt x="244" y="240"/>
                    <a:pt x="244" y="240"/>
                    <a:pt x="244" y="240"/>
                  </a:cubicBezTo>
                  <a:cubicBezTo>
                    <a:pt x="244" y="238"/>
                    <a:pt x="244" y="238"/>
                    <a:pt x="244" y="238"/>
                  </a:cubicBezTo>
                  <a:cubicBezTo>
                    <a:pt x="244" y="237"/>
                    <a:pt x="244" y="237"/>
                    <a:pt x="244" y="237"/>
                  </a:cubicBezTo>
                  <a:cubicBezTo>
                    <a:pt x="243" y="236"/>
                    <a:pt x="243" y="236"/>
                    <a:pt x="243" y="236"/>
                  </a:cubicBezTo>
                  <a:cubicBezTo>
                    <a:pt x="243" y="234"/>
                    <a:pt x="243" y="234"/>
                    <a:pt x="243" y="234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39" y="228"/>
                    <a:pt x="239" y="228"/>
                    <a:pt x="239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41" y="226"/>
                    <a:pt x="241" y="226"/>
                    <a:pt x="241" y="226"/>
                  </a:cubicBezTo>
                  <a:cubicBezTo>
                    <a:pt x="243" y="223"/>
                    <a:pt x="243" y="223"/>
                    <a:pt x="243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5" y="221"/>
                    <a:pt x="245" y="221"/>
                    <a:pt x="245" y="221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6" y="221"/>
                    <a:pt x="246" y="221"/>
                    <a:pt x="246" y="221"/>
                  </a:cubicBezTo>
                  <a:cubicBezTo>
                    <a:pt x="246" y="220"/>
                    <a:pt x="246" y="220"/>
                    <a:pt x="246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248" y="218"/>
                    <a:pt x="248" y="218"/>
                    <a:pt x="248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8"/>
                    <a:pt x="247" y="218"/>
                    <a:pt x="247" y="218"/>
                  </a:cubicBezTo>
                  <a:cubicBezTo>
                    <a:pt x="247" y="217"/>
                    <a:pt x="247" y="217"/>
                    <a:pt x="247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7" y="214"/>
                    <a:pt x="247" y="214"/>
                    <a:pt x="247" y="214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6" y="212"/>
                    <a:pt x="246" y="212"/>
                    <a:pt x="246" y="212"/>
                  </a:cubicBezTo>
                  <a:cubicBezTo>
                    <a:pt x="248" y="211"/>
                    <a:pt x="248" y="211"/>
                    <a:pt x="248" y="211"/>
                  </a:cubicBezTo>
                  <a:cubicBezTo>
                    <a:pt x="249" y="209"/>
                    <a:pt x="249" y="209"/>
                    <a:pt x="249" y="209"/>
                  </a:cubicBezTo>
                  <a:cubicBezTo>
                    <a:pt x="249" y="208"/>
                    <a:pt x="249" y="208"/>
                    <a:pt x="249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8"/>
                    <a:pt x="250" y="208"/>
                    <a:pt x="250" y="208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50" y="207"/>
                    <a:pt x="250" y="207"/>
                    <a:pt x="250" y="207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4"/>
                    <a:pt x="249" y="204"/>
                    <a:pt x="249" y="204"/>
                  </a:cubicBezTo>
                  <a:cubicBezTo>
                    <a:pt x="249" y="203"/>
                    <a:pt x="249" y="203"/>
                    <a:pt x="249" y="203"/>
                  </a:cubicBezTo>
                  <a:cubicBezTo>
                    <a:pt x="249" y="202"/>
                    <a:pt x="249" y="202"/>
                    <a:pt x="249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0" y="202"/>
                    <a:pt x="250" y="202"/>
                    <a:pt x="250" y="202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3" y="201"/>
                    <a:pt x="253" y="201"/>
                    <a:pt x="253" y="201"/>
                  </a:cubicBezTo>
                  <a:cubicBezTo>
                    <a:pt x="254" y="201"/>
                    <a:pt x="254" y="201"/>
                    <a:pt x="254" y="20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8" y="203"/>
                    <a:pt x="258" y="203"/>
                    <a:pt x="258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9" y="203"/>
                    <a:pt x="259" y="203"/>
                    <a:pt x="259" y="203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9" y="204"/>
                    <a:pt x="259" y="204"/>
                    <a:pt x="259" y="204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1" y="203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4"/>
                    <a:pt x="263" y="204"/>
                    <a:pt x="263" y="204"/>
                  </a:cubicBezTo>
                  <a:cubicBezTo>
                    <a:pt x="263" y="203"/>
                    <a:pt x="263" y="203"/>
                    <a:pt x="263" y="203"/>
                  </a:cubicBezTo>
                  <a:cubicBezTo>
                    <a:pt x="264" y="204"/>
                    <a:pt x="264" y="204"/>
                    <a:pt x="264" y="204"/>
                  </a:cubicBezTo>
                  <a:cubicBezTo>
                    <a:pt x="264" y="203"/>
                    <a:pt x="264" y="203"/>
                    <a:pt x="264" y="203"/>
                  </a:cubicBezTo>
                  <a:cubicBezTo>
                    <a:pt x="265" y="203"/>
                    <a:pt x="265" y="203"/>
                    <a:pt x="265" y="203"/>
                  </a:cubicBezTo>
                  <a:cubicBezTo>
                    <a:pt x="266" y="203"/>
                    <a:pt x="266" y="203"/>
                    <a:pt x="266" y="203"/>
                  </a:cubicBezTo>
                  <a:cubicBezTo>
                    <a:pt x="268" y="204"/>
                    <a:pt x="268" y="204"/>
                    <a:pt x="268" y="204"/>
                  </a:cubicBezTo>
                  <a:cubicBezTo>
                    <a:pt x="268" y="205"/>
                    <a:pt x="268" y="205"/>
                    <a:pt x="268" y="205"/>
                  </a:cubicBezTo>
                  <a:cubicBezTo>
                    <a:pt x="269" y="205"/>
                    <a:pt x="269" y="205"/>
                    <a:pt x="269" y="205"/>
                  </a:cubicBezTo>
                  <a:cubicBezTo>
                    <a:pt x="270" y="205"/>
                    <a:pt x="270" y="205"/>
                    <a:pt x="270" y="205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69" y="207"/>
                    <a:pt x="269" y="207"/>
                    <a:pt x="269" y="207"/>
                  </a:cubicBezTo>
                  <a:cubicBezTo>
                    <a:pt x="269" y="208"/>
                    <a:pt x="269" y="208"/>
                    <a:pt x="269" y="208"/>
                  </a:cubicBezTo>
                  <a:cubicBezTo>
                    <a:pt x="270" y="207"/>
                    <a:pt x="270" y="207"/>
                    <a:pt x="270" y="207"/>
                  </a:cubicBezTo>
                  <a:cubicBezTo>
                    <a:pt x="271" y="208"/>
                    <a:pt x="271" y="208"/>
                    <a:pt x="271" y="208"/>
                  </a:cubicBezTo>
                  <a:cubicBezTo>
                    <a:pt x="271" y="209"/>
                    <a:pt x="271" y="209"/>
                    <a:pt x="271" y="209"/>
                  </a:cubicBezTo>
                  <a:cubicBezTo>
                    <a:pt x="270" y="209"/>
                    <a:pt x="270" y="209"/>
                    <a:pt x="270" y="209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2" y="209"/>
                    <a:pt x="272" y="209"/>
                    <a:pt x="272" y="209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2" y="211"/>
                    <a:pt x="272" y="211"/>
                    <a:pt x="272" y="211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71" y="211"/>
                    <a:pt x="271" y="211"/>
                    <a:pt x="271" y="211"/>
                  </a:cubicBezTo>
                  <a:cubicBezTo>
                    <a:pt x="270" y="211"/>
                    <a:pt x="270" y="211"/>
                    <a:pt x="270" y="211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2" y="212"/>
                    <a:pt x="272" y="212"/>
                    <a:pt x="272" y="212"/>
                  </a:cubicBezTo>
                  <a:cubicBezTo>
                    <a:pt x="272" y="213"/>
                    <a:pt x="272" y="213"/>
                    <a:pt x="272" y="213"/>
                  </a:cubicBezTo>
                  <a:cubicBezTo>
                    <a:pt x="273" y="212"/>
                    <a:pt x="273" y="212"/>
                    <a:pt x="273" y="212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5" y="213"/>
                    <a:pt x="275" y="213"/>
                    <a:pt x="275" y="213"/>
                  </a:cubicBezTo>
                  <a:cubicBezTo>
                    <a:pt x="275" y="214"/>
                    <a:pt x="275" y="214"/>
                    <a:pt x="275" y="214"/>
                  </a:cubicBezTo>
                  <a:cubicBezTo>
                    <a:pt x="276" y="213"/>
                    <a:pt x="276" y="213"/>
                    <a:pt x="276" y="213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9" y="215"/>
                    <a:pt x="279" y="215"/>
                    <a:pt x="279" y="215"/>
                  </a:cubicBezTo>
                  <a:cubicBezTo>
                    <a:pt x="279" y="214"/>
                    <a:pt x="279" y="214"/>
                    <a:pt x="279" y="214"/>
                  </a:cubicBezTo>
                  <a:cubicBezTo>
                    <a:pt x="280" y="214"/>
                    <a:pt x="280" y="214"/>
                    <a:pt x="280" y="214"/>
                  </a:cubicBezTo>
                  <a:cubicBezTo>
                    <a:pt x="280" y="215"/>
                    <a:pt x="280" y="215"/>
                    <a:pt x="280" y="215"/>
                  </a:cubicBezTo>
                  <a:cubicBezTo>
                    <a:pt x="279" y="216"/>
                    <a:pt x="279" y="216"/>
                    <a:pt x="279" y="216"/>
                  </a:cubicBezTo>
                  <a:cubicBezTo>
                    <a:pt x="278" y="217"/>
                    <a:pt x="278" y="217"/>
                    <a:pt x="278" y="217"/>
                  </a:cubicBezTo>
                  <a:cubicBezTo>
                    <a:pt x="277" y="218"/>
                    <a:pt x="277" y="218"/>
                    <a:pt x="277" y="218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7" y="220"/>
                    <a:pt x="277" y="220"/>
                    <a:pt x="277" y="220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4" y="221"/>
                    <a:pt x="274" y="221"/>
                    <a:pt x="274" y="221"/>
                  </a:cubicBezTo>
                  <a:cubicBezTo>
                    <a:pt x="276" y="221"/>
                    <a:pt x="276" y="221"/>
                    <a:pt x="276" y="221"/>
                  </a:cubicBezTo>
                  <a:cubicBezTo>
                    <a:pt x="277" y="222"/>
                    <a:pt x="277" y="222"/>
                    <a:pt x="277" y="222"/>
                  </a:cubicBezTo>
                  <a:cubicBezTo>
                    <a:pt x="277" y="224"/>
                    <a:pt x="277" y="224"/>
                    <a:pt x="277" y="224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6" y="225"/>
                    <a:pt x="276" y="225"/>
                    <a:pt x="276" y="225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5" y="226"/>
                    <a:pt x="275" y="226"/>
                    <a:pt x="275" y="226"/>
                  </a:cubicBezTo>
                  <a:cubicBezTo>
                    <a:pt x="276" y="228"/>
                    <a:pt x="276" y="228"/>
                    <a:pt x="276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7" y="228"/>
                    <a:pt x="277" y="228"/>
                    <a:pt x="277" y="228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6" y="229"/>
                    <a:pt x="276" y="229"/>
                    <a:pt x="276" y="229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77" y="229"/>
                    <a:pt x="277" y="229"/>
                    <a:pt x="277" y="229"/>
                  </a:cubicBezTo>
                  <a:cubicBezTo>
                    <a:pt x="278" y="229"/>
                    <a:pt x="278" y="229"/>
                    <a:pt x="278" y="229"/>
                  </a:cubicBezTo>
                  <a:cubicBezTo>
                    <a:pt x="279" y="229"/>
                    <a:pt x="279" y="229"/>
                    <a:pt x="279" y="22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7" y="235"/>
                    <a:pt x="277" y="235"/>
                    <a:pt x="277" y="235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9" y="232"/>
                    <a:pt x="279" y="232"/>
                    <a:pt x="279" y="232"/>
                  </a:cubicBezTo>
                  <a:cubicBezTo>
                    <a:pt x="280" y="231"/>
                    <a:pt x="280" y="231"/>
                    <a:pt x="280" y="231"/>
                  </a:cubicBezTo>
                  <a:cubicBezTo>
                    <a:pt x="281" y="231"/>
                    <a:pt x="281" y="231"/>
                    <a:pt x="281" y="23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0" y="236"/>
                    <a:pt x="280" y="236"/>
                    <a:pt x="280" y="236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1" y="234"/>
                    <a:pt x="281" y="234"/>
                    <a:pt x="281" y="234"/>
                  </a:cubicBezTo>
                  <a:cubicBezTo>
                    <a:pt x="282" y="233"/>
                    <a:pt x="282" y="233"/>
                    <a:pt x="282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4" y="232"/>
                    <a:pt x="284" y="232"/>
                    <a:pt x="284" y="232"/>
                  </a:cubicBezTo>
                  <a:cubicBezTo>
                    <a:pt x="285" y="233"/>
                    <a:pt x="285" y="233"/>
                    <a:pt x="285" y="233"/>
                  </a:cubicBezTo>
                  <a:cubicBezTo>
                    <a:pt x="285" y="232"/>
                    <a:pt x="285" y="232"/>
                    <a:pt x="285" y="232"/>
                  </a:cubicBezTo>
                  <a:cubicBezTo>
                    <a:pt x="286" y="232"/>
                    <a:pt x="286" y="232"/>
                    <a:pt x="286" y="232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6" y="231"/>
                    <a:pt x="286" y="231"/>
                    <a:pt x="286" y="231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0"/>
                    <a:pt x="288" y="230"/>
                    <a:pt x="288" y="230"/>
                  </a:cubicBezTo>
                  <a:cubicBezTo>
                    <a:pt x="288" y="232"/>
                    <a:pt x="288" y="232"/>
                    <a:pt x="288" y="232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89" y="230"/>
                    <a:pt x="289" y="230"/>
                    <a:pt x="289" y="230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2" y="227"/>
                    <a:pt x="292" y="227"/>
                    <a:pt x="292" y="227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2" y="225"/>
                    <a:pt x="292" y="225"/>
                    <a:pt x="292" y="225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3" y="224"/>
                    <a:pt x="293" y="224"/>
                    <a:pt x="293" y="224"/>
                  </a:cubicBezTo>
                  <a:cubicBezTo>
                    <a:pt x="294" y="224"/>
                    <a:pt x="294" y="224"/>
                    <a:pt x="294" y="224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3"/>
                    <a:pt x="294" y="223"/>
                    <a:pt x="294" y="223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6" y="221"/>
                    <a:pt x="296" y="221"/>
                    <a:pt x="296" y="221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8" y="219"/>
                    <a:pt x="298" y="219"/>
                    <a:pt x="298" y="219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20"/>
                    <a:pt x="297" y="220"/>
                    <a:pt x="297" y="220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1"/>
                    <a:pt x="298" y="221"/>
                    <a:pt x="298" y="221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7" y="222"/>
                    <a:pt x="297" y="222"/>
                    <a:pt x="297" y="222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7" y="223"/>
                    <a:pt x="297" y="223"/>
                    <a:pt x="297" y="223"/>
                  </a:cubicBezTo>
                  <a:cubicBezTo>
                    <a:pt x="298" y="223"/>
                    <a:pt x="298" y="223"/>
                    <a:pt x="298" y="223"/>
                  </a:cubicBezTo>
                  <a:cubicBezTo>
                    <a:pt x="298" y="224"/>
                    <a:pt x="298" y="224"/>
                    <a:pt x="298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8" y="227"/>
                    <a:pt x="298" y="227"/>
                    <a:pt x="298" y="227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7"/>
                    <a:pt x="299" y="227"/>
                    <a:pt x="299" y="227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299" y="229"/>
                    <a:pt x="299" y="229"/>
                    <a:pt x="299" y="229"/>
                  </a:cubicBezTo>
                  <a:cubicBezTo>
                    <a:pt x="298" y="230"/>
                    <a:pt x="298" y="230"/>
                    <a:pt x="298" y="230"/>
                  </a:cubicBezTo>
                  <a:cubicBezTo>
                    <a:pt x="297" y="229"/>
                    <a:pt x="297" y="229"/>
                    <a:pt x="297" y="229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7" y="230"/>
                    <a:pt x="297" y="230"/>
                    <a:pt x="297" y="230"/>
                  </a:cubicBezTo>
                  <a:cubicBezTo>
                    <a:pt x="299" y="230"/>
                    <a:pt x="299" y="230"/>
                    <a:pt x="299" y="230"/>
                  </a:cubicBezTo>
                  <a:cubicBezTo>
                    <a:pt x="300" y="230"/>
                    <a:pt x="300" y="230"/>
                    <a:pt x="300" y="230"/>
                  </a:cubicBezTo>
                  <a:cubicBezTo>
                    <a:pt x="300" y="231"/>
                    <a:pt x="300" y="231"/>
                    <a:pt x="300" y="231"/>
                  </a:cubicBezTo>
                  <a:cubicBezTo>
                    <a:pt x="299" y="231"/>
                    <a:pt x="299" y="231"/>
                    <a:pt x="299" y="231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1" y="231"/>
                    <a:pt x="301" y="231"/>
                    <a:pt x="301" y="231"/>
                  </a:cubicBezTo>
                  <a:cubicBezTo>
                    <a:pt x="301" y="232"/>
                    <a:pt x="301" y="232"/>
                    <a:pt x="301" y="232"/>
                  </a:cubicBezTo>
                  <a:cubicBezTo>
                    <a:pt x="300" y="233"/>
                    <a:pt x="300" y="233"/>
                    <a:pt x="300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8" y="233"/>
                    <a:pt x="298" y="233"/>
                    <a:pt x="298" y="233"/>
                  </a:cubicBezTo>
                  <a:cubicBezTo>
                    <a:pt x="297" y="233"/>
                    <a:pt x="297" y="233"/>
                    <a:pt x="297" y="233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0" y="234"/>
                    <a:pt x="300" y="234"/>
                    <a:pt x="300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0" y="235"/>
                    <a:pt x="300" y="235"/>
                    <a:pt x="300" y="235"/>
                  </a:cubicBezTo>
                  <a:cubicBezTo>
                    <a:pt x="299" y="235"/>
                    <a:pt x="299" y="235"/>
                    <a:pt x="299" y="235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8"/>
                    <a:pt x="301" y="238"/>
                    <a:pt x="301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2" y="238"/>
                    <a:pt x="302" y="238"/>
                    <a:pt x="302" y="238"/>
                  </a:cubicBezTo>
                  <a:cubicBezTo>
                    <a:pt x="303" y="239"/>
                    <a:pt x="303" y="239"/>
                    <a:pt x="303" y="239"/>
                  </a:cubicBezTo>
                  <a:cubicBezTo>
                    <a:pt x="302" y="240"/>
                    <a:pt x="302" y="240"/>
                    <a:pt x="302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2" y="241"/>
                    <a:pt x="302" y="241"/>
                    <a:pt x="302" y="241"/>
                  </a:cubicBezTo>
                  <a:cubicBezTo>
                    <a:pt x="303" y="241"/>
                    <a:pt x="303" y="241"/>
                    <a:pt x="303" y="241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3" y="242"/>
                    <a:pt x="303" y="242"/>
                    <a:pt x="303" y="242"/>
                  </a:cubicBezTo>
                  <a:cubicBezTo>
                    <a:pt x="304" y="243"/>
                    <a:pt x="304" y="243"/>
                    <a:pt x="304" y="243"/>
                  </a:cubicBezTo>
                  <a:cubicBezTo>
                    <a:pt x="304" y="244"/>
                    <a:pt x="304" y="244"/>
                    <a:pt x="304" y="244"/>
                  </a:cubicBezTo>
                  <a:cubicBezTo>
                    <a:pt x="303" y="244"/>
                    <a:pt x="303" y="244"/>
                    <a:pt x="303" y="244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1" y="245"/>
                    <a:pt x="301" y="245"/>
                    <a:pt x="301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2" y="246"/>
                    <a:pt x="302" y="246"/>
                    <a:pt x="302" y="246"/>
                  </a:cubicBezTo>
                  <a:cubicBezTo>
                    <a:pt x="301" y="246"/>
                    <a:pt x="301" y="246"/>
                    <a:pt x="301" y="246"/>
                  </a:cubicBezTo>
                  <a:cubicBezTo>
                    <a:pt x="300" y="245"/>
                    <a:pt x="300" y="245"/>
                    <a:pt x="300" y="245"/>
                  </a:cubicBezTo>
                  <a:cubicBezTo>
                    <a:pt x="299" y="245"/>
                    <a:pt x="299" y="245"/>
                    <a:pt x="299" y="245"/>
                  </a:cubicBezTo>
                  <a:cubicBezTo>
                    <a:pt x="300" y="246"/>
                    <a:pt x="300" y="246"/>
                    <a:pt x="300" y="246"/>
                  </a:cubicBezTo>
                  <a:cubicBezTo>
                    <a:pt x="300" y="247"/>
                    <a:pt x="300" y="247"/>
                    <a:pt x="300" y="247"/>
                  </a:cubicBezTo>
                  <a:cubicBezTo>
                    <a:pt x="301" y="247"/>
                    <a:pt x="301" y="247"/>
                    <a:pt x="301" y="247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00" y="248"/>
                    <a:pt x="300" y="248"/>
                    <a:pt x="300" y="248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0" y="249"/>
                    <a:pt x="300" y="249"/>
                    <a:pt x="300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1" y="249"/>
                    <a:pt x="301" y="249"/>
                    <a:pt x="301" y="249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49"/>
                    <a:pt x="303" y="249"/>
                    <a:pt x="303" y="249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0"/>
                    <a:pt x="303" y="250"/>
                    <a:pt x="303" y="250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3" y="251"/>
                    <a:pt x="303" y="251"/>
                    <a:pt x="303" y="251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5" y="251"/>
                    <a:pt x="305" y="251"/>
                    <a:pt x="305" y="251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2"/>
                    <a:pt x="305" y="252"/>
                    <a:pt x="305" y="252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6" y="251"/>
                    <a:pt x="306" y="251"/>
                    <a:pt x="306" y="251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7" y="253"/>
                    <a:pt x="307" y="253"/>
                    <a:pt x="307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04" y="255"/>
                    <a:pt x="304" y="255"/>
                    <a:pt x="304" y="255"/>
                  </a:cubicBezTo>
                  <a:cubicBezTo>
                    <a:pt x="303" y="255"/>
                    <a:pt x="303" y="255"/>
                    <a:pt x="303" y="255"/>
                  </a:cubicBezTo>
                  <a:cubicBezTo>
                    <a:pt x="302" y="255"/>
                    <a:pt x="302" y="255"/>
                    <a:pt x="302" y="255"/>
                  </a:cubicBezTo>
                  <a:cubicBezTo>
                    <a:pt x="303" y="256"/>
                    <a:pt x="303" y="256"/>
                    <a:pt x="303" y="256"/>
                  </a:cubicBezTo>
                  <a:cubicBezTo>
                    <a:pt x="304" y="256"/>
                    <a:pt x="304" y="256"/>
                    <a:pt x="304" y="256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4"/>
                    <a:pt x="306" y="254"/>
                    <a:pt x="306" y="254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6" y="255"/>
                    <a:pt x="306" y="255"/>
                    <a:pt x="306" y="255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7" y="254"/>
                    <a:pt x="307" y="254"/>
                    <a:pt x="307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4"/>
                    <a:pt x="308" y="254"/>
                    <a:pt x="308" y="254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7" y="255"/>
                    <a:pt x="307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9" y="255"/>
                    <a:pt x="309" y="255"/>
                    <a:pt x="309" y="255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8" y="257"/>
                    <a:pt x="308" y="257"/>
                    <a:pt x="308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10" y="256"/>
                    <a:pt x="310" y="256"/>
                    <a:pt x="310" y="256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5"/>
                    <a:pt x="311" y="255"/>
                    <a:pt x="311" y="255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12" y="258"/>
                    <a:pt x="312" y="258"/>
                    <a:pt x="312" y="258"/>
                  </a:cubicBezTo>
                  <a:cubicBezTo>
                    <a:pt x="313" y="257"/>
                    <a:pt x="313" y="257"/>
                    <a:pt x="313" y="257"/>
                  </a:cubicBezTo>
                  <a:cubicBezTo>
                    <a:pt x="314" y="257"/>
                    <a:pt x="314" y="257"/>
                    <a:pt x="314" y="257"/>
                  </a:cubicBezTo>
                  <a:cubicBezTo>
                    <a:pt x="315" y="257"/>
                    <a:pt x="315" y="257"/>
                    <a:pt x="315" y="257"/>
                  </a:cubicBezTo>
                  <a:cubicBezTo>
                    <a:pt x="315" y="258"/>
                    <a:pt x="315" y="258"/>
                    <a:pt x="315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4" y="258"/>
                    <a:pt x="314" y="258"/>
                    <a:pt x="314" y="258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7" y="259"/>
                    <a:pt x="317" y="259"/>
                    <a:pt x="317" y="259"/>
                  </a:cubicBezTo>
                  <a:cubicBezTo>
                    <a:pt x="315" y="259"/>
                    <a:pt x="315" y="259"/>
                    <a:pt x="315" y="259"/>
                  </a:cubicBezTo>
                  <a:cubicBezTo>
                    <a:pt x="315" y="260"/>
                    <a:pt x="315" y="260"/>
                    <a:pt x="315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3" y="260"/>
                    <a:pt x="313" y="260"/>
                    <a:pt x="313" y="260"/>
                  </a:cubicBezTo>
                  <a:cubicBezTo>
                    <a:pt x="312" y="260"/>
                    <a:pt x="312" y="260"/>
                    <a:pt x="312" y="260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07" y="261"/>
                    <a:pt x="307" y="261"/>
                    <a:pt x="307" y="261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9" y="261"/>
                    <a:pt x="309" y="261"/>
                    <a:pt x="309" y="261"/>
                  </a:cubicBezTo>
                  <a:cubicBezTo>
                    <a:pt x="310" y="261"/>
                    <a:pt x="310" y="261"/>
                    <a:pt x="310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08" y="262"/>
                    <a:pt x="308" y="262"/>
                    <a:pt x="308" y="262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6" y="263"/>
                    <a:pt x="306" y="263"/>
                    <a:pt x="306" y="263"/>
                  </a:cubicBezTo>
                  <a:cubicBezTo>
                    <a:pt x="305" y="263"/>
                    <a:pt x="305" y="263"/>
                    <a:pt x="305" y="263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3" y="263"/>
                    <a:pt x="303" y="263"/>
                    <a:pt x="303" y="263"/>
                  </a:cubicBezTo>
                  <a:cubicBezTo>
                    <a:pt x="302" y="262"/>
                    <a:pt x="302" y="262"/>
                    <a:pt x="302" y="262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1" y="263"/>
                    <a:pt x="301" y="263"/>
                    <a:pt x="301" y="263"/>
                  </a:cubicBezTo>
                  <a:cubicBezTo>
                    <a:pt x="302" y="263"/>
                    <a:pt x="302" y="263"/>
                    <a:pt x="302" y="263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4" y="265"/>
                    <a:pt x="304" y="265"/>
                    <a:pt x="304" y="265"/>
                  </a:cubicBezTo>
                  <a:cubicBezTo>
                    <a:pt x="303" y="265"/>
                    <a:pt x="303" y="265"/>
                    <a:pt x="303" y="265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3" y="266"/>
                    <a:pt x="303" y="266"/>
                    <a:pt x="303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6" y="265"/>
                    <a:pt x="306" y="265"/>
                    <a:pt x="306" y="265"/>
                  </a:cubicBezTo>
                  <a:cubicBezTo>
                    <a:pt x="307" y="264"/>
                    <a:pt x="307" y="264"/>
                    <a:pt x="307" y="264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3"/>
                    <a:pt x="308" y="263"/>
                    <a:pt x="308" y="263"/>
                  </a:cubicBezTo>
                  <a:cubicBezTo>
                    <a:pt x="309" y="262"/>
                    <a:pt x="309" y="262"/>
                    <a:pt x="309" y="262"/>
                  </a:cubicBezTo>
                  <a:cubicBezTo>
                    <a:pt x="310" y="262"/>
                    <a:pt x="310" y="262"/>
                    <a:pt x="310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3" y="262"/>
                    <a:pt x="313" y="262"/>
                    <a:pt x="313" y="262"/>
                  </a:cubicBezTo>
                  <a:cubicBezTo>
                    <a:pt x="312" y="262"/>
                    <a:pt x="312" y="262"/>
                    <a:pt x="312" y="262"/>
                  </a:cubicBezTo>
                  <a:cubicBezTo>
                    <a:pt x="312" y="261"/>
                    <a:pt x="312" y="261"/>
                    <a:pt x="312" y="261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15" y="261"/>
                    <a:pt x="315" y="261"/>
                    <a:pt x="315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7" y="263"/>
                    <a:pt x="317" y="263"/>
                    <a:pt x="317" y="263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5" y="264"/>
                    <a:pt x="315" y="264"/>
                    <a:pt x="315" y="264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6" y="265"/>
                    <a:pt x="316" y="265"/>
                    <a:pt x="316" y="265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8" y="264"/>
                    <a:pt x="318" y="264"/>
                    <a:pt x="318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4"/>
                    <a:pt x="319" y="264"/>
                    <a:pt x="319" y="264"/>
                  </a:cubicBezTo>
                  <a:cubicBezTo>
                    <a:pt x="319" y="265"/>
                    <a:pt x="319" y="265"/>
                    <a:pt x="319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1" y="265"/>
                    <a:pt x="321" y="265"/>
                    <a:pt x="321" y="265"/>
                  </a:cubicBezTo>
                  <a:cubicBezTo>
                    <a:pt x="321" y="266"/>
                    <a:pt x="321" y="266"/>
                    <a:pt x="321" y="266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5"/>
                    <a:pt x="320" y="265"/>
                    <a:pt x="320" y="265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21" y="267"/>
                    <a:pt x="321" y="267"/>
                    <a:pt x="321" y="267"/>
                  </a:cubicBezTo>
                  <a:cubicBezTo>
                    <a:pt x="322" y="267"/>
                    <a:pt x="322" y="267"/>
                    <a:pt x="322" y="267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8"/>
                    <a:pt x="320" y="268"/>
                    <a:pt x="320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21" y="268"/>
                    <a:pt x="321" y="268"/>
                    <a:pt x="321" y="268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69"/>
                    <a:pt x="320" y="269"/>
                    <a:pt x="320" y="269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19" y="270"/>
                    <a:pt x="319" y="270"/>
                    <a:pt x="319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8" y="270"/>
                    <a:pt x="318" y="270"/>
                    <a:pt x="318" y="270"/>
                  </a:cubicBezTo>
                  <a:cubicBezTo>
                    <a:pt x="319" y="271"/>
                    <a:pt x="319" y="271"/>
                    <a:pt x="319" y="271"/>
                  </a:cubicBezTo>
                  <a:cubicBezTo>
                    <a:pt x="320" y="271"/>
                    <a:pt x="320" y="271"/>
                    <a:pt x="320" y="271"/>
                  </a:cubicBezTo>
                  <a:cubicBezTo>
                    <a:pt x="321" y="271"/>
                    <a:pt x="321" y="271"/>
                    <a:pt x="321" y="271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19" y="272"/>
                    <a:pt x="319" y="272"/>
                    <a:pt x="319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0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1" y="272"/>
                  </a:cubicBezTo>
                  <a:cubicBezTo>
                    <a:pt x="320" y="273"/>
                    <a:pt x="320" y="273"/>
                    <a:pt x="320" y="273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20" y="274"/>
                    <a:pt x="320" y="274"/>
                    <a:pt x="320" y="274"/>
                  </a:cubicBezTo>
                  <a:cubicBezTo>
                    <a:pt x="319" y="274"/>
                    <a:pt x="319" y="274"/>
                    <a:pt x="319" y="274"/>
                  </a:cubicBezTo>
                  <a:cubicBezTo>
                    <a:pt x="318" y="275"/>
                    <a:pt x="318" y="275"/>
                    <a:pt x="318" y="275"/>
                  </a:cubicBezTo>
                  <a:cubicBezTo>
                    <a:pt x="317" y="275"/>
                    <a:pt x="317" y="275"/>
                    <a:pt x="317" y="275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5" y="276"/>
                    <a:pt x="315" y="276"/>
                    <a:pt x="315" y="276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4" y="277"/>
                    <a:pt x="314" y="277"/>
                    <a:pt x="314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3" y="277"/>
                    <a:pt x="313" y="277"/>
                    <a:pt x="313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2" y="277"/>
                    <a:pt x="312" y="277"/>
                    <a:pt x="312" y="277"/>
                  </a:cubicBezTo>
                  <a:cubicBezTo>
                    <a:pt x="311" y="277"/>
                    <a:pt x="311" y="277"/>
                    <a:pt x="311" y="277"/>
                  </a:cubicBezTo>
                  <a:cubicBezTo>
                    <a:pt x="310" y="277"/>
                    <a:pt x="310" y="277"/>
                    <a:pt x="310" y="277"/>
                  </a:cubicBezTo>
                  <a:cubicBezTo>
                    <a:pt x="309" y="276"/>
                    <a:pt x="309" y="276"/>
                    <a:pt x="309" y="276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9" y="277"/>
                    <a:pt x="309" y="277"/>
                    <a:pt x="309" y="277"/>
                  </a:cubicBezTo>
                  <a:cubicBezTo>
                    <a:pt x="308" y="277"/>
                    <a:pt x="308" y="277"/>
                    <a:pt x="308" y="277"/>
                  </a:cubicBezTo>
                  <a:cubicBezTo>
                    <a:pt x="307" y="277"/>
                    <a:pt x="307" y="277"/>
                    <a:pt x="307" y="277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8"/>
                    <a:pt x="307" y="278"/>
                    <a:pt x="307" y="278"/>
                  </a:cubicBezTo>
                  <a:cubicBezTo>
                    <a:pt x="307" y="279"/>
                    <a:pt x="307" y="279"/>
                    <a:pt x="307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6" y="280"/>
                    <a:pt x="306" y="280"/>
                    <a:pt x="306" y="280"/>
                  </a:cubicBezTo>
                  <a:cubicBezTo>
                    <a:pt x="305" y="280"/>
                    <a:pt x="305" y="280"/>
                    <a:pt x="305" y="280"/>
                  </a:cubicBezTo>
                  <a:cubicBezTo>
                    <a:pt x="305" y="281"/>
                    <a:pt x="305" y="281"/>
                    <a:pt x="305" y="281"/>
                  </a:cubicBezTo>
                  <a:cubicBezTo>
                    <a:pt x="304" y="281"/>
                    <a:pt x="304" y="281"/>
                    <a:pt x="304" y="281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3" y="282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301" y="283"/>
                    <a:pt x="301" y="283"/>
                    <a:pt x="301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300" y="283"/>
                    <a:pt x="300" y="283"/>
                    <a:pt x="300" y="283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282"/>
                    <a:pt x="297" y="282"/>
                    <a:pt x="297" y="282"/>
                  </a:cubicBezTo>
                  <a:cubicBezTo>
                    <a:pt x="295" y="283"/>
                    <a:pt x="295" y="283"/>
                    <a:pt x="295" y="283"/>
                  </a:cubicBezTo>
                  <a:cubicBezTo>
                    <a:pt x="294" y="283"/>
                    <a:pt x="294" y="283"/>
                    <a:pt x="294" y="283"/>
                  </a:cubicBezTo>
                  <a:cubicBezTo>
                    <a:pt x="294" y="282"/>
                    <a:pt x="294" y="282"/>
                    <a:pt x="294" y="282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83"/>
                    <a:pt x="293" y="283"/>
                    <a:pt x="293" y="283"/>
                  </a:cubicBezTo>
                  <a:cubicBezTo>
                    <a:pt x="292" y="283"/>
                    <a:pt x="292" y="283"/>
                    <a:pt x="292" y="283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0" y="282"/>
                    <a:pt x="290" y="282"/>
                    <a:pt x="290" y="282"/>
                  </a:cubicBezTo>
                  <a:cubicBezTo>
                    <a:pt x="289" y="282"/>
                    <a:pt x="289" y="282"/>
                    <a:pt x="289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7" y="282"/>
                    <a:pt x="287" y="282"/>
                    <a:pt x="287" y="282"/>
                  </a:cubicBezTo>
                  <a:cubicBezTo>
                    <a:pt x="286" y="282"/>
                    <a:pt x="286" y="282"/>
                    <a:pt x="286" y="282"/>
                  </a:cubicBezTo>
                  <a:cubicBezTo>
                    <a:pt x="285" y="281"/>
                    <a:pt x="285" y="281"/>
                    <a:pt x="285" y="281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4" y="282"/>
                    <a:pt x="284" y="282"/>
                    <a:pt x="284" y="282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2" y="282"/>
                    <a:pt x="282" y="282"/>
                    <a:pt x="282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81" y="282"/>
                    <a:pt x="281" y="282"/>
                    <a:pt x="281" y="282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278" y="281"/>
                    <a:pt x="278" y="281"/>
                    <a:pt x="278" y="281"/>
                  </a:cubicBezTo>
                  <a:cubicBezTo>
                    <a:pt x="277" y="281"/>
                    <a:pt x="277" y="281"/>
                    <a:pt x="277" y="281"/>
                  </a:cubicBezTo>
                  <a:cubicBezTo>
                    <a:pt x="276" y="280"/>
                    <a:pt x="276" y="280"/>
                    <a:pt x="276" y="280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1"/>
                    <a:pt x="275" y="281"/>
                    <a:pt x="275" y="281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5" y="282"/>
                    <a:pt x="275" y="282"/>
                    <a:pt x="275" y="282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2" y="283"/>
                    <a:pt x="272" y="283"/>
                    <a:pt x="272" y="283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70" y="287"/>
                    <a:pt x="270" y="287"/>
                    <a:pt x="270" y="287"/>
                  </a:cubicBezTo>
                  <a:cubicBezTo>
                    <a:pt x="269" y="287"/>
                    <a:pt x="269" y="287"/>
                    <a:pt x="269" y="287"/>
                  </a:cubicBezTo>
                  <a:cubicBezTo>
                    <a:pt x="268" y="287"/>
                    <a:pt x="268" y="287"/>
                    <a:pt x="268" y="287"/>
                  </a:cubicBezTo>
                  <a:cubicBezTo>
                    <a:pt x="267" y="287"/>
                    <a:pt x="267" y="287"/>
                    <a:pt x="267" y="28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5" y="288"/>
                    <a:pt x="265" y="288"/>
                    <a:pt x="265" y="288"/>
                  </a:cubicBezTo>
                  <a:cubicBezTo>
                    <a:pt x="264" y="288"/>
                    <a:pt x="264" y="288"/>
                    <a:pt x="264" y="288"/>
                  </a:cubicBezTo>
                  <a:cubicBezTo>
                    <a:pt x="264" y="289"/>
                    <a:pt x="264" y="289"/>
                    <a:pt x="264" y="289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2" y="290"/>
                    <a:pt x="262" y="290"/>
                    <a:pt x="262" y="290"/>
                  </a:cubicBezTo>
                  <a:cubicBezTo>
                    <a:pt x="261" y="290"/>
                    <a:pt x="261" y="290"/>
                    <a:pt x="261" y="290"/>
                  </a:cubicBezTo>
                  <a:cubicBezTo>
                    <a:pt x="260" y="292"/>
                    <a:pt x="260" y="292"/>
                    <a:pt x="260" y="292"/>
                  </a:cubicBezTo>
                  <a:cubicBezTo>
                    <a:pt x="259" y="292"/>
                    <a:pt x="259" y="292"/>
                    <a:pt x="259" y="292"/>
                  </a:cubicBezTo>
                  <a:cubicBezTo>
                    <a:pt x="258" y="294"/>
                    <a:pt x="258" y="294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5" y="296"/>
                    <a:pt x="255" y="296"/>
                    <a:pt x="255" y="296"/>
                  </a:cubicBezTo>
                  <a:cubicBezTo>
                    <a:pt x="255" y="297"/>
                    <a:pt x="255" y="297"/>
                    <a:pt x="255" y="297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2" y="298"/>
                    <a:pt x="252" y="298"/>
                    <a:pt x="252" y="298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0" y="300"/>
                    <a:pt x="250" y="300"/>
                    <a:pt x="250" y="300"/>
                  </a:cubicBezTo>
                  <a:cubicBezTo>
                    <a:pt x="248" y="300"/>
                    <a:pt x="248" y="300"/>
                    <a:pt x="248" y="300"/>
                  </a:cubicBezTo>
                  <a:cubicBezTo>
                    <a:pt x="249" y="300"/>
                    <a:pt x="249" y="300"/>
                    <a:pt x="249" y="300"/>
                  </a:cubicBezTo>
                  <a:cubicBezTo>
                    <a:pt x="252" y="299"/>
                    <a:pt x="252" y="299"/>
                    <a:pt x="252" y="299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6" y="296"/>
                    <a:pt x="256" y="296"/>
                    <a:pt x="256" y="296"/>
                  </a:cubicBezTo>
                  <a:cubicBezTo>
                    <a:pt x="257" y="295"/>
                    <a:pt x="257" y="295"/>
                    <a:pt x="257" y="295"/>
                  </a:cubicBezTo>
                  <a:cubicBezTo>
                    <a:pt x="258" y="295"/>
                    <a:pt x="258" y="295"/>
                    <a:pt x="258" y="295"/>
                  </a:cubicBezTo>
                  <a:cubicBezTo>
                    <a:pt x="260" y="293"/>
                    <a:pt x="260" y="293"/>
                    <a:pt x="260" y="293"/>
                  </a:cubicBezTo>
                  <a:cubicBezTo>
                    <a:pt x="263" y="291"/>
                    <a:pt x="263" y="291"/>
                    <a:pt x="263" y="291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8" y="289"/>
                    <a:pt x="268" y="289"/>
                    <a:pt x="268" y="289"/>
                  </a:cubicBezTo>
                  <a:cubicBezTo>
                    <a:pt x="270" y="289"/>
                    <a:pt x="270" y="289"/>
                    <a:pt x="270" y="289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4" y="288"/>
                    <a:pt x="274" y="288"/>
                    <a:pt x="274" y="288"/>
                  </a:cubicBezTo>
                  <a:cubicBezTo>
                    <a:pt x="277" y="288"/>
                    <a:pt x="277" y="288"/>
                    <a:pt x="277" y="288"/>
                  </a:cubicBezTo>
                  <a:cubicBezTo>
                    <a:pt x="279" y="288"/>
                    <a:pt x="279" y="288"/>
                    <a:pt x="279" y="288"/>
                  </a:cubicBezTo>
                  <a:cubicBezTo>
                    <a:pt x="281" y="289"/>
                    <a:pt x="281" y="289"/>
                    <a:pt x="281" y="289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79" y="289"/>
                    <a:pt x="279" y="289"/>
                    <a:pt x="279" y="289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79" y="290"/>
                    <a:pt x="279" y="290"/>
                    <a:pt x="279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1"/>
                    <a:pt x="281" y="291"/>
                    <a:pt x="281" y="291"/>
                  </a:cubicBezTo>
                  <a:cubicBezTo>
                    <a:pt x="281" y="293"/>
                    <a:pt x="281" y="293"/>
                    <a:pt x="281" y="293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79" y="293"/>
                    <a:pt x="279" y="293"/>
                    <a:pt x="279" y="293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4" y="293"/>
                    <a:pt x="274" y="293"/>
                    <a:pt x="274" y="293"/>
                  </a:cubicBezTo>
                  <a:cubicBezTo>
                    <a:pt x="274" y="294"/>
                    <a:pt x="274" y="294"/>
                    <a:pt x="274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3" y="294"/>
                    <a:pt x="273" y="294"/>
                    <a:pt x="273" y="294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6" y="296"/>
                    <a:pt x="276" y="296"/>
                    <a:pt x="276" y="296"/>
                  </a:cubicBezTo>
                  <a:cubicBezTo>
                    <a:pt x="277" y="295"/>
                    <a:pt x="277" y="295"/>
                    <a:pt x="277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9" y="295"/>
                    <a:pt x="279" y="295"/>
                    <a:pt x="279" y="295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8" y="296"/>
                    <a:pt x="278" y="296"/>
                    <a:pt x="278" y="296"/>
                  </a:cubicBezTo>
                  <a:cubicBezTo>
                    <a:pt x="277" y="298"/>
                    <a:pt x="277" y="298"/>
                    <a:pt x="277" y="298"/>
                  </a:cubicBezTo>
                  <a:cubicBezTo>
                    <a:pt x="277" y="299"/>
                    <a:pt x="277" y="299"/>
                    <a:pt x="277" y="299"/>
                  </a:cubicBezTo>
                  <a:cubicBezTo>
                    <a:pt x="276" y="299"/>
                    <a:pt x="276" y="299"/>
                    <a:pt x="276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1"/>
                    <a:pt x="278" y="301"/>
                    <a:pt x="278" y="301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0" y="304"/>
                    <a:pt x="280" y="304"/>
                    <a:pt x="280" y="304"/>
                  </a:cubicBezTo>
                  <a:cubicBezTo>
                    <a:pt x="281" y="304"/>
                    <a:pt x="281" y="304"/>
                    <a:pt x="281" y="304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0" y="305"/>
                    <a:pt x="280" y="305"/>
                    <a:pt x="280" y="305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3" y="306"/>
                    <a:pt x="283" y="306"/>
                    <a:pt x="283" y="306"/>
                  </a:cubicBezTo>
                  <a:cubicBezTo>
                    <a:pt x="284" y="306"/>
                    <a:pt x="284" y="306"/>
                    <a:pt x="284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85" y="307"/>
                    <a:pt x="285" y="307"/>
                    <a:pt x="285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7" y="307"/>
                    <a:pt x="287" y="307"/>
                    <a:pt x="287" y="307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9" y="307"/>
                    <a:pt x="289" y="307"/>
                    <a:pt x="289" y="307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1" y="308"/>
                    <a:pt x="291" y="308"/>
                    <a:pt x="291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0" y="308"/>
                    <a:pt x="290" y="308"/>
                    <a:pt x="290" y="308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1" y="309"/>
                    <a:pt x="291" y="309"/>
                    <a:pt x="291" y="309"/>
                  </a:cubicBezTo>
                  <a:cubicBezTo>
                    <a:pt x="290" y="309"/>
                    <a:pt x="290" y="309"/>
                    <a:pt x="290" y="309"/>
                  </a:cubicBezTo>
                  <a:cubicBezTo>
                    <a:pt x="289" y="310"/>
                    <a:pt x="289" y="310"/>
                    <a:pt x="289" y="310"/>
                  </a:cubicBezTo>
                  <a:cubicBezTo>
                    <a:pt x="287" y="311"/>
                    <a:pt x="287" y="311"/>
                    <a:pt x="287" y="311"/>
                  </a:cubicBezTo>
                  <a:cubicBezTo>
                    <a:pt x="286" y="311"/>
                    <a:pt x="286" y="311"/>
                    <a:pt x="286" y="311"/>
                  </a:cubicBezTo>
                  <a:cubicBezTo>
                    <a:pt x="284" y="311"/>
                    <a:pt x="284" y="311"/>
                    <a:pt x="284" y="311"/>
                  </a:cubicBezTo>
                  <a:cubicBezTo>
                    <a:pt x="283" y="311"/>
                    <a:pt x="283" y="311"/>
                    <a:pt x="283" y="311"/>
                  </a:cubicBezTo>
                  <a:cubicBezTo>
                    <a:pt x="282" y="312"/>
                    <a:pt x="282" y="312"/>
                    <a:pt x="282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1" y="312"/>
                    <a:pt x="281" y="312"/>
                    <a:pt x="281" y="312"/>
                  </a:cubicBezTo>
                  <a:cubicBezTo>
                    <a:pt x="280" y="312"/>
                    <a:pt x="280" y="312"/>
                    <a:pt x="280" y="312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1"/>
                    <a:pt x="279" y="311"/>
                    <a:pt x="279" y="311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4" y="316"/>
                    <a:pt x="274" y="316"/>
                    <a:pt x="274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2" y="317"/>
                    <a:pt x="272" y="317"/>
                    <a:pt x="272" y="317"/>
                  </a:cubicBezTo>
                  <a:cubicBezTo>
                    <a:pt x="271" y="317"/>
                    <a:pt x="271" y="317"/>
                    <a:pt x="271" y="317"/>
                  </a:cubicBezTo>
                  <a:cubicBezTo>
                    <a:pt x="270" y="317"/>
                    <a:pt x="270" y="317"/>
                    <a:pt x="270" y="317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70" y="316"/>
                    <a:pt x="270" y="316"/>
                    <a:pt x="270" y="316"/>
                  </a:cubicBezTo>
                  <a:cubicBezTo>
                    <a:pt x="269" y="316"/>
                    <a:pt x="269" y="316"/>
                    <a:pt x="269" y="316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69" y="314"/>
                    <a:pt x="269" y="314"/>
                    <a:pt x="269" y="314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71" y="312"/>
                    <a:pt x="271" y="312"/>
                    <a:pt x="271" y="312"/>
                  </a:cubicBezTo>
                  <a:cubicBezTo>
                    <a:pt x="271" y="311"/>
                    <a:pt x="271" y="311"/>
                    <a:pt x="271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6" y="309"/>
                    <a:pt x="276" y="309"/>
                    <a:pt x="276" y="309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8" y="309"/>
                    <a:pt x="278" y="309"/>
                    <a:pt x="278" y="309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281" y="309"/>
                    <a:pt x="281" y="309"/>
                    <a:pt x="281" y="309"/>
                  </a:cubicBezTo>
                  <a:cubicBezTo>
                    <a:pt x="282" y="308"/>
                    <a:pt x="282" y="308"/>
                    <a:pt x="282" y="308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8" y="308"/>
                    <a:pt x="278" y="308"/>
                    <a:pt x="278" y="308"/>
                  </a:cubicBezTo>
                  <a:cubicBezTo>
                    <a:pt x="277" y="308"/>
                    <a:pt x="277" y="308"/>
                    <a:pt x="277" y="308"/>
                  </a:cubicBezTo>
                  <a:cubicBezTo>
                    <a:pt x="276" y="308"/>
                    <a:pt x="276" y="308"/>
                    <a:pt x="276" y="308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6" y="307"/>
                    <a:pt x="276" y="307"/>
                    <a:pt x="276" y="307"/>
                  </a:cubicBezTo>
                  <a:cubicBezTo>
                    <a:pt x="275" y="308"/>
                    <a:pt x="275" y="308"/>
                    <a:pt x="275" y="308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3" y="308"/>
                    <a:pt x="273" y="308"/>
                    <a:pt x="273" y="308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9"/>
                    <a:pt x="271" y="309"/>
                    <a:pt x="271" y="309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270" y="309"/>
                    <a:pt x="270" y="309"/>
                    <a:pt x="270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9" y="309"/>
                    <a:pt x="269" y="309"/>
                    <a:pt x="269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8" y="309"/>
                    <a:pt x="268" y="309"/>
                    <a:pt x="268" y="309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6" y="309"/>
                    <a:pt x="266" y="309"/>
                    <a:pt x="266" y="309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7"/>
                    <a:pt x="265" y="307"/>
                    <a:pt x="265" y="307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5" y="306"/>
                    <a:pt x="265" y="306"/>
                    <a:pt x="265" y="306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4" y="305"/>
                    <a:pt x="264" y="305"/>
                    <a:pt x="264" y="305"/>
                  </a:cubicBezTo>
                  <a:cubicBezTo>
                    <a:pt x="265" y="300"/>
                    <a:pt x="265" y="300"/>
                    <a:pt x="265" y="300"/>
                  </a:cubicBezTo>
                  <a:cubicBezTo>
                    <a:pt x="265" y="298"/>
                    <a:pt x="265" y="298"/>
                    <a:pt x="265" y="298"/>
                  </a:cubicBezTo>
                  <a:cubicBezTo>
                    <a:pt x="264" y="297"/>
                    <a:pt x="264" y="297"/>
                    <a:pt x="264" y="297"/>
                  </a:cubicBezTo>
                  <a:cubicBezTo>
                    <a:pt x="263" y="297"/>
                    <a:pt x="263" y="297"/>
                    <a:pt x="263" y="297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1" y="297"/>
                    <a:pt x="261" y="297"/>
                    <a:pt x="261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58" y="298"/>
                    <a:pt x="258" y="298"/>
                    <a:pt x="258" y="298"/>
                  </a:cubicBezTo>
                  <a:cubicBezTo>
                    <a:pt x="257" y="299"/>
                    <a:pt x="257" y="299"/>
                    <a:pt x="257" y="299"/>
                  </a:cubicBezTo>
                  <a:cubicBezTo>
                    <a:pt x="256" y="300"/>
                    <a:pt x="256" y="300"/>
                    <a:pt x="256" y="300"/>
                  </a:cubicBezTo>
                  <a:cubicBezTo>
                    <a:pt x="256" y="301"/>
                    <a:pt x="256" y="301"/>
                    <a:pt x="256" y="301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55" y="302"/>
                    <a:pt x="255" y="302"/>
                    <a:pt x="255" y="302"/>
                  </a:cubicBezTo>
                  <a:cubicBezTo>
                    <a:pt x="255" y="303"/>
                    <a:pt x="255" y="303"/>
                    <a:pt x="255" y="303"/>
                  </a:cubicBezTo>
                  <a:cubicBezTo>
                    <a:pt x="253" y="304"/>
                    <a:pt x="253" y="304"/>
                    <a:pt x="253" y="304"/>
                  </a:cubicBezTo>
                  <a:cubicBezTo>
                    <a:pt x="253" y="305"/>
                    <a:pt x="253" y="305"/>
                    <a:pt x="253" y="305"/>
                  </a:cubicBezTo>
                  <a:cubicBezTo>
                    <a:pt x="251" y="306"/>
                    <a:pt x="251" y="306"/>
                    <a:pt x="251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0" y="307"/>
                    <a:pt x="250" y="307"/>
                    <a:pt x="250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48" y="308"/>
                    <a:pt x="248" y="308"/>
                    <a:pt x="248" y="308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33" y="308"/>
                    <a:pt x="233" y="308"/>
                    <a:pt x="233" y="308"/>
                  </a:cubicBezTo>
                  <a:cubicBezTo>
                    <a:pt x="232" y="309"/>
                    <a:pt x="232" y="309"/>
                    <a:pt x="232" y="309"/>
                  </a:cubicBezTo>
                  <a:cubicBezTo>
                    <a:pt x="231" y="309"/>
                    <a:pt x="231" y="309"/>
                    <a:pt x="231" y="309"/>
                  </a:cubicBezTo>
                  <a:cubicBezTo>
                    <a:pt x="230" y="310"/>
                    <a:pt x="230" y="310"/>
                    <a:pt x="230" y="310"/>
                  </a:cubicBezTo>
                  <a:cubicBezTo>
                    <a:pt x="228" y="311"/>
                    <a:pt x="228" y="311"/>
                    <a:pt x="228" y="311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23" y="315"/>
                    <a:pt x="223" y="315"/>
                    <a:pt x="223" y="315"/>
                  </a:cubicBezTo>
                  <a:cubicBezTo>
                    <a:pt x="214" y="317"/>
                    <a:pt x="214" y="317"/>
                    <a:pt x="214" y="317"/>
                  </a:cubicBezTo>
                  <a:cubicBezTo>
                    <a:pt x="214" y="319"/>
                    <a:pt x="214" y="319"/>
                    <a:pt x="214" y="319"/>
                  </a:cubicBezTo>
                  <a:cubicBezTo>
                    <a:pt x="212" y="319"/>
                    <a:pt x="212" y="319"/>
                    <a:pt x="212" y="319"/>
                  </a:cubicBezTo>
                  <a:cubicBezTo>
                    <a:pt x="197" y="323"/>
                    <a:pt x="197" y="323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9" y="320"/>
                    <a:pt x="199" y="320"/>
                    <a:pt x="199" y="320"/>
                  </a:cubicBezTo>
                  <a:cubicBezTo>
                    <a:pt x="199" y="319"/>
                    <a:pt x="199" y="319"/>
                    <a:pt x="199" y="319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1" y="312"/>
                    <a:pt x="201" y="312"/>
                    <a:pt x="201" y="312"/>
                  </a:cubicBezTo>
                  <a:cubicBezTo>
                    <a:pt x="198" y="300"/>
                    <a:pt x="198" y="300"/>
                    <a:pt x="198" y="300"/>
                  </a:cubicBezTo>
                  <a:cubicBezTo>
                    <a:pt x="195" y="298"/>
                    <a:pt x="195" y="298"/>
                    <a:pt x="195" y="298"/>
                  </a:cubicBezTo>
                  <a:cubicBezTo>
                    <a:pt x="194" y="297"/>
                    <a:pt x="194" y="297"/>
                    <a:pt x="194" y="297"/>
                  </a:cubicBezTo>
                  <a:cubicBezTo>
                    <a:pt x="176" y="289"/>
                    <a:pt x="176" y="289"/>
                    <a:pt x="176" y="289"/>
                  </a:cubicBezTo>
                  <a:cubicBezTo>
                    <a:pt x="175" y="289"/>
                    <a:pt x="175" y="289"/>
                    <a:pt x="175" y="289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4" y="288"/>
                    <a:pt x="174" y="288"/>
                    <a:pt x="174" y="288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1" y="287"/>
                    <a:pt x="171" y="287"/>
                    <a:pt x="171" y="287"/>
                  </a:cubicBezTo>
                  <a:cubicBezTo>
                    <a:pt x="170" y="287"/>
                    <a:pt x="170" y="287"/>
                    <a:pt x="170" y="287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7" y="286"/>
                    <a:pt x="167" y="286"/>
                    <a:pt x="167" y="286"/>
                  </a:cubicBezTo>
                  <a:cubicBezTo>
                    <a:pt x="165" y="286"/>
                    <a:pt x="165" y="286"/>
                    <a:pt x="165" y="286"/>
                  </a:cubicBezTo>
                  <a:cubicBezTo>
                    <a:pt x="165" y="285"/>
                    <a:pt x="165" y="285"/>
                    <a:pt x="165" y="285"/>
                  </a:cubicBezTo>
                  <a:cubicBezTo>
                    <a:pt x="164" y="285"/>
                    <a:pt x="164" y="285"/>
                    <a:pt x="164" y="285"/>
                  </a:cubicBezTo>
                  <a:cubicBezTo>
                    <a:pt x="163" y="284"/>
                    <a:pt x="163" y="284"/>
                    <a:pt x="163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1" y="284"/>
                    <a:pt x="161" y="284"/>
                    <a:pt x="161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59" y="284"/>
                    <a:pt x="159" y="284"/>
                    <a:pt x="159" y="284"/>
                  </a:cubicBezTo>
                  <a:cubicBezTo>
                    <a:pt x="159" y="283"/>
                    <a:pt x="159" y="283"/>
                    <a:pt x="159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8" y="283"/>
                    <a:pt x="158" y="283"/>
                    <a:pt x="158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56" y="281"/>
                    <a:pt x="156" y="281"/>
                    <a:pt x="156" y="281"/>
                  </a:cubicBezTo>
                  <a:cubicBezTo>
                    <a:pt x="155" y="281"/>
                    <a:pt x="155" y="281"/>
                    <a:pt x="155" y="281"/>
                  </a:cubicBezTo>
                  <a:cubicBezTo>
                    <a:pt x="154" y="281"/>
                    <a:pt x="154" y="281"/>
                    <a:pt x="154" y="281"/>
                  </a:cubicBezTo>
                  <a:lnTo>
                    <a:pt x="39" y="2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8" name="Freeform 162"/>
            <p:cNvSpPr>
              <a:spLocks noEditPoints="1"/>
            </p:cNvSpPr>
            <p:nvPr/>
          </p:nvSpPr>
          <p:spPr bwMode="auto">
            <a:xfrm>
              <a:off x="815256" y="1047881"/>
              <a:ext cx="1133522" cy="787418"/>
            </a:xfrm>
            <a:custGeom>
              <a:avLst/>
              <a:gdLst>
                <a:gd name="T0" fmla="*/ 209 w 238"/>
                <a:gd name="T1" fmla="*/ 133 h 165"/>
                <a:gd name="T2" fmla="*/ 234 w 238"/>
                <a:gd name="T3" fmla="*/ 28 h 165"/>
                <a:gd name="T4" fmla="*/ 219 w 238"/>
                <a:gd name="T5" fmla="*/ 21 h 165"/>
                <a:gd name="T6" fmla="*/ 209 w 238"/>
                <a:gd name="T7" fmla="*/ 10 h 165"/>
                <a:gd name="T8" fmla="*/ 198 w 238"/>
                <a:gd name="T9" fmla="*/ 7 h 165"/>
                <a:gd name="T10" fmla="*/ 187 w 238"/>
                <a:gd name="T11" fmla="*/ 2 h 165"/>
                <a:gd name="T12" fmla="*/ 167 w 238"/>
                <a:gd name="T13" fmla="*/ 9 h 165"/>
                <a:gd name="T14" fmla="*/ 145 w 238"/>
                <a:gd name="T15" fmla="*/ 37 h 165"/>
                <a:gd name="T16" fmla="*/ 142 w 238"/>
                <a:gd name="T17" fmla="*/ 45 h 165"/>
                <a:gd name="T18" fmla="*/ 135 w 238"/>
                <a:gd name="T19" fmla="*/ 40 h 165"/>
                <a:gd name="T20" fmla="*/ 120 w 238"/>
                <a:gd name="T21" fmla="*/ 51 h 165"/>
                <a:gd name="T22" fmla="*/ 127 w 238"/>
                <a:gd name="T23" fmla="*/ 60 h 165"/>
                <a:gd name="T24" fmla="*/ 130 w 238"/>
                <a:gd name="T25" fmla="*/ 70 h 165"/>
                <a:gd name="T26" fmla="*/ 104 w 238"/>
                <a:gd name="T27" fmla="*/ 78 h 165"/>
                <a:gd name="T28" fmla="*/ 104 w 238"/>
                <a:gd name="T29" fmla="*/ 89 h 165"/>
                <a:gd name="T30" fmla="*/ 100 w 238"/>
                <a:gd name="T31" fmla="*/ 101 h 165"/>
                <a:gd name="T32" fmla="*/ 104 w 238"/>
                <a:gd name="T33" fmla="*/ 109 h 165"/>
                <a:gd name="T34" fmla="*/ 112 w 238"/>
                <a:gd name="T35" fmla="*/ 114 h 165"/>
                <a:gd name="T36" fmla="*/ 110 w 238"/>
                <a:gd name="T37" fmla="*/ 125 h 165"/>
                <a:gd name="T38" fmla="*/ 90 w 238"/>
                <a:gd name="T39" fmla="*/ 135 h 165"/>
                <a:gd name="T40" fmla="*/ 84 w 238"/>
                <a:gd name="T41" fmla="*/ 141 h 165"/>
                <a:gd name="T42" fmla="*/ 97 w 238"/>
                <a:gd name="T43" fmla="*/ 137 h 165"/>
                <a:gd name="T44" fmla="*/ 110 w 238"/>
                <a:gd name="T45" fmla="*/ 132 h 165"/>
                <a:gd name="T46" fmla="*/ 127 w 238"/>
                <a:gd name="T47" fmla="*/ 123 h 165"/>
                <a:gd name="T48" fmla="*/ 138 w 238"/>
                <a:gd name="T49" fmla="*/ 112 h 165"/>
                <a:gd name="T50" fmla="*/ 159 w 238"/>
                <a:gd name="T51" fmla="*/ 100 h 165"/>
                <a:gd name="T52" fmla="*/ 143 w 238"/>
                <a:gd name="T53" fmla="*/ 115 h 165"/>
                <a:gd name="T54" fmla="*/ 154 w 238"/>
                <a:gd name="T55" fmla="*/ 113 h 165"/>
                <a:gd name="T56" fmla="*/ 164 w 238"/>
                <a:gd name="T57" fmla="*/ 107 h 165"/>
                <a:gd name="T58" fmla="*/ 169 w 238"/>
                <a:gd name="T59" fmla="*/ 111 h 165"/>
                <a:gd name="T60" fmla="*/ 184 w 238"/>
                <a:gd name="T61" fmla="*/ 119 h 165"/>
                <a:gd name="T62" fmla="*/ 194 w 238"/>
                <a:gd name="T63" fmla="*/ 126 h 165"/>
                <a:gd name="T64" fmla="*/ 199 w 238"/>
                <a:gd name="T65" fmla="*/ 130 h 165"/>
                <a:gd name="T66" fmla="*/ 205 w 238"/>
                <a:gd name="T67" fmla="*/ 132 h 165"/>
                <a:gd name="T68" fmla="*/ 206 w 238"/>
                <a:gd name="T69" fmla="*/ 146 h 165"/>
                <a:gd name="T70" fmla="*/ 211 w 238"/>
                <a:gd name="T71" fmla="*/ 156 h 165"/>
                <a:gd name="T72" fmla="*/ 202 w 238"/>
                <a:gd name="T73" fmla="*/ 162 h 165"/>
                <a:gd name="T74" fmla="*/ 199 w 238"/>
                <a:gd name="T75" fmla="*/ 162 h 165"/>
                <a:gd name="T76" fmla="*/ 202 w 238"/>
                <a:gd name="T77" fmla="*/ 155 h 165"/>
                <a:gd name="T78" fmla="*/ 203 w 238"/>
                <a:gd name="T79" fmla="*/ 164 h 165"/>
                <a:gd name="T80" fmla="*/ 207 w 238"/>
                <a:gd name="T81" fmla="*/ 156 h 165"/>
                <a:gd name="T82" fmla="*/ 205 w 238"/>
                <a:gd name="T83" fmla="*/ 150 h 165"/>
                <a:gd name="T84" fmla="*/ 201 w 238"/>
                <a:gd name="T85" fmla="*/ 151 h 165"/>
                <a:gd name="T86" fmla="*/ 199 w 238"/>
                <a:gd name="T87" fmla="*/ 145 h 165"/>
                <a:gd name="T88" fmla="*/ 204 w 238"/>
                <a:gd name="T89" fmla="*/ 144 h 165"/>
                <a:gd name="T90" fmla="*/ 197 w 238"/>
                <a:gd name="T91" fmla="*/ 142 h 165"/>
                <a:gd name="T92" fmla="*/ 110 w 238"/>
                <a:gd name="T93" fmla="*/ 75 h 165"/>
                <a:gd name="T94" fmla="*/ 173 w 238"/>
                <a:gd name="T95" fmla="*/ 116 h 165"/>
                <a:gd name="T96" fmla="*/ 160 w 238"/>
                <a:gd name="T97" fmla="*/ 115 h 165"/>
                <a:gd name="T98" fmla="*/ 90 w 238"/>
                <a:gd name="T99" fmla="*/ 62 h 165"/>
                <a:gd name="T100" fmla="*/ 91 w 238"/>
                <a:gd name="T101" fmla="*/ 95 h 165"/>
                <a:gd name="T102" fmla="*/ 134 w 238"/>
                <a:gd name="T103" fmla="*/ 121 h 165"/>
                <a:gd name="T104" fmla="*/ 127 w 238"/>
                <a:gd name="T105" fmla="*/ 126 h 165"/>
                <a:gd name="T106" fmla="*/ 129 w 238"/>
                <a:gd name="T107" fmla="*/ 128 h 165"/>
                <a:gd name="T108" fmla="*/ 121 w 238"/>
                <a:gd name="T109" fmla="*/ 135 h 165"/>
                <a:gd name="T110" fmla="*/ 93 w 238"/>
                <a:gd name="T111" fmla="*/ 142 h 165"/>
                <a:gd name="T112" fmla="*/ 3 w 238"/>
                <a:gd name="T113" fmla="*/ 156 h 165"/>
                <a:gd name="T114" fmla="*/ 22 w 238"/>
                <a:gd name="T115" fmla="*/ 156 h 165"/>
                <a:gd name="T116" fmla="*/ 41 w 238"/>
                <a:gd name="T117" fmla="*/ 154 h 165"/>
                <a:gd name="T118" fmla="*/ 59 w 238"/>
                <a:gd name="T119" fmla="*/ 149 h 165"/>
                <a:gd name="T120" fmla="*/ 68 w 238"/>
                <a:gd name="T121" fmla="*/ 147 h 165"/>
                <a:gd name="T122" fmla="*/ 72 w 238"/>
                <a:gd name="T123" fmla="*/ 1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65">
                  <a:moveTo>
                    <a:pt x="215" y="158"/>
                  </a:move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7"/>
                    <a:pt x="215" y="157"/>
                    <a:pt x="215" y="157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5" y="156"/>
                    <a:pt x="215" y="156"/>
                    <a:pt x="215" y="156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5"/>
                    <a:pt x="214" y="155"/>
                    <a:pt x="214" y="155"/>
                  </a:cubicBezTo>
                  <a:cubicBezTo>
                    <a:pt x="214" y="154"/>
                    <a:pt x="214" y="154"/>
                    <a:pt x="214" y="154"/>
                  </a:cubicBezTo>
                  <a:cubicBezTo>
                    <a:pt x="213" y="153"/>
                    <a:pt x="213" y="153"/>
                    <a:pt x="213" y="153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10" y="148"/>
                    <a:pt x="210" y="148"/>
                    <a:pt x="210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0" y="147"/>
                    <a:pt x="210" y="147"/>
                    <a:pt x="210" y="147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1"/>
                    <a:pt x="210" y="141"/>
                    <a:pt x="210" y="141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6"/>
                    <a:pt x="210" y="136"/>
                    <a:pt x="210" y="136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10" y="134"/>
                    <a:pt x="210" y="134"/>
                    <a:pt x="210" y="134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31"/>
                    <a:pt x="208" y="131"/>
                    <a:pt x="208" y="131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8" y="127"/>
                    <a:pt x="208" y="127"/>
                    <a:pt x="208" y="127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8" y="125"/>
                    <a:pt x="208" y="125"/>
                    <a:pt x="208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199" y="129"/>
                    <a:pt x="199" y="129"/>
                    <a:pt x="199" y="129"/>
                  </a:cubicBezTo>
                  <a:cubicBezTo>
                    <a:pt x="198" y="129"/>
                    <a:pt x="198" y="129"/>
                    <a:pt x="198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6" y="127"/>
                    <a:pt x="196" y="127"/>
                    <a:pt x="196" y="127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1" y="118"/>
                    <a:pt x="191" y="118"/>
                    <a:pt x="191" y="118"/>
                  </a:cubicBezTo>
                  <a:cubicBezTo>
                    <a:pt x="190" y="117"/>
                    <a:pt x="190" y="117"/>
                    <a:pt x="190" y="117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30"/>
                    <a:pt x="236" y="30"/>
                    <a:pt x="236" y="30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30" y="27"/>
                    <a:pt x="230" y="27"/>
                    <a:pt x="230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8" y="27"/>
                    <a:pt x="228" y="27"/>
                    <a:pt x="228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5"/>
                    <a:pt x="225" y="25"/>
                    <a:pt x="225" y="25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2" y="23"/>
                    <a:pt x="222" y="23"/>
                    <a:pt x="222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7" y="19"/>
                    <a:pt x="217" y="19"/>
                    <a:pt x="217" y="19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4" y="21"/>
                    <a:pt x="214" y="21"/>
                    <a:pt x="214" y="21"/>
                  </a:cubicBezTo>
                  <a:cubicBezTo>
                    <a:pt x="215" y="19"/>
                    <a:pt x="215" y="19"/>
                    <a:pt x="215" y="19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0" y="17"/>
                    <a:pt x="210" y="17"/>
                    <a:pt x="210" y="17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09" y="18"/>
                    <a:pt x="209" y="18"/>
                    <a:pt x="209" y="18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8" y="14"/>
                    <a:pt x="208" y="14"/>
                    <a:pt x="208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1"/>
                    <a:pt x="207" y="11"/>
                    <a:pt x="207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1" y="8"/>
                    <a:pt x="201" y="8"/>
                    <a:pt x="201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6"/>
                    <a:pt x="199" y="6"/>
                    <a:pt x="199" y="6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7" y="7"/>
                    <a:pt x="197" y="7"/>
                    <a:pt x="197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8" y="5"/>
                    <a:pt x="198" y="5"/>
                    <a:pt x="198" y="5"/>
                  </a:cubicBezTo>
                  <a:cubicBezTo>
                    <a:pt x="199" y="5"/>
                    <a:pt x="199" y="5"/>
                    <a:pt x="199" y="5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7" y="2"/>
                    <a:pt x="187" y="2"/>
                    <a:pt x="187" y="2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3" y="3"/>
                    <a:pt x="183" y="3"/>
                    <a:pt x="183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2" y="5"/>
                    <a:pt x="182" y="5"/>
                    <a:pt x="182" y="5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80" y="6"/>
                    <a:pt x="180" y="6"/>
                    <a:pt x="180" y="6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3" y="7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6"/>
                    <a:pt x="155" y="16"/>
                    <a:pt x="155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4"/>
                    <a:pt x="142" y="44"/>
                    <a:pt x="142" y="44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5" y="46"/>
                    <a:pt x="135" y="46"/>
                    <a:pt x="135" y="46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47"/>
                    <a:pt x="115" y="47"/>
                    <a:pt x="115" y="47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2" y="52"/>
                    <a:pt x="122" y="52"/>
                    <a:pt x="122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5" y="61"/>
                    <a:pt x="125" y="61"/>
                    <a:pt x="125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8"/>
                    <a:pt x="137" y="58"/>
                    <a:pt x="137" y="58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9"/>
                    <a:pt x="131" y="69"/>
                    <a:pt x="131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6" y="71"/>
                    <a:pt x="126" y="71"/>
                    <a:pt x="126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7" y="73"/>
                    <a:pt x="117" y="73"/>
                    <a:pt x="117" y="73"/>
                  </a:cubicBezTo>
                  <a:cubicBezTo>
                    <a:pt x="116" y="73"/>
                    <a:pt x="116" y="73"/>
                    <a:pt x="116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4" y="74"/>
                    <a:pt x="114" y="74"/>
                    <a:pt x="114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82"/>
                    <a:pt x="99" y="82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5" y="89"/>
                    <a:pt x="105" y="89"/>
                    <a:pt x="105" y="89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8" y="99"/>
                    <a:pt x="98" y="99"/>
                    <a:pt x="98" y="99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2" y="113"/>
                    <a:pt x="102" y="113"/>
                    <a:pt x="102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2"/>
                    <a:pt x="107" y="112"/>
                    <a:pt x="107" y="112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4"/>
                    <a:pt x="120" y="114"/>
                    <a:pt x="120" y="114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4" y="120"/>
                    <a:pt x="114" y="120"/>
                    <a:pt x="114" y="120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1" y="125"/>
                    <a:pt x="111" y="125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1" y="135"/>
                    <a:pt x="91" y="135"/>
                    <a:pt x="91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90" y="135"/>
                    <a:pt x="90" y="135"/>
                    <a:pt x="90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81" y="141"/>
                    <a:pt x="81" y="141"/>
                    <a:pt x="81" y="141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1" y="138"/>
                    <a:pt x="91" y="138"/>
                    <a:pt x="91" y="138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1" y="140"/>
                    <a:pt x="91" y="140"/>
                    <a:pt x="91" y="140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2" y="139"/>
                    <a:pt x="92" y="139"/>
                    <a:pt x="92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4" y="134"/>
                    <a:pt x="104" y="134"/>
                    <a:pt x="104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2"/>
                    <a:pt x="106" y="132"/>
                    <a:pt x="106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7"/>
                    <a:pt x="115" y="127"/>
                    <a:pt x="11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3" y="113"/>
                    <a:pt x="133" y="113"/>
                    <a:pt x="133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09"/>
                    <a:pt x="142" y="109"/>
                    <a:pt x="142" y="109"/>
                  </a:cubicBezTo>
                  <a:cubicBezTo>
                    <a:pt x="142" y="108"/>
                    <a:pt x="142" y="108"/>
                    <a:pt x="142" y="108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1" y="107"/>
                    <a:pt x="141" y="107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3" y="107"/>
                    <a:pt x="143" y="107"/>
                    <a:pt x="143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7" y="101"/>
                    <a:pt x="157" y="101"/>
                    <a:pt x="157" y="101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7" y="103"/>
                    <a:pt x="157" y="103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1" y="110"/>
                    <a:pt x="161" y="110"/>
                    <a:pt x="161" y="110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66" y="107"/>
                    <a:pt x="166" y="107"/>
                    <a:pt x="166" y="107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0" y="110"/>
                    <a:pt x="170" y="110"/>
                    <a:pt x="170" y="110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12"/>
                    <a:pt x="171" y="112"/>
                    <a:pt x="171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73" y="112"/>
                    <a:pt x="173" y="112"/>
                    <a:pt x="173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3" y="113"/>
                    <a:pt x="173" y="113"/>
                    <a:pt x="173" y="11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3"/>
                    <a:pt x="176" y="113"/>
                    <a:pt x="176" y="113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7"/>
                    <a:pt x="179" y="117"/>
                    <a:pt x="179" y="117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1" y="117"/>
                    <a:pt x="181" y="117"/>
                    <a:pt x="181" y="117"/>
                  </a:cubicBezTo>
                  <a:cubicBezTo>
                    <a:pt x="182" y="117"/>
                    <a:pt x="182" y="117"/>
                    <a:pt x="182" y="117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8" y="122"/>
                    <a:pt x="188" y="122"/>
                    <a:pt x="188" y="122"/>
                  </a:cubicBezTo>
                  <a:cubicBezTo>
                    <a:pt x="189" y="121"/>
                    <a:pt x="189" y="121"/>
                    <a:pt x="189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92" y="121"/>
                    <a:pt x="192" y="121"/>
                    <a:pt x="192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1" y="123"/>
                    <a:pt x="191" y="123"/>
                    <a:pt x="191" y="123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0" y="125"/>
                    <a:pt x="190" y="125"/>
                    <a:pt x="190" y="125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5"/>
                    <a:pt x="195" y="125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8"/>
                    <a:pt x="194" y="128"/>
                    <a:pt x="194" y="128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29"/>
                    <a:pt x="193" y="129"/>
                    <a:pt x="193" y="129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31"/>
                    <a:pt x="194" y="131"/>
                    <a:pt x="194" y="131"/>
                  </a:cubicBezTo>
                  <a:cubicBezTo>
                    <a:pt x="194" y="132"/>
                    <a:pt x="194" y="132"/>
                    <a:pt x="194" y="132"/>
                  </a:cubicBezTo>
                  <a:cubicBezTo>
                    <a:pt x="195" y="132"/>
                    <a:pt x="195" y="132"/>
                    <a:pt x="195" y="13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3"/>
                    <a:pt x="198" y="133"/>
                    <a:pt x="198" y="133"/>
                  </a:cubicBezTo>
                  <a:cubicBezTo>
                    <a:pt x="198" y="132"/>
                    <a:pt x="198" y="132"/>
                    <a:pt x="198" y="132"/>
                  </a:cubicBezTo>
                  <a:cubicBezTo>
                    <a:pt x="198" y="131"/>
                    <a:pt x="198" y="131"/>
                    <a:pt x="198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8" y="130"/>
                    <a:pt x="198" y="130"/>
                    <a:pt x="198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199" y="130"/>
                    <a:pt x="199" y="130"/>
                    <a:pt x="199" y="130"/>
                  </a:cubicBezTo>
                  <a:cubicBezTo>
                    <a:pt x="199" y="131"/>
                    <a:pt x="199" y="131"/>
                    <a:pt x="199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33"/>
                    <a:pt x="201" y="133"/>
                    <a:pt x="201" y="133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7"/>
                    <a:pt x="202" y="137"/>
                    <a:pt x="202" y="137"/>
                  </a:cubicBezTo>
                  <a:cubicBezTo>
                    <a:pt x="203" y="137"/>
                    <a:pt x="203" y="137"/>
                    <a:pt x="203" y="137"/>
                  </a:cubicBezTo>
                  <a:cubicBezTo>
                    <a:pt x="203" y="136"/>
                    <a:pt x="203" y="136"/>
                    <a:pt x="203" y="136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4" y="128"/>
                    <a:pt x="204" y="128"/>
                    <a:pt x="204" y="128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6" y="130"/>
                    <a:pt x="206" y="130"/>
                    <a:pt x="206" y="130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4"/>
                    <a:pt x="205" y="134"/>
                    <a:pt x="205" y="134"/>
                  </a:cubicBezTo>
                  <a:cubicBezTo>
                    <a:pt x="205" y="135"/>
                    <a:pt x="205" y="135"/>
                    <a:pt x="205" y="135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9" y="139"/>
                    <a:pt x="209" y="139"/>
                    <a:pt x="209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40"/>
                    <a:pt x="209" y="140"/>
                    <a:pt x="209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8" y="140"/>
                    <a:pt x="208" y="140"/>
                    <a:pt x="208" y="140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2"/>
                    <a:pt x="208" y="142"/>
                    <a:pt x="208" y="142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3"/>
                    <a:pt x="207" y="143"/>
                    <a:pt x="207" y="143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5"/>
                    <a:pt x="206" y="145"/>
                    <a:pt x="206" y="145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8" y="147"/>
                    <a:pt x="208" y="147"/>
                    <a:pt x="208" y="147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9" y="148"/>
                    <a:pt x="209" y="148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10" y="150"/>
                    <a:pt x="210" y="150"/>
                    <a:pt x="210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9" y="150"/>
                    <a:pt x="209" y="150"/>
                    <a:pt x="209" y="150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9" y="153"/>
                    <a:pt x="209" y="153"/>
                    <a:pt x="209" y="153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1" y="154"/>
                    <a:pt x="211" y="154"/>
                    <a:pt x="211" y="154"/>
                  </a:cubicBezTo>
                  <a:cubicBezTo>
                    <a:pt x="210" y="154"/>
                    <a:pt x="210" y="154"/>
                    <a:pt x="210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8" y="155"/>
                    <a:pt x="208" y="155"/>
                    <a:pt x="208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207" y="158"/>
                    <a:pt x="207" y="158"/>
                    <a:pt x="207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8" y="156"/>
                    <a:pt x="208" y="156"/>
                    <a:pt x="208" y="156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2" y="157"/>
                    <a:pt x="212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11" y="160"/>
                    <a:pt x="211" y="160"/>
                    <a:pt x="211" y="160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0" y="161"/>
                    <a:pt x="210" y="161"/>
                    <a:pt x="210" y="161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09" y="164"/>
                    <a:pt x="209" y="164"/>
                    <a:pt x="209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1" y="164"/>
                    <a:pt x="211" y="164"/>
                    <a:pt x="211" y="164"/>
                  </a:cubicBezTo>
                  <a:cubicBezTo>
                    <a:pt x="212" y="163"/>
                    <a:pt x="212" y="163"/>
                    <a:pt x="212" y="163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0"/>
                    <a:pt x="213" y="160"/>
                    <a:pt x="213" y="16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5" y="158"/>
                    <a:pt x="215" y="158"/>
                    <a:pt x="215" y="158"/>
                  </a:cubicBezTo>
                  <a:cubicBezTo>
                    <a:pt x="215" y="158"/>
                    <a:pt x="215" y="158"/>
                    <a:pt x="215" y="158"/>
                  </a:cubicBezTo>
                  <a:close/>
                  <a:moveTo>
                    <a:pt x="201" y="162"/>
                  </a:moveTo>
                  <a:cubicBezTo>
                    <a:pt x="201" y="162"/>
                    <a:pt x="201" y="162"/>
                    <a:pt x="201" y="162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  <a:moveTo>
                    <a:pt x="206" y="163"/>
                  </a:moveTo>
                  <a:cubicBezTo>
                    <a:pt x="207" y="163"/>
                    <a:pt x="207" y="163"/>
                    <a:pt x="207" y="163"/>
                  </a:cubicBezTo>
                  <a:cubicBezTo>
                    <a:pt x="208" y="163"/>
                    <a:pt x="208" y="163"/>
                    <a:pt x="208" y="163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6" y="163"/>
                    <a:pt x="206" y="163"/>
                    <a:pt x="206" y="163"/>
                  </a:cubicBezTo>
                  <a:close/>
                  <a:moveTo>
                    <a:pt x="207" y="161"/>
                  </a:moveTo>
                  <a:cubicBezTo>
                    <a:pt x="207" y="161"/>
                    <a:pt x="207" y="161"/>
                    <a:pt x="207" y="161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7" y="161"/>
                    <a:pt x="207" y="161"/>
                    <a:pt x="207" y="161"/>
                  </a:cubicBezTo>
                  <a:close/>
                  <a:moveTo>
                    <a:pt x="206" y="160"/>
                  </a:moveTo>
                  <a:cubicBezTo>
                    <a:pt x="207" y="160"/>
                    <a:pt x="207" y="160"/>
                    <a:pt x="207" y="160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ubicBezTo>
                    <a:pt x="206" y="160"/>
                    <a:pt x="206" y="160"/>
                    <a:pt x="206" y="160"/>
                  </a:cubicBezTo>
                  <a:close/>
                  <a:moveTo>
                    <a:pt x="207" y="159"/>
                  </a:moveTo>
                  <a:cubicBezTo>
                    <a:pt x="208" y="159"/>
                    <a:pt x="208" y="159"/>
                    <a:pt x="208" y="159"/>
                  </a:cubicBezTo>
                  <a:cubicBezTo>
                    <a:pt x="208" y="158"/>
                    <a:pt x="208" y="158"/>
                    <a:pt x="208" y="158"/>
                  </a:cubicBezTo>
                  <a:cubicBezTo>
                    <a:pt x="208" y="157"/>
                    <a:pt x="208" y="157"/>
                    <a:pt x="208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09" y="157"/>
                    <a:pt x="209" y="157"/>
                    <a:pt x="209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7"/>
                    <a:pt x="211" y="157"/>
                    <a:pt x="211" y="157"/>
                  </a:cubicBezTo>
                  <a:cubicBezTo>
                    <a:pt x="210" y="158"/>
                    <a:pt x="210" y="158"/>
                    <a:pt x="210" y="158"/>
                  </a:cubicBezTo>
                  <a:cubicBezTo>
                    <a:pt x="211" y="159"/>
                    <a:pt x="211" y="159"/>
                    <a:pt x="211" y="159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7" y="159"/>
                    <a:pt x="207" y="159"/>
                    <a:pt x="207" y="159"/>
                  </a:cubicBezTo>
                  <a:close/>
                  <a:moveTo>
                    <a:pt x="199" y="162"/>
                  </a:moveTo>
                  <a:cubicBezTo>
                    <a:pt x="200" y="162"/>
                    <a:pt x="200" y="162"/>
                    <a:pt x="200" y="162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0" y="165"/>
                    <a:pt x="200" y="165"/>
                    <a:pt x="200" y="165"/>
                  </a:cubicBezTo>
                  <a:cubicBezTo>
                    <a:pt x="200" y="164"/>
                    <a:pt x="200" y="164"/>
                    <a:pt x="200" y="164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2"/>
                    <a:pt x="199" y="162"/>
                    <a:pt x="199" y="162"/>
                  </a:cubicBezTo>
                  <a:cubicBezTo>
                    <a:pt x="199" y="162"/>
                    <a:pt x="199" y="162"/>
                    <a:pt x="199" y="162"/>
                  </a:cubicBezTo>
                  <a:close/>
                  <a:moveTo>
                    <a:pt x="200" y="161"/>
                  </a:moveTo>
                  <a:cubicBezTo>
                    <a:pt x="200" y="161"/>
                    <a:pt x="200" y="161"/>
                    <a:pt x="200" y="161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0" y="162"/>
                    <a:pt x="200" y="162"/>
                    <a:pt x="200" y="162"/>
                  </a:cubicBezTo>
                  <a:cubicBezTo>
                    <a:pt x="200" y="161"/>
                    <a:pt x="200" y="161"/>
                    <a:pt x="200" y="161"/>
                  </a:cubicBezTo>
                  <a:close/>
                  <a:moveTo>
                    <a:pt x="199" y="160"/>
                  </a:moveTo>
                  <a:cubicBezTo>
                    <a:pt x="200" y="159"/>
                    <a:pt x="200" y="159"/>
                    <a:pt x="200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199" y="160"/>
                    <a:pt x="199" y="160"/>
                    <a:pt x="199" y="160"/>
                  </a:cubicBezTo>
                  <a:close/>
                  <a:moveTo>
                    <a:pt x="199" y="159"/>
                  </a:moveTo>
                  <a:cubicBezTo>
                    <a:pt x="199" y="159"/>
                    <a:pt x="199" y="159"/>
                    <a:pt x="199" y="159"/>
                  </a:cubicBezTo>
                  <a:cubicBezTo>
                    <a:pt x="198" y="160"/>
                    <a:pt x="198" y="160"/>
                    <a:pt x="198" y="160"/>
                  </a:cubicBezTo>
                  <a:cubicBezTo>
                    <a:pt x="199" y="159"/>
                    <a:pt x="199" y="159"/>
                    <a:pt x="199" y="159"/>
                  </a:cubicBezTo>
                  <a:close/>
                  <a:moveTo>
                    <a:pt x="198" y="155"/>
                  </a:moveTo>
                  <a:cubicBezTo>
                    <a:pt x="198" y="154"/>
                    <a:pt x="198" y="154"/>
                    <a:pt x="198" y="15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198" y="155"/>
                    <a:pt x="198" y="155"/>
                    <a:pt x="198" y="155"/>
                  </a:cubicBezTo>
                  <a:close/>
                  <a:moveTo>
                    <a:pt x="200" y="156"/>
                  </a:move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00" y="156"/>
                    <a:pt x="200" y="156"/>
                    <a:pt x="200" y="156"/>
                  </a:cubicBezTo>
                  <a:close/>
                  <a:moveTo>
                    <a:pt x="201" y="155"/>
                  </a:moveTo>
                  <a:cubicBezTo>
                    <a:pt x="201" y="154"/>
                    <a:pt x="201" y="154"/>
                    <a:pt x="201" y="154"/>
                  </a:cubicBezTo>
                  <a:cubicBezTo>
                    <a:pt x="202" y="154"/>
                    <a:pt x="202" y="154"/>
                    <a:pt x="202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2" y="155"/>
                    <a:pt x="202" y="155"/>
                    <a:pt x="202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203" y="155"/>
                  </a:moveTo>
                  <a:cubicBezTo>
                    <a:pt x="203" y="154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53"/>
                    <a:pt x="203" y="153"/>
                    <a:pt x="203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3" y="155"/>
                    <a:pt x="203" y="155"/>
                    <a:pt x="203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5" y="157"/>
                    <a:pt x="205" y="157"/>
                    <a:pt x="205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5" y="158"/>
                    <a:pt x="205" y="158"/>
                    <a:pt x="205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05" y="160"/>
                    <a:pt x="205" y="160"/>
                    <a:pt x="205" y="160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5" y="161"/>
                    <a:pt x="205" y="161"/>
                    <a:pt x="205" y="161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2"/>
                    <a:pt x="204" y="162"/>
                    <a:pt x="204" y="162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3"/>
                    <a:pt x="204" y="163"/>
                    <a:pt x="204" y="163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4" y="164"/>
                    <a:pt x="204" y="164"/>
                    <a:pt x="204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4"/>
                    <a:pt x="203" y="164"/>
                    <a:pt x="203" y="164"/>
                  </a:cubicBezTo>
                  <a:cubicBezTo>
                    <a:pt x="203" y="163"/>
                    <a:pt x="203" y="163"/>
                    <a:pt x="203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3" y="161"/>
                    <a:pt x="203" y="161"/>
                    <a:pt x="203" y="161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1" y="159"/>
                    <a:pt x="201" y="159"/>
                    <a:pt x="201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2" y="159"/>
                    <a:pt x="202" y="159"/>
                    <a:pt x="202" y="159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8"/>
                    <a:pt x="202" y="158"/>
                    <a:pt x="202" y="158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3" y="156"/>
                    <a:pt x="203" y="156"/>
                    <a:pt x="203" y="156"/>
                  </a:cubicBezTo>
                  <a:cubicBezTo>
                    <a:pt x="203" y="155"/>
                    <a:pt x="203" y="155"/>
                    <a:pt x="203" y="155"/>
                  </a:cubicBezTo>
                  <a:close/>
                  <a:moveTo>
                    <a:pt x="208" y="155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5"/>
                    <a:pt x="208" y="155"/>
                    <a:pt x="208" y="155"/>
                  </a:cubicBezTo>
                  <a:close/>
                  <a:moveTo>
                    <a:pt x="206" y="156"/>
                  </a:move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6" y="156"/>
                    <a:pt x="206" y="156"/>
                  </a:cubicBezTo>
                  <a:close/>
                  <a:moveTo>
                    <a:pt x="206" y="155"/>
                  </a:moveTo>
                  <a:cubicBezTo>
                    <a:pt x="206" y="154"/>
                    <a:pt x="206" y="154"/>
                    <a:pt x="206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lose/>
                  <a:moveTo>
                    <a:pt x="205" y="153"/>
                  </a:moveTo>
                  <a:cubicBezTo>
                    <a:pt x="205" y="152"/>
                    <a:pt x="205" y="152"/>
                    <a:pt x="205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lose/>
                  <a:moveTo>
                    <a:pt x="206" y="151"/>
                  </a:moveTo>
                  <a:cubicBezTo>
                    <a:pt x="207" y="150"/>
                    <a:pt x="207" y="150"/>
                    <a:pt x="207" y="150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6" y="152"/>
                    <a:pt x="206" y="152"/>
                    <a:pt x="206" y="152"/>
                  </a:cubicBezTo>
                  <a:cubicBezTo>
                    <a:pt x="206" y="151"/>
                    <a:pt x="206" y="151"/>
                    <a:pt x="206" y="151"/>
                  </a:cubicBezTo>
                  <a:cubicBezTo>
                    <a:pt x="206" y="151"/>
                    <a:pt x="206" y="151"/>
                    <a:pt x="206" y="151"/>
                  </a:cubicBezTo>
                  <a:close/>
                  <a:moveTo>
                    <a:pt x="203" y="152"/>
                  </a:moveTo>
                  <a:cubicBezTo>
                    <a:pt x="203" y="151"/>
                    <a:pt x="203" y="151"/>
                    <a:pt x="203" y="151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5" y="147"/>
                    <a:pt x="205" y="147"/>
                    <a:pt x="205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7" y="148"/>
                    <a:pt x="207" y="148"/>
                    <a:pt x="207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49"/>
                    <a:pt x="205" y="149"/>
                    <a:pt x="205" y="149"/>
                  </a:cubicBezTo>
                  <a:cubicBezTo>
                    <a:pt x="205" y="150"/>
                    <a:pt x="205" y="150"/>
                    <a:pt x="205" y="150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51"/>
                    <a:pt x="204" y="151"/>
                    <a:pt x="204" y="151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3" y="152"/>
                    <a:pt x="203" y="152"/>
                    <a:pt x="203" y="152"/>
                  </a:cubicBezTo>
                  <a:close/>
                  <a:moveTo>
                    <a:pt x="201" y="151"/>
                  </a:moveTo>
                  <a:cubicBezTo>
                    <a:pt x="200" y="150"/>
                    <a:pt x="200" y="150"/>
                    <a:pt x="200" y="150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0" y="149"/>
                    <a:pt x="200" y="149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2" y="147"/>
                    <a:pt x="202" y="147"/>
                    <a:pt x="202" y="147"/>
                  </a:cubicBezTo>
                  <a:cubicBezTo>
                    <a:pt x="203" y="148"/>
                    <a:pt x="203" y="148"/>
                    <a:pt x="203" y="148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2" y="149"/>
                    <a:pt x="202" y="149"/>
                    <a:pt x="202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3" y="149"/>
                    <a:pt x="203" y="149"/>
                    <a:pt x="203" y="149"/>
                  </a:cubicBezTo>
                  <a:cubicBezTo>
                    <a:pt x="202" y="151"/>
                    <a:pt x="202" y="151"/>
                    <a:pt x="202" y="151"/>
                  </a:cubicBezTo>
                  <a:cubicBezTo>
                    <a:pt x="201" y="152"/>
                    <a:pt x="201" y="152"/>
                    <a:pt x="201" y="152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1" y="153"/>
                    <a:pt x="201" y="153"/>
                    <a:pt x="201" y="153"/>
                  </a:cubicBezTo>
                  <a:cubicBezTo>
                    <a:pt x="200" y="154"/>
                    <a:pt x="200" y="154"/>
                    <a:pt x="200" y="154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3"/>
                    <a:pt x="199" y="153"/>
                    <a:pt x="199" y="153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0" y="152"/>
                    <a:pt x="200" y="152"/>
                    <a:pt x="200" y="152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201" y="151"/>
                    <a:pt x="201" y="151"/>
                    <a:pt x="201" y="151"/>
                  </a:cubicBezTo>
                  <a:close/>
                  <a:moveTo>
                    <a:pt x="200" y="144"/>
                  </a:move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0" y="144"/>
                    <a:pt x="200" y="144"/>
                    <a:pt x="200" y="144"/>
                  </a:cubicBezTo>
                  <a:close/>
                  <a:moveTo>
                    <a:pt x="198" y="144"/>
                  </a:moveTo>
                  <a:cubicBezTo>
                    <a:pt x="199" y="144"/>
                    <a:pt x="199" y="144"/>
                    <a:pt x="199" y="144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200" y="146"/>
                    <a:pt x="200" y="146"/>
                    <a:pt x="200" y="146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9" y="149"/>
                    <a:pt x="199" y="149"/>
                    <a:pt x="199" y="149"/>
                  </a:cubicBezTo>
                  <a:cubicBezTo>
                    <a:pt x="198" y="150"/>
                    <a:pt x="198" y="150"/>
                    <a:pt x="198" y="150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7" y="151"/>
                    <a:pt x="197" y="151"/>
                    <a:pt x="197" y="151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8" y="148"/>
                    <a:pt x="198" y="148"/>
                    <a:pt x="198" y="148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lose/>
                  <a:moveTo>
                    <a:pt x="196" y="144"/>
                  </a:moveTo>
                  <a:cubicBezTo>
                    <a:pt x="197" y="144"/>
                    <a:pt x="197" y="144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6"/>
                    <a:pt x="197" y="146"/>
                    <a:pt x="197" y="146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6" y="144"/>
                    <a:pt x="196" y="144"/>
                    <a:pt x="196" y="144"/>
                  </a:cubicBezTo>
                  <a:close/>
                  <a:moveTo>
                    <a:pt x="201" y="146"/>
                  </a:moveTo>
                  <a:cubicBezTo>
                    <a:pt x="201" y="145"/>
                    <a:pt x="201" y="145"/>
                    <a:pt x="201" y="145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2" y="144"/>
                    <a:pt x="202" y="144"/>
                    <a:pt x="202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3" y="140"/>
                    <a:pt x="203" y="140"/>
                    <a:pt x="203" y="140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5" y="138"/>
                    <a:pt x="205" y="138"/>
                    <a:pt x="205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2"/>
                    <a:pt x="206" y="142"/>
                    <a:pt x="206" y="142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5" y="139"/>
                    <a:pt x="205" y="139"/>
                    <a:pt x="205" y="139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4" y="143"/>
                    <a:pt x="204" y="143"/>
                    <a:pt x="204" y="143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4"/>
                    <a:pt x="203" y="144"/>
                    <a:pt x="203" y="144"/>
                  </a:cubicBezTo>
                  <a:cubicBezTo>
                    <a:pt x="203" y="145"/>
                    <a:pt x="203" y="145"/>
                    <a:pt x="203" y="14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1" y="146"/>
                    <a:pt x="201" y="146"/>
                    <a:pt x="201" y="146"/>
                  </a:cubicBezTo>
                  <a:close/>
                  <a:moveTo>
                    <a:pt x="198" y="137"/>
                  </a:moveTo>
                  <a:cubicBezTo>
                    <a:pt x="200" y="137"/>
                    <a:pt x="200" y="137"/>
                    <a:pt x="200" y="1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8"/>
                    <a:pt x="200" y="138"/>
                    <a:pt x="200" y="138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1" y="138"/>
                    <a:pt x="201" y="138"/>
                    <a:pt x="201" y="138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39"/>
                    <a:pt x="202" y="139"/>
                    <a:pt x="202" y="139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0" y="139"/>
                    <a:pt x="200" y="139"/>
                    <a:pt x="200" y="139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1"/>
                    <a:pt x="200" y="141"/>
                    <a:pt x="200" y="141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43"/>
                    <a:pt x="201" y="143"/>
                    <a:pt x="201" y="143"/>
                  </a:cubicBezTo>
                  <a:cubicBezTo>
                    <a:pt x="200" y="143"/>
                    <a:pt x="200" y="143"/>
                    <a:pt x="200" y="143"/>
                  </a:cubicBezTo>
                  <a:cubicBezTo>
                    <a:pt x="200" y="142"/>
                    <a:pt x="200" y="142"/>
                    <a:pt x="200" y="142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8" y="140"/>
                    <a:pt x="198" y="140"/>
                    <a:pt x="198" y="140"/>
                  </a:cubicBezTo>
                  <a:cubicBezTo>
                    <a:pt x="198" y="141"/>
                    <a:pt x="198" y="141"/>
                    <a:pt x="198" y="141"/>
                  </a:cubicBezTo>
                  <a:cubicBezTo>
                    <a:pt x="199" y="142"/>
                    <a:pt x="199" y="142"/>
                    <a:pt x="199" y="142"/>
                  </a:cubicBezTo>
                  <a:cubicBezTo>
                    <a:pt x="199" y="143"/>
                    <a:pt x="199" y="143"/>
                    <a:pt x="199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2"/>
                    <a:pt x="197" y="142"/>
                    <a:pt x="197" y="142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7" y="139"/>
                    <a:pt x="197" y="139"/>
                    <a:pt x="197" y="139"/>
                  </a:cubicBezTo>
                  <a:cubicBezTo>
                    <a:pt x="198" y="139"/>
                    <a:pt x="198" y="139"/>
                    <a:pt x="198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7" y="137"/>
                    <a:pt x="197" y="137"/>
                    <a:pt x="197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7"/>
                    <a:pt x="198" y="137"/>
                    <a:pt x="198" y="137"/>
                  </a:cubicBezTo>
                  <a:close/>
                  <a:moveTo>
                    <a:pt x="199" y="136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lose/>
                  <a:moveTo>
                    <a:pt x="66" y="86"/>
                  </a:move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66" y="87"/>
                  </a:moveTo>
                  <a:cubicBezTo>
                    <a:pt x="66" y="87"/>
                    <a:pt x="66" y="87"/>
                    <a:pt x="66" y="87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87"/>
                    <a:pt x="66" y="87"/>
                    <a:pt x="66" y="87"/>
                  </a:cubicBezTo>
                  <a:close/>
                  <a:moveTo>
                    <a:pt x="112" y="73"/>
                  </a:moveTo>
                  <a:cubicBezTo>
                    <a:pt x="111" y="74"/>
                    <a:pt x="111" y="74"/>
                    <a:pt x="111" y="7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3"/>
                    <a:pt x="112" y="73"/>
                    <a:pt x="112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3" y="70"/>
                    <a:pt x="113" y="70"/>
                    <a:pt x="113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21" y="68"/>
                  </a:move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1" y="68"/>
                    <a:pt x="121" y="68"/>
                    <a:pt x="121" y="68"/>
                  </a:cubicBezTo>
                  <a:close/>
                  <a:moveTo>
                    <a:pt x="166" y="107"/>
                  </a:move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6" y="107"/>
                    <a:pt x="166" y="107"/>
                    <a:pt x="166" y="107"/>
                  </a:cubicBezTo>
                  <a:close/>
                  <a:moveTo>
                    <a:pt x="162" y="119"/>
                  </a:moveTo>
                  <a:cubicBezTo>
                    <a:pt x="163" y="119"/>
                    <a:pt x="163" y="119"/>
                    <a:pt x="163" y="119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2" y="119"/>
                    <a:pt x="162" y="119"/>
                    <a:pt x="162" y="119"/>
                  </a:cubicBezTo>
                  <a:close/>
                  <a:moveTo>
                    <a:pt x="172" y="117"/>
                  </a:move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72" y="117"/>
                    <a:pt x="172" y="117"/>
                    <a:pt x="172" y="117"/>
                  </a:cubicBezTo>
                  <a:close/>
                  <a:moveTo>
                    <a:pt x="165" y="109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5" y="109"/>
                    <a:pt x="165" y="109"/>
                    <a:pt x="165" y="109"/>
                  </a:cubicBezTo>
                  <a:close/>
                  <a:moveTo>
                    <a:pt x="166" y="112"/>
                  </a:move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8" y="111"/>
                    <a:pt x="168" y="111"/>
                    <a:pt x="168" y="111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6" y="112"/>
                    <a:pt x="166" y="112"/>
                    <a:pt x="166" y="112"/>
                  </a:cubicBezTo>
                  <a:close/>
                  <a:moveTo>
                    <a:pt x="159" y="115"/>
                  </a:moveTo>
                  <a:cubicBezTo>
                    <a:pt x="159" y="115"/>
                    <a:pt x="159" y="115"/>
                    <a:pt x="159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3" y="113"/>
                    <a:pt x="163" y="113"/>
                    <a:pt x="163" y="113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61" y="114"/>
                    <a:pt x="161" y="114"/>
                    <a:pt x="161" y="114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1" y="115"/>
                    <a:pt x="161" y="115"/>
                    <a:pt x="161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lose/>
                  <a:moveTo>
                    <a:pt x="159" y="114"/>
                  </a:moveTo>
                  <a:cubicBezTo>
                    <a:pt x="160" y="113"/>
                    <a:pt x="160" y="113"/>
                    <a:pt x="160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4"/>
                    <a:pt x="159" y="114"/>
                    <a:pt x="159" y="114"/>
                  </a:cubicBezTo>
                  <a:cubicBezTo>
                    <a:pt x="159" y="114"/>
                    <a:pt x="159" y="114"/>
                    <a:pt x="159" y="114"/>
                  </a:cubicBezTo>
                  <a:close/>
                  <a:moveTo>
                    <a:pt x="161" y="112"/>
                  </a:moveTo>
                  <a:cubicBezTo>
                    <a:pt x="162" y="111"/>
                    <a:pt x="162" y="111"/>
                    <a:pt x="162" y="111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ubicBezTo>
                    <a:pt x="161" y="112"/>
                    <a:pt x="161" y="112"/>
                    <a:pt x="161" y="112"/>
                  </a:cubicBezTo>
                  <a:close/>
                  <a:moveTo>
                    <a:pt x="162" y="107"/>
                  </a:moveTo>
                  <a:cubicBezTo>
                    <a:pt x="163" y="106"/>
                    <a:pt x="163" y="106"/>
                    <a:pt x="163" y="106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7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lose/>
                  <a:moveTo>
                    <a:pt x="91" y="68"/>
                  </a:move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86" y="95"/>
                  </a:moveTo>
                  <a:cubicBezTo>
                    <a:pt x="87" y="95"/>
                    <a:pt x="87" y="95"/>
                    <a:pt x="87" y="9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5"/>
                    <a:pt x="86" y="95"/>
                    <a:pt x="86" y="95"/>
                  </a:cubicBezTo>
                  <a:close/>
                  <a:moveTo>
                    <a:pt x="144" y="107"/>
                  </a:move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4" y="107"/>
                    <a:pt x="144" y="107"/>
                    <a:pt x="144" y="107"/>
                  </a:cubicBezTo>
                  <a:close/>
                  <a:moveTo>
                    <a:pt x="135" y="113"/>
                  </a:move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5" y="113"/>
                    <a:pt x="135" y="113"/>
                    <a:pt x="135" y="113"/>
                  </a:cubicBezTo>
                  <a:close/>
                  <a:moveTo>
                    <a:pt x="135" y="120"/>
                  </a:moveTo>
                  <a:cubicBezTo>
                    <a:pt x="136" y="119"/>
                    <a:pt x="136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lose/>
                  <a:moveTo>
                    <a:pt x="132" y="123"/>
                  </a:moveTo>
                  <a:cubicBezTo>
                    <a:pt x="131" y="123"/>
                    <a:pt x="131" y="123"/>
                    <a:pt x="131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6" y="124"/>
                    <a:pt x="136" y="124"/>
                    <a:pt x="136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3"/>
                    <a:pt x="132" y="123"/>
                    <a:pt x="132" y="123"/>
                  </a:cubicBezTo>
                  <a:close/>
                  <a:moveTo>
                    <a:pt x="122" y="132"/>
                  </a:move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1" y="132"/>
                    <a:pt x="121" y="132"/>
                    <a:pt x="121" y="132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3" y="127"/>
                    <a:pt x="123" y="127"/>
                    <a:pt x="123" y="127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5"/>
                    <a:pt x="131" y="125"/>
                    <a:pt x="131" y="125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1" y="126"/>
                    <a:pt x="131" y="126"/>
                    <a:pt x="131" y="126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2" y="126"/>
                    <a:pt x="132" y="126"/>
                    <a:pt x="132" y="126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7" y="129"/>
                    <a:pt x="127" y="129"/>
                    <a:pt x="127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7" y="130"/>
                    <a:pt x="127" y="130"/>
                    <a:pt x="127" y="130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2" y="133"/>
                    <a:pt x="122" y="133"/>
                    <a:pt x="122" y="133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3" y="131"/>
                    <a:pt x="123" y="131"/>
                    <a:pt x="123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32"/>
                    <a:pt x="122" y="132"/>
                    <a:pt x="122" y="132"/>
                  </a:cubicBezTo>
                  <a:close/>
                  <a:moveTo>
                    <a:pt x="121" y="135"/>
                  </a:move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5"/>
                    <a:pt x="121" y="135"/>
                    <a:pt x="121" y="135"/>
                  </a:cubicBezTo>
                  <a:close/>
                  <a:moveTo>
                    <a:pt x="118" y="136"/>
                  </a:moveTo>
                  <a:cubicBezTo>
                    <a:pt x="119" y="135"/>
                    <a:pt x="119" y="135"/>
                    <a:pt x="119" y="135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8" y="136"/>
                    <a:pt x="118" y="136"/>
                    <a:pt x="118" y="136"/>
                  </a:cubicBezTo>
                  <a:close/>
                  <a:moveTo>
                    <a:pt x="112" y="140"/>
                  </a:moveTo>
                  <a:cubicBezTo>
                    <a:pt x="112" y="140"/>
                    <a:pt x="112" y="140"/>
                    <a:pt x="112" y="140"/>
                  </a:cubicBezTo>
                  <a:cubicBezTo>
                    <a:pt x="112" y="140"/>
                    <a:pt x="112" y="140"/>
                    <a:pt x="112" y="140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2" y="140"/>
                    <a:pt x="112" y="140"/>
                    <a:pt x="112" y="140"/>
                  </a:cubicBezTo>
                  <a:close/>
                  <a:moveTo>
                    <a:pt x="109" y="133"/>
                  </a:moveTo>
                  <a:cubicBezTo>
                    <a:pt x="110" y="133"/>
                    <a:pt x="110" y="133"/>
                    <a:pt x="110" y="133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92" y="140"/>
                  </a:moveTo>
                  <a:cubicBezTo>
                    <a:pt x="91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90" y="140"/>
                  </a:moveTo>
                  <a:cubicBezTo>
                    <a:pt x="91" y="141"/>
                    <a:pt x="91" y="141"/>
                    <a:pt x="91" y="141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0" y="140"/>
                    <a:pt x="90" y="140"/>
                    <a:pt x="90" y="140"/>
                  </a:cubicBezTo>
                  <a:close/>
                  <a:moveTo>
                    <a:pt x="94" y="143"/>
                  </a:moveTo>
                  <a:cubicBezTo>
                    <a:pt x="95" y="144"/>
                    <a:pt x="95" y="144"/>
                    <a:pt x="95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4" y="143"/>
                  </a:moveTo>
                  <a:cubicBezTo>
                    <a:pt x="94" y="142"/>
                    <a:pt x="94" y="142"/>
                    <a:pt x="94" y="142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4" y="143"/>
                    <a:pt x="94" y="143"/>
                    <a:pt x="94" y="143"/>
                  </a:cubicBezTo>
                  <a:close/>
                  <a:moveTo>
                    <a:pt x="90" y="144"/>
                  </a:moveTo>
                  <a:cubicBezTo>
                    <a:pt x="91" y="143"/>
                    <a:pt x="91" y="143"/>
                    <a:pt x="91" y="143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2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90" y="144"/>
                    <a:pt x="90" y="144"/>
                    <a:pt x="90" y="144"/>
                  </a:cubicBezTo>
                  <a:close/>
                  <a:moveTo>
                    <a:pt x="89" y="142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89" y="142"/>
                    <a:pt x="89" y="142"/>
                    <a:pt x="89" y="142"/>
                  </a:cubicBezTo>
                  <a:close/>
                  <a:moveTo>
                    <a:pt x="84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4" y="141"/>
                    <a:pt x="84" y="141"/>
                    <a:pt x="84" y="141"/>
                  </a:cubicBezTo>
                  <a:close/>
                  <a:moveTo>
                    <a:pt x="82" y="143"/>
                  </a:moveTo>
                  <a:cubicBezTo>
                    <a:pt x="81" y="143"/>
                    <a:pt x="81" y="143"/>
                    <a:pt x="81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lose/>
                  <a:moveTo>
                    <a:pt x="78" y="145"/>
                  </a:moveTo>
                  <a:cubicBezTo>
                    <a:pt x="79" y="146"/>
                    <a:pt x="79" y="146"/>
                    <a:pt x="79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lose/>
                  <a:moveTo>
                    <a:pt x="0" y="159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0" y="159"/>
                    <a:pt x="0" y="159"/>
                    <a:pt x="0" y="159"/>
                  </a:cubicBezTo>
                  <a:close/>
                  <a:moveTo>
                    <a:pt x="1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1" y="157"/>
                    <a:pt x="1" y="157"/>
                    <a:pt x="1" y="157"/>
                  </a:cubicBezTo>
                  <a:close/>
                  <a:moveTo>
                    <a:pt x="2" y="155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2" y="155"/>
                    <a:pt x="2" y="155"/>
                    <a:pt x="2" y="155"/>
                  </a:cubicBezTo>
                  <a:close/>
                  <a:moveTo>
                    <a:pt x="8" y="156"/>
                  </a:moveTo>
                  <a:cubicBezTo>
                    <a:pt x="7" y="155"/>
                    <a:pt x="7" y="155"/>
                    <a:pt x="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8" y="156"/>
                    <a:pt x="8" y="156"/>
                    <a:pt x="8" y="156"/>
                  </a:cubicBezTo>
                  <a:close/>
                  <a:moveTo>
                    <a:pt x="8" y="157"/>
                  </a:moveTo>
                  <a:cubicBezTo>
                    <a:pt x="9" y="158"/>
                    <a:pt x="9" y="158"/>
                    <a:pt x="9" y="158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lose/>
                  <a:moveTo>
                    <a:pt x="13" y="157"/>
                  </a:moveTo>
                  <a:cubicBezTo>
                    <a:pt x="12" y="156"/>
                    <a:pt x="12" y="156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13" y="157"/>
                    <a:pt x="13" y="157"/>
                    <a:pt x="13" y="157"/>
                  </a:cubicBezTo>
                  <a:close/>
                  <a:moveTo>
                    <a:pt x="23" y="157"/>
                  </a:moveTo>
                  <a:cubicBezTo>
                    <a:pt x="23" y="156"/>
                    <a:pt x="23" y="156"/>
                    <a:pt x="23" y="156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2" y="156"/>
                    <a:pt x="22" y="156"/>
                    <a:pt x="22" y="156"/>
                  </a:cubicBezTo>
                  <a:cubicBezTo>
                    <a:pt x="23" y="157"/>
                    <a:pt x="23" y="157"/>
                    <a:pt x="23" y="157"/>
                  </a:cubicBezTo>
                  <a:close/>
                  <a:moveTo>
                    <a:pt x="25" y="157"/>
                  </a:moveTo>
                  <a:cubicBezTo>
                    <a:pt x="27" y="157"/>
                    <a:pt x="27" y="157"/>
                    <a:pt x="27" y="15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5" y="157"/>
                    <a:pt x="25" y="157"/>
                  </a:cubicBezTo>
                  <a:close/>
                  <a:moveTo>
                    <a:pt x="32" y="156"/>
                  </a:moveTo>
                  <a:cubicBezTo>
                    <a:pt x="31" y="155"/>
                    <a:pt x="31" y="155"/>
                    <a:pt x="31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0" y="156"/>
                    <a:pt x="30" y="156"/>
                    <a:pt x="30" y="15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2" y="156"/>
                    <a:pt x="32" y="156"/>
                    <a:pt x="32" y="156"/>
                  </a:cubicBezTo>
                  <a:close/>
                  <a:moveTo>
                    <a:pt x="37" y="156"/>
                  </a:moveTo>
                  <a:cubicBezTo>
                    <a:pt x="37" y="155"/>
                    <a:pt x="37" y="155"/>
                    <a:pt x="37" y="155"/>
                  </a:cubicBezTo>
                  <a:cubicBezTo>
                    <a:pt x="36" y="155"/>
                    <a:pt x="36" y="155"/>
                    <a:pt x="36" y="155"/>
                  </a:cubicBezTo>
                  <a:cubicBezTo>
                    <a:pt x="37" y="156"/>
                    <a:pt x="37" y="156"/>
                    <a:pt x="37" y="156"/>
                  </a:cubicBezTo>
                  <a:close/>
                  <a:moveTo>
                    <a:pt x="40" y="154"/>
                  </a:moveTo>
                  <a:cubicBezTo>
                    <a:pt x="39" y="154"/>
                    <a:pt x="39" y="154"/>
                    <a:pt x="39" y="154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0" y="154"/>
                    <a:pt x="40" y="154"/>
                    <a:pt x="40" y="154"/>
                  </a:cubicBezTo>
                  <a:cubicBezTo>
                    <a:pt x="40" y="154"/>
                    <a:pt x="40" y="154"/>
                    <a:pt x="40" y="154"/>
                  </a:cubicBezTo>
                  <a:close/>
                  <a:moveTo>
                    <a:pt x="43" y="154"/>
                  </a:moveTo>
                  <a:cubicBezTo>
                    <a:pt x="42" y="154"/>
                    <a:pt x="42" y="154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54"/>
                    <a:pt x="43" y="154"/>
                    <a:pt x="43" y="154"/>
                  </a:cubicBezTo>
                  <a:close/>
                  <a:moveTo>
                    <a:pt x="43" y="153"/>
                  </a:moveTo>
                  <a:cubicBezTo>
                    <a:pt x="43" y="152"/>
                    <a:pt x="43" y="152"/>
                    <a:pt x="43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43" y="153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3" y="153"/>
                    <a:pt x="43" y="153"/>
                    <a:pt x="43" y="153"/>
                  </a:cubicBezTo>
                  <a:close/>
                  <a:moveTo>
                    <a:pt x="53" y="149"/>
                  </a:moveTo>
                  <a:cubicBezTo>
                    <a:pt x="54" y="150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6" y="154"/>
                    <a:pt x="46" y="154"/>
                    <a:pt x="46" y="154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3" y="149"/>
                    <a:pt x="53" y="149"/>
                  </a:cubicBezTo>
                  <a:close/>
                  <a:moveTo>
                    <a:pt x="61" y="146"/>
                  </a:moveTo>
                  <a:cubicBezTo>
                    <a:pt x="60" y="146"/>
                    <a:pt x="60" y="146"/>
                    <a:pt x="60" y="146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9"/>
                    <a:pt x="57" y="149"/>
                    <a:pt x="57" y="14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8" y="150"/>
                    <a:pt x="58" y="150"/>
                    <a:pt x="58" y="150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61" y="149"/>
                    <a:pt x="61" y="149"/>
                    <a:pt x="61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1" y="146"/>
                    <a:pt x="61" y="146"/>
                    <a:pt x="61" y="146"/>
                  </a:cubicBezTo>
                  <a:close/>
                  <a:moveTo>
                    <a:pt x="64" y="148"/>
                  </a:move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64" y="148"/>
                    <a:pt x="64" y="148"/>
                    <a:pt x="64" y="148"/>
                  </a:cubicBezTo>
                  <a:close/>
                  <a:moveTo>
                    <a:pt x="68" y="147"/>
                  </a:moveTo>
                  <a:cubicBezTo>
                    <a:pt x="68" y="147"/>
                    <a:pt x="68" y="147"/>
                    <a:pt x="68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7"/>
                    <a:pt x="68" y="147"/>
                    <a:pt x="68" y="147"/>
                  </a:cubicBezTo>
                  <a:close/>
                  <a:moveTo>
                    <a:pt x="66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6" y="147"/>
                    <a:pt x="66" y="147"/>
                    <a:pt x="66" y="147"/>
                  </a:cubicBezTo>
                  <a:close/>
                  <a:moveTo>
                    <a:pt x="66" y="146"/>
                  </a:moveTo>
                  <a:cubicBezTo>
                    <a:pt x="66" y="146"/>
                    <a:pt x="66" y="146"/>
                    <a:pt x="66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6" y="146"/>
                    <a:pt x="66" y="146"/>
                    <a:pt x="66" y="146"/>
                  </a:cubicBezTo>
                  <a:close/>
                  <a:moveTo>
                    <a:pt x="65" y="146"/>
                  </a:moveTo>
                  <a:cubicBezTo>
                    <a:pt x="64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ubicBezTo>
                    <a:pt x="65" y="146"/>
                    <a:pt x="65" y="146"/>
                    <a:pt x="65" y="146"/>
                  </a:cubicBezTo>
                  <a:close/>
                  <a:moveTo>
                    <a:pt x="105" y="113"/>
                  </a:moveTo>
                  <a:cubicBezTo>
                    <a:pt x="105" y="113"/>
                    <a:pt x="105" y="113"/>
                    <a:pt x="105" y="113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lose/>
                  <a:moveTo>
                    <a:pt x="104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4" y="113"/>
                    <a:pt x="104" y="113"/>
                  </a:cubicBezTo>
                  <a:close/>
                  <a:moveTo>
                    <a:pt x="70" y="144"/>
                  </a:moveTo>
                  <a:cubicBezTo>
                    <a:pt x="70" y="143"/>
                    <a:pt x="70" y="143"/>
                    <a:pt x="70" y="143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0" y="144"/>
                    <a:pt x="70" y="144"/>
                    <a:pt x="70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9" name="Rectangle 163"/>
            <p:cNvSpPr>
              <a:spLocks noChangeArrowheads="1"/>
            </p:cNvSpPr>
            <p:nvPr/>
          </p:nvSpPr>
          <p:spPr bwMode="auto">
            <a:xfrm>
              <a:off x="2602388" y="2795127"/>
              <a:ext cx="3860" cy="3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0" name="Freeform 164"/>
            <p:cNvSpPr/>
            <p:nvPr/>
          </p:nvSpPr>
          <p:spPr bwMode="auto">
            <a:xfrm>
              <a:off x="2664145" y="2813139"/>
              <a:ext cx="47606" cy="19300"/>
            </a:xfrm>
            <a:custGeom>
              <a:avLst/>
              <a:gdLst>
                <a:gd name="T0" fmla="*/ 3 w 37"/>
                <a:gd name="T1" fmla="*/ 0 h 15"/>
                <a:gd name="T2" fmla="*/ 7 w 37"/>
                <a:gd name="T3" fmla="*/ 0 h 15"/>
                <a:gd name="T4" fmla="*/ 14 w 37"/>
                <a:gd name="T5" fmla="*/ 0 h 15"/>
                <a:gd name="T6" fmla="*/ 26 w 37"/>
                <a:gd name="T7" fmla="*/ 0 h 15"/>
                <a:gd name="T8" fmla="*/ 29 w 37"/>
                <a:gd name="T9" fmla="*/ 4 h 15"/>
                <a:gd name="T10" fmla="*/ 33 w 37"/>
                <a:gd name="T11" fmla="*/ 8 h 15"/>
                <a:gd name="T12" fmla="*/ 37 w 37"/>
                <a:gd name="T13" fmla="*/ 8 h 15"/>
                <a:gd name="T14" fmla="*/ 37 w 37"/>
                <a:gd name="T15" fmla="*/ 12 h 15"/>
                <a:gd name="T16" fmla="*/ 29 w 37"/>
                <a:gd name="T17" fmla="*/ 12 h 15"/>
                <a:gd name="T18" fmla="*/ 29 w 37"/>
                <a:gd name="T19" fmla="*/ 8 h 15"/>
                <a:gd name="T20" fmla="*/ 26 w 37"/>
                <a:gd name="T21" fmla="*/ 12 h 15"/>
                <a:gd name="T22" fmla="*/ 26 w 37"/>
                <a:gd name="T23" fmla="*/ 12 h 15"/>
                <a:gd name="T24" fmla="*/ 26 w 37"/>
                <a:gd name="T25" fmla="*/ 12 h 15"/>
                <a:gd name="T26" fmla="*/ 22 w 37"/>
                <a:gd name="T27" fmla="*/ 12 h 15"/>
                <a:gd name="T28" fmla="*/ 22 w 37"/>
                <a:gd name="T29" fmla="*/ 15 h 15"/>
                <a:gd name="T30" fmla="*/ 18 w 37"/>
                <a:gd name="T31" fmla="*/ 15 h 15"/>
                <a:gd name="T32" fmla="*/ 14 w 37"/>
                <a:gd name="T33" fmla="*/ 12 h 15"/>
                <a:gd name="T34" fmla="*/ 11 w 37"/>
                <a:gd name="T35" fmla="*/ 12 h 15"/>
                <a:gd name="T36" fmla="*/ 7 w 37"/>
                <a:gd name="T37" fmla="*/ 12 h 15"/>
                <a:gd name="T38" fmla="*/ 7 w 37"/>
                <a:gd name="T39" fmla="*/ 8 h 15"/>
                <a:gd name="T40" fmla="*/ 3 w 37"/>
                <a:gd name="T41" fmla="*/ 4 h 15"/>
                <a:gd name="T42" fmla="*/ 3 w 37"/>
                <a:gd name="T43" fmla="*/ 8 h 15"/>
                <a:gd name="T44" fmla="*/ 0 w 37"/>
                <a:gd name="T45" fmla="*/ 4 h 15"/>
                <a:gd name="T46" fmla="*/ 0 w 37"/>
                <a:gd name="T47" fmla="*/ 0 h 15"/>
                <a:gd name="T48" fmla="*/ 3 w 37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5">
                  <a:moveTo>
                    <a:pt x="3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29" y="12"/>
                  </a:lnTo>
                  <a:lnTo>
                    <a:pt x="29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4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1" name="Freeform 165"/>
            <p:cNvSpPr>
              <a:spLocks noEditPoints="1"/>
            </p:cNvSpPr>
            <p:nvPr/>
          </p:nvSpPr>
          <p:spPr bwMode="auto">
            <a:xfrm>
              <a:off x="2745202" y="2779687"/>
              <a:ext cx="61758" cy="43745"/>
            </a:xfrm>
            <a:custGeom>
              <a:avLst/>
              <a:gdLst>
                <a:gd name="T0" fmla="*/ 11 w 13"/>
                <a:gd name="T1" fmla="*/ 8 h 9"/>
                <a:gd name="T2" fmla="*/ 12 w 13"/>
                <a:gd name="T3" fmla="*/ 7 h 9"/>
                <a:gd name="T4" fmla="*/ 12 w 13"/>
                <a:gd name="T5" fmla="*/ 5 h 9"/>
                <a:gd name="T6" fmla="*/ 13 w 13"/>
                <a:gd name="T7" fmla="*/ 5 h 9"/>
                <a:gd name="T8" fmla="*/ 12 w 13"/>
                <a:gd name="T9" fmla="*/ 3 h 9"/>
                <a:gd name="T10" fmla="*/ 13 w 13"/>
                <a:gd name="T11" fmla="*/ 2 h 9"/>
                <a:gd name="T12" fmla="*/ 12 w 13"/>
                <a:gd name="T13" fmla="*/ 2 h 9"/>
                <a:gd name="T14" fmla="*/ 10 w 13"/>
                <a:gd name="T15" fmla="*/ 1 h 9"/>
                <a:gd name="T16" fmla="*/ 8 w 13"/>
                <a:gd name="T17" fmla="*/ 1 h 9"/>
                <a:gd name="T18" fmla="*/ 6 w 13"/>
                <a:gd name="T19" fmla="*/ 1 h 9"/>
                <a:gd name="T20" fmla="*/ 6 w 13"/>
                <a:gd name="T21" fmla="*/ 2 h 9"/>
                <a:gd name="T22" fmla="*/ 8 w 13"/>
                <a:gd name="T23" fmla="*/ 3 h 9"/>
                <a:gd name="T24" fmla="*/ 8 w 13"/>
                <a:gd name="T25" fmla="*/ 5 h 9"/>
                <a:gd name="T26" fmla="*/ 10 w 13"/>
                <a:gd name="T27" fmla="*/ 6 h 9"/>
                <a:gd name="T28" fmla="*/ 10 w 13"/>
                <a:gd name="T29" fmla="*/ 7 h 9"/>
                <a:gd name="T30" fmla="*/ 8 w 13"/>
                <a:gd name="T31" fmla="*/ 7 h 9"/>
                <a:gd name="T32" fmla="*/ 6 w 13"/>
                <a:gd name="T33" fmla="*/ 7 h 9"/>
                <a:gd name="T34" fmla="*/ 4 w 13"/>
                <a:gd name="T35" fmla="*/ 7 h 9"/>
                <a:gd name="T36" fmla="*/ 4 w 13"/>
                <a:gd name="T37" fmla="*/ 6 h 9"/>
                <a:gd name="T38" fmla="*/ 2 w 13"/>
                <a:gd name="T39" fmla="*/ 6 h 9"/>
                <a:gd name="T40" fmla="*/ 0 w 13"/>
                <a:gd name="T41" fmla="*/ 7 h 9"/>
                <a:gd name="T42" fmla="*/ 2 w 13"/>
                <a:gd name="T43" fmla="*/ 8 h 9"/>
                <a:gd name="T44" fmla="*/ 3 w 13"/>
                <a:gd name="T45" fmla="*/ 9 h 9"/>
                <a:gd name="T46" fmla="*/ 4 w 13"/>
                <a:gd name="T47" fmla="*/ 8 h 9"/>
                <a:gd name="T48" fmla="*/ 7 w 13"/>
                <a:gd name="T49" fmla="*/ 8 h 9"/>
                <a:gd name="T50" fmla="*/ 10 w 13"/>
                <a:gd name="T51" fmla="*/ 8 h 9"/>
                <a:gd name="T52" fmla="*/ 11 w 13"/>
                <a:gd name="T53" fmla="*/ 9 h 9"/>
                <a:gd name="T54" fmla="*/ 8 w 13"/>
                <a:gd name="T55" fmla="*/ 0 h 9"/>
                <a:gd name="T56" fmla="*/ 8 w 13"/>
                <a:gd name="T57" fmla="*/ 1 h 9"/>
                <a:gd name="T58" fmla="*/ 6 w 13"/>
                <a:gd name="T59" fmla="*/ 5 h 9"/>
                <a:gd name="T60" fmla="*/ 8 w 13"/>
                <a:gd name="T61" fmla="*/ 5 h 9"/>
                <a:gd name="T62" fmla="*/ 7 w 13"/>
                <a:gd name="T6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9"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6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2" name="Freeform 166"/>
            <p:cNvSpPr>
              <a:spLocks noEditPoints="1"/>
            </p:cNvSpPr>
            <p:nvPr/>
          </p:nvSpPr>
          <p:spPr bwMode="auto">
            <a:xfrm>
              <a:off x="2530337" y="2714068"/>
              <a:ext cx="223874" cy="75912"/>
            </a:xfrm>
            <a:custGeom>
              <a:avLst/>
              <a:gdLst>
                <a:gd name="T0" fmla="*/ 37 w 174"/>
                <a:gd name="T1" fmla="*/ 22 h 59"/>
                <a:gd name="T2" fmla="*/ 33 w 174"/>
                <a:gd name="T3" fmla="*/ 29 h 59"/>
                <a:gd name="T4" fmla="*/ 33 w 174"/>
                <a:gd name="T5" fmla="*/ 29 h 59"/>
                <a:gd name="T6" fmla="*/ 33 w 174"/>
                <a:gd name="T7" fmla="*/ 26 h 59"/>
                <a:gd name="T8" fmla="*/ 11 w 174"/>
                <a:gd name="T9" fmla="*/ 18 h 59"/>
                <a:gd name="T10" fmla="*/ 7 w 174"/>
                <a:gd name="T11" fmla="*/ 18 h 59"/>
                <a:gd name="T12" fmla="*/ 0 w 174"/>
                <a:gd name="T13" fmla="*/ 22 h 59"/>
                <a:gd name="T14" fmla="*/ 7 w 174"/>
                <a:gd name="T15" fmla="*/ 22 h 59"/>
                <a:gd name="T16" fmla="*/ 15 w 174"/>
                <a:gd name="T17" fmla="*/ 22 h 59"/>
                <a:gd name="T18" fmla="*/ 22 w 174"/>
                <a:gd name="T19" fmla="*/ 18 h 59"/>
                <a:gd name="T20" fmla="*/ 33 w 174"/>
                <a:gd name="T21" fmla="*/ 11 h 59"/>
                <a:gd name="T22" fmla="*/ 44 w 174"/>
                <a:gd name="T23" fmla="*/ 11 h 59"/>
                <a:gd name="T24" fmla="*/ 56 w 174"/>
                <a:gd name="T25" fmla="*/ 14 h 59"/>
                <a:gd name="T26" fmla="*/ 48 w 174"/>
                <a:gd name="T27" fmla="*/ 14 h 59"/>
                <a:gd name="T28" fmla="*/ 63 w 174"/>
                <a:gd name="T29" fmla="*/ 18 h 59"/>
                <a:gd name="T30" fmla="*/ 70 w 174"/>
                <a:gd name="T31" fmla="*/ 22 h 59"/>
                <a:gd name="T32" fmla="*/ 78 w 174"/>
                <a:gd name="T33" fmla="*/ 22 h 59"/>
                <a:gd name="T34" fmla="*/ 89 w 174"/>
                <a:gd name="T35" fmla="*/ 26 h 59"/>
                <a:gd name="T36" fmla="*/ 96 w 174"/>
                <a:gd name="T37" fmla="*/ 26 h 59"/>
                <a:gd name="T38" fmla="*/ 104 w 174"/>
                <a:gd name="T39" fmla="*/ 26 h 59"/>
                <a:gd name="T40" fmla="*/ 115 w 174"/>
                <a:gd name="T41" fmla="*/ 40 h 59"/>
                <a:gd name="T42" fmla="*/ 126 w 174"/>
                <a:gd name="T43" fmla="*/ 44 h 59"/>
                <a:gd name="T44" fmla="*/ 130 w 174"/>
                <a:gd name="T45" fmla="*/ 48 h 59"/>
                <a:gd name="T46" fmla="*/ 118 w 174"/>
                <a:gd name="T47" fmla="*/ 55 h 59"/>
                <a:gd name="T48" fmla="*/ 130 w 174"/>
                <a:gd name="T49" fmla="*/ 55 h 59"/>
                <a:gd name="T50" fmla="*/ 148 w 174"/>
                <a:gd name="T51" fmla="*/ 59 h 59"/>
                <a:gd name="T52" fmla="*/ 159 w 174"/>
                <a:gd name="T53" fmla="*/ 55 h 59"/>
                <a:gd name="T54" fmla="*/ 174 w 174"/>
                <a:gd name="T55" fmla="*/ 51 h 59"/>
                <a:gd name="T56" fmla="*/ 170 w 174"/>
                <a:gd name="T57" fmla="*/ 48 h 59"/>
                <a:gd name="T58" fmla="*/ 152 w 174"/>
                <a:gd name="T59" fmla="*/ 40 h 59"/>
                <a:gd name="T60" fmla="*/ 152 w 174"/>
                <a:gd name="T61" fmla="*/ 37 h 59"/>
                <a:gd name="T62" fmla="*/ 144 w 174"/>
                <a:gd name="T63" fmla="*/ 37 h 59"/>
                <a:gd name="T64" fmla="*/ 137 w 174"/>
                <a:gd name="T65" fmla="*/ 29 h 59"/>
                <a:gd name="T66" fmla="*/ 126 w 174"/>
                <a:gd name="T67" fmla="*/ 29 h 59"/>
                <a:gd name="T68" fmla="*/ 126 w 174"/>
                <a:gd name="T69" fmla="*/ 29 h 59"/>
                <a:gd name="T70" fmla="*/ 111 w 174"/>
                <a:gd name="T71" fmla="*/ 22 h 59"/>
                <a:gd name="T72" fmla="*/ 96 w 174"/>
                <a:gd name="T73" fmla="*/ 14 h 59"/>
                <a:gd name="T74" fmla="*/ 89 w 174"/>
                <a:gd name="T75" fmla="*/ 7 h 59"/>
                <a:gd name="T76" fmla="*/ 70 w 174"/>
                <a:gd name="T77" fmla="*/ 3 h 59"/>
                <a:gd name="T78" fmla="*/ 59 w 174"/>
                <a:gd name="T79" fmla="*/ 3 h 59"/>
                <a:gd name="T80" fmla="*/ 41 w 174"/>
                <a:gd name="T81" fmla="*/ 3 h 59"/>
                <a:gd name="T82" fmla="*/ 22 w 174"/>
                <a:gd name="T83" fmla="*/ 7 h 59"/>
                <a:gd name="T84" fmla="*/ 11 w 174"/>
                <a:gd name="T85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9">
                  <a:moveTo>
                    <a:pt x="33" y="26"/>
                  </a:moveTo>
                  <a:lnTo>
                    <a:pt x="33" y="22"/>
                  </a:lnTo>
                  <a:lnTo>
                    <a:pt x="37" y="22"/>
                  </a:lnTo>
                  <a:lnTo>
                    <a:pt x="41" y="26"/>
                  </a:lnTo>
                  <a:lnTo>
                    <a:pt x="41" y="29"/>
                  </a:lnTo>
                  <a:lnTo>
                    <a:pt x="33" y="29"/>
                  </a:lnTo>
                  <a:lnTo>
                    <a:pt x="30" y="29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7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close/>
                  <a:moveTo>
                    <a:pt x="11" y="18"/>
                  </a:moveTo>
                  <a:lnTo>
                    <a:pt x="11" y="18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2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3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9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7" y="18"/>
                  </a:lnTo>
                  <a:lnTo>
                    <a:pt x="70" y="22"/>
                  </a:lnTo>
                  <a:lnTo>
                    <a:pt x="74" y="22"/>
                  </a:lnTo>
                  <a:lnTo>
                    <a:pt x="74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1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7" y="37"/>
                  </a:lnTo>
                  <a:lnTo>
                    <a:pt x="111" y="40"/>
                  </a:lnTo>
                  <a:lnTo>
                    <a:pt x="115" y="40"/>
                  </a:lnTo>
                  <a:lnTo>
                    <a:pt x="115" y="40"/>
                  </a:lnTo>
                  <a:lnTo>
                    <a:pt x="11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30" y="44"/>
                  </a:lnTo>
                  <a:lnTo>
                    <a:pt x="130" y="48"/>
                  </a:lnTo>
                  <a:lnTo>
                    <a:pt x="126" y="48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26" y="55"/>
                  </a:lnTo>
                  <a:lnTo>
                    <a:pt x="130" y="55"/>
                  </a:lnTo>
                  <a:lnTo>
                    <a:pt x="130" y="55"/>
                  </a:lnTo>
                  <a:lnTo>
                    <a:pt x="141" y="55"/>
                  </a:lnTo>
                  <a:lnTo>
                    <a:pt x="144" y="55"/>
                  </a:lnTo>
                  <a:lnTo>
                    <a:pt x="148" y="59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3" y="51"/>
                  </a:lnTo>
                  <a:lnTo>
                    <a:pt x="170" y="51"/>
                  </a:lnTo>
                  <a:lnTo>
                    <a:pt x="174" y="51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0" y="48"/>
                  </a:lnTo>
                  <a:lnTo>
                    <a:pt x="167" y="44"/>
                  </a:lnTo>
                  <a:lnTo>
                    <a:pt x="15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37"/>
                  </a:lnTo>
                  <a:lnTo>
                    <a:pt x="152" y="33"/>
                  </a:lnTo>
                  <a:lnTo>
                    <a:pt x="148" y="37"/>
                  </a:lnTo>
                  <a:lnTo>
                    <a:pt x="144" y="37"/>
                  </a:lnTo>
                  <a:lnTo>
                    <a:pt x="141" y="29"/>
                  </a:lnTo>
                  <a:lnTo>
                    <a:pt x="137" y="33"/>
                  </a:lnTo>
                  <a:lnTo>
                    <a:pt x="137" y="29"/>
                  </a:lnTo>
                  <a:lnTo>
                    <a:pt x="130" y="26"/>
                  </a:lnTo>
                  <a:lnTo>
                    <a:pt x="130" y="29"/>
                  </a:lnTo>
                  <a:lnTo>
                    <a:pt x="126" y="29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26" y="29"/>
                  </a:lnTo>
                  <a:lnTo>
                    <a:pt x="122" y="26"/>
                  </a:lnTo>
                  <a:lnTo>
                    <a:pt x="115" y="26"/>
                  </a:lnTo>
                  <a:lnTo>
                    <a:pt x="111" y="22"/>
                  </a:lnTo>
                  <a:lnTo>
                    <a:pt x="107" y="18"/>
                  </a:lnTo>
                  <a:lnTo>
                    <a:pt x="104" y="14"/>
                  </a:lnTo>
                  <a:lnTo>
                    <a:pt x="96" y="14"/>
                  </a:lnTo>
                  <a:lnTo>
                    <a:pt x="93" y="14"/>
                  </a:lnTo>
                  <a:lnTo>
                    <a:pt x="93" y="11"/>
                  </a:lnTo>
                  <a:lnTo>
                    <a:pt x="89" y="7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0" y="3"/>
                  </a:lnTo>
                  <a:lnTo>
                    <a:pt x="67" y="7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1" y="14"/>
                  </a:ln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3" name="Freeform 167"/>
            <p:cNvSpPr>
              <a:spLocks noEditPoints="1"/>
            </p:cNvSpPr>
            <p:nvPr/>
          </p:nvSpPr>
          <p:spPr bwMode="auto">
            <a:xfrm>
              <a:off x="2668005" y="2636870"/>
              <a:ext cx="119657" cy="128663"/>
            </a:xfrm>
            <a:custGeom>
              <a:avLst/>
              <a:gdLst>
                <a:gd name="T0" fmla="*/ 89 w 93"/>
                <a:gd name="T1" fmla="*/ 89 h 100"/>
                <a:gd name="T2" fmla="*/ 78 w 93"/>
                <a:gd name="T3" fmla="*/ 100 h 100"/>
                <a:gd name="T4" fmla="*/ 89 w 93"/>
                <a:gd name="T5" fmla="*/ 93 h 100"/>
                <a:gd name="T6" fmla="*/ 82 w 93"/>
                <a:gd name="T7" fmla="*/ 93 h 100"/>
                <a:gd name="T8" fmla="*/ 78 w 93"/>
                <a:gd name="T9" fmla="*/ 100 h 100"/>
                <a:gd name="T10" fmla="*/ 93 w 93"/>
                <a:gd name="T11" fmla="*/ 78 h 100"/>
                <a:gd name="T12" fmla="*/ 86 w 93"/>
                <a:gd name="T13" fmla="*/ 78 h 100"/>
                <a:gd name="T14" fmla="*/ 78 w 93"/>
                <a:gd name="T15" fmla="*/ 67 h 100"/>
                <a:gd name="T16" fmla="*/ 71 w 93"/>
                <a:gd name="T17" fmla="*/ 74 h 100"/>
                <a:gd name="T18" fmla="*/ 71 w 93"/>
                <a:gd name="T19" fmla="*/ 78 h 100"/>
                <a:gd name="T20" fmla="*/ 78 w 93"/>
                <a:gd name="T21" fmla="*/ 67 h 100"/>
                <a:gd name="T22" fmla="*/ 71 w 93"/>
                <a:gd name="T23" fmla="*/ 67 h 100"/>
                <a:gd name="T24" fmla="*/ 67 w 93"/>
                <a:gd name="T25" fmla="*/ 67 h 100"/>
                <a:gd name="T26" fmla="*/ 56 w 93"/>
                <a:gd name="T27" fmla="*/ 52 h 100"/>
                <a:gd name="T28" fmla="*/ 60 w 93"/>
                <a:gd name="T29" fmla="*/ 67 h 100"/>
                <a:gd name="T30" fmla="*/ 56 w 93"/>
                <a:gd name="T31" fmla="*/ 60 h 100"/>
                <a:gd name="T32" fmla="*/ 56 w 93"/>
                <a:gd name="T33" fmla="*/ 52 h 100"/>
                <a:gd name="T34" fmla="*/ 41 w 93"/>
                <a:gd name="T35" fmla="*/ 56 h 100"/>
                <a:gd name="T36" fmla="*/ 41 w 93"/>
                <a:gd name="T37" fmla="*/ 52 h 100"/>
                <a:gd name="T38" fmla="*/ 67 w 93"/>
                <a:gd name="T39" fmla="*/ 52 h 100"/>
                <a:gd name="T40" fmla="*/ 67 w 93"/>
                <a:gd name="T41" fmla="*/ 45 h 100"/>
                <a:gd name="T42" fmla="*/ 52 w 93"/>
                <a:gd name="T43" fmla="*/ 41 h 100"/>
                <a:gd name="T44" fmla="*/ 52 w 93"/>
                <a:gd name="T45" fmla="*/ 48 h 100"/>
                <a:gd name="T46" fmla="*/ 56 w 93"/>
                <a:gd name="T47" fmla="*/ 45 h 100"/>
                <a:gd name="T48" fmla="*/ 52 w 93"/>
                <a:gd name="T49" fmla="*/ 37 h 100"/>
                <a:gd name="T50" fmla="*/ 45 w 93"/>
                <a:gd name="T51" fmla="*/ 30 h 100"/>
                <a:gd name="T52" fmla="*/ 41 w 93"/>
                <a:gd name="T53" fmla="*/ 34 h 100"/>
                <a:gd name="T54" fmla="*/ 41 w 93"/>
                <a:gd name="T55" fmla="*/ 30 h 100"/>
                <a:gd name="T56" fmla="*/ 37 w 93"/>
                <a:gd name="T57" fmla="*/ 26 h 100"/>
                <a:gd name="T58" fmla="*/ 30 w 93"/>
                <a:gd name="T59" fmla="*/ 4 h 100"/>
                <a:gd name="T60" fmla="*/ 34 w 93"/>
                <a:gd name="T61" fmla="*/ 11 h 100"/>
                <a:gd name="T62" fmla="*/ 26 w 93"/>
                <a:gd name="T63" fmla="*/ 19 h 100"/>
                <a:gd name="T64" fmla="*/ 30 w 93"/>
                <a:gd name="T65" fmla="*/ 8 h 100"/>
                <a:gd name="T66" fmla="*/ 19 w 93"/>
                <a:gd name="T67" fmla="*/ 0 h 100"/>
                <a:gd name="T68" fmla="*/ 4 w 93"/>
                <a:gd name="T69" fmla="*/ 4 h 100"/>
                <a:gd name="T70" fmla="*/ 15 w 93"/>
                <a:gd name="T71" fmla="*/ 0 h 100"/>
                <a:gd name="T72" fmla="*/ 15 w 93"/>
                <a:gd name="T73" fmla="*/ 4 h 100"/>
                <a:gd name="T74" fmla="*/ 0 w 93"/>
                <a:gd name="T75" fmla="*/ 4 h 100"/>
                <a:gd name="T76" fmla="*/ 26 w 93"/>
                <a:gd name="T77" fmla="*/ 30 h 100"/>
                <a:gd name="T78" fmla="*/ 23 w 93"/>
                <a:gd name="T79" fmla="*/ 34 h 100"/>
                <a:gd name="T80" fmla="*/ 15 w 93"/>
                <a:gd name="T81" fmla="*/ 45 h 100"/>
                <a:gd name="T82" fmla="*/ 15 w 93"/>
                <a:gd name="T83" fmla="*/ 45 h 100"/>
                <a:gd name="T84" fmla="*/ 15 w 93"/>
                <a:gd name="T85" fmla="*/ 45 h 100"/>
                <a:gd name="T86" fmla="*/ 11 w 93"/>
                <a:gd name="T87" fmla="*/ 45 h 100"/>
                <a:gd name="T88" fmla="*/ 15 w 93"/>
                <a:gd name="T89" fmla="*/ 34 h 100"/>
                <a:gd name="T90" fmla="*/ 11 w 93"/>
                <a:gd name="T91" fmla="*/ 34 h 100"/>
                <a:gd name="T92" fmla="*/ 11 w 93"/>
                <a:gd name="T93" fmla="*/ 37 h 100"/>
                <a:gd name="T94" fmla="*/ 19 w 93"/>
                <a:gd name="T95" fmla="*/ 45 h 100"/>
                <a:gd name="T96" fmla="*/ 15 w 93"/>
                <a:gd name="T97" fmla="*/ 56 h 100"/>
                <a:gd name="T98" fmla="*/ 19 w 93"/>
                <a:gd name="T99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100">
                  <a:moveTo>
                    <a:pt x="89" y="89"/>
                  </a:move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9" y="89"/>
                  </a:lnTo>
                  <a:close/>
                  <a:moveTo>
                    <a:pt x="78" y="100"/>
                  </a:moveTo>
                  <a:lnTo>
                    <a:pt x="86" y="100"/>
                  </a:lnTo>
                  <a:lnTo>
                    <a:pt x="89" y="97"/>
                  </a:lnTo>
                  <a:lnTo>
                    <a:pt x="89" y="93"/>
                  </a:lnTo>
                  <a:lnTo>
                    <a:pt x="86" y="93"/>
                  </a:lnTo>
                  <a:lnTo>
                    <a:pt x="86" y="97"/>
                  </a:lnTo>
                  <a:lnTo>
                    <a:pt x="82" y="93"/>
                  </a:lnTo>
                  <a:lnTo>
                    <a:pt x="78" y="97"/>
                  </a:lnTo>
                  <a:lnTo>
                    <a:pt x="78" y="100"/>
                  </a:lnTo>
                  <a:lnTo>
                    <a:pt x="78" y="100"/>
                  </a:lnTo>
                  <a:close/>
                  <a:moveTo>
                    <a:pt x="86" y="74"/>
                  </a:moveTo>
                  <a:lnTo>
                    <a:pt x="89" y="74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89" y="78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78" y="67"/>
                  </a:moveTo>
                  <a:lnTo>
                    <a:pt x="74" y="67"/>
                  </a:lnTo>
                  <a:lnTo>
                    <a:pt x="74" y="71"/>
                  </a:lnTo>
                  <a:lnTo>
                    <a:pt x="71" y="74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8" y="74"/>
                  </a:lnTo>
                  <a:lnTo>
                    <a:pt x="78" y="71"/>
                  </a:lnTo>
                  <a:lnTo>
                    <a:pt x="78" y="67"/>
                  </a:lnTo>
                  <a:lnTo>
                    <a:pt x="78" y="67"/>
                  </a:lnTo>
                  <a:close/>
                  <a:moveTo>
                    <a:pt x="67" y="67"/>
                  </a:moveTo>
                  <a:lnTo>
                    <a:pt x="71" y="6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7" y="67"/>
                  </a:lnTo>
                  <a:lnTo>
                    <a:pt x="67" y="67"/>
                  </a:lnTo>
                  <a:lnTo>
                    <a:pt x="67" y="67"/>
                  </a:lnTo>
                  <a:close/>
                  <a:moveTo>
                    <a:pt x="56" y="52"/>
                  </a:moveTo>
                  <a:lnTo>
                    <a:pt x="56" y="60"/>
                  </a:lnTo>
                  <a:lnTo>
                    <a:pt x="60" y="63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56" y="63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41" y="52"/>
                  </a:moveTo>
                  <a:lnTo>
                    <a:pt x="41" y="56"/>
                  </a:lnTo>
                  <a:lnTo>
                    <a:pt x="45" y="56"/>
                  </a:lnTo>
                  <a:lnTo>
                    <a:pt x="41" y="52"/>
                  </a:lnTo>
                  <a:lnTo>
                    <a:pt x="41" y="52"/>
                  </a:lnTo>
                  <a:close/>
                  <a:moveTo>
                    <a:pt x="67" y="45"/>
                  </a:moveTo>
                  <a:lnTo>
                    <a:pt x="67" y="48"/>
                  </a:lnTo>
                  <a:lnTo>
                    <a:pt x="67" y="52"/>
                  </a:lnTo>
                  <a:lnTo>
                    <a:pt x="71" y="48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52" y="37"/>
                  </a:moveTo>
                  <a:lnTo>
                    <a:pt x="49" y="41"/>
                  </a:lnTo>
                  <a:lnTo>
                    <a:pt x="52" y="41"/>
                  </a:lnTo>
                  <a:lnTo>
                    <a:pt x="52" y="45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5"/>
                  </a:lnTo>
                  <a:lnTo>
                    <a:pt x="52" y="41"/>
                  </a:lnTo>
                  <a:lnTo>
                    <a:pt x="52" y="37"/>
                  </a:lnTo>
                  <a:lnTo>
                    <a:pt x="52" y="37"/>
                  </a:lnTo>
                  <a:close/>
                  <a:moveTo>
                    <a:pt x="37" y="26"/>
                  </a:moveTo>
                  <a:lnTo>
                    <a:pt x="41" y="26"/>
                  </a:lnTo>
                  <a:lnTo>
                    <a:pt x="45" y="30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5" y="34"/>
                  </a:lnTo>
                  <a:lnTo>
                    <a:pt x="41" y="30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close/>
                  <a:moveTo>
                    <a:pt x="19" y="0"/>
                  </a:moveTo>
                  <a:lnTo>
                    <a:pt x="26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6" y="19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0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5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9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19" y="30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9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1" y="45"/>
                  </a:moveTo>
                  <a:lnTo>
                    <a:pt x="15" y="45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11" y="45"/>
                  </a:lnTo>
                  <a:close/>
                  <a:moveTo>
                    <a:pt x="15" y="41"/>
                  </a:moveTo>
                  <a:lnTo>
                    <a:pt x="19" y="41"/>
                  </a:lnTo>
                  <a:lnTo>
                    <a:pt x="15" y="34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8" y="37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5" y="41"/>
                  </a:lnTo>
                  <a:lnTo>
                    <a:pt x="15" y="41"/>
                  </a:lnTo>
                  <a:close/>
                  <a:moveTo>
                    <a:pt x="19" y="45"/>
                  </a:moveTo>
                  <a:lnTo>
                    <a:pt x="15" y="48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4" name="Freeform 169"/>
            <p:cNvSpPr/>
            <p:nvPr/>
          </p:nvSpPr>
          <p:spPr bwMode="auto">
            <a:xfrm>
              <a:off x="2558641" y="2990694"/>
              <a:ext cx="119657" cy="47606"/>
            </a:xfrm>
            <a:custGeom>
              <a:avLst/>
              <a:gdLst>
                <a:gd name="T0" fmla="*/ 82 w 93"/>
                <a:gd name="T1" fmla="*/ 33 h 37"/>
                <a:gd name="T2" fmla="*/ 74 w 93"/>
                <a:gd name="T3" fmla="*/ 26 h 37"/>
                <a:gd name="T4" fmla="*/ 78 w 93"/>
                <a:gd name="T5" fmla="*/ 18 h 37"/>
                <a:gd name="T6" fmla="*/ 82 w 93"/>
                <a:gd name="T7" fmla="*/ 18 h 37"/>
                <a:gd name="T8" fmla="*/ 78 w 93"/>
                <a:gd name="T9" fmla="*/ 15 h 37"/>
                <a:gd name="T10" fmla="*/ 78 w 93"/>
                <a:gd name="T11" fmla="*/ 18 h 37"/>
                <a:gd name="T12" fmla="*/ 74 w 93"/>
                <a:gd name="T13" fmla="*/ 15 h 37"/>
                <a:gd name="T14" fmla="*/ 67 w 93"/>
                <a:gd name="T15" fmla="*/ 11 h 37"/>
                <a:gd name="T16" fmla="*/ 63 w 93"/>
                <a:gd name="T17" fmla="*/ 7 h 37"/>
                <a:gd name="T18" fmla="*/ 56 w 93"/>
                <a:gd name="T19" fmla="*/ 11 h 37"/>
                <a:gd name="T20" fmla="*/ 56 w 93"/>
                <a:gd name="T21" fmla="*/ 15 h 37"/>
                <a:gd name="T22" fmla="*/ 52 w 93"/>
                <a:gd name="T23" fmla="*/ 18 h 37"/>
                <a:gd name="T24" fmla="*/ 41 w 93"/>
                <a:gd name="T25" fmla="*/ 22 h 37"/>
                <a:gd name="T26" fmla="*/ 45 w 93"/>
                <a:gd name="T27" fmla="*/ 26 h 37"/>
                <a:gd name="T28" fmla="*/ 48 w 93"/>
                <a:gd name="T29" fmla="*/ 29 h 37"/>
                <a:gd name="T30" fmla="*/ 48 w 93"/>
                <a:gd name="T31" fmla="*/ 33 h 37"/>
                <a:gd name="T32" fmla="*/ 41 w 93"/>
                <a:gd name="T33" fmla="*/ 33 h 37"/>
                <a:gd name="T34" fmla="*/ 34 w 93"/>
                <a:gd name="T35" fmla="*/ 37 h 37"/>
                <a:gd name="T36" fmla="*/ 34 w 93"/>
                <a:gd name="T37" fmla="*/ 33 h 37"/>
                <a:gd name="T38" fmla="*/ 34 w 93"/>
                <a:gd name="T39" fmla="*/ 29 h 37"/>
                <a:gd name="T40" fmla="*/ 30 w 93"/>
                <a:gd name="T41" fmla="*/ 26 h 37"/>
                <a:gd name="T42" fmla="*/ 30 w 93"/>
                <a:gd name="T43" fmla="*/ 29 h 37"/>
                <a:gd name="T44" fmla="*/ 26 w 93"/>
                <a:gd name="T45" fmla="*/ 29 h 37"/>
                <a:gd name="T46" fmla="*/ 22 w 93"/>
                <a:gd name="T47" fmla="*/ 26 h 37"/>
                <a:gd name="T48" fmla="*/ 15 w 93"/>
                <a:gd name="T49" fmla="*/ 22 h 37"/>
                <a:gd name="T50" fmla="*/ 15 w 93"/>
                <a:gd name="T51" fmla="*/ 18 h 37"/>
                <a:gd name="T52" fmla="*/ 11 w 93"/>
                <a:gd name="T53" fmla="*/ 18 h 37"/>
                <a:gd name="T54" fmla="*/ 4 w 93"/>
                <a:gd name="T55" fmla="*/ 18 h 37"/>
                <a:gd name="T56" fmla="*/ 4 w 93"/>
                <a:gd name="T57" fmla="*/ 18 h 37"/>
                <a:gd name="T58" fmla="*/ 4 w 93"/>
                <a:gd name="T59" fmla="*/ 15 h 37"/>
                <a:gd name="T60" fmla="*/ 4 w 93"/>
                <a:gd name="T61" fmla="*/ 11 h 37"/>
                <a:gd name="T62" fmla="*/ 0 w 93"/>
                <a:gd name="T63" fmla="*/ 7 h 37"/>
                <a:gd name="T64" fmla="*/ 4 w 93"/>
                <a:gd name="T65" fmla="*/ 3 h 37"/>
                <a:gd name="T66" fmla="*/ 8 w 93"/>
                <a:gd name="T67" fmla="*/ 0 h 37"/>
                <a:gd name="T68" fmla="*/ 11 w 93"/>
                <a:gd name="T69" fmla="*/ 3 h 37"/>
                <a:gd name="T70" fmla="*/ 15 w 93"/>
                <a:gd name="T71" fmla="*/ 7 h 37"/>
                <a:gd name="T72" fmla="*/ 15 w 93"/>
                <a:gd name="T73" fmla="*/ 7 h 37"/>
                <a:gd name="T74" fmla="*/ 15 w 93"/>
                <a:gd name="T75" fmla="*/ 7 h 37"/>
                <a:gd name="T76" fmla="*/ 19 w 93"/>
                <a:gd name="T77" fmla="*/ 11 h 37"/>
                <a:gd name="T78" fmla="*/ 19 w 93"/>
                <a:gd name="T79" fmla="*/ 7 h 37"/>
                <a:gd name="T80" fmla="*/ 22 w 93"/>
                <a:gd name="T81" fmla="*/ 7 h 37"/>
                <a:gd name="T82" fmla="*/ 34 w 93"/>
                <a:gd name="T83" fmla="*/ 11 h 37"/>
                <a:gd name="T84" fmla="*/ 37 w 93"/>
                <a:gd name="T85" fmla="*/ 7 h 37"/>
                <a:gd name="T86" fmla="*/ 56 w 93"/>
                <a:gd name="T87" fmla="*/ 3 h 37"/>
                <a:gd name="T88" fmla="*/ 59 w 93"/>
                <a:gd name="T89" fmla="*/ 0 h 37"/>
                <a:gd name="T90" fmla="*/ 63 w 93"/>
                <a:gd name="T91" fmla="*/ 3 h 37"/>
                <a:gd name="T92" fmla="*/ 74 w 93"/>
                <a:gd name="T93" fmla="*/ 3 h 37"/>
                <a:gd name="T94" fmla="*/ 85 w 93"/>
                <a:gd name="T95" fmla="*/ 7 h 37"/>
                <a:gd name="T96" fmla="*/ 89 w 93"/>
                <a:gd name="T97" fmla="*/ 11 h 37"/>
                <a:gd name="T98" fmla="*/ 93 w 93"/>
                <a:gd name="T99" fmla="*/ 15 h 37"/>
                <a:gd name="T100" fmla="*/ 93 w 93"/>
                <a:gd name="T101" fmla="*/ 18 h 37"/>
                <a:gd name="T102" fmla="*/ 89 w 93"/>
                <a:gd name="T103" fmla="*/ 26 h 37"/>
                <a:gd name="T104" fmla="*/ 85 w 93"/>
                <a:gd name="T105" fmla="*/ 29 h 37"/>
                <a:gd name="T106" fmla="*/ 82 w 93"/>
                <a:gd name="T10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37">
                  <a:moveTo>
                    <a:pt x="82" y="37"/>
                  </a:moveTo>
                  <a:lnTo>
                    <a:pt x="82" y="33"/>
                  </a:lnTo>
                  <a:lnTo>
                    <a:pt x="78" y="29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5"/>
                  </a:lnTo>
                  <a:lnTo>
                    <a:pt x="78" y="15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7"/>
                  </a:lnTo>
                  <a:lnTo>
                    <a:pt x="63" y="7"/>
                  </a:lnTo>
                  <a:lnTo>
                    <a:pt x="59" y="7"/>
                  </a:lnTo>
                  <a:lnTo>
                    <a:pt x="56" y="11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2" y="18"/>
                  </a:lnTo>
                  <a:lnTo>
                    <a:pt x="45" y="18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8" y="29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11"/>
                  </a:lnTo>
                  <a:lnTo>
                    <a:pt x="34" y="11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7" y="3"/>
                  </a:lnTo>
                  <a:lnTo>
                    <a:pt x="74" y="3"/>
                  </a:lnTo>
                  <a:lnTo>
                    <a:pt x="78" y="3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3" y="22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5" name="Freeform 170"/>
            <p:cNvSpPr/>
            <p:nvPr/>
          </p:nvSpPr>
          <p:spPr bwMode="auto">
            <a:xfrm>
              <a:off x="2496883" y="2957241"/>
              <a:ext cx="72051" cy="61758"/>
            </a:xfrm>
            <a:custGeom>
              <a:avLst/>
              <a:gdLst>
                <a:gd name="T0" fmla="*/ 52 w 56"/>
                <a:gd name="T1" fmla="*/ 44 h 48"/>
                <a:gd name="T2" fmla="*/ 52 w 56"/>
                <a:gd name="T3" fmla="*/ 44 h 48"/>
                <a:gd name="T4" fmla="*/ 52 w 56"/>
                <a:gd name="T5" fmla="*/ 48 h 48"/>
                <a:gd name="T6" fmla="*/ 48 w 56"/>
                <a:gd name="T7" fmla="*/ 48 h 48"/>
                <a:gd name="T8" fmla="*/ 45 w 56"/>
                <a:gd name="T9" fmla="*/ 48 h 48"/>
                <a:gd name="T10" fmla="*/ 41 w 56"/>
                <a:gd name="T11" fmla="*/ 41 h 48"/>
                <a:gd name="T12" fmla="*/ 41 w 56"/>
                <a:gd name="T13" fmla="*/ 41 h 48"/>
                <a:gd name="T14" fmla="*/ 41 w 56"/>
                <a:gd name="T15" fmla="*/ 41 h 48"/>
                <a:gd name="T16" fmla="*/ 45 w 56"/>
                <a:gd name="T17" fmla="*/ 48 h 48"/>
                <a:gd name="T18" fmla="*/ 41 w 56"/>
                <a:gd name="T19" fmla="*/ 44 h 48"/>
                <a:gd name="T20" fmla="*/ 33 w 56"/>
                <a:gd name="T21" fmla="*/ 41 h 48"/>
                <a:gd name="T22" fmla="*/ 37 w 56"/>
                <a:gd name="T23" fmla="*/ 37 h 48"/>
                <a:gd name="T24" fmla="*/ 33 w 56"/>
                <a:gd name="T25" fmla="*/ 33 h 48"/>
                <a:gd name="T26" fmla="*/ 26 w 56"/>
                <a:gd name="T27" fmla="*/ 29 h 48"/>
                <a:gd name="T28" fmla="*/ 22 w 56"/>
                <a:gd name="T29" fmla="*/ 26 h 48"/>
                <a:gd name="T30" fmla="*/ 19 w 56"/>
                <a:gd name="T31" fmla="*/ 18 h 48"/>
                <a:gd name="T32" fmla="*/ 15 w 56"/>
                <a:gd name="T33" fmla="*/ 15 h 48"/>
                <a:gd name="T34" fmla="*/ 11 w 56"/>
                <a:gd name="T35" fmla="*/ 18 h 48"/>
                <a:gd name="T36" fmla="*/ 19 w 56"/>
                <a:gd name="T37" fmla="*/ 26 h 48"/>
                <a:gd name="T38" fmla="*/ 15 w 56"/>
                <a:gd name="T39" fmla="*/ 26 h 48"/>
                <a:gd name="T40" fmla="*/ 11 w 56"/>
                <a:gd name="T41" fmla="*/ 22 h 48"/>
                <a:gd name="T42" fmla="*/ 0 w 56"/>
                <a:gd name="T43" fmla="*/ 18 h 48"/>
                <a:gd name="T44" fmla="*/ 4 w 56"/>
                <a:gd name="T45" fmla="*/ 15 h 48"/>
                <a:gd name="T46" fmla="*/ 4 w 56"/>
                <a:gd name="T47" fmla="*/ 7 h 48"/>
                <a:gd name="T48" fmla="*/ 0 w 56"/>
                <a:gd name="T49" fmla="*/ 7 h 48"/>
                <a:gd name="T50" fmla="*/ 4 w 56"/>
                <a:gd name="T51" fmla="*/ 3 h 48"/>
                <a:gd name="T52" fmla="*/ 4 w 56"/>
                <a:gd name="T53" fmla="*/ 3 h 48"/>
                <a:gd name="T54" fmla="*/ 11 w 56"/>
                <a:gd name="T55" fmla="*/ 0 h 48"/>
                <a:gd name="T56" fmla="*/ 22 w 56"/>
                <a:gd name="T57" fmla="*/ 3 h 48"/>
                <a:gd name="T58" fmla="*/ 26 w 56"/>
                <a:gd name="T59" fmla="*/ 3 h 48"/>
                <a:gd name="T60" fmla="*/ 30 w 56"/>
                <a:gd name="T61" fmla="*/ 7 h 48"/>
                <a:gd name="T62" fmla="*/ 33 w 56"/>
                <a:gd name="T63" fmla="*/ 7 h 48"/>
                <a:gd name="T64" fmla="*/ 37 w 56"/>
                <a:gd name="T65" fmla="*/ 11 h 48"/>
                <a:gd name="T66" fmla="*/ 41 w 56"/>
                <a:gd name="T67" fmla="*/ 7 h 48"/>
                <a:gd name="T68" fmla="*/ 41 w 56"/>
                <a:gd name="T69" fmla="*/ 11 h 48"/>
                <a:gd name="T70" fmla="*/ 45 w 56"/>
                <a:gd name="T71" fmla="*/ 18 h 48"/>
                <a:gd name="T72" fmla="*/ 48 w 56"/>
                <a:gd name="T73" fmla="*/ 22 h 48"/>
                <a:gd name="T74" fmla="*/ 52 w 56"/>
                <a:gd name="T75" fmla="*/ 26 h 48"/>
                <a:gd name="T76" fmla="*/ 56 w 56"/>
                <a:gd name="T77" fmla="*/ 26 h 48"/>
                <a:gd name="T78" fmla="*/ 52 w 56"/>
                <a:gd name="T79" fmla="*/ 29 h 48"/>
                <a:gd name="T80" fmla="*/ 48 w 56"/>
                <a:gd name="T81" fmla="*/ 33 h 48"/>
                <a:gd name="T82" fmla="*/ 52 w 56"/>
                <a:gd name="T83" fmla="*/ 37 h 48"/>
                <a:gd name="T84" fmla="*/ 52 w 56"/>
                <a:gd name="T85" fmla="*/ 41 h 48"/>
                <a:gd name="T86" fmla="*/ 52 w 56"/>
                <a:gd name="T87" fmla="*/ 44 h 48"/>
                <a:gd name="T88" fmla="*/ 52 w 56"/>
                <a:gd name="T8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" h="48">
                  <a:moveTo>
                    <a:pt x="52" y="44"/>
                  </a:move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45" y="44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37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6" y="29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9" y="22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7" y="7"/>
                  </a:lnTo>
                  <a:lnTo>
                    <a:pt x="37" y="11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8" y="33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6" name="Freeform 171"/>
            <p:cNvSpPr/>
            <p:nvPr/>
          </p:nvSpPr>
          <p:spPr bwMode="auto">
            <a:xfrm>
              <a:off x="2463432" y="2885191"/>
              <a:ext cx="100357" cy="86205"/>
            </a:xfrm>
            <a:custGeom>
              <a:avLst/>
              <a:gdLst>
                <a:gd name="T0" fmla="*/ 8 w 21"/>
                <a:gd name="T1" fmla="*/ 16 h 18"/>
                <a:gd name="T2" fmla="*/ 10 w 21"/>
                <a:gd name="T3" fmla="*/ 15 h 18"/>
                <a:gd name="T4" fmla="*/ 13 w 21"/>
                <a:gd name="T5" fmla="*/ 16 h 18"/>
                <a:gd name="T6" fmla="*/ 14 w 21"/>
                <a:gd name="T7" fmla="*/ 16 h 18"/>
                <a:gd name="T8" fmla="*/ 15 w 21"/>
                <a:gd name="T9" fmla="*/ 17 h 18"/>
                <a:gd name="T10" fmla="*/ 16 w 21"/>
                <a:gd name="T11" fmla="*/ 17 h 18"/>
                <a:gd name="T12" fmla="*/ 17 w 21"/>
                <a:gd name="T13" fmla="*/ 17 h 18"/>
                <a:gd name="T14" fmla="*/ 17 w 21"/>
                <a:gd name="T15" fmla="*/ 17 h 18"/>
                <a:gd name="T16" fmla="*/ 17 w 21"/>
                <a:gd name="T17" fmla="*/ 15 h 18"/>
                <a:gd name="T18" fmla="*/ 17 w 21"/>
                <a:gd name="T19" fmla="*/ 14 h 18"/>
                <a:gd name="T20" fmla="*/ 17 w 21"/>
                <a:gd name="T21" fmla="*/ 13 h 18"/>
                <a:gd name="T22" fmla="*/ 17 w 21"/>
                <a:gd name="T23" fmla="*/ 14 h 18"/>
                <a:gd name="T24" fmla="*/ 17 w 21"/>
                <a:gd name="T25" fmla="*/ 13 h 18"/>
                <a:gd name="T26" fmla="*/ 17 w 21"/>
                <a:gd name="T27" fmla="*/ 11 h 18"/>
                <a:gd name="T28" fmla="*/ 18 w 21"/>
                <a:gd name="T29" fmla="*/ 9 h 18"/>
                <a:gd name="T30" fmla="*/ 18 w 21"/>
                <a:gd name="T31" fmla="*/ 10 h 18"/>
                <a:gd name="T32" fmla="*/ 18 w 21"/>
                <a:gd name="T33" fmla="*/ 11 h 18"/>
                <a:gd name="T34" fmla="*/ 18 w 21"/>
                <a:gd name="T35" fmla="*/ 11 h 18"/>
                <a:gd name="T36" fmla="*/ 19 w 21"/>
                <a:gd name="T37" fmla="*/ 7 h 18"/>
                <a:gd name="T38" fmla="*/ 18 w 21"/>
                <a:gd name="T39" fmla="*/ 7 h 18"/>
                <a:gd name="T40" fmla="*/ 18 w 21"/>
                <a:gd name="T41" fmla="*/ 6 h 18"/>
                <a:gd name="T42" fmla="*/ 19 w 21"/>
                <a:gd name="T43" fmla="*/ 6 h 18"/>
                <a:gd name="T44" fmla="*/ 19 w 21"/>
                <a:gd name="T45" fmla="*/ 5 h 18"/>
                <a:gd name="T46" fmla="*/ 20 w 21"/>
                <a:gd name="T47" fmla="*/ 4 h 18"/>
                <a:gd name="T48" fmla="*/ 20 w 21"/>
                <a:gd name="T49" fmla="*/ 3 h 18"/>
                <a:gd name="T50" fmla="*/ 20 w 21"/>
                <a:gd name="T51" fmla="*/ 2 h 18"/>
                <a:gd name="T52" fmla="*/ 20 w 21"/>
                <a:gd name="T53" fmla="*/ 0 h 18"/>
                <a:gd name="T54" fmla="*/ 21 w 21"/>
                <a:gd name="T55" fmla="*/ 0 h 18"/>
                <a:gd name="T56" fmla="*/ 19 w 21"/>
                <a:gd name="T57" fmla="*/ 0 h 18"/>
                <a:gd name="T58" fmla="*/ 19 w 21"/>
                <a:gd name="T59" fmla="*/ 0 h 18"/>
                <a:gd name="T60" fmla="*/ 18 w 21"/>
                <a:gd name="T61" fmla="*/ 0 h 18"/>
                <a:gd name="T62" fmla="*/ 17 w 21"/>
                <a:gd name="T63" fmla="*/ 1 h 18"/>
                <a:gd name="T64" fmla="*/ 16 w 21"/>
                <a:gd name="T65" fmla="*/ 2 h 18"/>
                <a:gd name="T66" fmla="*/ 14 w 21"/>
                <a:gd name="T67" fmla="*/ 2 h 18"/>
                <a:gd name="T68" fmla="*/ 14 w 21"/>
                <a:gd name="T69" fmla="*/ 1 h 18"/>
                <a:gd name="T70" fmla="*/ 13 w 21"/>
                <a:gd name="T71" fmla="*/ 2 h 18"/>
                <a:gd name="T72" fmla="*/ 12 w 21"/>
                <a:gd name="T73" fmla="*/ 3 h 18"/>
                <a:gd name="T74" fmla="*/ 11 w 21"/>
                <a:gd name="T75" fmla="*/ 3 h 18"/>
                <a:gd name="T76" fmla="*/ 9 w 21"/>
                <a:gd name="T77" fmla="*/ 4 h 18"/>
                <a:gd name="T78" fmla="*/ 8 w 21"/>
                <a:gd name="T79" fmla="*/ 5 h 18"/>
                <a:gd name="T80" fmla="*/ 8 w 21"/>
                <a:gd name="T81" fmla="*/ 4 h 18"/>
                <a:gd name="T82" fmla="*/ 5 w 21"/>
                <a:gd name="T83" fmla="*/ 5 h 18"/>
                <a:gd name="T84" fmla="*/ 4 w 21"/>
                <a:gd name="T85" fmla="*/ 6 h 18"/>
                <a:gd name="T86" fmla="*/ 4 w 21"/>
                <a:gd name="T87" fmla="*/ 7 h 18"/>
                <a:gd name="T88" fmla="*/ 2 w 21"/>
                <a:gd name="T89" fmla="*/ 8 h 18"/>
                <a:gd name="T90" fmla="*/ 1 w 21"/>
                <a:gd name="T91" fmla="*/ 8 h 18"/>
                <a:gd name="T92" fmla="*/ 0 w 21"/>
                <a:gd name="T93" fmla="*/ 8 h 18"/>
                <a:gd name="T94" fmla="*/ 2 w 21"/>
                <a:gd name="T95" fmla="*/ 10 h 18"/>
                <a:gd name="T96" fmla="*/ 2 w 21"/>
                <a:gd name="T97" fmla="*/ 11 h 18"/>
                <a:gd name="T98" fmla="*/ 5 w 21"/>
                <a:gd name="T99" fmla="*/ 14 h 18"/>
                <a:gd name="T100" fmla="*/ 7 w 21"/>
                <a:gd name="T10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7" name="Freeform 172"/>
            <p:cNvSpPr/>
            <p:nvPr/>
          </p:nvSpPr>
          <p:spPr bwMode="auto">
            <a:xfrm>
              <a:off x="2420973" y="2862031"/>
              <a:ext cx="142816" cy="61758"/>
            </a:xfrm>
            <a:custGeom>
              <a:avLst/>
              <a:gdLst>
                <a:gd name="T0" fmla="*/ 41 w 111"/>
                <a:gd name="T1" fmla="*/ 48 h 48"/>
                <a:gd name="T2" fmla="*/ 48 w 111"/>
                <a:gd name="T3" fmla="*/ 44 h 48"/>
                <a:gd name="T4" fmla="*/ 48 w 111"/>
                <a:gd name="T5" fmla="*/ 40 h 48"/>
                <a:gd name="T6" fmla="*/ 52 w 111"/>
                <a:gd name="T7" fmla="*/ 37 h 48"/>
                <a:gd name="T8" fmla="*/ 63 w 111"/>
                <a:gd name="T9" fmla="*/ 33 h 48"/>
                <a:gd name="T10" fmla="*/ 63 w 111"/>
                <a:gd name="T11" fmla="*/ 37 h 48"/>
                <a:gd name="T12" fmla="*/ 66 w 111"/>
                <a:gd name="T13" fmla="*/ 33 h 48"/>
                <a:gd name="T14" fmla="*/ 74 w 111"/>
                <a:gd name="T15" fmla="*/ 29 h 48"/>
                <a:gd name="T16" fmla="*/ 78 w 111"/>
                <a:gd name="T17" fmla="*/ 29 h 48"/>
                <a:gd name="T18" fmla="*/ 81 w 111"/>
                <a:gd name="T19" fmla="*/ 26 h 48"/>
                <a:gd name="T20" fmla="*/ 85 w 111"/>
                <a:gd name="T21" fmla="*/ 22 h 48"/>
                <a:gd name="T22" fmla="*/ 85 w 111"/>
                <a:gd name="T23" fmla="*/ 26 h 48"/>
                <a:gd name="T24" fmla="*/ 92 w 111"/>
                <a:gd name="T25" fmla="*/ 26 h 48"/>
                <a:gd name="T26" fmla="*/ 96 w 111"/>
                <a:gd name="T27" fmla="*/ 22 h 48"/>
                <a:gd name="T28" fmla="*/ 100 w 111"/>
                <a:gd name="T29" fmla="*/ 18 h 48"/>
                <a:gd name="T30" fmla="*/ 104 w 111"/>
                <a:gd name="T31" fmla="*/ 18 h 48"/>
                <a:gd name="T32" fmla="*/ 104 w 111"/>
                <a:gd name="T33" fmla="*/ 18 h 48"/>
                <a:gd name="T34" fmla="*/ 111 w 111"/>
                <a:gd name="T35" fmla="*/ 18 h 48"/>
                <a:gd name="T36" fmla="*/ 111 w 111"/>
                <a:gd name="T37" fmla="*/ 14 h 48"/>
                <a:gd name="T38" fmla="*/ 104 w 111"/>
                <a:gd name="T39" fmla="*/ 11 h 48"/>
                <a:gd name="T40" fmla="*/ 104 w 111"/>
                <a:gd name="T41" fmla="*/ 14 h 48"/>
                <a:gd name="T42" fmla="*/ 96 w 111"/>
                <a:gd name="T43" fmla="*/ 14 h 48"/>
                <a:gd name="T44" fmla="*/ 89 w 111"/>
                <a:gd name="T45" fmla="*/ 11 h 48"/>
                <a:gd name="T46" fmla="*/ 89 w 111"/>
                <a:gd name="T47" fmla="*/ 11 h 48"/>
                <a:gd name="T48" fmla="*/ 89 w 111"/>
                <a:gd name="T49" fmla="*/ 7 h 48"/>
                <a:gd name="T50" fmla="*/ 96 w 111"/>
                <a:gd name="T51" fmla="*/ 7 h 48"/>
                <a:gd name="T52" fmla="*/ 100 w 111"/>
                <a:gd name="T53" fmla="*/ 11 h 48"/>
                <a:gd name="T54" fmla="*/ 92 w 111"/>
                <a:gd name="T55" fmla="*/ 7 h 48"/>
                <a:gd name="T56" fmla="*/ 89 w 111"/>
                <a:gd name="T57" fmla="*/ 7 h 48"/>
                <a:gd name="T58" fmla="*/ 85 w 111"/>
                <a:gd name="T59" fmla="*/ 7 h 48"/>
                <a:gd name="T60" fmla="*/ 74 w 111"/>
                <a:gd name="T61" fmla="*/ 3 h 48"/>
                <a:gd name="T62" fmla="*/ 63 w 111"/>
                <a:gd name="T63" fmla="*/ 0 h 48"/>
                <a:gd name="T64" fmla="*/ 59 w 111"/>
                <a:gd name="T65" fmla="*/ 3 h 48"/>
                <a:gd name="T66" fmla="*/ 59 w 111"/>
                <a:gd name="T67" fmla="*/ 3 h 48"/>
                <a:gd name="T68" fmla="*/ 55 w 111"/>
                <a:gd name="T69" fmla="*/ 3 h 48"/>
                <a:gd name="T70" fmla="*/ 41 w 111"/>
                <a:gd name="T71" fmla="*/ 3 h 48"/>
                <a:gd name="T72" fmla="*/ 29 w 111"/>
                <a:gd name="T73" fmla="*/ 7 h 48"/>
                <a:gd name="T74" fmla="*/ 26 w 111"/>
                <a:gd name="T75" fmla="*/ 7 h 48"/>
                <a:gd name="T76" fmla="*/ 22 w 111"/>
                <a:gd name="T77" fmla="*/ 11 h 48"/>
                <a:gd name="T78" fmla="*/ 15 w 111"/>
                <a:gd name="T79" fmla="*/ 14 h 48"/>
                <a:gd name="T80" fmla="*/ 7 w 111"/>
                <a:gd name="T81" fmla="*/ 18 h 48"/>
                <a:gd name="T82" fmla="*/ 7 w 111"/>
                <a:gd name="T83" fmla="*/ 26 h 48"/>
                <a:gd name="T84" fmla="*/ 4 w 111"/>
                <a:gd name="T85" fmla="*/ 29 h 48"/>
                <a:gd name="T86" fmla="*/ 4 w 111"/>
                <a:gd name="T87" fmla="*/ 29 h 48"/>
                <a:gd name="T88" fmla="*/ 4 w 111"/>
                <a:gd name="T89" fmla="*/ 40 h 48"/>
                <a:gd name="T90" fmla="*/ 11 w 111"/>
                <a:gd name="T91" fmla="*/ 44 h 48"/>
                <a:gd name="T92" fmla="*/ 15 w 111"/>
                <a:gd name="T93" fmla="*/ 44 h 48"/>
                <a:gd name="T94" fmla="*/ 15 w 111"/>
                <a:gd name="T95" fmla="*/ 44 h 48"/>
                <a:gd name="T96" fmla="*/ 18 w 111"/>
                <a:gd name="T97" fmla="*/ 48 h 48"/>
                <a:gd name="T98" fmla="*/ 29 w 111"/>
                <a:gd name="T99" fmla="*/ 48 h 48"/>
                <a:gd name="T100" fmla="*/ 29 w 111"/>
                <a:gd name="T101" fmla="*/ 44 h 48"/>
                <a:gd name="T102" fmla="*/ 33 w 111"/>
                <a:gd name="T103" fmla="*/ 44 h 48"/>
                <a:gd name="T104" fmla="*/ 37 w 111"/>
                <a:gd name="T105" fmla="*/ 44 h 48"/>
                <a:gd name="T106" fmla="*/ 37 w 111"/>
                <a:gd name="T107" fmla="*/ 44 h 48"/>
                <a:gd name="T108" fmla="*/ 37 w 111"/>
                <a:gd name="T10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1" h="48">
                  <a:moveTo>
                    <a:pt x="37" y="48"/>
                  </a:moveTo>
                  <a:lnTo>
                    <a:pt x="41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7"/>
                  </a:lnTo>
                  <a:lnTo>
                    <a:pt x="52" y="37"/>
                  </a:lnTo>
                  <a:lnTo>
                    <a:pt x="55" y="33"/>
                  </a:lnTo>
                  <a:lnTo>
                    <a:pt x="63" y="33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66" y="37"/>
                  </a:lnTo>
                  <a:lnTo>
                    <a:pt x="66" y="33"/>
                  </a:lnTo>
                  <a:lnTo>
                    <a:pt x="70" y="33"/>
                  </a:lnTo>
                  <a:lnTo>
                    <a:pt x="74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6"/>
                  </a:lnTo>
                  <a:lnTo>
                    <a:pt x="89" y="22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11" y="18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0" y="11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96" y="14"/>
                  </a:lnTo>
                  <a:lnTo>
                    <a:pt x="92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89" y="7"/>
                  </a:lnTo>
                  <a:lnTo>
                    <a:pt x="92" y="7"/>
                  </a:lnTo>
                  <a:lnTo>
                    <a:pt x="96" y="7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96" y="7"/>
                  </a:lnTo>
                  <a:lnTo>
                    <a:pt x="92" y="7"/>
                  </a:lnTo>
                  <a:lnTo>
                    <a:pt x="89" y="3"/>
                  </a:lnTo>
                  <a:lnTo>
                    <a:pt x="89" y="7"/>
                  </a:lnTo>
                  <a:lnTo>
                    <a:pt x="85" y="3"/>
                  </a:lnTo>
                  <a:lnTo>
                    <a:pt x="85" y="7"/>
                  </a:lnTo>
                  <a:lnTo>
                    <a:pt x="81" y="7"/>
                  </a:lnTo>
                  <a:lnTo>
                    <a:pt x="74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3"/>
                  </a:lnTo>
                  <a:lnTo>
                    <a:pt x="63" y="3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48" y="3"/>
                  </a:lnTo>
                  <a:lnTo>
                    <a:pt x="41" y="3"/>
                  </a:lnTo>
                  <a:lnTo>
                    <a:pt x="33" y="3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18" y="14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9" y="48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8" name="Freeform 173"/>
            <p:cNvSpPr/>
            <p:nvPr/>
          </p:nvSpPr>
          <p:spPr bwMode="auto">
            <a:xfrm>
              <a:off x="2410678" y="2895484"/>
              <a:ext cx="52752" cy="28306"/>
            </a:xfrm>
            <a:custGeom>
              <a:avLst/>
              <a:gdLst>
                <a:gd name="T0" fmla="*/ 15 w 41"/>
                <a:gd name="T1" fmla="*/ 0 h 22"/>
                <a:gd name="T2" fmla="*/ 19 w 41"/>
                <a:gd name="T3" fmla="*/ 0 h 22"/>
                <a:gd name="T4" fmla="*/ 19 w 41"/>
                <a:gd name="T5" fmla="*/ 3 h 22"/>
                <a:gd name="T6" fmla="*/ 19 w 41"/>
                <a:gd name="T7" fmla="*/ 3 h 22"/>
                <a:gd name="T8" fmla="*/ 23 w 41"/>
                <a:gd name="T9" fmla="*/ 3 h 22"/>
                <a:gd name="T10" fmla="*/ 26 w 41"/>
                <a:gd name="T11" fmla="*/ 3 h 22"/>
                <a:gd name="T12" fmla="*/ 26 w 41"/>
                <a:gd name="T13" fmla="*/ 3 h 22"/>
                <a:gd name="T14" fmla="*/ 30 w 41"/>
                <a:gd name="T15" fmla="*/ 7 h 22"/>
                <a:gd name="T16" fmla="*/ 30 w 41"/>
                <a:gd name="T17" fmla="*/ 7 h 22"/>
                <a:gd name="T18" fmla="*/ 34 w 41"/>
                <a:gd name="T19" fmla="*/ 11 h 22"/>
                <a:gd name="T20" fmla="*/ 34 w 41"/>
                <a:gd name="T21" fmla="*/ 7 h 22"/>
                <a:gd name="T22" fmla="*/ 34 w 41"/>
                <a:gd name="T23" fmla="*/ 7 h 22"/>
                <a:gd name="T24" fmla="*/ 37 w 41"/>
                <a:gd name="T25" fmla="*/ 7 h 22"/>
                <a:gd name="T26" fmla="*/ 37 w 41"/>
                <a:gd name="T27" fmla="*/ 7 h 22"/>
                <a:gd name="T28" fmla="*/ 41 w 41"/>
                <a:gd name="T29" fmla="*/ 7 h 22"/>
                <a:gd name="T30" fmla="*/ 41 w 41"/>
                <a:gd name="T31" fmla="*/ 11 h 22"/>
                <a:gd name="T32" fmla="*/ 41 w 41"/>
                <a:gd name="T33" fmla="*/ 11 h 22"/>
                <a:gd name="T34" fmla="*/ 41 w 41"/>
                <a:gd name="T35" fmla="*/ 14 h 22"/>
                <a:gd name="T36" fmla="*/ 37 w 41"/>
                <a:gd name="T37" fmla="*/ 14 h 22"/>
                <a:gd name="T38" fmla="*/ 41 w 41"/>
                <a:gd name="T39" fmla="*/ 18 h 22"/>
                <a:gd name="T40" fmla="*/ 37 w 41"/>
                <a:gd name="T41" fmla="*/ 18 h 22"/>
                <a:gd name="T42" fmla="*/ 41 w 41"/>
                <a:gd name="T43" fmla="*/ 18 h 22"/>
                <a:gd name="T44" fmla="*/ 37 w 41"/>
                <a:gd name="T45" fmla="*/ 22 h 22"/>
                <a:gd name="T46" fmla="*/ 30 w 41"/>
                <a:gd name="T47" fmla="*/ 22 h 22"/>
                <a:gd name="T48" fmla="*/ 26 w 41"/>
                <a:gd name="T49" fmla="*/ 22 h 22"/>
                <a:gd name="T50" fmla="*/ 26 w 41"/>
                <a:gd name="T51" fmla="*/ 18 h 22"/>
                <a:gd name="T52" fmla="*/ 23 w 41"/>
                <a:gd name="T53" fmla="*/ 18 h 22"/>
                <a:gd name="T54" fmla="*/ 23 w 41"/>
                <a:gd name="T55" fmla="*/ 18 h 22"/>
                <a:gd name="T56" fmla="*/ 23 w 41"/>
                <a:gd name="T57" fmla="*/ 18 h 22"/>
                <a:gd name="T58" fmla="*/ 23 w 41"/>
                <a:gd name="T59" fmla="*/ 22 h 22"/>
                <a:gd name="T60" fmla="*/ 19 w 41"/>
                <a:gd name="T61" fmla="*/ 18 h 22"/>
                <a:gd name="T62" fmla="*/ 12 w 41"/>
                <a:gd name="T63" fmla="*/ 14 h 22"/>
                <a:gd name="T64" fmla="*/ 12 w 41"/>
                <a:gd name="T65" fmla="*/ 14 h 22"/>
                <a:gd name="T66" fmla="*/ 8 w 41"/>
                <a:gd name="T67" fmla="*/ 14 h 22"/>
                <a:gd name="T68" fmla="*/ 4 w 41"/>
                <a:gd name="T69" fmla="*/ 14 h 22"/>
                <a:gd name="T70" fmla="*/ 0 w 41"/>
                <a:gd name="T71" fmla="*/ 14 h 22"/>
                <a:gd name="T72" fmla="*/ 0 w 41"/>
                <a:gd name="T73" fmla="*/ 11 h 22"/>
                <a:gd name="T74" fmla="*/ 0 w 41"/>
                <a:gd name="T75" fmla="*/ 11 h 22"/>
                <a:gd name="T76" fmla="*/ 0 w 41"/>
                <a:gd name="T77" fmla="*/ 11 h 22"/>
                <a:gd name="T78" fmla="*/ 4 w 41"/>
                <a:gd name="T79" fmla="*/ 7 h 22"/>
                <a:gd name="T80" fmla="*/ 8 w 41"/>
                <a:gd name="T81" fmla="*/ 7 h 22"/>
                <a:gd name="T82" fmla="*/ 12 w 41"/>
                <a:gd name="T83" fmla="*/ 3 h 22"/>
                <a:gd name="T84" fmla="*/ 12 w 41"/>
                <a:gd name="T85" fmla="*/ 3 h 22"/>
                <a:gd name="T86" fmla="*/ 15 w 41"/>
                <a:gd name="T8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22">
                  <a:moveTo>
                    <a:pt x="15" y="0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37" y="18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22"/>
                  </a:lnTo>
                  <a:lnTo>
                    <a:pt x="19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9" name="Freeform 174"/>
            <p:cNvSpPr/>
            <p:nvPr/>
          </p:nvSpPr>
          <p:spPr bwMode="auto">
            <a:xfrm>
              <a:off x="2435126" y="2818286"/>
              <a:ext cx="23159" cy="47606"/>
            </a:xfrm>
            <a:custGeom>
              <a:avLst/>
              <a:gdLst>
                <a:gd name="T0" fmla="*/ 0 w 18"/>
                <a:gd name="T1" fmla="*/ 8 h 37"/>
                <a:gd name="T2" fmla="*/ 0 w 18"/>
                <a:gd name="T3" fmla="*/ 8 h 37"/>
                <a:gd name="T4" fmla="*/ 0 w 18"/>
                <a:gd name="T5" fmla="*/ 8 h 37"/>
                <a:gd name="T6" fmla="*/ 0 w 18"/>
                <a:gd name="T7" fmla="*/ 4 h 37"/>
                <a:gd name="T8" fmla="*/ 4 w 18"/>
                <a:gd name="T9" fmla="*/ 4 h 37"/>
                <a:gd name="T10" fmla="*/ 4 w 18"/>
                <a:gd name="T11" fmla="*/ 8 h 37"/>
                <a:gd name="T12" fmla="*/ 4 w 18"/>
                <a:gd name="T13" fmla="*/ 8 h 37"/>
                <a:gd name="T14" fmla="*/ 4 w 18"/>
                <a:gd name="T15" fmla="*/ 8 h 37"/>
                <a:gd name="T16" fmla="*/ 7 w 18"/>
                <a:gd name="T17" fmla="*/ 8 h 37"/>
                <a:gd name="T18" fmla="*/ 7 w 18"/>
                <a:gd name="T19" fmla="*/ 4 h 37"/>
                <a:gd name="T20" fmla="*/ 7 w 18"/>
                <a:gd name="T21" fmla="*/ 4 h 37"/>
                <a:gd name="T22" fmla="*/ 11 w 18"/>
                <a:gd name="T23" fmla="*/ 0 h 37"/>
                <a:gd name="T24" fmla="*/ 11 w 18"/>
                <a:gd name="T25" fmla="*/ 0 h 37"/>
                <a:gd name="T26" fmla="*/ 11 w 18"/>
                <a:gd name="T27" fmla="*/ 0 h 37"/>
                <a:gd name="T28" fmla="*/ 15 w 18"/>
                <a:gd name="T29" fmla="*/ 0 h 37"/>
                <a:gd name="T30" fmla="*/ 15 w 18"/>
                <a:gd name="T31" fmla="*/ 0 h 37"/>
                <a:gd name="T32" fmla="*/ 15 w 18"/>
                <a:gd name="T33" fmla="*/ 0 h 37"/>
                <a:gd name="T34" fmla="*/ 18 w 18"/>
                <a:gd name="T35" fmla="*/ 0 h 37"/>
                <a:gd name="T36" fmla="*/ 18 w 18"/>
                <a:gd name="T37" fmla="*/ 0 h 37"/>
                <a:gd name="T38" fmla="*/ 18 w 18"/>
                <a:gd name="T39" fmla="*/ 0 h 37"/>
                <a:gd name="T40" fmla="*/ 18 w 18"/>
                <a:gd name="T41" fmla="*/ 8 h 37"/>
                <a:gd name="T42" fmla="*/ 15 w 18"/>
                <a:gd name="T43" fmla="*/ 11 h 37"/>
                <a:gd name="T44" fmla="*/ 15 w 18"/>
                <a:gd name="T45" fmla="*/ 15 h 37"/>
                <a:gd name="T46" fmla="*/ 15 w 18"/>
                <a:gd name="T47" fmla="*/ 19 h 37"/>
                <a:gd name="T48" fmla="*/ 15 w 18"/>
                <a:gd name="T49" fmla="*/ 22 h 37"/>
                <a:gd name="T50" fmla="*/ 15 w 18"/>
                <a:gd name="T51" fmla="*/ 26 h 37"/>
                <a:gd name="T52" fmla="*/ 11 w 18"/>
                <a:gd name="T53" fmla="*/ 34 h 37"/>
                <a:gd name="T54" fmla="*/ 7 w 18"/>
                <a:gd name="T55" fmla="*/ 30 h 37"/>
                <a:gd name="T56" fmla="*/ 4 w 18"/>
                <a:gd name="T57" fmla="*/ 34 h 37"/>
                <a:gd name="T58" fmla="*/ 4 w 18"/>
                <a:gd name="T59" fmla="*/ 37 h 37"/>
                <a:gd name="T60" fmla="*/ 4 w 18"/>
                <a:gd name="T61" fmla="*/ 37 h 37"/>
                <a:gd name="T62" fmla="*/ 4 w 18"/>
                <a:gd name="T63" fmla="*/ 37 h 37"/>
                <a:gd name="T64" fmla="*/ 0 w 18"/>
                <a:gd name="T65" fmla="*/ 37 h 37"/>
                <a:gd name="T66" fmla="*/ 0 w 18"/>
                <a:gd name="T67" fmla="*/ 37 h 37"/>
                <a:gd name="T68" fmla="*/ 0 w 18"/>
                <a:gd name="T69" fmla="*/ 8 h 37"/>
                <a:gd name="T70" fmla="*/ 0 w 18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37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5" y="26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3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0" name="Freeform 175"/>
            <p:cNvSpPr/>
            <p:nvPr/>
          </p:nvSpPr>
          <p:spPr bwMode="auto">
            <a:xfrm>
              <a:off x="2368222" y="2828579"/>
              <a:ext cx="86205" cy="81058"/>
            </a:xfrm>
            <a:custGeom>
              <a:avLst/>
              <a:gdLst>
                <a:gd name="T0" fmla="*/ 33 w 67"/>
                <a:gd name="T1" fmla="*/ 63 h 63"/>
                <a:gd name="T2" fmla="*/ 33 w 67"/>
                <a:gd name="T3" fmla="*/ 63 h 63"/>
                <a:gd name="T4" fmla="*/ 33 w 67"/>
                <a:gd name="T5" fmla="*/ 63 h 63"/>
                <a:gd name="T6" fmla="*/ 37 w 67"/>
                <a:gd name="T7" fmla="*/ 59 h 63"/>
                <a:gd name="T8" fmla="*/ 41 w 67"/>
                <a:gd name="T9" fmla="*/ 59 h 63"/>
                <a:gd name="T10" fmla="*/ 45 w 67"/>
                <a:gd name="T11" fmla="*/ 55 h 63"/>
                <a:gd name="T12" fmla="*/ 45 w 67"/>
                <a:gd name="T13" fmla="*/ 55 h 63"/>
                <a:gd name="T14" fmla="*/ 48 w 67"/>
                <a:gd name="T15" fmla="*/ 52 h 63"/>
                <a:gd name="T16" fmla="*/ 52 w 67"/>
                <a:gd name="T17" fmla="*/ 48 h 63"/>
                <a:gd name="T18" fmla="*/ 48 w 67"/>
                <a:gd name="T19" fmla="*/ 44 h 63"/>
                <a:gd name="T20" fmla="*/ 52 w 67"/>
                <a:gd name="T21" fmla="*/ 44 h 63"/>
                <a:gd name="T22" fmla="*/ 56 w 67"/>
                <a:gd name="T23" fmla="*/ 40 h 63"/>
                <a:gd name="T24" fmla="*/ 59 w 67"/>
                <a:gd name="T25" fmla="*/ 40 h 63"/>
                <a:gd name="T26" fmla="*/ 63 w 67"/>
                <a:gd name="T27" fmla="*/ 37 h 63"/>
                <a:gd name="T28" fmla="*/ 63 w 67"/>
                <a:gd name="T29" fmla="*/ 33 h 63"/>
                <a:gd name="T30" fmla="*/ 67 w 67"/>
                <a:gd name="T31" fmla="*/ 33 h 63"/>
                <a:gd name="T32" fmla="*/ 67 w 67"/>
                <a:gd name="T33" fmla="*/ 33 h 63"/>
                <a:gd name="T34" fmla="*/ 67 w 67"/>
                <a:gd name="T35" fmla="*/ 29 h 63"/>
                <a:gd name="T36" fmla="*/ 63 w 67"/>
                <a:gd name="T37" fmla="*/ 29 h 63"/>
                <a:gd name="T38" fmla="*/ 63 w 67"/>
                <a:gd name="T39" fmla="*/ 33 h 63"/>
                <a:gd name="T40" fmla="*/ 59 w 67"/>
                <a:gd name="T41" fmla="*/ 29 h 63"/>
                <a:gd name="T42" fmla="*/ 56 w 67"/>
                <a:gd name="T43" fmla="*/ 29 h 63"/>
                <a:gd name="T44" fmla="*/ 56 w 67"/>
                <a:gd name="T45" fmla="*/ 29 h 63"/>
                <a:gd name="T46" fmla="*/ 56 w 67"/>
                <a:gd name="T47" fmla="*/ 29 h 63"/>
                <a:gd name="T48" fmla="*/ 52 w 67"/>
                <a:gd name="T49" fmla="*/ 29 h 63"/>
                <a:gd name="T50" fmla="*/ 52 w 67"/>
                <a:gd name="T51" fmla="*/ 29 h 63"/>
                <a:gd name="T52" fmla="*/ 52 w 67"/>
                <a:gd name="T53" fmla="*/ 0 h 63"/>
                <a:gd name="T54" fmla="*/ 52 w 67"/>
                <a:gd name="T55" fmla="*/ 0 h 63"/>
                <a:gd name="T56" fmla="*/ 22 w 67"/>
                <a:gd name="T57" fmla="*/ 0 h 63"/>
                <a:gd name="T58" fmla="*/ 22 w 67"/>
                <a:gd name="T59" fmla="*/ 7 h 63"/>
                <a:gd name="T60" fmla="*/ 15 w 67"/>
                <a:gd name="T61" fmla="*/ 7 h 63"/>
                <a:gd name="T62" fmla="*/ 19 w 67"/>
                <a:gd name="T63" fmla="*/ 11 h 63"/>
                <a:gd name="T64" fmla="*/ 19 w 67"/>
                <a:gd name="T65" fmla="*/ 11 h 63"/>
                <a:gd name="T66" fmla="*/ 22 w 67"/>
                <a:gd name="T67" fmla="*/ 14 h 63"/>
                <a:gd name="T68" fmla="*/ 22 w 67"/>
                <a:gd name="T69" fmla="*/ 14 h 63"/>
                <a:gd name="T70" fmla="*/ 26 w 67"/>
                <a:gd name="T71" fmla="*/ 14 h 63"/>
                <a:gd name="T72" fmla="*/ 26 w 67"/>
                <a:gd name="T73" fmla="*/ 18 h 63"/>
                <a:gd name="T74" fmla="*/ 26 w 67"/>
                <a:gd name="T75" fmla="*/ 22 h 63"/>
                <a:gd name="T76" fmla="*/ 30 w 67"/>
                <a:gd name="T77" fmla="*/ 22 h 63"/>
                <a:gd name="T78" fmla="*/ 30 w 67"/>
                <a:gd name="T79" fmla="*/ 22 h 63"/>
                <a:gd name="T80" fmla="*/ 33 w 67"/>
                <a:gd name="T81" fmla="*/ 22 h 63"/>
                <a:gd name="T82" fmla="*/ 33 w 67"/>
                <a:gd name="T83" fmla="*/ 26 h 63"/>
                <a:gd name="T84" fmla="*/ 30 w 67"/>
                <a:gd name="T85" fmla="*/ 26 h 63"/>
                <a:gd name="T86" fmla="*/ 11 w 67"/>
                <a:gd name="T87" fmla="*/ 26 h 63"/>
                <a:gd name="T88" fmla="*/ 0 w 67"/>
                <a:gd name="T89" fmla="*/ 40 h 63"/>
                <a:gd name="T90" fmla="*/ 0 w 67"/>
                <a:gd name="T91" fmla="*/ 44 h 63"/>
                <a:gd name="T92" fmla="*/ 0 w 67"/>
                <a:gd name="T93" fmla="*/ 44 h 63"/>
                <a:gd name="T94" fmla="*/ 0 w 67"/>
                <a:gd name="T95" fmla="*/ 44 h 63"/>
                <a:gd name="T96" fmla="*/ 0 w 67"/>
                <a:gd name="T97" fmla="*/ 48 h 63"/>
                <a:gd name="T98" fmla="*/ 4 w 67"/>
                <a:gd name="T99" fmla="*/ 48 h 63"/>
                <a:gd name="T100" fmla="*/ 0 w 67"/>
                <a:gd name="T101" fmla="*/ 48 h 63"/>
                <a:gd name="T102" fmla="*/ 0 w 67"/>
                <a:gd name="T103" fmla="*/ 48 h 63"/>
                <a:gd name="T104" fmla="*/ 0 w 67"/>
                <a:gd name="T105" fmla="*/ 52 h 63"/>
                <a:gd name="T106" fmla="*/ 0 w 67"/>
                <a:gd name="T107" fmla="*/ 52 h 63"/>
                <a:gd name="T108" fmla="*/ 0 w 67"/>
                <a:gd name="T109" fmla="*/ 55 h 63"/>
                <a:gd name="T110" fmla="*/ 4 w 67"/>
                <a:gd name="T111" fmla="*/ 55 h 63"/>
                <a:gd name="T112" fmla="*/ 8 w 67"/>
                <a:gd name="T113" fmla="*/ 55 h 63"/>
                <a:gd name="T114" fmla="*/ 8 w 67"/>
                <a:gd name="T115" fmla="*/ 59 h 63"/>
                <a:gd name="T116" fmla="*/ 19 w 67"/>
                <a:gd name="T117" fmla="*/ 63 h 63"/>
                <a:gd name="T118" fmla="*/ 22 w 67"/>
                <a:gd name="T119" fmla="*/ 63 h 63"/>
                <a:gd name="T120" fmla="*/ 26 w 67"/>
                <a:gd name="T121" fmla="*/ 63 h 63"/>
                <a:gd name="T122" fmla="*/ 33 w 67"/>
                <a:gd name="T12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" h="63">
                  <a:moveTo>
                    <a:pt x="33" y="63"/>
                  </a:moveTo>
                  <a:lnTo>
                    <a:pt x="33" y="63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8" y="52"/>
                  </a:lnTo>
                  <a:lnTo>
                    <a:pt x="52" y="48"/>
                  </a:lnTo>
                  <a:lnTo>
                    <a:pt x="48" y="44"/>
                  </a:lnTo>
                  <a:lnTo>
                    <a:pt x="52" y="44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7" y="33"/>
                  </a:lnTo>
                  <a:lnTo>
                    <a:pt x="67" y="29"/>
                  </a:lnTo>
                  <a:lnTo>
                    <a:pt x="63" y="29"/>
                  </a:lnTo>
                  <a:lnTo>
                    <a:pt x="63" y="33"/>
                  </a:lnTo>
                  <a:lnTo>
                    <a:pt x="59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11" y="26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4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19" y="63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33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1" name="Freeform 176"/>
            <p:cNvSpPr>
              <a:spLocks noEditPoints="1"/>
            </p:cNvSpPr>
            <p:nvPr/>
          </p:nvSpPr>
          <p:spPr bwMode="auto">
            <a:xfrm>
              <a:off x="1892168" y="2488908"/>
              <a:ext cx="604717" cy="406575"/>
            </a:xfrm>
            <a:custGeom>
              <a:avLst/>
              <a:gdLst>
                <a:gd name="T0" fmla="*/ 174 w 470"/>
                <a:gd name="T1" fmla="*/ 30 h 316"/>
                <a:gd name="T2" fmla="*/ 189 w 470"/>
                <a:gd name="T3" fmla="*/ 41 h 316"/>
                <a:gd name="T4" fmla="*/ 196 w 470"/>
                <a:gd name="T5" fmla="*/ 60 h 316"/>
                <a:gd name="T6" fmla="*/ 207 w 470"/>
                <a:gd name="T7" fmla="*/ 71 h 316"/>
                <a:gd name="T8" fmla="*/ 222 w 470"/>
                <a:gd name="T9" fmla="*/ 67 h 316"/>
                <a:gd name="T10" fmla="*/ 244 w 470"/>
                <a:gd name="T11" fmla="*/ 60 h 316"/>
                <a:gd name="T12" fmla="*/ 259 w 470"/>
                <a:gd name="T13" fmla="*/ 78 h 316"/>
                <a:gd name="T14" fmla="*/ 274 w 470"/>
                <a:gd name="T15" fmla="*/ 104 h 316"/>
                <a:gd name="T16" fmla="*/ 292 w 470"/>
                <a:gd name="T17" fmla="*/ 126 h 316"/>
                <a:gd name="T18" fmla="*/ 303 w 470"/>
                <a:gd name="T19" fmla="*/ 134 h 316"/>
                <a:gd name="T20" fmla="*/ 296 w 470"/>
                <a:gd name="T21" fmla="*/ 149 h 316"/>
                <a:gd name="T22" fmla="*/ 289 w 470"/>
                <a:gd name="T23" fmla="*/ 186 h 316"/>
                <a:gd name="T24" fmla="*/ 292 w 470"/>
                <a:gd name="T25" fmla="*/ 212 h 316"/>
                <a:gd name="T26" fmla="*/ 318 w 470"/>
                <a:gd name="T27" fmla="*/ 249 h 316"/>
                <a:gd name="T28" fmla="*/ 355 w 470"/>
                <a:gd name="T29" fmla="*/ 252 h 316"/>
                <a:gd name="T30" fmla="*/ 385 w 470"/>
                <a:gd name="T31" fmla="*/ 256 h 316"/>
                <a:gd name="T32" fmla="*/ 400 w 470"/>
                <a:gd name="T33" fmla="*/ 234 h 316"/>
                <a:gd name="T34" fmla="*/ 440 w 470"/>
                <a:gd name="T35" fmla="*/ 204 h 316"/>
                <a:gd name="T36" fmla="*/ 463 w 470"/>
                <a:gd name="T37" fmla="*/ 219 h 316"/>
                <a:gd name="T38" fmla="*/ 452 w 470"/>
                <a:gd name="T39" fmla="*/ 241 h 316"/>
                <a:gd name="T40" fmla="*/ 444 w 470"/>
                <a:gd name="T41" fmla="*/ 249 h 316"/>
                <a:gd name="T42" fmla="*/ 426 w 470"/>
                <a:gd name="T43" fmla="*/ 264 h 316"/>
                <a:gd name="T44" fmla="*/ 389 w 470"/>
                <a:gd name="T45" fmla="*/ 275 h 316"/>
                <a:gd name="T46" fmla="*/ 381 w 470"/>
                <a:gd name="T47" fmla="*/ 290 h 316"/>
                <a:gd name="T48" fmla="*/ 366 w 470"/>
                <a:gd name="T49" fmla="*/ 312 h 316"/>
                <a:gd name="T50" fmla="*/ 333 w 470"/>
                <a:gd name="T51" fmla="*/ 290 h 316"/>
                <a:gd name="T52" fmla="*/ 333 w 470"/>
                <a:gd name="T53" fmla="*/ 290 h 316"/>
                <a:gd name="T54" fmla="*/ 329 w 470"/>
                <a:gd name="T55" fmla="*/ 290 h 316"/>
                <a:gd name="T56" fmla="*/ 274 w 470"/>
                <a:gd name="T57" fmla="*/ 290 h 316"/>
                <a:gd name="T58" fmla="*/ 237 w 470"/>
                <a:gd name="T59" fmla="*/ 275 h 316"/>
                <a:gd name="T60" fmla="*/ 196 w 470"/>
                <a:gd name="T61" fmla="*/ 256 h 316"/>
                <a:gd name="T62" fmla="*/ 170 w 470"/>
                <a:gd name="T63" fmla="*/ 241 h 316"/>
                <a:gd name="T64" fmla="*/ 163 w 470"/>
                <a:gd name="T65" fmla="*/ 219 h 316"/>
                <a:gd name="T66" fmla="*/ 159 w 470"/>
                <a:gd name="T67" fmla="*/ 189 h 316"/>
                <a:gd name="T68" fmla="*/ 126 w 470"/>
                <a:gd name="T69" fmla="*/ 149 h 316"/>
                <a:gd name="T70" fmla="*/ 107 w 470"/>
                <a:gd name="T71" fmla="*/ 130 h 316"/>
                <a:gd name="T72" fmla="*/ 111 w 470"/>
                <a:gd name="T73" fmla="*/ 115 h 316"/>
                <a:gd name="T74" fmla="*/ 92 w 470"/>
                <a:gd name="T75" fmla="*/ 93 h 316"/>
                <a:gd name="T76" fmla="*/ 74 w 470"/>
                <a:gd name="T77" fmla="*/ 78 h 316"/>
                <a:gd name="T78" fmla="*/ 63 w 470"/>
                <a:gd name="T79" fmla="*/ 52 h 316"/>
                <a:gd name="T80" fmla="*/ 52 w 470"/>
                <a:gd name="T81" fmla="*/ 26 h 316"/>
                <a:gd name="T82" fmla="*/ 33 w 470"/>
                <a:gd name="T83" fmla="*/ 30 h 316"/>
                <a:gd name="T84" fmla="*/ 44 w 470"/>
                <a:gd name="T85" fmla="*/ 67 h 316"/>
                <a:gd name="T86" fmla="*/ 63 w 470"/>
                <a:gd name="T87" fmla="*/ 93 h 316"/>
                <a:gd name="T88" fmla="*/ 70 w 470"/>
                <a:gd name="T89" fmla="*/ 108 h 316"/>
                <a:gd name="T90" fmla="*/ 81 w 470"/>
                <a:gd name="T91" fmla="*/ 137 h 316"/>
                <a:gd name="T92" fmla="*/ 89 w 470"/>
                <a:gd name="T93" fmla="*/ 152 h 316"/>
                <a:gd name="T94" fmla="*/ 92 w 470"/>
                <a:gd name="T95" fmla="*/ 178 h 316"/>
                <a:gd name="T96" fmla="*/ 70 w 470"/>
                <a:gd name="T97" fmla="*/ 152 h 316"/>
                <a:gd name="T98" fmla="*/ 59 w 470"/>
                <a:gd name="T99" fmla="*/ 119 h 316"/>
                <a:gd name="T100" fmla="*/ 41 w 470"/>
                <a:gd name="T101" fmla="*/ 104 h 316"/>
                <a:gd name="T102" fmla="*/ 26 w 470"/>
                <a:gd name="T103" fmla="*/ 89 h 316"/>
                <a:gd name="T104" fmla="*/ 37 w 470"/>
                <a:gd name="T105" fmla="*/ 82 h 316"/>
                <a:gd name="T106" fmla="*/ 15 w 470"/>
                <a:gd name="T107" fmla="*/ 56 h 316"/>
                <a:gd name="T108" fmla="*/ 11 w 470"/>
                <a:gd name="T109" fmla="*/ 26 h 316"/>
                <a:gd name="T110" fmla="*/ 85 w 470"/>
                <a:gd name="T111" fmla="*/ 141 h 316"/>
                <a:gd name="T112" fmla="*/ 89 w 470"/>
                <a:gd name="T113" fmla="*/ 149 h 316"/>
                <a:gd name="T114" fmla="*/ 296 w 470"/>
                <a:gd name="T115" fmla="*/ 14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0" h="316">
                  <a:moveTo>
                    <a:pt x="0" y="0"/>
                  </a:moveTo>
                  <a:lnTo>
                    <a:pt x="37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96" y="26"/>
                  </a:lnTo>
                  <a:lnTo>
                    <a:pt x="141" y="26"/>
                  </a:lnTo>
                  <a:lnTo>
                    <a:pt x="141" y="22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81" y="34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81" y="37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89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9" y="56"/>
                  </a:lnTo>
                  <a:lnTo>
                    <a:pt x="192" y="60"/>
                  </a:lnTo>
                  <a:lnTo>
                    <a:pt x="196" y="60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3"/>
                  </a:lnTo>
                  <a:lnTo>
                    <a:pt x="200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3" y="67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11" y="71"/>
                  </a:lnTo>
                  <a:lnTo>
                    <a:pt x="215" y="74"/>
                  </a:lnTo>
                  <a:lnTo>
                    <a:pt x="215" y="74"/>
                  </a:lnTo>
                  <a:lnTo>
                    <a:pt x="218" y="74"/>
                  </a:lnTo>
                  <a:lnTo>
                    <a:pt x="218" y="74"/>
                  </a:lnTo>
                  <a:lnTo>
                    <a:pt x="218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71"/>
                  </a:lnTo>
                  <a:lnTo>
                    <a:pt x="222" y="67"/>
                  </a:lnTo>
                  <a:lnTo>
                    <a:pt x="226" y="67"/>
                  </a:lnTo>
                  <a:lnTo>
                    <a:pt x="226" y="63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3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48" y="63"/>
                  </a:lnTo>
                  <a:lnTo>
                    <a:pt x="252" y="63"/>
                  </a:lnTo>
                  <a:lnTo>
                    <a:pt x="255" y="67"/>
                  </a:lnTo>
                  <a:lnTo>
                    <a:pt x="255" y="71"/>
                  </a:lnTo>
                  <a:lnTo>
                    <a:pt x="259" y="74"/>
                  </a:lnTo>
                  <a:lnTo>
                    <a:pt x="259" y="74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59" y="82"/>
                  </a:lnTo>
                  <a:lnTo>
                    <a:pt x="263" y="82"/>
                  </a:lnTo>
                  <a:lnTo>
                    <a:pt x="263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70" y="93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4" y="100"/>
                  </a:lnTo>
                  <a:lnTo>
                    <a:pt x="274" y="104"/>
                  </a:lnTo>
                  <a:lnTo>
                    <a:pt x="274" y="104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8" y="115"/>
                  </a:lnTo>
                  <a:lnTo>
                    <a:pt x="278" y="119"/>
                  </a:lnTo>
                  <a:lnTo>
                    <a:pt x="278" y="123"/>
                  </a:lnTo>
                  <a:lnTo>
                    <a:pt x="278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5" y="123"/>
                  </a:lnTo>
                  <a:lnTo>
                    <a:pt x="285" y="126"/>
                  </a:lnTo>
                  <a:lnTo>
                    <a:pt x="292" y="126"/>
                  </a:lnTo>
                  <a:lnTo>
                    <a:pt x="296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34"/>
                  </a:lnTo>
                  <a:lnTo>
                    <a:pt x="303" y="130"/>
                  </a:lnTo>
                  <a:lnTo>
                    <a:pt x="303" y="126"/>
                  </a:lnTo>
                  <a:lnTo>
                    <a:pt x="307" y="126"/>
                  </a:lnTo>
                  <a:lnTo>
                    <a:pt x="307" y="126"/>
                  </a:lnTo>
                  <a:lnTo>
                    <a:pt x="303" y="130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0" y="137"/>
                  </a:lnTo>
                  <a:lnTo>
                    <a:pt x="300" y="141"/>
                  </a:lnTo>
                  <a:lnTo>
                    <a:pt x="296" y="141"/>
                  </a:lnTo>
                  <a:lnTo>
                    <a:pt x="300" y="141"/>
                  </a:lnTo>
                  <a:lnTo>
                    <a:pt x="300" y="137"/>
                  </a:lnTo>
                  <a:lnTo>
                    <a:pt x="296" y="137"/>
                  </a:lnTo>
                  <a:lnTo>
                    <a:pt x="296" y="141"/>
                  </a:lnTo>
                  <a:lnTo>
                    <a:pt x="292" y="145"/>
                  </a:lnTo>
                  <a:lnTo>
                    <a:pt x="296" y="145"/>
                  </a:lnTo>
                  <a:lnTo>
                    <a:pt x="296" y="149"/>
                  </a:lnTo>
                  <a:lnTo>
                    <a:pt x="296" y="152"/>
                  </a:lnTo>
                  <a:lnTo>
                    <a:pt x="292" y="152"/>
                  </a:lnTo>
                  <a:lnTo>
                    <a:pt x="292" y="156"/>
                  </a:lnTo>
                  <a:lnTo>
                    <a:pt x="292" y="156"/>
                  </a:lnTo>
                  <a:lnTo>
                    <a:pt x="292" y="160"/>
                  </a:lnTo>
                  <a:lnTo>
                    <a:pt x="292" y="160"/>
                  </a:lnTo>
                  <a:lnTo>
                    <a:pt x="292" y="167"/>
                  </a:lnTo>
                  <a:lnTo>
                    <a:pt x="292" y="175"/>
                  </a:lnTo>
                  <a:lnTo>
                    <a:pt x="292" y="182"/>
                  </a:lnTo>
                  <a:lnTo>
                    <a:pt x="289" y="182"/>
                  </a:lnTo>
                  <a:lnTo>
                    <a:pt x="289" y="186"/>
                  </a:lnTo>
                  <a:lnTo>
                    <a:pt x="289" y="193"/>
                  </a:lnTo>
                  <a:lnTo>
                    <a:pt x="289" y="193"/>
                  </a:lnTo>
                  <a:lnTo>
                    <a:pt x="296" y="201"/>
                  </a:lnTo>
                  <a:lnTo>
                    <a:pt x="296" y="204"/>
                  </a:lnTo>
                  <a:lnTo>
                    <a:pt x="292" y="208"/>
                  </a:lnTo>
                  <a:lnTo>
                    <a:pt x="292" y="201"/>
                  </a:lnTo>
                  <a:lnTo>
                    <a:pt x="289" y="197"/>
                  </a:lnTo>
                  <a:lnTo>
                    <a:pt x="289" y="201"/>
                  </a:lnTo>
                  <a:lnTo>
                    <a:pt x="292" y="201"/>
                  </a:lnTo>
                  <a:lnTo>
                    <a:pt x="292" y="208"/>
                  </a:lnTo>
                  <a:lnTo>
                    <a:pt x="292" y="212"/>
                  </a:lnTo>
                  <a:lnTo>
                    <a:pt x="292" y="212"/>
                  </a:lnTo>
                  <a:lnTo>
                    <a:pt x="296" y="215"/>
                  </a:lnTo>
                  <a:lnTo>
                    <a:pt x="296" y="219"/>
                  </a:lnTo>
                  <a:lnTo>
                    <a:pt x="303" y="226"/>
                  </a:lnTo>
                  <a:lnTo>
                    <a:pt x="307" y="230"/>
                  </a:lnTo>
                  <a:lnTo>
                    <a:pt x="307" y="234"/>
                  </a:lnTo>
                  <a:lnTo>
                    <a:pt x="307" y="238"/>
                  </a:lnTo>
                  <a:lnTo>
                    <a:pt x="311" y="238"/>
                  </a:lnTo>
                  <a:lnTo>
                    <a:pt x="315" y="245"/>
                  </a:lnTo>
                  <a:lnTo>
                    <a:pt x="318" y="249"/>
                  </a:lnTo>
                  <a:lnTo>
                    <a:pt x="318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9" y="249"/>
                  </a:lnTo>
                  <a:lnTo>
                    <a:pt x="333" y="256"/>
                  </a:lnTo>
                  <a:lnTo>
                    <a:pt x="337" y="260"/>
                  </a:lnTo>
                  <a:lnTo>
                    <a:pt x="340" y="256"/>
                  </a:lnTo>
                  <a:lnTo>
                    <a:pt x="344" y="256"/>
                  </a:lnTo>
                  <a:lnTo>
                    <a:pt x="348" y="256"/>
                  </a:lnTo>
                  <a:lnTo>
                    <a:pt x="348" y="256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63" y="252"/>
                  </a:lnTo>
                  <a:lnTo>
                    <a:pt x="366" y="252"/>
                  </a:lnTo>
                  <a:lnTo>
                    <a:pt x="370" y="249"/>
                  </a:lnTo>
                  <a:lnTo>
                    <a:pt x="374" y="249"/>
                  </a:lnTo>
                  <a:lnTo>
                    <a:pt x="378" y="252"/>
                  </a:lnTo>
                  <a:lnTo>
                    <a:pt x="378" y="249"/>
                  </a:lnTo>
                  <a:lnTo>
                    <a:pt x="381" y="249"/>
                  </a:lnTo>
                  <a:lnTo>
                    <a:pt x="378" y="252"/>
                  </a:lnTo>
                  <a:lnTo>
                    <a:pt x="378" y="252"/>
                  </a:lnTo>
                  <a:lnTo>
                    <a:pt x="381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5" y="256"/>
                  </a:lnTo>
                  <a:lnTo>
                    <a:pt x="389" y="252"/>
                  </a:lnTo>
                  <a:lnTo>
                    <a:pt x="389" y="249"/>
                  </a:lnTo>
                  <a:lnTo>
                    <a:pt x="392" y="245"/>
                  </a:lnTo>
                  <a:lnTo>
                    <a:pt x="389" y="249"/>
                  </a:lnTo>
                  <a:lnTo>
                    <a:pt x="389" y="245"/>
                  </a:lnTo>
                  <a:lnTo>
                    <a:pt x="396" y="241"/>
                  </a:lnTo>
                  <a:lnTo>
                    <a:pt x="396" y="241"/>
                  </a:lnTo>
                  <a:lnTo>
                    <a:pt x="400" y="238"/>
                  </a:lnTo>
                  <a:lnTo>
                    <a:pt x="400" y="234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19"/>
                  </a:lnTo>
                  <a:lnTo>
                    <a:pt x="411" y="212"/>
                  </a:lnTo>
                  <a:lnTo>
                    <a:pt x="411" y="212"/>
                  </a:lnTo>
                  <a:lnTo>
                    <a:pt x="411" y="208"/>
                  </a:lnTo>
                  <a:lnTo>
                    <a:pt x="422" y="208"/>
                  </a:lnTo>
                  <a:lnTo>
                    <a:pt x="433" y="208"/>
                  </a:lnTo>
                  <a:lnTo>
                    <a:pt x="437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4" y="204"/>
                  </a:lnTo>
                  <a:lnTo>
                    <a:pt x="444" y="201"/>
                  </a:lnTo>
                  <a:lnTo>
                    <a:pt x="452" y="201"/>
                  </a:lnTo>
                  <a:lnTo>
                    <a:pt x="459" y="204"/>
                  </a:lnTo>
                  <a:lnTo>
                    <a:pt x="463" y="204"/>
                  </a:lnTo>
                  <a:lnTo>
                    <a:pt x="463" y="201"/>
                  </a:lnTo>
                  <a:lnTo>
                    <a:pt x="463" y="201"/>
                  </a:lnTo>
                  <a:lnTo>
                    <a:pt x="470" y="204"/>
                  </a:lnTo>
                  <a:lnTo>
                    <a:pt x="470" y="208"/>
                  </a:lnTo>
                  <a:lnTo>
                    <a:pt x="466" y="212"/>
                  </a:lnTo>
                  <a:lnTo>
                    <a:pt x="463" y="219"/>
                  </a:lnTo>
                  <a:lnTo>
                    <a:pt x="455" y="223"/>
                  </a:lnTo>
                  <a:lnTo>
                    <a:pt x="455" y="226"/>
                  </a:lnTo>
                  <a:lnTo>
                    <a:pt x="455" y="230"/>
                  </a:lnTo>
                  <a:lnTo>
                    <a:pt x="452" y="234"/>
                  </a:lnTo>
                  <a:lnTo>
                    <a:pt x="448" y="234"/>
                  </a:lnTo>
                  <a:lnTo>
                    <a:pt x="452" y="234"/>
                  </a:lnTo>
                  <a:lnTo>
                    <a:pt x="455" y="234"/>
                  </a:lnTo>
                  <a:lnTo>
                    <a:pt x="455" y="238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2" y="241"/>
                  </a:lnTo>
                  <a:lnTo>
                    <a:pt x="455" y="241"/>
                  </a:lnTo>
                  <a:lnTo>
                    <a:pt x="452" y="245"/>
                  </a:lnTo>
                  <a:lnTo>
                    <a:pt x="452" y="252"/>
                  </a:lnTo>
                  <a:lnTo>
                    <a:pt x="448" y="256"/>
                  </a:lnTo>
                  <a:lnTo>
                    <a:pt x="448" y="260"/>
                  </a:lnTo>
                  <a:lnTo>
                    <a:pt x="444" y="256"/>
                  </a:lnTo>
                  <a:lnTo>
                    <a:pt x="440" y="252"/>
                  </a:lnTo>
                  <a:lnTo>
                    <a:pt x="440" y="252"/>
                  </a:lnTo>
                  <a:lnTo>
                    <a:pt x="444" y="252"/>
                  </a:lnTo>
                  <a:lnTo>
                    <a:pt x="444" y="249"/>
                  </a:lnTo>
                  <a:lnTo>
                    <a:pt x="440" y="249"/>
                  </a:lnTo>
                  <a:lnTo>
                    <a:pt x="437" y="252"/>
                  </a:lnTo>
                  <a:lnTo>
                    <a:pt x="437" y="256"/>
                  </a:lnTo>
                  <a:lnTo>
                    <a:pt x="437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29" y="260"/>
                  </a:lnTo>
                  <a:lnTo>
                    <a:pt x="429" y="260"/>
                  </a:lnTo>
                  <a:lnTo>
                    <a:pt x="429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4"/>
                  </a:lnTo>
                  <a:lnTo>
                    <a:pt x="426" y="260"/>
                  </a:lnTo>
                  <a:lnTo>
                    <a:pt x="422" y="260"/>
                  </a:lnTo>
                  <a:lnTo>
                    <a:pt x="422" y="264"/>
                  </a:lnTo>
                  <a:lnTo>
                    <a:pt x="422" y="264"/>
                  </a:lnTo>
                  <a:lnTo>
                    <a:pt x="392" y="264"/>
                  </a:lnTo>
                  <a:lnTo>
                    <a:pt x="392" y="271"/>
                  </a:lnTo>
                  <a:lnTo>
                    <a:pt x="385" y="271"/>
                  </a:lnTo>
                  <a:lnTo>
                    <a:pt x="389" y="275"/>
                  </a:lnTo>
                  <a:lnTo>
                    <a:pt x="389" y="275"/>
                  </a:lnTo>
                  <a:lnTo>
                    <a:pt x="392" y="278"/>
                  </a:lnTo>
                  <a:lnTo>
                    <a:pt x="392" y="278"/>
                  </a:lnTo>
                  <a:lnTo>
                    <a:pt x="396" y="278"/>
                  </a:lnTo>
                  <a:lnTo>
                    <a:pt x="396" y="282"/>
                  </a:lnTo>
                  <a:lnTo>
                    <a:pt x="396" y="286"/>
                  </a:lnTo>
                  <a:lnTo>
                    <a:pt x="400" y="286"/>
                  </a:lnTo>
                  <a:lnTo>
                    <a:pt x="400" y="286"/>
                  </a:lnTo>
                  <a:lnTo>
                    <a:pt x="403" y="286"/>
                  </a:lnTo>
                  <a:lnTo>
                    <a:pt x="403" y="290"/>
                  </a:lnTo>
                  <a:lnTo>
                    <a:pt x="400" y="290"/>
                  </a:lnTo>
                  <a:lnTo>
                    <a:pt x="381" y="290"/>
                  </a:lnTo>
                  <a:lnTo>
                    <a:pt x="370" y="304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08"/>
                  </a:lnTo>
                  <a:lnTo>
                    <a:pt x="370" y="312"/>
                  </a:lnTo>
                  <a:lnTo>
                    <a:pt x="374" y="312"/>
                  </a:lnTo>
                  <a:lnTo>
                    <a:pt x="370" y="312"/>
                  </a:lnTo>
                  <a:lnTo>
                    <a:pt x="370" y="312"/>
                  </a:lnTo>
                  <a:lnTo>
                    <a:pt x="370" y="316"/>
                  </a:lnTo>
                  <a:lnTo>
                    <a:pt x="370" y="316"/>
                  </a:lnTo>
                  <a:lnTo>
                    <a:pt x="366" y="312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59" y="304"/>
                  </a:lnTo>
                  <a:lnTo>
                    <a:pt x="348" y="297"/>
                  </a:lnTo>
                  <a:lnTo>
                    <a:pt x="344" y="297"/>
                  </a:lnTo>
                  <a:lnTo>
                    <a:pt x="344" y="293"/>
                  </a:lnTo>
                  <a:lnTo>
                    <a:pt x="344" y="290"/>
                  </a:lnTo>
                  <a:lnTo>
                    <a:pt x="340" y="290"/>
                  </a:lnTo>
                  <a:lnTo>
                    <a:pt x="337" y="290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40" y="290"/>
                  </a:lnTo>
                  <a:lnTo>
                    <a:pt x="344" y="293"/>
                  </a:lnTo>
                  <a:lnTo>
                    <a:pt x="344" y="297"/>
                  </a:lnTo>
                  <a:lnTo>
                    <a:pt x="340" y="293"/>
                  </a:lnTo>
                  <a:lnTo>
                    <a:pt x="337" y="290"/>
                  </a:lnTo>
                  <a:lnTo>
                    <a:pt x="333" y="290"/>
                  </a:lnTo>
                  <a:lnTo>
                    <a:pt x="333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33" y="290"/>
                  </a:lnTo>
                  <a:lnTo>
                    <a:pt x="333" y="286"/>
                  </a:lnTo>
                  <a:lnTo>
                    <a:pt x="329" y="286"/>
                  </a:lnTo>
                  <a:lnTo>
                    <a:pt x="329" y="290"/>
                  </a:lnTo>
                  <a:lnTo>
                    <a:pt x="329" y="286"/>
                  </a:lnTo>
                  <a:lnTo>
                    <a:pt x="326" y="286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26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9" y="290"/>
                  </a:lnTo>
                  <a:lnTo>
                    <a:pt x="322" y="290"/>
                  </a:lnTo>
                  <a:lnTo>
                    <a:pt x="322" y="290"/>
                  </a:lnTo>
                  <a:lnTo>
                    <a:pt x="315" y="293"/>
                  </a:lnTo>
                  <a:lnTo>
                    <a:pt x="311" y="293"/>
                  </a:lnTo>
                  <a:lnTo>
                    <a:pt x="303" y="297"/>
                  </a:lnTo>
                  <a:lnTo>
                    <a:pt x="300" y="297"/>
                  </a:lnTo>
                  <a:lnTo>
                    <a:pt x="292" y="293"/>
                  </a:lnTo>
                  <a:lnTo>
                    <a:pt x="289" y="293"/>
                  </a:lnTo>
                  <a:lnTo>
                    <a:pt x="281" y="293"/>
                  </a:lnTo>
                  <a:lnTo>
                    <a:pt x="278" y="290"/>
                  </a:lnTo>
                  <a:lnTo>
                    <a:pt x="274" y="290"/>
                  </a:lnTo>
                  <a:lnTo>
                    <a:pt x="270" y="290"/>
                  </a:lnTo>
                  <a:lnTo>
                    <a:pt x="270" y="290"/>
                  </a:lnTo>
                  <a:lnTo>
                    <a:pt x="266" y="286"/>
                  </a:lnTo>
                  <a:lnTo>
                    <a:pt x="263" y="286"/>
                  </a:lnTo>
                  <a:lnTo>
                    <a:pt x="263" y="282"/>
                  </a:lnTo>
                  <a:lnTo>
                    <a:pt x="259" y="286"/>
                  </a:lnTo>
                  <a:lnTo>
                    <a:pt x="255" y="282"/>
                  </a:lnTo>
                  <a:lnTo>
                    <a:pt x="252" y="282"/>
                  </a:lnTo>
                  <a:lnTo>
                    <a:pt x="248" y="278"/>
                  </a:lnTo>
                  <a:lnTo>
                    <a:pt x="244" y="278"/>
                  </a:lnTo>
                  <a:lnTo>
                    <a:pt x="237" y="275"/>
                  </a:lnTo>
                  <a:lnTo>
                    <a:pt x="229" y="275"/>
                  </a:lnTo>
                  <a:lnTo>
                    <a:pt x="226" y="271"/>
                  </a:lnTo>
                  <a:lnTo>
                    <a:pt x="222" y="267"/>
                  </a:lnTo>
                  <a:lnTo>
                    <a:pt x="215" y="264"/>
                  </a:lnTo>
                  <a:lnTo>
                    <a:pt x="215" y="260"/>
                  </a:lnTo>
                  <a:lnTo>
                    <a:pt x="211" y="260"/>
                  </a:lnTo>
                  <a:lnTo>
                    <a:pt x="211" y="260"/>
                  </a:lnTo>
                  <a:lnTo>
                    <a:pt x="207" y="260"/>
                  </a:lnTo>
                  <a:lnTo>
                    <a:pt x="200" y="260"/>
                  </a:lnTo>
                  <a:lnTo>
                    <a:pt x="200" y="260"/>
                  </a:lnTo>
                  <a:lnTo>
                    <a:pt x="196" y="256"/>
                  </a:lnTo>
                  <a:lnTo>
                    <a:pt x="196" y="260"/>
                  </a:lnTo>
                  <a:lnTo>
                    <a:pt x="192" y="256"/>
                  </a:lnTo>
                  <a:lnTo>
                    <a:pt x="189" y="252"/>
                  </a:lnTo>
                  <a:lnTo>
                    <a:pt x="185" y="249"/>
                  </a:lnTo>
                  <a:lnTo>
                    <a:pt x="181" y="245"/>
                  </a:lnTo>
                  <a:lnTo>
                    <a:pt x="178" y="245"/>
                  </a:lnTo>
                  <a:lnTo>
                    <a:pt x="178" y="245"/>
                  </a:lnTo>
                  <a:lnTo>
                    <a:pt x="181" y="241"/>
                  </a:lnTo>
                  <a:lnTo>
                    <a:pt x="178" y="241"/>
                  </a:lnTo>
                  <a:lnTo>
                    <a:pt x="174" y="241"/>
                  </a:lnTo>
                  <a:lnTo>
                    <a:pt x="170" y="241"/>
                  </a:lnTo>
                  <a:lnTo>
                    <a:pt x="166" y="238"/>
                  </a:lnTo>
                  <a:lnTo>
                    <a:pt x="166" y="238"/>
                  </a:lnTo>
                  <a:lnTo>
                    <a:pt x="163" y="238"/>
                  </a:lnTo>
                  <a:lnTo>
                    <a:pt x="163" y="234"/>
                  </a:lnTo>
                  <a:lnTo>
                    <a:pt x="159" y="230"/>
                  </a:lnTo>
                  <a:lnTo>
                    <a:pt x="159" y="230"/>
                  </a:lnTo>
                  <a:lnTo>
                    <a:pt x="159" y="226"/>
                  </a:lnTo>
                  <a:lnTo>
                    <a:pt x="155" y="223"/>
                  </a:lnTo>
                  <a:lnTo>
                    <a:pt x="155" y="219"/>
                  </a:lnTo>
                  <a:lnTo>
                    <a:pt x="159" y="219"/>
                  </a:lnTo>
                  <a:lnTo>
                    <a:pt x="163" y="219"/>
                  </a:lnTo>
                  <a:lnTo>
                    <a:pt x="163" y="21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12"/>
                  </a:lnTo>
                  <a:lnTo>
                    <a:pt x="166" y="208"/>
                  </a:lnTo>
                  <a:lnTo>
                    <a:pt x="166" y="204"/>
                  </a:lnTo>
                  <a:lnTo>
                    <a:pt x="163" y="197"/>
                  </a:lnTo>
                  <a:lnTo>
                    <a:pt x="159" y="193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9" y="186"/>
                  </a:lnTo>
                  <a:lnTo>
                    <a:pt x="152" y="178"/>
                  </a:lnTo>
                  <a:lnTo>
                    <a:pt x="152" y="175"/>
                  </a:lnTo>
                  <a:lnTo>
                    <a:pt x="148" y="171"/>
                  </a:lnTo>
                  <a:lnTo>
                    <a:pt x="144" y="163"/>
                  </a:lnTo>
                  <a:lnTo>
                    <a:pt x="141" y="160"/>
                  </a:lnTo>
                  <a:lnTo>
                    <a:pt x="133" y="156"/>
                  </a:lnTo>
                  <a:lnTo>
                    <a:pt x="133" y="152"/>
                  </a:lnTo>
                  <a:lnTo>
                    <a:pt x="133" y="152"/>
                  </a:lnTo>
                  <a:lnTo>
                    <a:pt x="129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6" y="137"/>
                  </a:lnTo>
                  <a:lnTo>
                    <a:pt x="122" y="137"/>
                  </a:lnTo>
                  <a:lnTo>
                    <a:pt x="118" y="137"/>
                  </a:lnTo>
                  <a:lnTo>
                    <a:pt x="111" y="134"/>
                  </a:lnTo>
                  <a:lnTo>
                    <a:pt x="111" y="130"/>
                  </a:lnTo>
                  <a:lnTo>
                    <a:pt x="107" y="130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7" y="123"/>
                  </a:lnTo>
                  <a:lnTo>
                    <a:pt x="107" y="119"/>
                  </a:lnTo>
                  <a:lnTo>
                    <a:pt x="111" y="119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4" y="111"/>
                  </a:lnTo>
                  <a:lnTo>
                    <a:pt x="100" y="111"/>
                  </a:lnTo>
                  <a:lnTo>
                    <a:pt x="100" y="108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89" y="100"/>
                  </a:lnTo>
                  <a:lnTo>
                    <a:pt x="89" y="97"/>
                  </a:lnTo>
                  <a:lnTo>
                    <a:pt x="92" y="93"/>
                  </a:lnTo>
                  <a:lnTo>
                    <a:pt x="92" y="89"/>
                  </a:lnTo>
                  <a:lnTo>
                    <a:pt x="89" y="89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1" y="89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4" y="78"/>
                  </a:lnTo>
                  <a:lnTo>
                    <a:pt x="74" y="74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70" y="67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3" y="52"/>
                  </a:lnTo>
                  <a:lnTo>
                    <a:pt x="63" y="48"/>
                  </a:lnTo>
                  <a:lnTo>
                    <a:pt x="59" y="45"/>
                  </a:lnTo>
                  <a:lnTo>
                    <a:pt x="59" y="41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33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3" y="26"/>
                  </a:lnTo>
                  <a:lnTo>
                    <a:pt x="33" y="30"/>
                  </a:lnTo>
                  <a:lnTo>
                    <a:pt x="33" y="34"/>
                  </a:lnTo>
                  <a:lnTo>
                    <a:pt x="33" y="45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44" y="63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71"/>
                  </a:lnTo>
                  <a:lnTo>
                    <a:pt x="48" y="71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9" y="82"/>
                  </a:lnTo>
                  <a:lnTo>
                    <a:pt x="55" y="86"/>
                  </a:lnTo>
                  <a:lnTo>
                    <a:pt x="55" y="89"/>
                  </a:lnTo>
                  <a:lnTo>
                    <a:pt x="59" y="93"/>
                  </a:lnTo>
                  <a:lnTo>
                    <a:pt x="63" y="93"/>
                  </a:lnTo>
                  <a:lnTo>
                    <a:pt x="63" y="97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8"/>
                  </a:lnTo>
                  <a:lnTo>
                    <a:pt x="70" y="111"/>
                  </a:lnTo>
                  <a:lnTo>
                    <a:pt x="70" y="111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78" y="119"/>
                  </a:lnTo>
                  <a:lnTo>
                    <a:pt x="74" y="123"/>
                  </a:lnTo>
                  <a:lnTo>
                    <a:pt x="74" y="126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4"/>
                  </a:lnTo>
                  <a:lnTo>
                    <a:pt x="81" y="134"/>
                  </a:lnTo>
                  <a:lnTo>
                    <a:pt x="81" y="137"/>
                  </a:lnTo>
                  <a:lnTo>
                    <a:pt x="78" y="137"/>
                  </a:lnTo>
                  <a:lnTo>
                    <a:pt x="81" y="141"/>
                  </a:lnTo>
                  <a:lnTo>
                    <a:pt x="81" y="145"/>
                  </a:lnTo>
                  <a:lnTo>
                    <a:pt x="81" y="149"/>
                  </a:lnTo>
                  <a:lnTo>
                    <a:pt x="81" y="149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9" y="156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6" y="160"/>
                  </a:lnTo>
                  <a:lnTo>
                    <a:pt x="96" y="163"/>
                  </a:lnTo>
                  <a:lnTo>
                    <a:pt x="96" y="163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0" y="171"/>
                  </a:lnTo>
                  <a:lnTo>
                    <a:pt x="96" y="175"/>
                  </a:lnTo>
                  <a:lnTo>
                    <a:pt x="92" y="178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5" y="167"/>
                  </a:lnTo>
                  <a:lnTo>
                    <a:pt x="85" y="163"/>
                  </a:lnTo>
                  <a:lnTo>
                    <a:pt x="81" y="163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4" y="156"/>
                  </a:lnTo>
                  <a:lnTo>
                    <a:pt x="70" y="152"/>
                  </a:lnTo>
                  <a:lnTo>
                    <a:pt x="66" y="149"/>
                  </a:lnTo>
                  <a:lnTo>
                    <a:pt x="63" y="14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59" y="145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3" y="130"/>
                  </a:lnTo>
                  <a:lnTo>
                    <a:pt x="63" y="126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4" y="108"/>
                  </a:lnTo>
                  <a:lnTo>
                    <a:pt x="41" y="108"/>
                  </a:lnTo>
                  <a:lnTo>
                    <a:pt x="41" y="108"/>
                  </a:lnTo>
                  <a:lnTo>
                    <a:pt x="37" y="108"/>
                  </a:lnTo>
                  <a:lnTo>
                    <a:pt x="41" y="104"/>
                  </a:lnTo>
                  <a:lnTo>
                    <a:pt x="37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22" y="93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33" y="89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7" y="89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7" y="74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9" y="63"/>
                  </a:lnTo>
                  <a:lnTo>
                    <a:pt x="26" y="60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1" y="26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5" y="145"/>
                  </a:moveTo>
                  <a:lnTo>
                    <a:pt x="85" y="141"/>
                  </a:lnTo>
                  <a:lnTo>
                    <a:pt x="85" y="141"/>
                  </a:lnTo>
                  <a:lnTo>
                    <a:pt x="85" y="137"/>
                  </a:lnTo>
                  <a:lnTo>
                    <a:pt x="81" y="137"/>
                  </a:lnTo>
                  <a:lnTo>
                    <a:pt x="85" y="141"/>
                  </a:lnTo>
                  <a:lnTo>
                    <a:pt x="85" y="145"/>
                  </a:lnTo>
                  <a:lnTo>
                    <a:pt x="85" y="145"/>
                  </a:lnTo>
                  <a:close/>
                  <a:moveTo>
                    <a:pt x="89" y="149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49"/>
                  </a:lnTo>
                  <a:lnTo>
                    <a:pt x="89" y="149"/>
                  </a:lnTo>
                  <a:lnTo>
                    <a:pt x="89" y="149"/>
                  </a:lnTo>
                  <a:close/>
                  <a:moveTo>
                    <a:pt x="296" y="145"/>
                  </a:moveTo>
                  <a:lnTo>
                    <a:pt x="300" y="145"/>
                  </a:lnTo>
                  <a:lnTo>
                    <a:pt x="300" y="145"/>
                  </a:lnTo>
                  <a:lnTo>
                    <a:pt x="296" y="145"/>
                  </a:lnTo>
                  <a:lnTo>
                    <a:pt x="296" y="145"/>
                  </a:lnTo>
                  <a:lnTo>
                    <a:pt x="296" y="145"/>
                  </a:lnTo>
                  <a:close/>
                  <a:moveTo>
                    <a:pt x="296" y="149"/>
                  </a:move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6" y="149"/>
                  </a:lnTo>
                  <a:close/>
                  <a:moveTo>
                    <a:pt x="296" y="156"/>
                  </a:moveTo>
                  <a:lnTo>
                    <a:pt x="296" y="152"/>
                  </a:lnTo>
                  <a:lnTo>
                    <a:pt x="296" y="152"/>
                  </a:lnTo>
                  <a:lnTo>
                    <a:pt x="296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2" name="Freeform 177"/>
            <p:cNvSpPr>
              <a:spLocks noEditPoints="1"/>
            </p:cNvSpPr>
            <p:nvPr/>
          </p:nvSpPr>
          <p:spPr bwMode="auto">
            <a:xfrm>
              <a:off x="2749063" y="3075611"/>
              <a:ext cx="829877" cy="788705"/>
            </a:xfrm>
            <a:custGeom>
              <a:avLst/>
              <a:gdLst>
                <a:gd name="T0" fmla="*/ 103 w 174"/>
                <a:gd name="T1" fmla="*/ 22 h 165"/>
                <a:gd name="T2" fmla="*/ 105 w 174"/>
                <a:gd name="T3" fmla="*/ 21 h 165"/>
                <a:gd name="T4" fmla="*/ 106 w 174"/>
                <a:gd name="T5" fmla="*/ 21 h 165"/>
                <a:gd name="T6" fmla="*/ 109 w 174"/>
                <a:gd name="T7" fmla="*/ 22 h 165"/>
                <a:gd name="T8" fmla="*/ 100 w 174"/>
                <a:gd name="T9" fmla="*/ 5 h 165"/>
                <a:gd name="T10" fmla="*/ 94 w 174"/>
                <a:gd name="T11" fmla="*/ 12 h 165"/>
                <a:gd name="T12" fmla="*/ 88 w 174"/>
                <a:gd name="T13" fmla="*/ 13 h 165"/>
                <a:gd name="T14" fmla="*/ 79 w 174"/>
                <a:gd name="T15" fmla="*/ 12 h 165"/>
                <a:gd name="T16" fmla="*/ 75 w 174"/>
                <a:gd name="T17" fmla="*/ 13 h 165"/>
                <a:gd name="T18" fmla="*/ 64 w 174"/>
                <a:gd name="T19" fmla="*/ 15 h 165"/>
                <a:gd name="T20" fmla="*/ 64 w 174"/>
                <a:gd name="T21" fmla="*/ 5 h 165"/>
                <a:gd name="T22" fmla="*/ 59 w 174"/>
                <a:gd name="T23" fmla="*/ 0 h 165"/>
                <a:gd name="T24" fmla="*/ 44 w 174"/>
                <a:gd name="T25" fmla="*/ 6 h 165"/>
                <a:gd name="T26" fmla="*/ 47 w 174"/>
                <a:gd name="T27" fmla="*/ 12 h 165"/>
                <a:gd name="T28" fmla="*/ 30 w 174"/>
                <a:gd name="T29" fmla="*/ 17 h 165"/>
                <a:gd name="T30" fmla="*/ 18 w 174"/>
                <a:gd name="T31" fmla="*/ 16 h 165"/>
                <a:gd name="T32" fmla="*/ 20 w 174"/>
                <a:gd name="T33" fmla="*/ 28 h 165"/>
                <a:gd name="T34" fmla="*/ 10 w 174"/>
                <a:gd name="T35" fmla="*/ 40 h 165"/>
                <a:gd name="T36" fmla="*/ 3 w 174"/>
                <a:gd name="T37" fmla="*/ 49 h 165"/>
                <a:gd name="T38" fmla="*/ 5 w 174"/>
                <a:gd name="T39" fmla="*/ 60 h 165"/>
                <a:gd name="T40" fmla="*/ 16 w 174"/>
                <a:gd name="T41" fmla="*/ 67 h 165"/>
                <a:gd name="T42" fmla="*/ 27 w 174"/>
                <a:gd name="T43" fmla="*/ 66 h 165"/>
                <a:gd name="T44" fmla="*/ 38 w 174"/>
                <a:gd name="T45" fmla="*/ 65 h 165"/>
                <a:gd name="T46" fmla="*/ 50 w 174"/>
                <a:gd name="T47" fmla="*/ 75 h 165"/>
                <a:gd name="T48" fmla="*/ 62 w 174"/>
                <a:gd name="T49" fmla="*/ 86 h 165"/>
                <a:gd name="T50" fmla="*/ 74 w 174"/>
                <a:gd name="T51" fmla="*/ 106 h 165"/>
                <a:gd name="T52" fmla="*/ 84 w 174"/>
                <a:gd name="T53" fmla="*/ 114 h 165"/>
                <a:gd name="T54" fmla="*/ 90 w 174"/>
                <a:gd name="T55" fmla="*/ 127 h 165"/>
                <a:gd name="T56" fmla="*/ 92 w 174"/>
                <a:gd name="T57" fmla="*/ 136 h 165"/>
                <a:gd name="T58" fmla="*/ 83 w 174"/>
                <a:gd name="T59" fmla="*/ 143 h 165"/>
                <a:gd name="T60" fmla="*/ 84 w 174"/>
                <a:gd name="T61" fmla="*/ 150 h 165"/>
                <a:gd name="T62" fmla="*/ 95 w 174"/>
                <a:gd name="T63" fmla="*/ 157 h 165"/>
                <a:gd name="T64" fmla="*/ 102 w 174"/>
                <a:gd name="T65" fmla="*/ 159 h 165"/>
                <a:gd name="T66" fmla="*/ 105 w 174"/>
                <a:gd name="T67" fmla="*/ 152 h 165"/>
                <a:gd name="T68" fmla="*/ 108 w 174"/>
                <a:gd name="T69" fmla="*/ 149 h 165"/>
                <a:gd name="T70" fmla="*/ 104 w 174"/>
                <a:gd name="T71" fmla="*/ 156 h 165"/>
                <a:gd name="T72" fmla="*/ 116 w 174"/>
                <a:gd name="T73" fmla="*/ 140 h 165"/>
                <a:gd name="T74" fmla="*/ 116 w 174"/>
                <a:gd name="T75" fmla="*/ 133 h 165"/>
                <a:gd name="T76" fmla="*/ 119 w 174"/>
                <a:gd name="T77" fmla="*/ 126 h 165"/>
                <a:gd name="T78" fmla="*/ 131 w 174"/>
                <a:gd name="T79" fmla="*/ 119 h 165"/>
                <a:gd name="T80" fmla="*/ 136 w 174"/>
                <a:gd name="T81" fmla="*/ 115 h 165"/>
                <a:gd name="T82" fmla="*/ 141 w 174"/>
                <a:gd name="T83" fmla="*/ 116 h 165"/>
                <a:gd name="T84" fmla="*/ 149 w 174"/>
                <a:gd name="T85" fmla="*/ 109 h 165"/>
                <a:gd name="T86" fmla="*/ 154 w 174"/>
                <a:gd name="T87" fmla="*/ 96 h 165"/>
                <a:gd name="T88" fmla="*/ 156 w 174"/>
                <a:gd name="T89" fmla="*/ 78 h 165"/>
                <a:gd name="T90" fmla="*/ 155 w 174"/>
                <a:gd name="T91" fmla="*/ 73 h 165"/>
                <a:gd name="T92" fmla="*/ 161 w 174"/>
                <a:gd name="T93" fmla="*/ 71 h 165"/>
                <a:gd name="T94" fmla="*/ 173 w 174"/>
                <a:gd name="T95" fmla="*/ 56 h 165"/>
                <a:gd name="T96" fmla="*/ 168 w 174"/>
                <a:gd name="T97" fmla="*/ 42 h 165"/>
                <a:gd name="T98" fmla="*/ 151 w 174"/>
                <a:gd name="T99" fmla="*/ 33 h 165"/>
                <a:gd name="T100" fmla="*/ 142 w 174"/>
                <a:gd name="T101" fmla="*/ 33 h 165"/>
                <a:gd name="T102" fmla="*/ 134 w 174"/>
                <a:gd name="T103" fmla="*/ 32 h 165"/>
                <a:gd name="T104" fmla="*/ 130 w 174"/>
                <a:gd name="T105" fmla="*/ 35 h 165"/>
                <a:gd name="T106" fmla="*/ 126 w 174"/>
                <a:gd name="T107" fmla="*/ 29 h 165"/>
                <a:gd name="T108" fmla="*/ 120 w 174"/>
                <a:gd name="T109" fmla="*/ 25 h 165"/>
                <a:gd name="T110" fmla="*/ 113 w 174"/>
                <a:gd name="T111" fmla="*/ 27 h 165"/>
                <a:gd name="T112" fmla="*/ 107 w 174"/>
                <a:gd name="T113" fmla="*/ 33 h 165"/>
                <a:gd name="T114" fmla="*/ 105 w 174"/>
                <a:gd name="T115" fmla="*/ 29 h 165"/>
                <a:gd name="T116" fmla="*/ 113 w 174"/>
                <a:gd name="T117" fmla="*/ 24 h 165"/>
                <a:gd name="T118" fmla="*/ 104 w 174"/>
                <a:gd name="T119" fmla="*/ 25 h 165"/>
                <a:gd name="T120" fmla="*/ 99 w 174"/>
                <a:gd name="T121" fmla="*/ 25 h 165"/>
                <a:gd name="T122" fmla="*/ 106 w 174"/>
                <a:gd name="T123" fmla="*/ 17 h 165"/>
                <a:gd name="T124" fmla="*/ 102 w 174"/>
                <a:gd name="T125" fmla="*/ 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165">
                  <a:moveTo>
                    <a:pt x="102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01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05" y="21"/>
                  </a:move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4" y="20"/>
                    <a:pt x="104" y="20"/>
                    <a:pt x="104" y="2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5" y="21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21"/>
                    <a:pt x="105" y="21"/>
                    <a:pt x="105" y="21"/>
                  </a:cubicBezTo>
                  <a:close/>
                  <a:moveTo>
                    <a:pt x="107" y="22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lose/>
                  <a:moveTo>
                    <a:pt x="105" y="14"/>
                  </a:move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lose/>
                  <a:moveTo>
                    <a:pt x="101" y="6"/>
                  </a:moveTo>
                  <a:cubicBezTo>
                    <a:pt x="100" y="5"/>
                    <a:pt x="100" y="5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30"/>
                    <a:pt x="94" y="130"/>
                    <a:pt x="94" y="130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39"/>
                    <a:pt x="86" y="139"/>
                    <a:pt x="86" y="139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6" y="151"/>
                    <a:pt x="86" y="151"/>
                    <a:pt x="86" y="151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92" y="154"/>
                    <a:pt x="92" y="154"/>
                    <a:pt x="92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5" y="157"/>
                    <a:pt x="95" y="157"/>
                    <a:pt x="95" y="157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7" y="159"/>
                    <a:pt x="97" y="159"/>
                    <a:pt x="97" y="159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2" y="157"/>
                    <a:pt x="102" y="157"/>
                    <a:pt x="102" y="157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5"/>
                    <a:pt x="102" y="155"/>
                    <a:pt x="102" y="155"/>
                  </a:cubicBezTo>
                  <a:cubicBezTo>
                    <a:pt x="103" y="155"/>
                    <a:pt x="103" y="155"/>
                    <a:pt x="103" y="155"/>
                  </a:cubicBezTo>
                  <a:cubicBezTo>
                    <a:pt x="103" y="154"/>
                    <a:pt x="103" y="154"/>
                    <a:pt x="103" y="154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7" y="149"/>
                    <a:pt x="107" y="149"/>
                    <a:pt x="107" y="149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9" y="150"/>
                    <a:pt x="109" y="150"/>
                    <a:pt x="109" y="150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3"/>
                    <a:pt x="114" y="143"/>
                    <a:pt x="114" y="143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7"/>
                    <a:pt x="117" y="137"/>
                    <a:pt x="117" y="13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16" y="130"/>
                    <a:pt x="116" y="130"/>
                    <a:pt x="116" y="130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2" y="117"/>
                    <a:pt x="132" y="117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6"/>
                    <a:pt x="139" y="116"/>
                  </a:cubicBezTo>
                  <a:cubicBezTo>
                    <a:pt x="139" y="116"/>
                    <a:pt x="140" y="116"/>
                    <a:pt x="140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4" y="116"/>
                    <a:pt x="144" y="116"/>
                    <a:pt x="144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9" y="111"/>
                    <a:pt x="149" y="111"/>
                    <a:pt x="149" y="11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8"/>
                    <a:pt x="153" y="98"/>
                    <a:pt x="153" y="98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56" y="91"/>
                    <a:pt x="156" y="91"/>
                    <a:pt x="156" y="91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78"/>
                    <a:pt x="156" y="78"/>
                    <a:pt x="156" y="78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3"/>
                    <a:pt x="158" y="73"/>
                    <a:pt x="158" y="73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1" y="71"/>
                    <a:pt x="161" y="71"/>
                    <a:pt x="161" y="71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1" y="59"/>
                    <a:pt x="171" y="59"/>
                    <a:pt x="171" y="5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73" y="55"/>
                    <a:pt x="173" y="55"/>
                    <a:pt x="173" y="5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3"/>
                    <a:pt x="171" y="43"/>
                    <a:pt x="171" y="43"/>
                  </a:cubicBezTo>
                  <a:cubicBezTo>
                    <a:pt x="168" y="42"/>
                    <a:pt x="168" y="42"/>
                    <a:pt x="168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57" y="36"/>
                    <a:pt x="157" y="36"/>
                    <a:pt x="157" y="36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5" y="33"/>
                    <a:pt x="145" y="33"/>
                    <a:pt x="145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3" y="33"/>
                    <a:pt x="143" y="33"/>
                    <a:pt x="14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30" y="31"/>
                    <a:pt x="130" y="31"/>
                    <a:pt x="130" y="31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101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178"/>
            <p:cNvSpPr/>
            <p:nvPr/>
          </p:nvSpPr>
          <p:spPr bwMode="auto">
            <a:xfrm>
              <a:off x="3159498" y="3066605"/>
              <a:ext cx="61758" cy="81058"/>
            </a:xfrm>
            <a:custGeom>
              <a:avLst/>
              <a:gdLst>
                <a:gd name="T0" fmla="*/ 3 w 48"/>
                <a:gd name="T1" fmla="*/ 48 h 63"/>
                <a:gd name="T2" fmla="*/ 3 w 48"/>
                <a:gd name="T3" fmla="*/ 52 h 63"/>
                <a:gd name="T4" fmla="*/ 3 w 48"/>
                <a:gd name="T5" fmla="*/ 52 h 63"/>
                <a:gd name="T6" fmla="*/ 3 w 48"/>
                <a:gd name="T7" fmla="*/ 52 h 63"/>
                <a:gd name="T8" fmla="*/ 3 w 48"/>
                <a:gd name="T9" fmla="*/ 56 h 63"/>
                <a:gd name="T10" fmla="*/ 7 w 48"/>
                <a:gd name="T11" fmla="*/ 56 h 63"/>
                <a:gd name="T12" fmla="*/ 11 w 48"/>
                <a:gd name="T13" fmla="*/ 59 h 63"/>
                <a:gd name="T14" fmla="*/ 11 w 48"/>
                <a:gd name="T15" fmla="*/ 56 h 63"/>
                <a:gd name="T16" fmla="*/ 15 w 48"/>
                <a:gd name="T17" fmla="*/ 56 h 63"/>
                <a:gd name="T18" fmla="*/ 15 w 48"/>
                <a:gd name="T19" fmla="*/ 56 h 63"/>
                <a:gd name="T20" fmla="*/ 15 w 48"/>
                <a:gd name="T21" fmla="*/ 56 h 63"/>
                <a:gd name="T22" fmla="*/ 18 w 48"/>
                <a:gd name="T23" fmla="*/ 56 h 63"/>
                <a:gd name="T24" fmla="*/ 18 w 48"/>
                <a:gd name="T25" fmla="*/ 59 h 63"/>
                <a:gd name="T26" fmla="*/ 18 w 48"/>
                <a:gd name="T27" fmla="*/ 63 h 63"/>
                <a:gd name="T28" fmla="*/ 22 w 48"/>
                <a:gd name="T29" fmla="*/ 59 h 63"/>
                <a:gd name="T30" fmla="*/ 22 w 48"/>
                <a:gd name="T31" fmla="*/ 56 h 63"/>
                <a:gd name="T32" fmla="*/ 26 w 48"/>
                <a:gd name="T33" fmla="*/ 56 h 63"/>
                <a:gd name="T34" fmla="*/ 26 w 48"/>
                <a:gd name="T35" fmla="*/ 56 h 63"/>
                <a:gd name="T36" fmla="*/ 29 w 48"/>
                <a:gd name="T37" fmla="*/ 52 h 63"/>
                <a:gd name="T38" fmla="*/ 33 w 48"/>
                <a:gd name="T39" fmla="*/ 48 h 63"/>
                <a:gd name="T40" fmla="*/ 37 w 48"/>
                <a:gd name="T41" fmla="*/ 41 h 63"/>
                <a:gd name="T42" fmla="*/ 37 w 48"/>
                <a:gd name="T43" fmla="*/ 41 h 63"/>
                <a:gd name="T44" fmla="*/ 40 w 48"/>
                <a:gd name="T45" fmla="*/ 33 h 63"/>
                <a:gd name="T46" fmla="*/ 44 w 48"/>
                <a:gd name="T47" fmla="*/ 30 h 63"/>
                <a:gd name="T48" fmla="*/ 44 w 48"/>
                <a:gd name="T49" fmla="*/ 30 h 63"/>
                <a:gd name="T50" fmla="*/ 44 w 48"/>
                <a:gd name="T51" fmla="*/ 30 h 63"/>
                <a:gd name="T52" fmla="*/ 48 w 48"/>
                <a:gd name="T53" fmla="*/ 26 h 63"/>
                <a:gd name="T54" fmla="*/ 48 w 48"/>
                <a:gd name="T55" fmla="*/ 22 h 63"/>
                <a:gd name="T56" fmla="*/ 44 w 48"/>
                <a:gd name="T57" fmla="*/ 19 h 63"/>
                <a:gd name="T58" fmla="*/ 44 w 48"/>
                <a:gd name="T59" fmla="*/ 19 h 63"/>
                <a:gd name="T60" fmla="*/ 40 w 48"/>
                <a:gd name="T61" fmla="*/ 19 h 63"/>
                <a:gd name="T62" fmla="*/ 40 w 48"/>
                <a:gd name="T63" fmla="*/ 15 h 63"/>
                <a:gd name="T64" fmla="*/ 33 w 48"/>
                <a:gd name="T65" fmla="*/ 11 h 63"/>
                <a:gd name="T66" fmla="*/ 33 w 48"/>
                <a:gd name="T67" fmla="*/ 7 h 63"/>
                <a:gd name="T68" fmla="*/ 29 w 48"/>
                <a:gd name="T69" fmla="*/ 7 h 63"/>
                <a:gd name="T70" fmla="*/ 22 w 48"/>
                <a:gd name="T71" fmla="*/ 4 h 63"/>
                <a:gd name="T72" fmla="*/ 15 w 48"/>
                <a:gd name="T73" fmla="*/ 0 h 63"/>
                <a:gd name="T74" fmla="*/ 11 w 48"/>
                <a:gd name="T75" fmla="*/ 0 h 63"/>
                <a:gd name="T76" fmla="*/ 7 w 48"/>
                <a:gd name="T77" fmla="*/ 4 h 63"/>
                <a:gd name="T78" fmla="*/ 7 w 48"/>
                <a:gd name="T79" fmla="*/ 4 h 63"/>
                <a:gd name="T80" fmla="*/ 7 w 48"/>
                <a:gd name="T81" fmla="*/ 4 h 63"/>
                <a:gd name="T82" fmla="*/ 3 w 48"/>
                <a:gd name="T83" fmla="*/ 4 h 63"/>
                <a:gd name="T84" fmla="*/ 3 w 48"/>
                <a:gd name="T85" fmla="*/ 7 h 63"/>
                <a:gd name="T86" fmla="*/ 0 w 48"/>
                <a:gd name="T87" fmla="*/ 7 h 63"/>
                <a:gd name="T88" fmla="*/ 3 w 48"/>
                <a:gd name="T89" fmla="*/ 15 h 63"/>
                <a:gd name="T90" fmla="*/ 3 w 48"/>
                <a:gd name="T91" fmla="*/ 15 h 63"/>
                <a:gd name="T92" fmla="*/ 3 w 48"/>
                <a:gd name="T93" fmla="*/ 19 h 63"/>
                <a:gd name="T94" fmla="*/ 3 w 48"/>
                <a:gd name="T95" fmla="*/ 22 h 63"/>
                <a:gd name="T96" fmla="*/ 7 w 48"/>
                <a:gd name="T97" fmla="*/ 22 h 63"/>
                <a:gd name="T98" fmla="*/ 7 w 48"/>
                <a:gd name="T99" fmla="*/ 26 h 63"/>
                <a:gd name="T100" fmla="*/ 7 w 48"/>
                <a:gd name="T101" fmla="*/ 30 h 63"/>
                <a:gd name="T102" fmla="*/ 11 w 48"/>
                <a:gd name="T103" fmla="*/ 33 h 63"/>
                <a:gd name="T104" fmla="*/ 11 w 48"/>
                <a:gd name="T105" fmla="*/ 33 h 63"/>
                <a:gd name="T106" fmla="*/ 11 w 48"/>
                <a:gd name="T107" fmla="*/ 37 h 63"/>
                <a:gd name="T108" fmla="*/ 7 w 48"/>
                <a:gd name="T109" fmla="*/ 37 h 63"/>
                <a:gd name="T110" fmla="*/ 7 w 48"/>
                <a:gd name="T111" fmla="*/ 41 h 63"/>
                <a:gd name="T112" fmla="*/ 7 w 48"/>
                <a:gd name="T113" fmla="*/ 45 h 63"/>
                <a:gd name="T114" fmla="*/ 7 w 48"/>
                <a:gd name="T115" fmla="*/ 48 h 63"/>
                <a:gd name="T116" fmla="*/ 3 w 48"/>
                <a:gd name="T117" fmla="*/ 48 h 63"/>
                <a:gd name="T118" fmla="*/ 3 w 48"/>
                <a:gd name="T11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63">
                  <a:moveTo>
                    <a:pt x="3" y="48"/>
                  </a:moveTo>
                  <a:lnTo>
                    <a:pt x="3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56"/>
                  </a:lnTo>
                  <a:lnTo>
                    <a:pt x="7" y="56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8" y="56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22" y="59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9" y="52"/>
                  </a:lnTo>
                  <a:lnTo>
                    <a:pt x="33" y="48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4" name="Freeform 179"/>
            <p:cNvSpPr/>
            <p:nvPr/>
          </p:nvSpPr>
          <p:spPr bwMode="auto">
            <a:xfrm>
              <a:off x="3087448" y="3061459"/>
              <a:ext cx="86205" cy="81058"/>
            </a:xfrm>
            <a:custGeom>
              <a:avLst/>
              <a:gdLst>
                <a:gd name="T0" fmla="*/ 26 w 67"/>
                <a:gd name="T1" fmla="*/ 63 h 63"/>
                <a:gd name="T2" fmla="*/ 30 w 67"/>
                <a:gd name="T3" fmla="*/ 63 h 63"/>
                <a:gd name="T4" fmla="*/ 37 w 67"/>
                <a:gd name="T5" fmla="*/ 63 h 63"/>
                <a:gd name="T6" fmla="*/ 34 w 67"/>
                <a:gd name="T7" fmla="*/ 60 h 63"/>
                <a:gd name="T8" fmla="*/ 30 w 67"/>
                <a:gd name="T9" fmla="*/ 56 h 63"/>
                <a:gd name="T10" fmla="*/ 34 w 67"/>
                <a:gd name="T11" fmla="*/ 52 h 63"/>
                <a:gd name="T12" fmla="*/ 45 w 67"/>
                <a:gd name="T13" fmla="*/ 52 h 63"/>
                <a:gd name="T14" fmla="*/ 52 w 67"/>
                <a:gd name="T15" fmla="*/ 49 h 63"/>
                <a:gd name="T16" fmla="*/ 59 w 67"/>
                <a:gd name="T17" fmla="*/ 52 h 63"/>
                <a:gd name="T18" fmla="*/ 63 w 67"/>
                <a:gd name="T19" fmla="*/ 49 h 63"/>
                <a:gd name="T20" fmla="*/ 63 w 67"/>
                <a:gd name="T21" fmla="*/ 41 h 63"/>
                <a:gd name="T22" fmla="*/ 67 w 67"/>
                <a:gd name="T23" fmla="*/ 37 h 63"/>
                <a:gd name="T24" fmla="*/ 63 w 67"/>
                <a:gd name="T25" fmla="*/ 34 h 63"/>
                <a:gd name="T26" fmla="*/ 63 w 67"/>
                <a:gd name="T27" fmla="*/ 26 h 63"/>
                <a:gd name="T28" fmla="*/ 59 w 67"/>
                <a:gd name="T29" fmla="*/ 23 h 63"/>
                <a:gd name="T30" fmla="*/ 59 w 67"/>
                <a:gd name="T31" fmla="*/ 19 h 63"/>
                <a:gd name="T32" fmla="*/ 59 w 67"/>
                <a:gd name="T33" fmla="*/ 11 h 63"/>
                <a:gd name="T34" fmla="*/ 63 w 67"/>
                <a:gd name="T35" fmla="*/ 8 h 63"/>
                <a:gd name="T36" fmla="*/ 63 w 67"/>
                <a:gd name="T37" fmla="*/ 4 h 63"/>
                <a:gd name="T38" fmla="*/ 56 w 67"/>
                <a:gd name="T39" fmla="*/ 0 h 63"/>
                <a:gd name="T40" fmla="*/ 48 w 67"/>
                <a:gd name="T41" fmla="*/ 0 h 63"/>
                <a:gd name="T42" fmla="*/ 37 w 67"/>
                <a:gd name="T43" fmla="*/ 0 h 63"/>
                <a:gd name="T44" fmla="*/ 26 w 67"/>
                <a:gd name="T45" fmla="*/ 0 h 63"/>
                <a:gd name="T46" fmla="*/ 15 w 67"/>
                <a:gd name="T47" fmla="*/ 0 h 63"/>
                <a:gd name="T48" fmla="*/ 15 w 67"/>
                <a:gd name="T49" fmla="*/ 4 h 63"/>
                <a:gd name="T50" fmla="*/ 15 w 67"/>
                <a:gd name="T51" fmla="*/ 8 h 63"/>
                <a:gd name="T52" fmla="*/ 8 w 67"/>
                <a:gd name="T53" fmla="*/ 15 h 63"/>
                <a:gd name="T54" fmla="*/ 4 w 67"/>
                <a:gd name="T55" fmla="*/ 19 h 63"/>
                <a:gd name="T56" fmla="*/ 0 w 67"/>
                <a:gd name="T57" fmla="*/ 26 h 63"/>
                <a:gd name="T58" fmla="*/ 4 w 67"/>
                <a:gd name="T59" fmla="*/ 30 h 63"/>
                <a:gd name="T60" fmla="*/ 4 w 67"/>
                <a:gd name="T61" fmla="*/ 34 h 63"/>
                <a:gd name="T62" fmla="*/ 8 w 67"/>
                <a:gd name="T63" fmla="*/ 37 h 63"/>
                <a:gd name="T64" fmla="*/ 11 w 67"/>
                <a:gd name="T65" fmla="*/ 37 h 63"/>
                <a:gd name="T66" fmla="*/ 15 w 67"/>
                <a:gd name="T67" fmla="*/ 41 h 63"/>
                <a:gd name="T68" fmla="*/ 15 w 67"/>
                <a:gd name="T69" fmla="*/ 49 h 63"/>
                <a:gd name="T70" fmla="*/ 19 w 67"/>
                <a:gd name="T71" fmla="*/ 52 h 63"/>
                <a:gd name="T72" fmla="*/ 22 w 67"/>
                <a:gd name="T73" fmla="*/ 56 h 63"/>
                <a:gd name="T74" fmla="*/ 22 w 67"/>
                <a:gd name="T75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63">
                  <a:moveTo>
                    <a:pt x="26" y="63"/>
                  </a:moveTo>
                  <a:lnTo>
                    <a:pt x="26" y="63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4" y="52"/>
                  </a:lnTo>
                  <a:lnTo>
                    <a:pt x="37" y="52"/>
                  </a:lnTo>
                  <a:lnTo>
                    <a:pt x="45" y="52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7" y="41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3" y="34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3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59" y="8"/>
                  </a:lnTo>
                  <a:lnTo>
                    <a:pt x="63" y="8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1" y="41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6" y="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5" name="Freeform 180"/>
            <p:cNvSpPr/>
            <p:nvPr/>
          </p:nvSpPr>
          <p:spPr bwMode="auto">
            <a:xfrm>
              <a:off x="3016682" y="3013854"/>
              <a:ext cx="104218" cy="144103"/>
            </a:xfrm>
            <a:custGeom>
              <a:avLst/>
              <a:gdLst>
                <a:gd name="T0" fmla="*/ 11 w 81"/>
                <a:gd name="T1" fmla="*/ 48 h 112"/>
                <a:gd name="T2" fmla="*/ 14 w 81"/>
                <a:gd name="T3" fmla="*/ 48 h 112"/>
                <a:gd name="T4" fmla="*/ 22 w 81"/>
                <a:gd name="T5" fmla="*/ 52 h 112"/>
                <a:gd name="T6" fmla="*/ 18 w 81"/>
                <a:gd name="T7" fmla="*/ 60 h 112"/>
                <a:gd name="T8" fmla="*/ 22 w 81"/>
                <a:gd name="T9" fmla="*/ 63 h 112"/>
                <a:gd name="T10" fmla="*/ 26 w 81"/>
                <a:gd name="T11" fmla="*/ 63 h 112"/>
                <a:gd name="T12" fmla="*/ 29 w 81"/>
                <a:gd name="T13" fmla="*/ 67 h 112"/>
                <a:gd name="T14" fmla="*/ 26 w 81"/>
                <a:gd name="T15" fmla="*/ 71 h 112"/>
                <a:gd name="T16" fmla="*/ 22 w 81"/>
                <a:gd name="T17" fmla="*/ 82 h 112"/>
                <a:gd name="T18" fmla="*/ 22 w 81"/>
                <a:gd name="T19" fmla="*/ 86 h 112"/>
                <a:gd name="T20" fmla="*/ 22 w 81"/>
                <a:gd name="T21" fmla="*/ 89 h 112"/>
                <a:gd name="T22" fmla="*/ 22 w 81"/>
                <a:gd name="T23" fmla="*/ 93 h 112"/>
                <a:gd name="T24" fmla="*/ 29 w 81"/>
                <a:gd name="T25" fmla="*/ 100 h 112"/>
                <a:gd name="T26" fmla="*/ 29 w 81"/>
                <a:gd name="T27" fmla="*/ 104 h 112"/>
                <a:gd name="T28" fmla="*/ 40 w 81"/>
                <a:gd name="T29" fmla="*/ 112 h 112"/>
                <a:gd name="T30" fmla="*/ 44 w 81"/>
                <a:gd name="T31" fmla="*/ 108 h 112"/>
                <a:gd name="T32" fmla="*/ 48 w 81"/>
                <a:gd name="T33" fmla="*/ 108 h 112"/>
                <a:gd name="T34" fmla="*/ 52 w 81"/>
                <a:gd name="T35" fmla="*/ 104 h 112"/>
                <a:gd name="T36" fmla="*/ 63 w 81"/>
                <a:gd name="T37" fmla="*/ 104 h 112"/>
                <a:gd name="T38" fmla="*/ 66 w 81"/>
                <a:gd name="T39" fmla="*/ 100 h 112"/>
                <a:gd name="T40" fmla="*/ 74 w 81"/>
                <a:gd name="T41" fmla="*/ 100 h 112"/>
                <a:gd name="T42" fmla="*/ 81 w 81"/>
                <a:gd name="T43" fmla="*/ 100 h 112"/>
                <a:gd name="T44" fmla="*/ 77 w 81"/>
                <a:gd name="T45" fmla="*/ 97 h 112"/>
                <a:gd name="T46" fmla="*/ 74 w 81"/>
                <a:gd name="T47" fmla="*/ 93 h 112"/>
                <a:gd name="T48" fmla="*/ 70 w 81"/>
                <a:gd name="T49" fmla="*/ 89 h 112"/>
                <a:gd name="T50" fmla="*/ 70 w 81"/>
                <a:gd name="T51" fmla="*/ 86 h 112"/>
                <a:gd name="T52" fmla="*/ 66 w 81"/>
                <a:gd name="T53" fmla="*/ 78 h 112"/>
                <a:gd name="T54" fmla="*/ 63 w 81"/>
                <a:gd name="T55" fmla="*/ 74 h 112"/>
                <a:gd name="T56" fmla="*/ 63 w 81"/>
                <a:gd name="T57" fmla="*/ 74 h 112"/>
                <a:gd name="T58" fmla="*/ 59 w 81"/>
                <a:gd name="T59" fmla="*/ 67 h 112"/>
                <a:gd name="T60" fmla="*/ 55 w 81"/>
                <a:gd name="T61" fmla="*/ 67 h 112"/>
                <a:gd name="T62" fmla="*/ 59 w 81"/>
                <a:gd name="T63" fmla="*/ 56 h 112"/>
                <a:gd name="T64" fmla="*/ 59 w 81"/>
                <a:gd name="T65" fmla="*/ 52 h 112"/>
                <a:gd name="T66" fmla="*/ 66 w 81"/>
                <a:gd name="T67" fmla="*/ 48 h 112"/>
                <a:gd name="T68" fmla="*/ 70 w 81"/>
                <a:gd name="T69" fmla="*/ 45 h 112"/>
                <a:gd name="T70" fmla="*/ 70 w 81"/>
                <a:gd name="T71" fmla="*/ 41 h 112"/>
                <a:gd name="T72" fmla="*/ 70 w 81"/>
                <a:gd name="T73" fmla="*/ 37 h 112"/>
                <a:gd name="T74" fmla="*/ 66 w 81"/>
                <a:gd name="T75" fmla="*/ 34 h 112"/>
                <a:gd name="T76" fmla="*/ 55 w 81"/>
                <a:gd name="T77" fmla="*/ 26 h 112"/>
                <a:gd name="T78" fmla="*/ 52 w 81"/>
                <a:gd name="T79" fmla="*/ 26 h 112"/>
                <a:gd name="T80" fmla="*/ 44 w 81"/>
                <a:gd name="T81" fmla="*/ 26 h 112"/>
                <a:gd name="T82" fmla="*/ 44 w 81"/>
                <a:gd name="T83" fmla="*/ 26 h 112"/>
                <a:gd name="T84" fmla="*/ 48 w 81"/>
                <a:gd name="T85" fmla="*/ 19 h 112"/>
                <a:gd name="T86" fmla="*/ 40 w 81"/>
                <a:gd name="T87" fmla="*/ 11 h 112"/>
                <a:gd name="T88" fmla="*/ 33 w 81"/>
                <a:gd name="T89" fmla="*/ 4 h 112"/>
                <a:gd name="T90" fmla="*/ 29 w 81"/>
                <a:gd name="T91" fmla="*/ 0 h 112"/>
                <a:gd name="T92" fmla="*/ 22 w 81"/>
                <a:gd name="T93" fmla="*/ 0 h 112"/>
                <a:gd name="T94" fmla="*/ 18 w 81"/>
                <a:gd name="T95" fmla="*/ 4 h 112"/>
                <a:gd name="T96" fmla="*/ 11 w 81"/>
                <a:gd name="T97" fmla="*/ 8 h 112"/>
                <a:gd name="T98" fmla="*/ 11 w 81"/>
                <a:gd name="T99" fmla="*/ 15 h 112"/>
                <a:gd name="T100" fmla="*/ 14 w 81"/>
                <a:gd name="T101" fmla="*/ 19 h 112"/>
                <a:gd name="T102" fmla="*/ 18 w 81"/>
                <a:gd name="T103" fmla="*/ 23 h 112"/>
                <a:gd name="T104" fmla="*/ 11 w 81"/>
                <a:gd name="T105" fmla="*/ 26 h 112"/>
                <a:gd name="T106" fmla="*/ 3 w 81"/>
                <a:gd name="T107" fmla="*/ 26 h 112"/>
                <a:gd name="T108" fmla="*/ 3 w 81"/>
                <a:gd name="T109" fmla="*/ 30 h 112"/>
                <a:gd name="T110" fmla="*/ 0 w 81"/>
                <a:gd name="T111" fmla="*/ 37 h 112"/>
                <a:gd name="T112" fmla="*/ 11 w 81"/>
                <a:gd name="T11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2">
                  <a:moveTo>
                    <a:pt x="11" y="48"/>
                  </a:moveTo>
                  <a:lnTo>
                    <a:pt x="11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6" y="97"/>
                  </a:lnTo>
                  <a:lnTo>
                    <a:pt x="29" y="100"/>
                  </a:lnTo>
                  <a:lnTo>
                    <a:pt x="29" y="104"/>
                  </a:lnTo>
                  <a:lnTo>
                    <a:pt x="29" y="104"/>
                  </a:lnTo>
                  <a:lnTo>
                    <a:pt x="37" y="112"/>
                  </a:lnTo>
                  <a:lnTo>
                    <a:pt x="40" y="112"/>
                  </a:lnTo>
                  <a:lnTo>
                    <a:pt x="40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5" y="104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6" y="100"/>
                  </a:lnTo>
                  <a:lnTo>
                    <a:pt x="70" y="97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4" y="89"/>
                  </a:lnTo>
                  <a:lnTo>
                    <a:pt x="70" y="89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6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59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2"/>
                  </a:lnTo>
                  <a:lnTo>
                    <a:pt x="63" y="52"/>
                  </a:lnTo>
                  <a:lnTo>
                    <a:pt x="66" y="48"/>
                  </a:lnTo>
                  <a:lnTo>
                    <a:pt x="70" y="45"/>
                  </a:lnTo>
                  <a:lnTo>
                    <a:pt x="70" y="45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41"/>
                  </a:lnTo>
                  <a:lnTo>
                    <a:pt x="70" y="37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3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8" y="19"/>
                  </a:lnTo>
                  <a:lnTo>
                    <a:pt x="44" y="15"/>
                  </a:lnTo>
                  <a:lnTo>
                    <a:pt x="40" y="11"/>
                  </a:lnTo>
                  <a:lnTo>
                    <a:pt x="37" y="1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19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45"/>
                  </a:lnTo>
                  <a:lnTo>
                    <a:pt x="11" y="48"/>
                  </a:lnTo>
                  <a:lnTo>
                    <a:pt x="11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6" name="Freeform 181"/>
            <p:cNvSpPr>
              <a:spLocks noEditPoints="1"/>
            </p:cNvSpPr>
            <p:nvPr/>
          </p:nvSpPr>
          <p:spPr bwMode="auto">
            <a:xfrm>
              <a:off x="2763217" y="2932796"/>
              <a:ext cx="281773" cy="234167"/>
            </a:xfrm>
            <a:custGeom>
              <a:avLst/>
              <a:gdLst>
                <a:gd name="T0" fmla="*/ 34 w 59"/>
                <a:gd name="T1" fmla="*/ 49 h 49"/>
                <a:gd name="T2" fmla="*/ 40 w 59"/>
                <a:gd name="T3" fmla="*/ 44 h 49"/>
                <a:gd name="T4" fmla="*/ 42 w 59"/>
                <a:gd name="T5" fmla="*/ 41 h 49"/>
                <a:gd name="T6" fmla="*/ 40 w 59"/>
                <a:gd name="T7" fmla="*/ 37 h 49"/>
                <a:gd name="T8" fmla="*/ 38 w 59"/>
                <a:gd name="T9" fmla="*/ 35 h 49"/>
                <a:gd name="T10" fmla="*/ 45 w 59"/>
                <a:gd name="T11" fmla="*/ 35 h 49"/>
                <a:gd name="T12" fmla="*/ 52 w 59"/>
                <a:gd name="T13" fmla="*/ 33 h 49"/>
                <a:gd name="T14" fmla="*/ 54 w 59"/>
                <a:gd name="T15" fmla="*/ 29 h 49"/>
                <a:gd name="T16" fmla="*/ 54 w 59"/>
                <a:gd name="T17" fmla="*/ 24 h 49"/>
                <a:gd name="T18" fmla="*/ 58 w 59"/>
                <a:gd name="T19" fmla="*/ 22 h 49"/>
                <a:gd name="T20" fmla="*/ 56 w 59"/>
                <a:gd name="T21" fmla="*/ 19 h 49"/>
                <a:gd name="T22" fmla="*/ 59 w 59"/>
                <a:gd name="T23" fmla="*/ 17 h 49"/>
                <a:gd name="T24" fmla="*/ 55 w 59"/>
                <a:gd name="T25" fmla="*/ 16 h 49"/>
                <a:gd name="T26" fmla="*/ 52 w 59"/>
                <a:gd name="T27" fmla="*/ 16 h 49"/>
                <a:gd name="T28" fmla="*/ 55 w 59"/>
                <a:gd name="T29" fmla="*/ 14 h 49"/>
                <a:gd name="T30" fmla="*/ 51 w 59"/>
                <a:gd name="T31" fmla="*/ 12 h 49"/>
                <a:gd name="T32" fmla="*/ 48 w 59"/>
                <a:gd name="T33" fmla="*/ 10 h 49"/>
                <a:gd name="T34" fmla="*/ 46 w 59"/>
                <a:gd name="T35" fmla="*/ 9 h 49"/>
                <a:gd name="T36" fmla="*/ 50 w 59"/>
                <a:gd name="T37" fmla="*/ 8 h 49"/>
                <a:gd name="T38" fmla="*/ 45 w 59"/>
                <a:gd name="T39" fmla="*/ 7 h 49"/>
                <a:gd name="T40" fmla="*/ 39 w 59"/>
                <a:gd name="T41" fmla="*/ 9 h 49"/>
                <a:gd name="T42" fmla="*/ 35 w 59"/>
                <a:gd name="T43" fmla="*/ 10 h 49"/>
                <a:gd name="T44" fmla="*/ 26 w 59"/>
                <a:gd name="T45" fmla="*/ 9 h 49"/>
                <a:gd name="T46" fmla="*/ 23 w 59"/>
                <a:gd name="T47" fmla="*/ 7 h 49"/>
                <a:gd name="T48" fmla="*/ 18 w 59"/>
                <a:gd name="T49" fmla="*/ 5 h 49"/>
                <a:gd name="T50" fmla="*/ 16 w 59"/>
                <a:gd name="T51" fmla="*/ 1 h 49"/>
                <a:gd name="T52" fmla="*/ 14 w 59"/>
                <a:gd name="T53" fmla="*/ 4 h 49"/>
                <a:gd name="T54" fmla="*/ 15 w 59"/>
                <a:gd name="T55" fmla="*/ 5 h 49"/>
                <a:gd name="T56" fmla="*/ 13 w 59"/>
                <a:gd name="T57" fmla="*/ 6 h 49"/>
                <a:gd name="T58" fmla="*/ 9 w 59"/>
                <a:gd name="T59" fmla="*/ 9 h 49"/>
                <a:gd name="T60" fmla="*/ 7 w 59"/>
                <a:gd name="T61" fmla="*/ 14 h 49"/>
                <a:gd name="T62" fmla="*/ 6 w 59"/>
                <a:gd name="T63" fmla="*/ 11 h 49"/>
                <a:gd name="T64" fmla="*/ 7 w 59"/>
                <a:gd name="T65" fmla="*/ 6 h 49"/>
                <a:gd name="T66" fmla="*/ 8 w 59"/>
                <a:gd name="T67" fmla="*/ 4 h 49"/>
                <a:gd name="T68" fmla="*/ 7 w 59"/>
                <a:gd name="T69" fmla="*/ 4 h 49"/>
                <a:gd name="T70" fmla="*/ 3 w 59"/>
                <a:gd name="T71" fmla="*/ 8 h 49"/>
                <a:gd name="T72" fmla="*/ 0 w 59"/>
                <a:gd name="T73" fmla="*/ 13 h 49"/>
                <a:gd name="T74" fmla="*/ 4 w 59"/>
                <a:gd name="T75" fmla="*/ 18 h 49"/>
                <a:gd name="T76" fmla="*/ 4 w 59"/>
                <a:gd name="T77" fmla="*/ 21 h 49"/>
                <a:gd name="T78" fmla="*/ 8 w 59"/>
                <a:gd name="T79" fmla="*/ 22 h 49"/>
                <a:gd name="T80" fmla="*/ 14 w 59"/>
                <a:gd name="T81" fmla="*/ 23 h 49"/>
                <a:gd name="T82" fmla="*/ 20 w 59"/>
                <a:gd name="T83" fmla="*/ 26 h 49"/>
                <a:gd name="T84" fmla="*/ 24 w 59"/>
                <a:gd name="T85" fmla="*/ 26 h 49"/>
                <a:gd name="T86" fmla="*/ 26 w 59"/>
                <a:gd name="T87" fmla="*/ 28 h 49"/>
                <a:gd name="T88" fmla="*/ 24 w 59"/>
                <a:gd name="T89" fmla="*/ 32 h 49"/>
                <a:gd name="T90" fmla="*/ 24 w 59"/>
                <a:gd name="T91" fmla="*/ 36 h 49"/>
                <a:gd name="T92" fmla="*/ 25 w 59"/>
                <a:gd name="T93" fmla="*/ 41 h 49"/>
                <a:gd name="T94" fmla="*/ 26 w 59"/>
                <a:gd name="T95" fmla="*/ 43 h 49"/>
                <a:gd name="T96" fmla="*/ 22 w 59"/>
                <a:gd name="T97" fmla="*/ 1 h 49"/>
                <a:gd name="T98" fmla="*/ 22 w 59"/>
                <a:gd name="T99" fmla="*/ 2 h 49"/>
                <a:gd name="T100" fmla="*/ 20 w 59"/>
                <a:gd name="T101" fmla="*/ 2 h 49"/>
                <a:gd name="T102" fmla="*/ 15 w 59"/>
                <a:gd name="T103" fmla="*/ 0 h 49"/>
                <a:gd name="T104" fmla="*/ 40 w 59"/>
                <a:gd name="T105" fmla="*/ 6 h 49"/>
                <a:gd name="T106" fmla="*/ 41 w 59"/>
                <a:gd name="T107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49">
                  <a:moveTo>
                    <a:pt x="27" y="47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lose/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lose/>
                  <a:moveTo>
                    <a:pt x="19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9" y="7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7" name="Freeform 182"/>
            <p:cNvSpPr/>
            <p:nvPr/>
          </p:nvSpPr>
          <p:spPr bwMode="auto">
            <a:xfrm>
              <a:off x="2639699" y="2932795"/>
              <a:ext cx="257326" cy="329377"/>
            </a:xfrm>
            <a:custGeom>
              <a:avLst/>
              <a:gdLst>
                <a:gd name="T0" fmla="*/ 163 w 200"/>
                <a:gd name="T1" fmla="*/ 208 h 256"/>
                <a:gd name="T2" fmla="*/ 159 w 200"/>
                <a:gd name="T3" fmla="*/ 186 h 256"/>
                <a:gd name="T4" fmla="*/ 159 w 200"/>
                <a:gd name="T5" fmla="*/ 175 h 256"/>
                <a:gd name="T6" fmla="*/ 174 w 200"/>
                <a:gd name="T7" fmla="*/ 163 h 256"/>
                <a:gd name="T8" fmla="*/ 189 w 200"/>
                <a:gd name="T9" fmla="*/ 160 h 256"/>
                <a:gd name="T10" fmla="*/ 200 w 200"/>
                <a:gd name="T11" fmla="*/ 175 h 256"/>
                <a:gd name="T12" fmla="*/ 193 w 200"/>
                <a:gd name="T13" fmla="*/ 156 h 256"/>
                <a:gd name="T14" fmla="*/ 185 w 200"/>
                <a:gd name="T15" fmla="*/ 152 h 256"/>
                <a:gd name="T16" fmla="*/ 185 w 200"/>
                <a:gd name="T17" fmla="*/ 126 h 256"/>
                <a:gd name="T18" fmla="*/ 185 w 200"/>
                <a:gd name="T19" fmla="*/ 111 h 256"/>
                <a:gd name="T20" fmla="*/ 193 w 200"/>
                <a:gd name="T21" fmla="*/ 97 h 256"/>
                <a:gd name="T22" fmla="*/ 178 w 200"/>
                <a:gd name="T23" fmla="*/ 97 h 256"/>
                <a:gd name="T24" fmla="*/ 167 w 200"/>
                <a:gd name="T25" fmla="*/ 97 h 256"/>
                <a:gd name="T26" fmla="*/ 137 w 200"/>
                <a:gd name="T27" fmla="*/ 86 h 256"/>
                <a:gd name="T28" fmla="*/ 122 w 200"/>
                <a:gd name="T29" fmla="*/ 82 h 256"/>
                <a:gd name="T30" fmla="*/ 111 w 200"/>
                <a:gd name="T31" fmla="*/ 74 h 256"/>
                <a:gd name="T32" fmla="*/ 104 w 200"/>
                <a:gd name="T33" fmla="*/ 52 h 256"/>
                <a:gd name="T34" fmla="*/ 100 w 200"/>
                <a:gd name="T35" fmla="*/ 41 h 256"/>
                <a:gd name="T36" fmla="*/ 111 w 200"/>
                <a:gd name="T37" fmla="*/ 22 h 256"/>
                <a:gd name="T38" fmla="*/ 130 w 200"/>
                <a:gd name="T39" fmla="*/ 11 h 256"/>
                <a:gd name="T40" fmla="*/ 133 w 200"/>
                <a:gd name="T41" fmla="*/ 4 h 256"/>
                <a:gd name="T42" fmla="*/ 122 w 200"/>
                <a:gd name="T43" fmla="*/ 4 h 256"/>
                <a:gd name="T44" fmla="*/ 115 w 200"/>
                <a:gd name="T45" fmla="*/ 8 h 256"/>
                <a:gd name="T46" fmla="*/ 96 w 200"/>
                <a:gd name="T47" fmla="*/ 19 h 256"/>
                <a:gd name="T48" fmla="*/ 82 w 200"/>
                <a:gd name="T49" fmla="*/ 22 h 256"/>
                <a:gd name="T50" fmla="*/ 78 w 200"/>
                <a:gd name="T51" fmla="*/ 26 h 256"/>
                <a:gd name="T52" fmla="*/ 67 w 200"/>
                <a:gd name="T53" fmla="*/ 26 h 256"/>
                <a:gd name="T54" fmla="*/ 59 w 200"/>
                <a:gd name="T55" fmla="*/ 41 h 256"/>
                <a:gd name="T56" fmla="*/ 52 w 200"/>
                <a:gd name="T57" fmla="*/ 48 h 256"/>
                <a:gd name="T58" fmla="*/ 41 w 200"/>
                <a:gd name="T59" fmla="*/ 60 h 256"/>
                <a:gd name="T60" fmla="*/ 37 w 200"/>
                <a:gd name="T61" fmla="*/ 71 h 256"/>
                <a:gd name="T62" fmla="*/ 33 w 200"/>
                <a:gd name="T63" fmla="*/ 63 h 256"/>
                <a:gd name="T64" fmla="*/ 30 w 200"/>
                <a:gd name="T65" fmla="*/ 67 h 256"/>
                <a:gd name="T66" fmla="*/ 19 w 200"/>
                <a:gd name="T67" fmla="*/ 82 h 256"/>
                <a:gd name="T68" fmla="*/ 26 w 200"/>
                <a:gd name="T69" fmla="*/ 93 h 256"/>
                <a:gd name="T70" fmla="*/ 26 w 200"/>
                <a:gd name="T71" fmla="*/ 100 h 256"/>
                <a:gd name="T72" fmla="*/ 26 w 200"/>
                <a:gd name="T73" fmla="*/ 108 h 256"/>
                <a:gd name="T74" fmla="*/ 26 w 200"/>
                <a:gd name="T75" fmla="*/ 126 h 256"/>
                <a:gd name="T76" fmla="*/ 33 w 200"/>
                <a:gd name="T77" fmla="*/ 134 h 256"/>
                <a:gd name="T78" fmla="*/ 22 w 200"/>
                <a:gd name="T79" fmla="*/ 149 h 256"/>
                <a:gd name="T80" fmla="*/ 4 w 200"/>
                <a:gd name="T81" fmla="*/ 167 h 256"/>
                <a:gd name="T82" fmla="*/ 22 w 200"/>
                <a:gd name="T83" fmla="*/ 178 h 256"/>
                <a:gd name="T84" fmla="*/ 37 w 200"/>
                <a:gd name="T85" fmla="*/ 189 h 256"/>
                <a:gd name="T86" fmla="*/ 48 w 200"/>
                <a:gd name="T87" fmla="*/ 186 h 256"/>
                <a:gd name="T88" fmla="*/ 59 w 200"/>
                <a:gd name="T89" fmla="*/ 193 h 256"/>
                <a:gd name="T90" fmla="*/ 74 w 200"/>
                <a:gd name="T91" fmla="*/ 197 h 256"/>
                <a:gd name="T92" fmla="*/ 82 w 200"/>
                <a:gd name="T93" fmla="*/ 208 h 256"/>
                <a:gd name="T94" fmla="*/ 96 w 200"/>
                <a:gd name="T95" fmla="*/ 223 h 256"/>
                <a:gd name="T96" fmla="*/ 104 w 200"/>
                <a:gd name="T97" fmla="*/ 230 h 256"/>
                <a:gd name="T98" fmla="*/ 122 w 200"/>
                <a:gd name="T99" fmla="*/ 226 h 256"/>
                <a:gd name="T100" fmla="*/ 141 w 200"/>
                <a:gd name="T101" fmla="*/ 226 h 256"/>
                <a:gd name="T102" fmla="*/ 137 w 200"/>
                <a:gd name="T103" fmla="*/ 249 h 256"/>
                <a:gd name="T104" fmla="*/ 148 w 200"/>
                <a:gd name="T105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56">
                  <a:moveTo>
                    <a:pt x="148" y="256"/>
                  </a:moveTo>
                  <a:lnTo>
                    <a:pt x="152" y="249"/>
                  </a:lnTo>
                  <a:lnTo>
                    <a:pt x="159" y="215"/>
                  </a:lnTo>
                  <a:lnTo>
                    <a:pt x="159" y="215"/>
                  </a:lnTo>
                  <a:lnTo>
                    <a:pt x="163" y="208"/>
                  </a:lnTo>
                  <a:lnTo>
                    <a:pt x="156" y="204"/>
                  </a:lnTo>
                  <a:lnTo>
                    <a:pt x="152" y="201"/>
                  </a:lnTo>
                  <a:lnTo>
                    <a:pt x="148" y="197"/>
                  </a:lnTo>
                  <a:lnTo>
                    <a:pt x="148" y="186"/>
                  </a:lnTo>
                  <a:lnTo>
                    <a:pt x="159" y="186"/>
                  </a:lnTo>
                  <a:lnTo>
                    <a:pt x="163" y="186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59" y="175"/>
                  </a:lnTo>
                  <a:lnTo>
                    <a:pt x="156" y="175"/>
                  </a:lnTo>
                  <a:lnTo>
                    <a:pt x="152" y="171"/>
                  </a:lnTo>
                  <a:lnTo>
                    <a:pt x="156" y="167"/>
                  </a:lnTo>
                  <a:lnTo>
                    <a:pt x="174" y="167"/>
                  </a:lnTo>
                  <a:lnTo>
                    <a:pt x="174" y="163"/>
                  </a:lnTo>
                  <a:lnTo>
                    <a:pt x="178" y="163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5" y="163"/>
                  </a:lnTo>
                  <a:lnTo>
                    <a:pt x="189" y="160"/>
                  </a:lnTo>
                  <a:lnTo>
                    <a:pt x="189" y="163"/>
                  </a:lnTo>
                  <a:lnTo>
                    <a:pt x="193" y="167"/>
                  </a:lnTo>
                  <a:lnTo>
                    <a:pt x="193" y="171"/>
                  </a:lnTo>
                  <a:lnTo>
                    <a:pt x="193" y="175"/>
                  </a:lnTo>
                  <a:lnTo>
                    <a:pt x="200" y="175"/>
                  </a:lnTo>
                  <a:lnTo>
                    <a:pt x="196" y="171"/>
                  </a:lnTo>
                  <a:lnTo>
                    <a:pt x="196" y="163"/>
                  </a:lnTo>
                  <a:lnTo>
                    <a:pt x="193" y="160"/>
                  </a:lnTo>
                  <a:lnTo>
                    <a:pt x="193" y="156"/>
                  </a:lnTo>
                  <a:lnTo>
                    <a:pt x="193" y="156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9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9" y="141"/>
                  </a:lnTo>
                  <a:lnTo>
                    <a:pt x="185" y="134"/>
                  </a:lnTo>
                  <a:lnTo>
                    <a:pt x="185" y="130"/>
                  </a:lnTo>
                  <a:lnTo>
                    <a:pt x="185" y="126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5" y="119"/>
                  </a:lnTo>
                  <a:lnTo>
                    <a:pt x="185" y="111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3" y="108"/>
                  </a:lnTo>
                  <a:lnTo>
                    <a:pt x="193" y="104"/>
                  </a:lnTo>
                  <a:lnTo>
                    <a:pt x="193" y="104"/>
                  </a:lnTo>
                  <a:lnTo>
                    <a:pt x="193" y="97"/>
                  </a:lnTo>
                  <a:lnTo>
                    <a:pt x="189" y="9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2" y="97"/>
                  </a:lnTo>
                  <a:lnTo>
                    <a:pt x="178" y="97"/>
                  </a:lnTo>
                  <a:lnTo>
                    <a:pt x="174" y="97"/>
                  </a:lnTo>
                  <a:lnTo>
                    <a:pt x="174" y="97"/>
                  </a:lnTo>
                  <a:lnTo>
                    <a:pt x="170" y="97"/>
                  </a:lnTo>
                  <a:lnTo>
                    <a:pt x="167" y="97"/>
                  </a:lnTo>
                  <a:lnTo>
                    <a:pt x="167" y="97"/>
                  </a:lnTo>
                  <a:lnTo>
                    <a:pt x="163" y="9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1" y="82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3" y="82"/>
                  </a:lnTo>
                  <a:lnTo>
                    <a:pt x="126" y="82"/>
                  </a:lnTo>
                  <a:lnTo>
                    <a:pt x="126" y="86"/>
                  </a:lnTo>
                  <a:lnTo>
                    <a:pt x="122" y="82"/>
                  </a:lnTo>
                  <a:lnTo>
                    <a:pt x="119" y="82"/>
                  </a:lnTo>
                  <a:lnTo>
                    <a:pt x="115" y="82"/>
                  </a:lnTo>
                  <a:lnTo>
                    <a:pt x="111" y="78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67"/>
                  </a:lnTo>
                  <a:lnTo>
                    <a:pt x="108" y="63"/>
                  </a:lnTo>
                  <a:lnTo>
                    <a:pt x="104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100" y="45"/>
                  </a:lnTo>
                  <a:lnTo>
                    <a:pt x="100" y="41"/>
                  </a:lnTo>
                  <a:lnTo>
                    <a:pt x="100" y="37"/>
                  </a:lnTo>
                  <a:lnTo>
                    <a:pt x="100" y="34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1" y="22"/>
                  </a:lnTo>
                  <a:lnTo>
                    <a:pt x="115" y="22"/>
                  </a:lnTo>
                  <a:lnTo>
                    <a:pt x="115" y="19"/>
                  </a:lnTo>
                  <a:lnTo>
                    <a:pt x="122" y="15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3" y="11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3" y="4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19" y="4"/>
                  </a:lnTo>
                  <a:lnTo>
                    <a:pt x="119" y="4"/>
                  </a:lnTo>
                  <a:lnTo>
                    <a:pt x="115" y="4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5" y="11"/>
                  </a:lnTo>
                  <a:lnTo>
                    <a:pt x="108" y="11"/>
                  </a:lnTo>
                  <a:lnTo>
                    <a:pt x="104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89" y="19"/>
                  </a:lnTo>
                  <a:lnTo>
                    <a:pt x="85" y="19"/>
                  </a:lnTo>
                  <a:lnTo>
                    <a:pt x="82" y="19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67" y="26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56" y="37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9" y="45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1" y="56"/>
                  </a:lnTo>
                  <a:lnTo>
                    <a:pt x="41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7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9" y="82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9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26" y="97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104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6" y="126"/>
                  </a:lnTo>
                  <a:lnTo>
                    <a:pt x="26" y="130"/>
                  </a:lnTo>
                  <a:lnTo>
                    <a:pt x="30" y="130"/>
                  </a:lnTo>
                  <a:lnTo>
                    <a:pt x="30" y="130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3" y="137"/>
                  </a:lnTo>
                  <a:lnTo>
                    <a:pt x="30" y="141"/>
                  </a:lnTo>
                  <a:lnTo>
                    <a:pt x="26" y="145"/>
                  </a:lnTo>
                  <a:lnTo>
                    <a:pt x="22" y="149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8" y="156"/>
                  </a:lnTo>
                  <a:lnTo>
                    <a:pt x="4" y="163"/>
                  </a:lnTo>
                  <a:lnTo>
                    <a:pt x="4" y="167"/>
                  </a:lnTo>
                  <a:lnTo>
                    <a:pt x="0" y="171"/>
                  </a:lnTo>
                  <a:lnTo>
                    <a:pt x="8" y="171"/>
                  </a:lnTo>
                  <a:lnTo>
                    <a:pt x="11" y="175"/>
                  </a:lnTo>
                  <a:lnTo>
                    <a:pt x="19" y="178"/>
                  </a:lnTo>
                  <a:lnTo>
                    <a:pt x="22" y="178"/>
                  </a:lnTo>
                  <a:lnTo>
                    <a:pt x="26" y="182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7" y="189"/>
                  </a:lnTo>
                  <a:lnTo>
                    <a:pt x="37" y="193"/>
                  </a:lnTo>
                  <a:lnTo>
                    <a:pt x="45" y="193"/>
                  </a:lnTo>
                  <a:lnTo>
                    <a:pt x="45" y="193"/>
                  </a:lnTo>
                  <a:lnTo>
                    <a:pt x="45" y="189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6" y="189"/>
                  </a:lnTo>
                  <a:lnTo>
                    <a:pt x="56" y="189"/>
                  </a:lnTo>
                  <a:lnTo>
                    <a:pt x="56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59" y="193"/>
                  </a:lnTo>
                  <a:lnTo>
                    <a:pt x="63" y="193"/>
                  </a:lnTo>
                  <a:lnTo>
                    <a:pt x="71" y="197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8" y="201"/>
                  </a:lnTo>
                  <a:lnTo>
                    <a:pt x="78" y="204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9" y="212"/>
                  </a:lnTo>
                  <a:lnTo>
                    <a:pt x="93" y="215"/>
                  </a:lnTo>
                  <a:lnTo>
                    <a:pt x="93" y="219"/>
                  </a:lnTo>
                  <a:lnTo>
                    <a:pt x="96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96" y="226"/>
                  </a:lnTo>
                  <a:lnTo>
                    <a:pt x="100" y="230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11" y="230"/>
                  </a:lnTo>
                  <a:lnTo>
                    <a:pt x="115" y="230"/>
                  </a:lnTo>
                  <a:lnTo>
                    <a:pt x="119" y="226"/>
                  </a:lnTo>
                  <a:lnTo>
                    <a:pt x="122" y="226"/>
                  </a:lnTo>
                  <a:lnTo>
                    <a:pt x="126" y="230"/>
                  </a:lnTo>
                  <a:lnTo>
                    <a:pt x="133" y="226"/>
                  </a:lnTo>
                  <a:lnTo>
                    <a:pt x="137" y="226"/>
                  </a:lnTo>
                  <a:lnTo>
                    <a:pt x="137" y="226"/>
                  </a:lnTo>
                  <a:lnTo>
                    <a:pt x="141" y="226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48" y="234"/>
                  </a:lnTo>
                  <a:lnTo>
                    <a:pt x="137" y="249"/>
                  </a:lnTo>
                  <a:lnTo>
                    <a:pt x="137" y="252"/>
                  </a:lnTo>
                  <a:lnTo>
                    <a:pt x="141" y="252"/>
                  </a:lnTo>
                  <a:lnTo>
                    <a:pt x="145" y="249"/>
                  </a:lnTo>
                  <a:lnTo>
                    <a:pt x="148" y="252"/>
                  </a:lnTo>
                  <a:lnTo>
                    <a:pt x="148" y="2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8" name="Freeform 183"/>
            <p:cNvSpPr>
              <a:spLocks noEditPoints="1"/>
            </p:cNvSpPr>
            <p:nvPr/>
          </p:nvSpPr>
          <p:spPr bwMode="auto">
            <a:xfrm>
              <a:off x="2597240" y="3152809"/>
              <a:ext cx="123517" cy="123517"/>
            </a:xfrm>
            <a:custGeom>
              <a:avLst/>
              <a:gdLst>
                <a:gd name="T0" fmla="*/ 92 w 96"/>
                <a:gd name="T1" fmla="*/ 22 h 96"/>
                <a:gd name="T2" fmla="*/ 89 w 96"/>
                <a:gd name="T3" fmla="*/ 18 h 96"/>
                <a:gd name="T4" fmla="*/ 81 w 96"/>
                <a:gd name="T5" fmla="*/ 15 h 96"/>
                <a:gd name="T6" fmla="*/ 78 w 96"/>
                <a:gd name="T7" fmla="*/ 18 h 96"/>
                <a:gd name="T8" fmla="*/ 78 w 96"/>
                <a:gd name="T9" fmla="*/ 22 h 96"/>
                <a:gd name="T10" fmla="*/ 70 w 96"/>
                <a:gd name="T11" fmla="*/ 18 h 96"/>
                <a:gd name="T12" fmla="*/ 59 w 96"/>
                <a:gd name="T13" fmla="*/ 18 h 96"/>
                <a:gd name="T14" fmla="*/ 59 w 96"/>
                <a:gd name="T15" fmla="*/ 11 h 96"/>
                <a:gd name="T16" fmla="*/ 52 w 96"/>
                <a:gd name="T17" fmla="*/ 7 h 96"/>
                <a:gd name="T18" fmla="*/ 41 w 96"/>
                <a:gd name="T19" fmla="*/ 0 h 96"/>
                <a:gd name="T20" fmla="*/ 33 w 96"/>
                <a:gd name="T21" fmla="*/ 4 h 96"/>
                <a:gd name="T22" fmla="*/ 22 w 96"/>
                <a:gd name="T23" fmla="*/ 7 h 96"/>
                <a:gd name="T24" fmla="*/ 11 w 96"/>
                <a:gd name="T25" fmla="*/ 11 h 96"/>
                <a:gd name="T26" fmla="*/ 15 w 96"/>
                <a:gd name="T27" fmla="*/ 15 h 96"/>
                <a:gd name="T28" fmla="*/ 15 w 96"/>
                <a:gd name="T29" fmla="*/ 22 h 96"/>
                <a:gd name="T30" fmla="*/ 7 w 96"/>
                <a:gd name="T31" fmla="*/ 30 h 96"/>
                <a:gd name="T32" fmla="*/ 7 w 96"/>
                <a:gd name="T33" fmla="*/ 37 h 96"/>
                <a:gd name="T34" fmla="*/ 0 w 96"/>
                <a:gd name="T35" fmla="*/ 41 h 96"/>
                <a:gd name="T36" fmla="*/ 4 w 96"/>
                <a:gd name="T37" fmla="*/ 44 h 96"/>
                <a:gd name="T38" fmla="*/ 4 w 96"/>
                <a:gd name="T39" fmla="*/ 52 h 96"/>
                <a:gd name="T40" fmla="*/ 0 w 96"/>
                <a:gd name="T41" fmla="*/ 55 h 96"/>
                <a:gd name="T42" fmla="*/ 7 w 96"/>
                <a:gd name="T43" fmla="*/ 59 h 96"/>
                <a:gd name="T44" fmla="*/ 11 w 96"/>
                <a:gd name="T45" fmla="*/ 67 h 96"/>
                <a:gd name="T46" fmla="*/ 15 w 96"/>
                <a:gd name="T47" fmla="*/ 59 h 96"/>
                <a:gd name="T48" fmla="*/ 18 w 96"/>
                <a:gd name="T49" fmla="*/ 55 h 96"/>
                <a:gd name="T50" fmla="*/ 18 w 96"/>
                <a:gd name="T51" fmla="*/ 63 h 96"/>
                <a:gd name="T52" fmla="*/ 18 w 96"/>
                <a:gd name="T53" fmla="*/ 59 h 96"/>
                <a:gd name="T54" fmla="*/ 22 w 96"/>
                <a:gd name="T55" fmla="*/ 63 h 96"/>
                <a:gd name="T56" fmla="*/ 22 w 96"/>
                <a:gd name="T57" fmla="*/ 70 h 96"/>
                <a:gd name="T58" fmla="*/ 15 w 96"/>
                <a:gd name="T59" fmla="*/ 74 h 96"/>
                <a:gd name="T60" fmla="*/ 18 w 96"/>
                <a:gd name="T61" fmla="*/ 81 h 96"/>
                <a:gd name="T62" fmla="*/ 11 w 96"/>
                <a:gd name="T63" fmla="*/ 85 h 96"/>
                <a:gd name="T64" fmla="*/ 15 w 96"/>
                <a:gd name="T65" fmla="*/ 89 h 96"/>
                <a:gd name="T66" fmla="*/ 18 w 96"/>
                <a:gd name="T67" fmla="*/ 89 h 96"/>
                <a:gd name="T68" fmla="*/ 29 w 96"/>
                <a:gd name="T69" fmla="*/ 89 h 96"/>
                <a:gd name="T70" fmla="*/ 33 w 96"/>
                <a:gd name="T71" fmla="*/ 96 h 96"/>
                <a:gd name="T72" fmla="*/ 52 w 96"/>
                <a:gd name="T73" fmla="*/ 70 h 96"/>
                <a:gd name="T74" fmla="*/ 70 w 96"/>
                <a:gd name="T75" fmla="*/ 63 h 96"/>
                <a:gd name="T76" fmla="*/ 89 w 96"/>
                <a:gd name="T77" fmla="*/ 48 h 96"/>
                <a:gd name="T78" fmla="*/ 96 w 96"/>
                <a:gd name="T79" fmla="*/ 41 h 96"/>
                <a:gd name="T80" fmla="*/ 96 w 96"/>
                <a:gd name="T81" fmla="*/ 33 h 96"/>
                <a:gd name="T82" fmla="*/ 92 w 96"/>
                <a:gd name="T83" fmla="*/ 26 h 96"/>
                <a:gd name="T84" fmla="*/ 92 w 96"/>
                <a:gd name="T85" fmla="*/ 22 h 96"/>
                <a:gd name="T86" fmla="*/ 92 w 96"/>
                <a:gd name="T87" fmla="*/ 22 h 96"/>
                <a:gd name="T88" fmla="*/ 11 w 96"/>
                <a:gd name="T89" fmla="*/ 70 h 96"/>
                <a:gd name="T90" fmla="*/ 15 w 96"/>
                <a:gd name="T91" fmla="*/ 63 h 96"/>
                <a:gd name="T92" fmla="*/ 15 w 96"/>
                <a:gd name="T93" fmla="*/ 67 h 96"/>
                <a:gd name="T94" fmla="*/ 15 w 96"/>
                <a:gd name="T95" fmla="*/ 70 h 96"/>
                <a:gd name="T96" fmla="*/ 11 w 96"/>
                <a:gd name="T97" fmla="*/ 7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96">
                  <a:moveTo>
                    <a:pt x="92" y="22"/>
                  </a:moveTo>
                  <a:lnTo>
                    <a:pt x="92" y="22"/>
                  </a:lnTo>
                  <a:lnTo>
                    <a:pt x="89" y="22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0" y="22"/>
                  </a:lnTo>
                  <a:lnTo>
                    <a:pt x="70" y="18"/>
                  </a:lnTo>
                  <a:lnTo>
                    <a:pt x="63" y="18"/>
                  </a:lnTo>
                  <a:lnTo>
                    <a:pt x="59" y="18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11" y="33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59"/>
                  </a:lnTo>
                  <a:lnTo>
                    <a:pt x="7" y="59"/>
                  </a:lnTo>
                  <a:lnTo>
                    <a:pt x="7" y="63"/>
                  </a:lnTo>
                  <a:lnTo>
                    <a:pt x="11" y="67"/>
                  </a:lnTo>
                  <a:lnTo>
                    <a:pt x="11" y="63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8" y="55"/>
                  </a:lnTo>
                  <a:lnTo>
                    <a:pt x="18" y="59"/>
                  </a:lnTo>
                  <a:lnTo>
                    <a:pt x="18" y="63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22" y="63"/>
                  </a:lnTo>
                  <a:lnTo>
                    <a:pt x="18" y="67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8"/>
                  </a:lnTo>
                  <a:lnTo>
                    <a:pt x="18" y="81"/>
                  </a:lnTo>
                  <a:lnTo>
                    <a:pt x="15" y="81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5" y="89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6" y="89"/>
                  </a:lnTo>
                  <a:lnTo>
                    <a:pt x="29" y="89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7" y="93"/>
                  </a:lnTo>
                  <a:lnTo>
                    <a:pt x="52" y="70"/>
                  </a:lnTo>
                  <a:lnTo>
                    <a:pt x="52" y="67"/>
                  </a:lnTo>
                  <a:lnTo>
                    <a:pt x="70" y="63"/>
                  </a:lnTo>
                  <a:lnTo>
                    <a:pt x="78" y="59"/>
                  </a:lnTo>
                  <a:lnTo>
                    <a:pt x="89" y="48"/>
                  </a:lnTo>
                  <a:lnTo>
                    <a:pt x="92" y="41"/>
                  </a:lnTo>
                  <a:lnTo>
                    <a:pt x="96" y="41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0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close/>
                  <a:moveTo>
                    <a:pt x="11" y="70"/>
                  </a:moveTo>
                  <a:lnTo>
                    <a:pt x="11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5" y="70"/>
                  </a:lnTo>
                  <a:lnTo>
                    <a:pt x="11" y="70"/>
                  </a:lnTo>
                  <a:lnTo>
                    <a:pt x="11" y="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9" name="Freeform 184"/>
            <p:cNvSpPr/>
            <p:nvPr/>
          </p:nvSpPr>
          <p:spPr bwMode="auto">
            <a:xfrm>
              <a:off x="2592095" y="3181115"/>
              <a:ext cx="271480" cy="362830"/>
            </a:xfrm>
            <a:custGeom>
              <a:avLst/>
              <a:gdLst>
                <a:gd name="T0" fmla="*/ 193 w 211"/>
                <a:gd name="T1" fmla="*/ 167 h 282"/>
                <a:gd name="T2" fmla="*/ 182 w 211"/>
                <a:gd name="T3" fmla="*/ 167 h 282"/>
                <a:gd name="T4" fmla="*/ 182 w 211"/>
                <a:gd name="T5" fmla="*/ 148 h 282"/>
                <a:gd name="T6" fmla="*/ 167 w 211"/>
                <a:gd name="T7" fmla="*/ 152 h 282"/>
                <a:gd name="T8" fmla="*/ 148 w 211"/>
                <a:gd name="T9" fmla="*/ 141 h 282"/>
                <a:gd name="T10" fmla="*/ 126 w 211"/>
                <a:gd name="T11" fmla="*/ 126 h 282"/>
                <a:gd name="T12" fmla="*/ 122 w 211"/>
                <a:gd name="T13" fmla="*/ 115 h 282"/>
                <a:gd name="T14" fmla="*/ 126 w 211"/>
                <a:gd name="T15" fmla="*/ 104 h 282"/>
                <a:gd name="T16" fmla="*/ 133 w 211"/>
                <a:gd name="T17" fmla="*/ 97 h 282"/>
                <a:gd name="T18" fmla="*/ 137 w 211"/>
                <a:gd name="T19" fmla="*/ 82 h 282"/>
                <a:gd name="T20" fmla="*/ 148 w 211"/>
                <a:gd name="T21" fmla="*/ 71 h 282"/>
                <a:gd name="T22" fmla="*/ 170 w 211"/>
                <a:gd name="T23" fmla="*/ 63 h 282"/>
                <a:gd name="T24" fmla="*/ 178 w 211"/>
                <a:gd name="T25" fmla="*/ 63 h 282"/>
                <a:gd name="T26" fmla="*/ 185 w 211"/>
                <a:gd name="T27" fmla="*/ 63 h 282"/>
                <a:gd name="T28" fmla="*/ 174 w 211"/>
                <a:gd name="T29" fmla="*/ 59 h 282"/>
                <a:gd name="T30" fmla="*/ 182 w 211"/>
                <a:gd name="T31" fmla="*/ 37 h 282"/>
                <a:gd name="T32" fmla="*/ 174 w 211"/>
                <a:gd name="T33" fmla="*/ 33 h 282"/>
                <a:gd name="T34" fmla="*/ 156 w 211"/>
                <a:gd name="T35" fmla="*/ 33 h 282"/>
                <a:gd name="T36" fmla="*/ 141 w 211"/>
                <a:gd name="T37" fmla="*/ 37 h 282"/>
                <a:gd name="T38" fmla="*/ 137 w 211"/>
                <a:gd name="T39" fmla="*/ 33 h 282"/>
                <a:gd name="T40" fmla="*/ 130 w 211"/>
                <a:gd name="T41" fmla="*/ 22 h 282"/>
                <a:gd name="T42" fmla="*/ 115 w 211"/>
                <a:gd name="T43" fmla="*/ 11 h 282"/>
                <a:gd name="T44" fmla="*/ 108 w 211"/>
                <a:gd name="T45" fmla="*/ 4 h 282"/>
                <a:gd name="T46" fmla="*/ 96 w 211"/>
                <a:gd name="T47" fmla="*/ 0 h 282"/>
                <a:gd name="T48" fmla="*/ 100 w 211"/>
                <a:gd name="T49" fmla="*/ 15 h 282"/>
                <a:gd name="T50" fmla="*/ 82 w 211"/>
                <a:gd name="T51" fmla="*/ 37 h 282"/>
                <a:gd name="T52" fmla="*/ 41 w 211"/>
                <a:gd name="T53" fmla="*/ 71 h 282"/>
                <a:gd name="T54" fmla="*/ 30 w 211"/>
                <a:gd name="T55" fmla="*/ 67 h 282"/>
                <a:gd name="T56" fmla="*/ 15 w 211"/>
                <a:gd name="T57" fmla="*/ 67 h 282"/>
                <a:gd name="T58" fmla="*/ 19 w 211"/>
                <a:gd name="T59" fmla="*/ 56 h 282"/>
                <a:gd name="T60" fmla="*/ 8 w 211"/>
                <a:gd name="T61" fmla="*/ 59 h 282"/>
                <a:gd name="T62" fmla="*/ 0 w 211"/>
                <a:gd name="T63" fmla="*/ 71 h 282"/>
                <a:gd name="T64" fmla="*/ 0 w 211"/>
                <a:gd name="T65" fmla="*/ 78 h 282"/>
                <a:gd name="T66" fmla="*/ 4 w 211"/>
                <a:gd name="T67" fmla="*/ 89 h 282"/>
                <a:gd name="T68" fmla="*/ 4 w 211"/>
                <a:gd name="T69" fmla="*/ 97 h 282"/>
                <a:gd name="T70" fmla="*/ 26 w 211"/>
                <a:gd name="T71" fmla="*/ 104 h 282"/>
                <a:gd name="T72" fmla="*/ 33 w 211"/>
                <a:gd name="T73" fmla="*/ 119 h 282"/>
                <a:gd name="T74" fmla="*/ 45 w 211"/>
                <a:gd name="T75" fmla="*/ 134 h 282"/>
                <a:gd name="T76" fmla="*/ 52 w 211"/>
                <a:gd name="T77" fmla="*/ 148 h 282"/>
                <a:gd name="T78" fmla="*/ 59 w 211"/>
                <a:gd name="T79" fmla="*/ 163 h 282"/>
                <a:gd name="T80" fmla="*/ 63 w 211"/>
                <a:gd name="T81" fmla="*/ 171 h 282"/>
                <a:gd name="T82" fmla="*/ 74 w 211"/>
                <a:gd name="T83" fmla="*/ 186 h 282"/>
                <a:gd name="T84" fmla="*/ 85 w 211"/>
                <a:gd name="T85" fmla="*/ 200 h 282"/>
                <a:gd name="T86" fmla="*/ 85 w 211"/>
                <a:gd name="T87" fmla="*/ 212 h 282"/>
                <a:gd name="T88" fmla="*/ 89 w 211"/>
                <a:gd name="T89" fmla="*/ 215 h 282"/>
                <a:gd name="T90" fmla="*/ 96 w 211"/>
                <a:gd name="T91" fmla="*/ 223 h 282"/>
                <a:gd name="T92" fmla="*/ 108 w 211"/>
                <a:gd name="T93" fmla="*/ 230 h 282"/>
                <a:gd name="T94" fmla="*/ 119 w 211"/>
                <a:gd name="T95" fmla="*/ 237 h 282"/>
                <a:gd name="T96" fmla="*/ 126 w 211"/>
                <a:gd name="T97" fmla="*/ 241 h 282"/>
                <a:gd name="T98" fmla="*/ 133 w 211"/>
                <a:gd name="T99" fmla="*/ 249 h 282"/>
                <a:gd name="T100" fmla="*/ 148 w 211"/>
                <a:gd name="T101" fmla="*/ 256 h 282"/>
                <a:gd name="T102" fmla="*/ 159 w 211"/>
                <a:gd name="T103" fmla="*/ 260 h 282"/>
                <a:gd name="T104" fmla="*/ 170 w 211"/>
                <a:gd name="T105" fmla="*/ 267 h 282"/>
                <a:gd name="T106" fmla="*/ 178 w 211"/>
                <a:gd name="T107" fmla="*/ 275 h 282"/>
                <a:gd name="T108" fmla="*/ 189 w 211"/>
                <a:gd name="T109" fmla="*/ 282 h 282"/>
                <a:gd name="T110" fmla="*/ 200 w 211"/>
                <a:gd name="T111" fmla="*/ 278 h 282"/>
                <a:gd name="T112" fmla="*/ 204 w 211"/>
                <a:gd name="T113" fmla="*/ 267 h 282"/>
                <a:gd name="T114" fmla="*/ 200 w 211"/>
                <a:gd name="T115" fmla="*/ 263 h 282"/>
                <a:gd name="T116" fmla="*/ 211 w 211"/>
                <a:gd name="T117" fmla="*/ 249 h 282"/>
                <a:gd name="T118" fmla="*/ 207 w 211"/>
                <a:gd name="T119" fmla="*/ 230 h 282"/>
                <a:gd name="T120" fmla="*/ 207 w 211"/>
                <a:gd name="T121" fmla="*/ 212 h 282"/>
                <a:gd name="T122" fmla="*/ 211 w 211"/>
                <a:gd name="T123" fmla="*/ 18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82">
                  <a:moveTo>
                    <a:pt x="196" y="167"/>
                  </a:moveTo>
                  <a:lnTo>
                    <a:pt x="196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89" y="167"/>
                  </a:lnTo>
                  <a:lnTo>
                    <a:pt x="185" y="167"/>
                  </a:lnTo>
                  <a:lnTo>
                    <a:pt x="182" y="167"/>
                  </a:lnTo>
                  <a:lnTo>
                    <a:pt x="182" y="167"/>
                  </a:lnTo>
                  <a:lnTo>
                    <a:pt x="182" y="163"/>
                  </a:lnTo>
                  <a:lnTo>
                    <a:pt x="178" y="152"/>
                  </a:lnTo>
                  <a:lnTo>
                    <a:pt x="178" y="148"/>
                  </a:lnTo>
                  <a:lnTo>
                    <a:pt x="182" y="148"/>
                  </a:lnTo>
                  <a:lnTo>
                    <a:pt x="182" y="145"/>
                  </a:lnTo>
                  <a:lnTo>
                    <a:pt x="178" y="141"/>
                  </a:lnTo>
                  <a:lnTo>
                    <a:pt x="174" y="145"/>
                  </a:lnTo>
                  <a:lnTo>
                    <a:pt x="167" y="152"/>
                  </a:lnTo>
                  <a:lnTo>
                    <a:pt x="159" y="152"/>
                  </a:lnTo>
                  <a:lnTo>
                    <a:pt x="152" y="152"/>
                  </a:lnTo>
                  <a:lnTo>
                    <a:pt x="152" y="145"/>
                  </a:lnTo>
                  <a:lnTo>
                    <a:pt x="148" y="141"/>
                  </a:lnTo>
                  <a:lnTo>
                    <a:pt x="141" y="141"/>
                  </a:lnTo>
                  <a:lnTo>
                    <a:pt x="130" y="141"/>
                  </a:lnTo>
                  <a:lnTo>
                    <a:pt x="137" y="137"/>
                  </a:lnTo>
                  <a:lnTo>
                    <a:pt x="126" y="126"/>
                  </a:lnTo>
                  <a:lnTo>
                    <a:pt x="122" y="123"/>
                  </a:lnTo>
                  <a:lnTo>
                    <a:pt x="122" y="119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6" y="111"/>
                  </a:lnTo>
                  <a:lnTo>
                    <a:pt x="122" y="108"/>
                  </a:lnTo>
                  <a:lnTo>
                    <a:pt x="126" y="108"/>
                  </a:lnTo>
                  <a:lnTo>
                    <a:pt x="126" y="104"/>
                  </a:lnTo>
                  <a:lnTo>
                    <a:pt x="130" y="100"/>
                  </a:lnTo>
                  <a:lnTo>
                    <a:pt x="133" y="100"/>
                  </a:lnTo>
                  <a:lnTo>
                    <a:pt x="133" y="100"/>
                  </a:lnTo>
                  <a:lnTo>
                    <a:pt x="133" y="97"/>
                  </a:lnTo>
                  <a:lnTo>
                    <a:pt x="133" y="93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2"/>
                  </a:lnTo>
                  <a:lnTo>
                    <a:pt x="137" y="78"/>
                  </a:lnTo>
                  <a:lnTo>
                    <a:pt x="141" y="78"/>
                  </a:lnTo>
                  <a:lnTo>
                    <a:pt x="145" y="74"/>
                  </a:lnTo>
                  <a:lnTo>
                    <a:pt x="148" y="71"/>
                  </a:lnTo>
                  <a:lnTo>
                    <a:pt x="148" y="71"/>
                  </a:lnTo>
                  <a:lnTo>
                    <a:pt x="152" y="71"/>
                  </a:lnTo>
                  <a:lnTo>
                    <a:pt x="159" y="67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4" y="63"/>
                  </a:lnTo>
                  <a:lnTo>
                    <a:pt x="178" y="63"/>
                  </a:lnTo>
                  <a:lnTo>
                    <a:pt x="178" y="63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85" y="67"/>
                  </a:lnTo>
                  <a:lnTo>
                    <a:pt x="185" y="63"/>
                  </a:lnTo>
                  <a:lnTo>
                    <a:pt x="185" y="59"/>
                  </a:lnTo>
                  <a:lnTo>
                    <a:pt x="182" y="56"/>
                  </a:lnTo>
                  <a:lnTo>
                    <a:pt x="178" y="59"/>
                  </a:lnTo>
                  <a:lnTo>
                    <a:pt x="174" y="59"/>
                  </a:lnTo>
                  <a:lnTo>
                    <a:pt x="174" y="56"/>
                  </a:lnTo>
                  <a:lnTo>
                    <a:pt x="185" y="41"/>
                  </a:lnTo>
                  <a:lnTo>
                    <a:pt x="185" y="37"/>
                  </a:lnTo>
                  <a:lnTo>
                    <a:pt x="182" y="37"/>
                  </a:lnTo>
                  <a:lnTo>
                    <a:pt x="182" y="37"/>
                  </a:lnTo>
                  <a:lnTo>
                    <a:pt x="178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0" y="33"/>
                  </a:lnTo>
                  <a:lnTo>
                    <a:pt x="163" y="37"/>
                  </a:lnTo>
                  <a:lnTo>
                    <a:pt x="159" y="33"/>
                  </a:lnTo>
                  <a:lnTo>
                    <a:pt x="156" y="33"/>
                  </a:lnTo>
                  <a:lnTo>
                    <a:pt x="152" y="37"/>
                  </a:lnTo>
                  <a:lnTo>
                    <a:pt x="148" y="37"/>
                  </a:lnTo>
                  <a:lnTo>
                    <a:pt x="145" y="37"/>
                  </a:lnTo>
                  <a:lnTo>
                    <a:pt x="141" y="37"/>
                  </a:lnTo>
                  <a:lnTo>
                    <a:pt x="137" y="37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37" y="33"/>
                  </a:lnTo>
                  <a:lnTo>
                    <a:pt x="133" y="30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30" y="22"/>
                  </a:lnTo>
                  <a:lnTo>
                    <a:pt x="126" y="19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15" y="11"/>
                  </a:lnTo>
                  <a:lnTo>
                    <a:pt x="115" y="8"/>
                  </a:lnTo>
                  <a:lnTo>
                    <a:pt x="111" y="4"/>
                  </a:lnTo>
                  <a:lnTo>
                    <a:pt x="111" y="4"/>
                  </a:lnTo>
                  <a:lnTo>
                    <a:pt x="108" y="4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4"/>
                  </a:lnTo>
                  <a:lnTo>
                    <a:pt x="100" y="8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3" y="26"/>
                  </a:lnTo>
                  <a:lnTo>
                    <a:pt x="82" y="37"/>
                  </a:lnTo>
                  <a:lnTo>
                    <a:pt x="74" y="41"/>
                  </a:lnTo>
                  <a:lnTo>
                    <a:pt x="56" y="45"/>
                  </a:lnTo>
                  <a:lnTo>
                    <a:pt x="56" y="48"/>
                  </a:lnTo>
                  <a:lnTo>
                    <a:pt x="41" y="71"/>
                  </a:lnTo>
                  <a:lnTo>
                    <a:pt x="37" y="74"/>
                  </a:lnTo>
                  <a:lnTo>
                    <a:pt x="37" y="74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3"/>
                  </a:lnTo>
                  <a:lnTo>
                    <a:pt x="19" y="67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9" y="59"/>
                  </a:lnTo>
                  <a:lnTo>
                    <a:pt x="22" y="59"/>
                  </a:lnTo>
                  <a:lnTo>
                    <a:pt x="19" y="56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1" y="56"/>
                  </a:lnTo>
                  <a:lnTo>
                    <a:pt x="8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8" y="85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0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1" y="100"/>
                  </a:lnTo>
                  <a:lnTo>
                    <a:pt x="15" y="100"/>
                  </a:lnTo>
                  <a:lnTo>
                    <a:pt x="22" y="104"/>
                  </a:lnTo>
                  <a:lnTo>
                    <a:pt x="26" y="104"/>
                  </a:lnTo>
                  <a:lnTo>
                    <a:pt x="26" y="108"/>
                  </a:lnTo>
                  <a:lnTo>
                    <a:pt x="30" y="111"/>
                  </a:lnTo>
                  <a:lnTo>
                    <a:pt x="30" y="115"/>
                  </a:lnTo>
                  <a:lnTo>
                    <a:pt x="33" y="119"/>
                  </a:lnTo>
                  <a:lnTo>
                    <a:pt x="37" y="123"/>
                  </a:lnTo>
                  <a:lnTo>
                    <a:pt x="41" y="126"/>
                  </a:lnTo>
                  <a:lnTo>
                    <a:pt x="41" y="130"/>
                  </a:lnTo>
                  <a:lnTo>
                    <a:pt x="45" y="134"/>
                  </a:lnTo>
                  <a:lnTo>
                    <a:pt x="45" y="137"/>
                  </a:lnTo>
                  <a:lnTo>
                    <a:pt x="48" y="141"/>
                  </a:lnTo>
                  <a:lnTo>
                    <a:pt x="48" y="145"/>
                  </a:lnTo>
                  <a:lnTo>
                    <a:pt x="52" y="148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6" y="160"/>
                  </a:lnTo>
                  <a:lnTo>
                    <a:pt x="59" y="163"/>
                  </a:lnTo>
                  <a:lnTo>
                    <a:pt x="63" y="167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63" y="171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74" y="186"/>
                  </a:lnTo>
                  <a:lnTo>
                    <a:pt x="78" y="186"/>
                  </a:lnTo>
                  <a:lnTo>
                    <a:pt x="78" y="189"/>
                  </a:lnTo>
                  <a:lnTo>
                    <a:pt x="82" y="197"/>
                  </a:lnTo>
                  <a:lnTo>
                    <a:pt x="85" y="200"/>
                  </a:lnTo>
                  <a:lnTo>
                    <a:pt x="89" y="208"/>
                  </a:lnTo>
                  <a:lnTo>
                    <a:pt x="89" y="212"/>
                  </a:lnTo>
                  <a:lnTo>
                    <a:pt x="89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5"/>
                  </a:lnTo>
                  <a:lnTo>
                    <a:pt x="85" y="215"/>
                  </a:lnTo>
                  <a:lnTo>
                    <a:pt x="89" y="215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3" y="219"/>
                  </a:lnTo>
                  <a:lnTo>
                    <a:pt x="96" y="223"/>
                  </a:lnTo>
                  <a:lnTo>
                    <a:pt x="100" y="226"/>
                  </a:lnTo>
                  <a:lnTo>
                    <a:pt x="100" y="230"/>
                  </a:lnTo>
                  <a:lnTo>
                    <a:pt x="104" y="230"/>
                  </a:lnTo>
                  <a:lnTo>
                    <a:pt x="108" y="230"/>
                  </a:lnTo>
                  <a:lnTo>
                    <a:pt x="108" y="234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9" y="237"/>
                  </a:lnTo>
                  <a:lnTo>
                    <a:pt x="119" y="234"/>
                  </a:lnTo>
                  <a:lnTo>
                    <a:pt x="119" y="237"/>
                  </a:lnTo>
                  <a:lnTo>
                    <a:pt x="119" y="241"/>
                  </a:lnTo>
                  <a:lnTo>
                    <a:pt x="126" y="241"/>
                  </a:lnTo>
                  <a:lnTo>
                    <a:pt x="130" y="245"/>
                  </a:lnTo>
                  <a:lnTo>
                    <a:pt x="130" y="249"/>
                  </a:lnTo>
                  <a:lnTo>
                    <a:pt x="130" y="249"/>
                  </a:lnTo>
                  <a:lnTo>
                    <a:pt x="133" y="249"/>
                  </a:lnTo>
                  <a:lnTo>
                    <a:pt x="137" y="249"/>
                  </a:lnTo>
                  <a:lnTo>
                    <a:pt x="141" y="249"/>
                  </a:lnTo>
                  <a:lnTo>
                    <a:pt x="145" y="252"/>
                  </a:lnTo>
                  <a:lnTo>
                    <a:pt x="148" y="256"/>
                  </a:lnTo>
                  <a:lnTo>
                    <a:pt x="152" y="256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59" y="260"/>
                  </a:lnTo>
                  <a:lnTo>
                    <a:pt x="163" y="263"/>
                  </a:lnTo>
                  <a:lnTo>
                    <a:pt x="167" y="263"/>
                  </a:lnTo>
                  <a:lnTo>
                    <a:pt x="167" y="267"/>
                  </a:lnTo>
                  <a:lnTo>
                    <a:pt x="170" y="267"/>
                  </a:lnTo>
                  <a:lnTo>
                    <a:pt x="170" y="271"/>
                  </a:lnTo>
                  <a:lnTo>
                    <a:pt x="170" y="271"/>
                  </a:lnTo>
                  <a:lnTo>
                    <a:pt x="174" y="271"/>
                  </a:lnTo>
                  <a:lnTo>
                    <a:pt x="178" y="275"/>
                  </a:lnTo>
                  <a:lnTo>
                    <a:pt x="182" y="278"/>
                  </a:lnTo>
                  <a:lnTo>
                    <a:pt x="185" y="282"/>
                  </a:lnTo>
                  <a:lnTo>
                    <a:pt x="189" y="282"/>
                  </a:lnTo>
                  <a:lnTo>
                    <a:pt x="189" y="282"/>
                  </a:lnTo>
                  <a:lnTo>
                    <a:pt x="193" y="282"/>
                  </a:lnTo>
                  <a:lnTo>
                    <a:pt x="196" y="278"/>
                  </a:lnTo>
                  <a:lnTo>
                    <a:pt x="196" y="278"/>
                  </a:lnTo>
                  <a:lnTo>
                    <a:pt x="200" y="278"/>
                  </a:lnTo>
                  <a:lnTo>
                    <a:pt x="204" y="275"/>
                  </a:lnTo>
                  <a:lnTo>
                    <a:pt x="200" y="271"/>
                  </a:lnTo>
                  <a:lnTo>
                    <a:pt x="200" y="271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4" y="267"/>
                  </a:lnTo>
                  <a:lnTo>
                    <a:pt x="200" y="263"/>
                  </a:lnTo>
                  <a:lnTo>
                    <a:pt x="204" y="260"/>
                  </a:lnTo>
                  <a:lnTo>
                    <a:pt x="207" y="256"/>
                  </a:lnTo>
                  <a:lnTo>
                    <a:pt x="211" y="252"/>
                  </a:lnTo>
                  <a:lnTo>
                    <a:pt x="211" y="249"/>
                  </a:lnTo>
                  <a:lnTo>
                    <a:pt x="207" y="241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0"/>
                  </a:lnTo>
                  <a:lnTo>
                    <a:pt x="204" y="230"/>
                  </a:lnTo>
                  <a:lnTo>
                    <a:pt x="207" y="226"/>
                  </a:lnTo>
                  <a:lnTo>
                    <a:pt x="207" y="223"/>
                  </a:lnTo>
                  <a:lnTo>
                    <a:pt x="207" y="212"/>
                  </a:lnTo>
                  <a:lnTo>
                    <a:pt x="207" y="208"/>
                  </a:lnTo>
                  <a:lnTo>
                    <a:pt x="207" y="204"/>
                  </a:lnTo>
                  <a:lnTo>
                    <a:pt x="207" y="193"/>
                  </a:lnTo>
                  <a:lnTo>
                    <a:pt x="211" y="189"/>
                  </a:lnTo>
                  <a:lnTo>
                    <a:pt x="211" y="186"/>
                  </a:lnTo>
                  <a:lnTo>
                    <a:pt x="196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0" name="Freeform 185"/>
            <p:cNvSpPr/>
            <p:nvPr/>
          </p:nvSpPr>
          <p:spPr bwMode="auto">
            <a:xfrm>
              <a:off x="2844273" y="3367677"/>
              <a:ext cx="262473" cy="266333"/>
            </a:xfrm>
            <a:custGeom>
              <a:avLst/>
              <a:gdLst>
                <a:gd name="T0" fmla="*/ 197 w 204"/>
                <a:gd name="T1" fmla="*/ 152 h 207"/>
                <a:gd name="T2" fmla="*/ 197 w 204"/>
                <a:gd name="T3" fmla="*/ 118 h 207"/>
                <a:gd name="T4" fmla="*/ 186 w 204"/>
                <a:gd name="T5" fmla="*/ 100 h 207"/>
                <a:gd name="T6" fmla="*/ 152 w 204"/>
                <a:gd name="T7" fmla="*/ 85 h 207"/>
                <a:gd name="T8" fmla="*/ 152 w 204"/>
                <a:gd name="T9" fmla="*/ 67 h 207"/>
                <a:gd name="T10" fmla="*/ 134 w 204"/>
                <a:gd name="T11" fmla="*/ 63 h 207"/>
                <a:gd name="T12" fmla="*/ 126 w 204"/>
                <a:gd name="T13" fmla="*/ 55 h 207"/>
                <a:gd name="T14" fmla="*/ 111 w 204"/>
                <a:gd name="T15" fmla="*/ 52 h 207"/>
                <a:gd name="T16" fmla="*/ 97 w 204"/>
                <a:gd name="T17" fmla="*/ 41 h 207"/>
                <a:gd name="T18" fmla="*/ 86 w 204"/>
                <a:gd name="T19" fmla="*/ 41 h 207"/>
                <a:gd name="T20" fmla="*/ 74 w 204"/>
                <a:gd name="T21" fmla="*/ 33 h 207"/>
                <a:gd name="T22" fmla="*/ 71 w 204"/>
                <a:gd name="T23" fmla="*/ 22 h 207"/>
                <a:gd name="T24" fmla="*/ 67 w 204"/>
                <a:gd name="T25" fmla="*/ 7 h 207"/>
                <a:gd name="T26" fmla="*/ 63 w 204"/>
                <a:gd name="T27" fmla="*/ 3 h 207"/>
                <a:gd name="T28" fmla="*/ 52 w 204"/>
                <a:gd name="T29" fmla="*/ 3 h 207"/>
                <a:gd name="T30" fmla="*/ 34 w 204"/>
                <a:gd name="T31" fmla="*/ 15 h 207"/>
                <a:gd name="T32" fmla="*/ 23 w 204"/>
                <a:gd name="T33" fmla="*/ 18 h 207"/>
                <a:gd name="T34" fmla="*/ 11 w 204"/>
                <a:gd name="T35" fmla="*/ 22 h 207"/>
                <a:gd name="T36" fmla="*/ 15 w 204"/>
                <a:gd name="T37" fmla="*/ 44 h 207"/>
                <a:gd name="T38" fmla="*/ 11 w 204"/>
                <a:gd name="T39" fmla="*/ 63 h 207"/>
                <a:gd name="T40" fmla="*/ 11 w 204"/>
                <a:gd name="T41" fmla="*/ 81 h 207"/>
                <a:gd name="T42" fmla="*/ 11 w 204"/>
                <a:gd name="T43" fmla="*/ 89 h 207"/>
                <a:gd name="T44" fmla="*/ 15 w 204"/>
                <a:gd name="T45" fmla="*/ 104 h 207"/>
                <a:gd name="T46" fmla="*/ 8 w 204"/>
                <a:gd name="T47" fmla="*/ 115 h 207"/>
                <a:gd name="T48" fmla="*/ 8 w 204"/>
                <a:gd name="T49" fmla="*/ 122 h 207"/>
                <a:gd name="T50" fmla="*/ 11 w 204"/>
                <a:gd name="T51" fmla="*/ 126 h 207"/>
                <a:gd name="T52" fmla="*/ 15 w 204"/>
                <a:gd name="T53" fmla="*/ 133 h 207"/>
                <a:gd name="T54" fmla="*/ 15 w 204"/>
                <a:gd name="T55" fmla="*/ 144 h 207"/>
                <a:gd name="T56" fmla="*/ 26 w 204"/>
                <a:gd name="T57" fmla="*/ 156 h 207"/>
                <a:gd name="T58" fmla="*/ 23 w 204"/>
                <a:gd name="T59" fmla="*/ 170 h 207"/>
                <a:gd name="T60" fmla="*/ 45 w 204"/>
                <a:gd name="T61" fmla="*/ 207 h 207"/>
                <a:gd name="T62" fmla="*/ 52 w 204"/>
                <a:gd name="T63" fmla="*/ 207 h 207"/>
                <a:gd name="T64" fmla="*/ 56 w 204"/>
                <a:gd name="T65" fmla="*/ 200 h 207"/>
                <a:gd name="T66" fmla="*/ 71 w 204"/>
                <a:gd name="T67" fmla="*/ 196 h 207"/>
                <a:gd name="T68" fmla="*/ 82 w 204"/>
                <a:gd name="T69" fmla="*/ 193 h 207"/>
                <a:gd name="T70" fmla="*/ 93 w 204"/>
                <a:gd name="T71" fmla="*/ 196 h 207"/>
                <a:gd name="T72" fmla="*/ 97 w 204"/>
                <a:gd name="T73" fmla="*/ 204 h 207"/>
                <a:gd name="T74" fmla="*/ 100 w 204"/>
                <a:gd name="T75" fmla="*/ 196 h 207"/>
                <a:gd name="T76" fmla="*/ 119 w 204"/>
                <a:gd name="T77" fmla="*/ 193 h 207"/>
                <a:gd name="T78" fmla="*/ 130 w 204"/>
                <a:gd name="T79" fmla="*/ 182 h 207"/>
                <a:gd name="T80" fmla="*/ 126 w 204"/>
                <a:gd name="T81" fmla="*/ 170 h 207"/>
                <a:gd name="T82" fmla="*/ 134 w 204"/>
                <a:gd name="T83" fmla="*/ 156 h 207"/>
                <a:gd name="T84" fmla="*/ 178 w 204"/>
                <a:gd name="T85" fmla="*/ 148 h 207"/>
                <a:gd name="T86" fmla="*/ 197 w 204"/>
                <a:gd name="T87" fmla="*/ 15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4" h="207">
                  <a:moveTo>
                    <a:pt x="197" y="159"/>
                  </a:moveTo>
                  <a:lnTo>
                    <a:pt x="197" y="156"/>
                  </a:lnTo>
                  <a:lnTo>
                    <a:pt x="197" y="152"/>
                  </a:lnTo>
                  <a:lnTo>
                    <a:pt x="204" y="137"/>
                  </a:lnTo>
                  <a:lnTo>
                    <a:pt x="204" y="133"/>
                  </a:lnTo>
                  <a:lnTo>
                    <a:pt x="197" y="118"/>
                  </a:lnTo>
                  <a:lnTo>
                    <a:pt x="186" y="115"/>
                  </a:lnTo>
                  <a:lnTo>
                    <a:pt x="189" y="111"/>
                  </a:lnTo>
                  <a:lnTo>
                    <a:pt x="186" y="100"/>
                  </a:lnTo>
                  <a:lnTo>
                    <a:pt x="156" y="100"/>
                  </a:lnTo>
                  <a:lnTo>
                    <a:pt x="156" y="92"/>
                  </a:lnTo>
                  <a:lnTo>
                    <a:pt x="152" y="85"/>
                  </a:lnTo>
                  <a:lnTo>
                    <a:pt x="152" y="81"/>
                  </a:lnTo>
                  <a:lnTo>
                    <a:pt x="152" y="74"/>
                  </a:lnTo>
                  <a:lnTo>
                    <a:pt x="152" y="67"/>
                  </a:lnTo>
                  <a:lnTo>
                    <a:pt x="152" y="67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30" y="59"/>
                  </a:lnTo>
                  <a:lnTo>
                    <a:pt x="126" y="59"/>
                  </a:lnTo>
                  <a:lnTo>
                    <a:pt x="126" y="55"/>
                  </a:lnTo>
                  <a:lnTo>
                    <a:pt x="123" y="55"/>
                  </a:lnTo>
                  <a:lnTo>
                    <a:pt x="115" y="52"/>
                  </a:lnTo>
                  <a:lnTo>
                    <a:pt x="111" y="52"/>
                  </a:lnTo>
                  <a:lnTo>
                    <a:pt x="108" y="48"/>
                  </a:lnTo>
                  <a:lnTo>
                    <a:pt x="104" y="48"/>
                  </a:lnTo>
                  <a:lnTo>
                    <a:pt x="97" y="41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6" y="41"/>
                  </a:lnTo>
                  <a:lnTo>
                    <a:pt x="78" y="41"/>
                  </a:lnTo>
                  <a:lnTo>
                    <a:pt x="74" y="37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7" y="26"/>
                  </a:lnTo>
                  <a:lnTo>
                    <a:pt x="71" y="22"/>
                  </a:lnTo>
                  <a:lnTo>
                    <a:pt x="67" y="15"/>
                  </a:lnTo>
                  <a:lnTo>
                    <a:pt x="71" y="11"/>
                  </a:lnTo>
                  <a:lnTo>
                    <a:pt x="67" y="7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63" y="3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37" y="11"/>
                  </a:lnTo>
                  <a:lnTo>
                    <a:pt x="34" y="15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19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1" y="48"/>
                  </a:lnTo>
                  <a:lnTo>
                    <a:pt x="11" y="59"/>
                  </a:lnTo>
                  <a:lnTo>
                    <a:pt x="11" y="63"/>
                  </a:lnTo>
                  <a:lnTo>
                    <a:pt x="11" y="67"/>
                  </a:lnTo>
                  <a:lnTo>
                    <a:pt x="11" y="78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11" y="85"/>
                  </a:lnTo>
                  <a:lnTo>
                    <a:pt x="11" y="89"/>
                  </a:lnTo>
                  <a:lnTo>
                    <a:pt x="11" y="92"/>
                  </a:lnTo>
                  <a:lnTo>
                    <a:pt x="11" y="96"/>
                  </a:lnTo>
                  <a:lnTo>
                    <a:pt x="15" y="104"/>
                  </a:lnTo>
                  <a:lnTo>
                    <a:pt x="15" y="107"/>
                  </a:lnTo>
                  <a:lnTo>
                    <a:pt x="11" y="111"/>
                  </a:lnTo>
                  <a:lnTo>
                    <a:pt x="8" y="115"/>
                  </a:lnTo>
                  <a:lnTo>
                    <a:pt x="4" y="118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11" y="126"/>
                  </a:lnTo>
                  <a:lnTo>
                    <a:pt x="11" y="130"/>
                  </a:lnTo>
                  <a:lnTo>
                    <a:pt x="15" y="130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5" y="144"/>
                  </a:lnTo>
                  <a:lnTo>
                    <a:pt x="19" y="148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9"/>
                  </a:lnTo>
                  <a:lnTo>
                    <a:pt x="26" y="163"/>
                  </a:lnTo>
                  <a:lnTo>
                    <a:pt x="23" y="170"/>
                  </a:lnTo>
                  <a:lnTo>
                    <a:pt x="23" y="174"/>
                  </a:lnTo>
                  <a:lnTo>
                    <a:pt x="34" y="178"/>
                  </a:lnTo>
                  <a:lnTo>
                    <a:pt x="45" y="207"/>
                  </a:lnTo>
                  <a:lnTo>
                    <a:pt x="49" y="207"/>
                  </a:lnTo>
                  <a:lnTo>
                    <a:pt x="49" y="207"/>
                  </a:lnTo>
                  <a:lnTo>
                    <a:pt x="52" y="207"/>
                  </a:lnTo>
                  <a:lnTo>
                    <a:pt x="52" y="207"/>
                  </a:lnTo>
                  <a:lnTo>
                    <a:pt x="56" y="204"/>
                  </a:lnTo>
                  <a:lnTo>
                    <a:pt x="56" y="200"/>
                  </a:lnTo>
                  <a:lnTo>
                    <a:pt x="63" y="193"/>
                  </a:lnTo>
                  <a:lnTo>
                    <a:pt x="67" y="193"/>
                  </a:lnTo>
                  <a:lnTo>
                    <a:pt x="71" y="196"/>
                  </a:lnTo>
                  <a:lnTo>
                    <a:pt x="78" y="193"/>
                  </a:lnTo>
                  <a:lnTo>
                    <a:pt x="78" y="193"/>
                  </a:lnTo>
                  <a:lnTo>
                    <a:pt x="82" y="193"/>
                  </a:lnTo>
                  <a:lnTo>
                    <a:pt x="89" y="193"/>
                  </a:lnTo>
                  <a:lnTo>
                    <a:pt x="93" y="193"/>
                  </a:lnTo>
                  <a:lnTo>
                    <a:pt x="93" y="196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4"/>
                  </a:lnTo>
                  <a:lnTo>
                    <a:pt x="97" y="200"/>
                  </a:lnTo>
                  <a:lnTo>
                    <a:pt x="100" y="200"/>
                  </a:lnTo>
                  <a:lnTo>
                    <a:pt x="100" y="196"/>
                  </a:lnTo>
                  <a:lnTo>
                    <a:pt x="104" y="193"/>
                  </a:lnTo>
                  <a:lnTo>
                    <a:pt x="111" y="193"/>
                  </a:lnTo>
                  <a:lnTo>
                    <a:pt x="119" y="193"/>
                  </a:lnTo>
                  <a:lnTo>
                    <a:pt x="123" y="196"/>
                  </a:lnTo>
                  <a:lnTo>
                    <a:pt x="126" y="189"/>
                  </a:lnTo>
                  <a:lnTo>
                    <a:pt x="130" y="182"/>
                  </a:lnTo>
                  <a:lnTo>
                    <a:pt x="130" y="178"/>
                  </a:lnTo>
                  <a:lnTo>
                    <a:pt x="130" y="174"/>
                  </a:lnTo>
                  <a:lnTo>
                    <a:pt x="126" y="170"/>
                  </a:lnTo>
                  <a:lnTo>
                    <a:pt x="134" y="163"/>
                  </a:lnTo>
                  <a:lnTo>
                    <a:pt x="134" y="159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60" y="148"/>
                  </a:lnTo>
                  <a:lnTo>
                    <a:pt x="178" y="148"/>
                  </a:lnTo>
                  <a:lnTo>
                    <a:pt x="189" y="156"/>
                  </a:lnTo>
                  <a:lnTo>
                    <a:pt x="193" y="156"/>
                  </a:lnTo>
                  <a:lnTo>
                    <a:pt x="197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1" name="Freeform 186"/>
            <p:cNvSpPr/>
            <p:nvPr/>
          </p:nvSpPr>
          <p:spPr bwMode="auto">
            <a:xfrm>
              <a:off x="3002529" y="3558098"/>
              <a:ext cx="180128" cy="172409"/>
            </a:xfrm>
            <a:custGeom>
              <a:avLst/>
              <a:gdLst>
                <a:gd name="T0" fmla="*/ 3 w 140"/>
                <a:gd name="T1" fmla="*/ 41 h 134"/>
                <a:gd name="T2" fmla="*/ 7 w 140"/>
                <a:gd name="T3" fmla="*/ 30 h 134"/>
                <a:gd name="T4" fmla="*/ 3 w 140"/>
                <a:gd name="T5" fmla="*/ 22 h 134"/>
                <a:gd name="T6" fmla="*/ 11 w 140"/>
                <a:gd name="T7" fmla="*/ 11 h 134"/>
                <a:gd name="T8" fmla="*/ 14 w 140"/>
                <a:gd name="T9" fmla="*/ 8 h 134"/>
                <a:gd name="T10" fmla="*/ 55 w 140"/>
                <a:gd name="T11" fmla="*/ 0 h 134"/>
                <a:gd name="T12" fmla="*/ 70 w 140"/>
                <a:gd name="T13" fmla="*/ 8 h 134"/>
                <a:gd name="T14" fmla="*/ 74 w 140"/>
                <a:gd name="T15" fmla="*/ 15 h 134"/>
                <a:gd name="T16" fmla="*/ 77 w 140"/>
                <a:gd name="T17" fmla="*/ 22 h 134"/>
                <a:gd name="T18" fmla="*/ 77 w 140"/>
                <a:gd name="T19" fmla="*/ 37 h 134"/>
                <a:gd name="T20" fmla="*/ 77 w 140"/>
                <a:gd name="T21" fmla="*/ 41 h 134"/>
                <a:gd name="T22" fmla="*/ 85 w 140"/>
                <a:gd name="T23" fmla="*/ 45 h 134"/>
                <a:gd name="T24" fmla="*/ 96 w 140"/>
                <a:gd name="T25" fmla="*/ 45 h 134"/>
                <a:gd name="T26" fmla="*/ 107 w 140"/>
                <a:gd name="T27" fmla="*/ 45 h 134"/>
                <a:gd name="T28" fmla="*/ 114 w 140"/>
                <a:gd name="T29" fmla="*/ 48 h 134"/>
                <a:gd name="T30" fmla="*/ 122 w 140"/>
                <a:gd name="T31" fmla="*/ 67 h 134"/>
                <a:gd name="T32" fmla="*/ 125 w 140"/>
                <a:gd name="T33" fmla="*/ 74 h 134"/>
                <a:gd name="T34" fmla="*/ 137 w 140"/>
                <a:gd name="T35" fmla="*/ 71 h 134"/>
                <a:gd name="T36" fmla="*/ 140 w 140"/>
                <a:gd name="T37" fmla="*/ 74 h 134"/>
                <a:gd name="T38" fmla="*/ 140 w 140"/>
                <a:gd name="T39" fmla="*/ 93 h 134"/>
                <a:gd name="T40" fmla="*/ 137 w 140"/>
                <a:gd name="T41" fmla="*/ 93 h 134"/>
                <a:gd name="T42" fmla="*/ 137 w 140"/>
                <a:gd name="T43" fmla="*/ 97 h 134"/>
                <a:gd name="T44" fmla="*/ 137 w 140"/>
                <a:gd name="T45" fmla="*/ 100 h 134"/>
                <a:gd name="T46" fmla="*/ 137 w 140"/>
                <a:gd name="T47" fmla="*/ 104 h 134"/>
                <a:gd name="T48" fmla="*/ 133 w 140"/>
                <a:gd name="T49" fmla="*/ 111 h 134"/>
                <a:gd name="T50" fmla="*/ 129 w 140"/>
                <a:gd name="T51" fmla="*/ 119 h 134"/>
                <a:gd name="T52" fmla="*/ 122 w 140"/>
                <a:gd name="T53" fmla="*/ 126 h 134"/>
                <a:gd name="T54" fmla="*/ 114 w 140"/>
                <a:gd name="T55" fmla="*/ 130 h 134"/>
                <a:gd name="T56" fmla="*/ 111 w 140"/>
                <a:gd name="T57" fmla="*/ 134 h 134"/>
                <a:gd name="T58" fmla="*/ 107 w 140"/>
                <a:gd name="T59" fmla="*/ 134 h 134"/>
                <a:gd name="T60" fmla="*/ 96 w 140"/>
                <a:gd name="T61" fmla="*/ 130 h 134"/>
                <a:gd name="T62" fmla="*/ 74 w 140"/>
                <a:gd name="T63" fmla="*/ 130 h 134"/>
                <a:gd name="T64" fmla="*/ 74 w 140"/>
                <a:gd name="T65" fmla="*/ 126 h 134"/>
                <a:gd name="T66" fmla="*/ 81 w 140"/>
                <a:gd name="T67" fmla="*/ 115 h 134"/>
                <a:gd name="T68" fmla="*/ 81 w 140"/>
                <a:gd name="T69" fmla="*/ 111 h 134"/>
                <a:gd name="T70" fmla="*/ 85 w 140"/>
                <a:gd name="T71" fmla="*/ 104 h 134"/>
                <a:gd name="T72" fmla="*/ 85 w 140"/>
                <a:gd name="T73" fmla="*/ 97 h 134"/>
                <a:gd name="T74" fmla="*/ 77 w 140"/>
                <a:gd name="T75" fmla="*/ 89 h 134"/>
                <a:gd name="T76" fmla="*/ 59 w 140"/>
                <a:gd name="T77" fmla="*/ 85 h 134"/>
                <a:gd name="T78" fmla="*/ 48 w 140"/>
                <a:gd name="T79" fmla="*/ 82 h 134"/>
                <a:gd name="T80" fmla="*/ 33 w 140"/>
                <a:gd name="T81" fmla="*/ 74 h 134"/>
                <a:gd name="T82" fmla="*/ 25 w 140"/>
                <a:gd name="T83" fmla="*/ 67 h 134"/>
                <a:gd name="T84" fmla="*/ 11 w 140"/>
                <a:gd name="T85" fmla="*/ 59 h 134"/>
                <a:gd name="T86" fmla="*/ 3 w 140"/>
                <a:gd name="T87" fmla="*/ 52 h 134"/>
                <a:gd name="T88" fmla="*/ 0 w 140"/>
                <a:gd name="T89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134">
                  <a:moveTo>
                    <a:pt x="0" y="48"/>
                  </a:moveTo>
                  <a:lnTo>
                    <a:pt x="3" y="41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3" y="22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74" y="15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81" y="26"/>
                  </a:lnTo>
                  <a:lnTo>
                    <a:pt x="77" y="37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8" y="48"/>
                  </a:lnTo>
                  <a:lnTo>
                    <a:pt x="96" y="45"/>
                  </a:lnTo>
                  <a:lnTo>
                    <a:pt x="100" y="48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4" y="52"/>
                  </a:lnTo>
                  <a:lnTo>
                    <a:pt x="122" y="67"/>
                  </a:lnTo>
                  <a:lnTo>
                    <a:pt x="122" y="74"/>
                  </a:lnTo>
                  <a:lnTo>
                    <a:pt x="125" y="74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40" y="93"/>
                  </a:lnTo>
                  <a:lnTo>
                    <a:pt x="140" y="93"/>
                  </a:lnTo>
                  <a:lnTo>
                    <a:pt x="137" y="93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7" y="100"/>
                  </a:lnTo>
                  <a:lnTo>
                    <a:pt x="137" y="100"/>
                  </a:lnTo>
                  <a:lnTo>
                    <a:pt x="137" y="104"/>
                  </a:lnTo>
                  <a:lnTo>
                    <a:pt x="137" y="104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33" y="115"/>
                  </a:lnTo>
                  <a:lnTo>
                    <a:pt x="129" y="119"/>
                  </a:lnTo>
                  <a:lnTo>
                    <a:pt x="122" y="123"/>
                  </a:lnTo>
                  <a:lnTo>
                    <a:pt x="122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1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3" y="134"/>
                  </a:lnTo>
                  <a:lnTo>
                    <a:pt x="96" y="130"/>
                  </a:lnTo>
                  <a:lnTo>
                    <a:pt x="85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4" y="126"/>
                  </a:lnTo>
                  <a:lnTo>
                    <a:pt x="77" y="123"/>
                  </a:lnTo>
                  <a:lnTo>
                    <a:pt x="81" y="115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5" y="108"/>
                  </a:lnTo>
                  <a:lnTo>
                    <a:pt x="85" y="104"/>
                  </a:lnTo>
                  <a:lnTo>
                    <a:pt x="88" y="100"/>
                  </a:lnTo>
                  <a:lnTo>
                    <a:pt x="85" y="97"/>
                  </a:lnTo>
                  <a:lnTo>
                    <a:pt x="81" y="97"/>
                  </a:lnTo>
                  <a:lnTo>
                    <a:pt x="77" y="89"/>
                  </a:lnTo>
                  <a:lnTo>
                    <a:pt x="66" y="89"/>
                  </a:lnTo>
                  <a:lnTo>
                    <a:pt x="59" y="85"/>
                  </a:lnTo>
                  <a:lnTo>
                    <a:pt x="51" y="82"/>
                  </a:lnTo>
                  <a:lnTo>
                    <a:pt x="48" y="82"/>
                  </a:lnTo>
                  <a:lnTo>
                    <a:pt x="44" y="78"/>
                  </a:lnTo>
                  <a:lnTo>
                    <a:pt x="33" y="74"/>
                  </a:lnTo>
                  <a:lnTo>
                    <a:pt x="29" y="71"/>
                  </a:lnTo>
                  <a:lnTo>
                    <a:pt x="25" y="67"/>
                  </a:lnTo>
                  <a:lnTo>
                    <a:pt x="22" y="67"/>
                  </a:lnTo>
                  <a:lnTo>
                    <a:pt x="11" y="59"/>
                  </a:lnTo>
                  <a:lnTo>
                    <a:pt x="7" y="52"/>
                  </a:lnTo>
                  <a:lnTo>
                    <a:pt x="3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2" name="Freeform 187"/>
            <p:cNvSpPr/>
            <p:nvPr/>
          </p:nvSpPr>
          <p:spPr bwMode="auto">
            <a:xfrm>
              <a:off x="3111893" y="3781972"/>
              <a:ext cx="109364" cy="110650"/>
            </a:xfrm>
            <a:custGeom>
              <a:avLst/>
              <a:gdLst>
                <a:gd name="T0" fmla="*/ 11 w 85"/>
                <a:gd name="T1" fmla="*/ 0 h 86"/>
                <a:gd name="T2" fmla="*/ 22 w 85"/>
                <a:gd name="T3" fmla="*/ 0 h 86"/>
                <a:gd name="T4" fmla="*/ 29 w 85"/>
                <a:gd name="T5" fmla="*/ 8 h 86"/>
                <a:gd name="T6" fmla="*/ 37 w 85"/>
                <a:gd name="T7" fmla="*/ 12 h 86"/>
                <a:gd name="T8" fmla="*/ 40 w 85"/>
                <a:gd name="T9" fmla="*/ 19 h 86"/>
                <a:gd name="T10" fmla="*/ 44 w 85"/>
                <a:gd name="T11" fmla="*/ 15 h 86"/>
                <a:gd name="T12" fmla="*/ 55 w 85"/>
                <a:gd name="T13" fmla="*/ 23 h 86"/>
                <a:gd name="T14" fmla="*/ 63 w 85"/>
                <a:gd name="T15" fmla="*/ 26 h 86"/>
                <a:gd name="T16" fmla="*/ 66 w 85"/>
                <a:gd name="T17" fmla="*/ 30 h 86"/>
                <a:gd name="T18" fmla="*/ 74 w 85"/>
                <a:gd name="T19" fmla="*/ 38 h 86"/>
                <a:gd name="T20" fmla="*/ 81 w 85"/>
                <a:gd name="T21" fmla="*/ 45 h 86"/>
                <a:gd name="T22" fmla="*/ 77 w 85"/>
                <a:gd name="T23" fmla="*/ 52 h 86"/>
                <a:gd name="T24" fmla="*/ 81 w 85"/>
                <a:gd name="T25" fmla="*/ 60 h 86"/>
                <a:gd name="T26" fmla="*/ 85 w 85"/>
                <a:gd name="T27" fmla="*/ 64 h 86"/>
                <a:gd name="T28" fmla="*/ 85 w 85"/>
                <a:gd name="T29" fmla="*/ 64 h 86"/>
                <a:gd name="T30" fmla="*/ 81 w 85"/>
                <a:gd name="T31" fmla="*/ 71 h 86"/>
                <a:gd name="T32" fmla="*/ 77 w 85"/>
                <a:gd name="T33" fmla="*/ 75 h 86"/>
                <a:gd name="T34" fmla="*/ 74 w 85"/>
                <a:gd name="T35" fmla="*/ 78 h 86"/>
                <a:gd name="T36" fmla="*/ 66 w 85"/>
                <a:gd name="T37" fmla="*/ 82 h 86"/>
                <a:gd name="T38" fmla="*/ 63 w 85"/>
                <a:gd name="T39" fmla="*/ 82 h 86"/>
                <a:gd name="T40" fmla="*/ 63 w 85"/>
                <a:gd name="T41" fmla="*/ 86 h 86"/>
                <a:gd name="T42" fmla="*/ 55 w 85"/>
                <a:gd name="T43" fmla="*/ 86 h 86"/>
                <a:gd name="T44" fmla="*/ 52 w 85"/>
                <a:gd name="T45" fmla="*/ 86 h 86"/>
                <a:gd name="T46" fmla="*/ 44 w 85"/>
                <a:gd name="T47" fmla="*/ 86 h 86"/>
                <a:gd name="T48" fmla="*/ 37 w 85"/>
                <a:gd name="T49" fmla="*/ 86 h 86"/>
                <a:gd name="T50" fmla="*/ 37 w 85"/>
                <a:gd name="T51" fmla="*/ 82 h 86"/>
                <a:gd name="T52" fmla="*/ 33 w 85"/>
                <a:gd name="T53" fmla="*/ 82 h 86"/>
                <a:gd name="T54" fmla="*/ 29 w 85"/>
                <a:gd name="T55" fmla="*/ 78 h 86"/>
                <a:gd name="T56" fmla="*/ 18 w 85"/>
                <a:gd name="T57" fmla="*/ 78 h 86"/>
                <a:gd name="T58" fmla="*/ 11 w 85"/>
                <a:gd name="T59" fmla="*/ 75 h 86"/>
                <a:gd name="T60" fmla="*/ 3 w 85"/>
                <a:gd name="T61" fmla="*/ 67 h 86"/>
                <a:gd name="T62" fmla="*/ 0 w 85"/>
                <a:gd name="T63" fmla="*/ 56 h 86"/>
                <a:gd name="T64" fmla="*/ 3 w 85"/>
                <a:gd name="T65" fmla="*/ 56 h 86"/>
                <a:gd name="T66" fmla="*/ 3 w 85"/>
                <a:gd name="T67" fmla="*/ 52 h 86"/>
                <a:gd name="T68" fmla="*/ 3 w 85"/>
                <a:gd name="T69" fmla="*/ 41 h 86"/>
                <a:gd name="T70" fmla="*/ 3 w 85"/>
                <a:gd name="T71" fmla="*/ 34 h 86"/>
                <a:gd name="T72" fmla="*/ 3 w 85"/>
                <a:gd name="T73" fmla="*/ 26 h 86"/>
                <a:gd name="T74" fmla="*/ 7 w 85"/>
                <a:gd name="T75" fmla="*/ 19 h 86"/>
                <a:gd name="T76" fmla="*/ 7 w 85"/>
                <a:gd name="T77" fmla="*/ 15 h 86"/>
                <a:gd name="T78" fmla="*/ 7 w 85"/>
                <a:gd name="T79" fmla="*/ 8 h 86"/>
                <a:gd name="T80" fmla="*/ 11 w 85"/>
                <a:gd name="T8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86">
                  <a:moveTo>
                    <a:pt x="11" y="0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6"/>
                  </a:lnTo>
                  <a:lnTo>
                    <a:pt x="63" y="30"/>
                  </a:lnTo>
                  <a:lnTo>
                    <a:pt x="66" y="30"/>
                  </a:lnTo>
                  <a:lnTo>
                    <a:pt x="70" y="34"/>
                  </a:lnTo>
                  <a:lnTo>
                    <a:pt x="74" y="38"/>
                  </a:lnTo>
                  <a:lnTo>
                    <a:pt x="77" y="41"/>
                  </a:lnTo>
                  <a:lnTo>
                    <a:pt x="81" y="45"/>
                  </a:lnTo>
                  <a:lnTo>
                    <a:pt x="81" y="49"/>
                  </a:lnTo>
                  <a:lnTo>
                    <a:pt x="77" y="52"/>
                  </a:lnTo>
                  <a:lnTo>
                    <a:pt x="81" y="56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1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70" y="82"/>
                  </a:lnTo>
                  <a:lnTo>
                    <a:pt x="66" y="82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59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2" y="86"/>
                  </a:lnTo>
                  <a:lnTo>
                    <a:pt x="48" y="82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7" y="82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18" y="78"/>
                  </a:lnTo>
                  <a:lnTo>
                    <a:pt x="15" y="78"/>
                  </a:lnTo>
                  <a:lnTo>
                    <a:pt x="11" y="75"/>
                  </a:lnTo>
                  <a:lnTo>
                    <a:pt x="7" y="75"/>
                  </a:lnTo>
                  <a:lnTo>
                    <a:pt x="3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3" y="45"/>
                  </a:ln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3" name="Freeform 188"/>
            <p:cNvSpPr>
              <a:spLocks noEditPoints="1"/>
            </p:cNvSpPr>
            <p:nvPr/>
          </p:nvSpPr>
          <p:spPr bwMode="auto">
            <a:xfrm>
              <a:off x="2858428" y="3615997"/>
              <a:ext cx="338384" cy="791278"/>
            </a:xfrm>
            <a:custGeom>
              <a:avLst/>
              <a:gdLst>
                <a:gd name="T0" fmla="*/ 67 w 263"/>
                <a:gd name="T1" fmla="*/ 0 h 615"/>
                <a:gd name="T2" fmla="*/ 86 w 263"/>
                <a:gd name="T3" fmla="*/ 7 h 615"/>
                <a:gd name="T4" fmla="*/ 119 w 263"/>
                <a:gd name="T5" fmla="*/ 7 h 615"/>
                <a:gd name="T6" fmla="*/ 163 w 263"/>
                <a:gd name="T7" fmla="*/ 37 h 615"/>
                <a:gd name="T8" fmla="*/ 197 w 263"/>
                <a:gd name="T9" fmla="*/ 63 h 615"/>
                <a:gd name="T10" fmla="*/ 197 w 263"/>
                <a:gd name="T11" fmla="*/ 85 h 615"/>
                <a:gd name="T12" fmla="*/ 230 w 263"/>
                <a:gd name="T13" fmla="*/ 85 h 615"/>
                <a:gd name="T14" fmla="*/ 249 w 263"/>
                <a:gd name="T15" fmla="*/ 59 h 615"/>
                <a:gd name="T16" fmla="*/ 263 w 263"/>
                <a:gd name="T17" fmla="*/ 78 h 615"/>
                <a:gd name="T18" fmla="*/ 245 w 263"/>
                <a:gd name="T19" fmla="*/ 92 h 615"/>
                <a:gd name="T20" fmla="*/ 223 w 263"/>
                <a:gd name="T21" fmla="*/ 107 h 615"/>
                <a:gd name="T22" fmla="*/ 208 w 263"/>
                <a:gd name="T23" fmla="*/ 129 h 615"/>
                <a:gd name="T24" fmla="*/ 200 w 263"/>
                <a:gd name="T25" fmla="*/ 155 h 615"/>
                <a:gd name="T26" fmla="*/ 200 w 263"/>
                <a:gd name="T27" fmla="*/ 185 h 615"/>
                <a:gd name="T28" fmla="*/ 200 w 263"/>
                <a:gd name="T29" fmla="*/ 204 h 615"/>
                <a:gd name="T30" fmla="*/ 219 w 263"/>
                <a:gd name="T31" fmla="*/ 233 h 615"/>
                <a:gd name="T32" fmla="*/ 234 w 263"/>
                <a:gd name="T33" fmla="*/ 248 h 615"/>
                <a:gd name="T34" fmla="*/ 226 w 263"/>
                <a:gd name="T35" fmla="*/ 270 h 615"/>
                <a:gd name="T36" fmla="*/ 178 w 263"/>
                <a:gd name="T37" fmla="*/ 285 h 615"/>
                <a:gd name="T38" fmla="*/ 152 w 263"/>
                <a:gd name="T39" fmla="*/ 282 h 615"/>
                <a:gd name="T40" fmla="*/ 156 w 263"/>
                <a:gd name="T41" fmla="*/ 300 h 615"/>
                <a:gd name="T42" fmla="*/ 156 w 263"/>
                <a:gd name="T43" fmla="*/ 315 h 615"/>
                <a:gd name="T44" fmla="*/ 137 w 263"/>
                <a:gd name="T45" fmla="*/ 330 h 615"/>
                <a:gd name="T46" fmla="*/ 112 w 263"/>
                <a:gd name="T47" fmla="*/ 326 h 615"/>
                <a:gd name="T48" fmla="*/ 126 w 263"/>
                <a:gd name="T49" fmla="*/ 348 h 615"/>
                <a:gd name="T50" fmla="*/ 130 w 263"/>
                <a:gd name="T51" fmla="*/ 348 h 615"/>
                <a:gd name="T52" fmla="*/ 141 w 263"/>
                <a:gd name="T53" fmla="*/ 359 h 615"/>
                <a:gd name="T54" fmla="*/ 123 w 263"/>
                <a:gd name="T55" fmla="*/ 356 h 615"/>
                <a:gd name="T56" fmla="*/ 119 w 263"/>
                <a:gd name="T57" fmla="*/ 371 h 615"/>
                <a:gd name="T58" fmla="*/ 119 w 263"/>
                <a:gd name="T59" fmla="*/ 389 h 615"/>
                <a:gd name="T60" fmla="*/ 119 w 263"/>
                <a:gd name="T61" fmla="*/ 404 h 615"/>
                <a:gd name="T62" fmla="*/ 97 w 263"/>
                <a:gd name="T63" fmla="*/ 415 h 615"/>
                <a:gd name="T64" fmla="*/ 93 w 263"/>
                <a:gd name="T65" fmla="*/ 434 h 615"/>
                <a:gd name="T66" fmla="*/ 123 w 263"/>
                <a:gd name="T67" fmla="*/ 449 h 615"/>
                <a:gd name="T68" fmla="*/ 126 w 263"/>
                <a:gd name="T69" fmla="*/ 463 h 615"/>
                <a:gd name="T70" fmla="*/ 115 w 263"/>
                <a:gd name="T71" fmla="*/ 478 h 615"/>
                <a:gd name="T72" fmla="*/ 104 w 263"/>
                <a:gd name="T73" fmla="*/ 493 h 615"/>
                <a:gd name="T74" fmla="*/ 93 w 263"/>
                <a:gd name="T75" fmla="*/ 504 h 615"/>
                <a:gd name="T76" fmla="*/ 89 w 263"/>
                <a:gd name="T77" fmla="*/ 526 h 615"/>
                <a:gd name="T78" fmla="*/ 97 w 263"/>
                <a:gd name="T79" fmla="*/ 545 h 615"/>
                <a:gd name="T80" fmla="*/ 97 w 263"/>
                <a:gd name="T81" fmla="*/ 552 h 615"/>
                <a:gd name="T82" fmla="*/ 45 w 263"/>
                <a:gd name="T83" fmla="*/ 538 h 615"/>
                <a:gd name="T84" fmla="*/ 19 w 263"/>
                <a:gd name="T85" fmla="*/ 515 h 615"/>
                <a:gd name="T86" fmla="*/ 30 w 263"/>
                <a:gd name="T87" fmla="*/ 460 h 615"/>
                <a:gd name="T88" fmla="*/ 26 w 263"/>
                <a:gd name="T89" fmla="*/ 423 h 615"/>
                <a:gd name="T90" fmla="*/ 15 w 263"/>
                <a:gd name="T91" fmla="*/ 400 h 615"/>
                <a:gd name="T92" fmla="*/ 15 w 263"/>
                <a:gd name="T93" fmla="*/ 382 h 615"/>
                <a:gd name="T94" fmla="*/ 12 w 263"/>
                <a:gd name="T95" fmla="*/ 345 h 615"/>
                <a:gd name="T96" fmla="*/ 12 w 263"/>
                <a:gd name="T97" fmla="*/ 293 h 615"/>
                <a:gd name="T98" fmla="*/ 15 w 263"/>
                <a:gd name="T99" fmla="*/ 241 h 615"/>
                <a:gd name="T100" fmla="*/ 19 w 263"/>
                <a:gd name="T101" fmla="*/ 204 h 615"/>
                <a:gd name="T102" fmla="*/ 0 w 263"/>
                <a:gd name="T103" fmla="*/ 155 h 615"/>
                <a:gd name="T104" fmla="*/ 8 w 263"/>
                <a:gd name="T105" fmla="*/ 115 h 615"/>
                <a:gd name="T106" fmla="*/ 26 w 263"/>
                <a:gd name="T107" fmla="*/ 78 h 615"/>
                <a:gd name="T108" fmla="*/ 23 w 263"/>
                <a:gd name="T109" fmla="*/ 52 h 615"/>
                <a:gd name="T110" fmla="*/ 178 w 263"/>
                <a:gd name="T111" fmla="*/ 608 h 615"/>
                <a:gd name="T112" fmla="*/ 178 w 263"/>
                <a:gd name="T113" fmla="*/ 608 h 615"/>
                <a:gd name="T114" fmla="*/ 108 w 263"/>
                <a:gd name="T115" fmla="*/ 575 h 615"/>
                <a:gd name="T116" fmla="*/ 119 w 263"/>
                <a:gd name="T117" fmla="*/ 586 h 615"/>
                <a:gd name="T118" fmla="*/ 156 w 263"/>
                <a:gd name="T119" fmla="*/ 604 h 615"/>
                <a:gd name="T120" fmla="*/ 156 w 263"/>
                <a:gd name="T121" fmla="*/ 612 h 615"/>
                <a:gd name="T122" fmla="*/ 119 w 263"/>
                <a:gd name="T123" fmla="*/ 612 h 615"/>
                <a:gd name="T124" fmla="*/ 123 w 263"/>
                <a:gd name="T125" fmla="*/ 60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3" h="615">
                  <a:moveTo>
                    <a:pt x="41" y="14"/>
                  </a:moveTo>
                  <a:lnTo>
                    <a:pt x="45" y="11"/>
                  </a:lnTo>
                  <a:lnTo>
                    <a:pt x="45" y="7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9" y="7"/>
                  </a:lnTo>
                  <a:lnTo>
                    <a:pt x="89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2" y="3"/>
                  </a:lnTo>
                  <a:lnTo>
                    <a:pt x="115" y="7"/>
                  </a:lnTo>
                  <a:lnTo>
                    <a:pt x="119" y="7"/>
                  </a:lnTo>
                  <a:lnTo>
                    <a:pt x="123" y="1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41" y="26"/>
                  </a:lnTo>
                  <a:lnTo>
                    <a:pt x="145" y="29"/>
                  </a:lnTo>
                  <a:lnTo>
                    <a:pt x="156" y="33"/>
                  </a:lnTo>
                  <a:lnTo>
                    <a:pt x="160" y="37"/>
                  </a:lnTo>
                  <a:lnTo>
                    <a:pt x="163" y="37"/>
                  </a:lnTo>
                  <a:lnTo>
                    <a:pt x="171" y="40"/>
                  </a:lnTo>
                  <a:lnTo>
                    <a:pt x="178" y="44"/>
                  </a:lnTo>
                  <a:lnTo>
                    <a:pt x="189" y="44"/>
                  </a:lnTo>
                  <a:lnTo>
                    <a:pt x="193" y="52"/>
                  </a:lnTo>
                  <a:lnTo>
                    <a:pt x="197" y="52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7" y="63"/>
                  </a:lnTo>
                  <a:lnTo>
                    <a:pt x="193" y="66"/>
                  </a:lnTo>
                  <a:lnTo>
                    <a:pt x="189" y="66"/>
                  </a:lnTo>
                  <a:lnTo>
                    <a:pt x="193" y="70"/>
                  </a:lnTo>
                  <a:lnTo>
                    <a:pt x="189" y="78"/>
                  </a:lnTo>
                  <a:lnTo>
                    <a:pt x="186" y="81"/>
                  </a:lnTo>
                  <a:lnTo>
                    <a:pt x="182" y="85"/>
                  </a:lnTo>
                  <a:lnTo>
                    <a:pt x="186" y="85"/>
                  </a:lnTo>
                  <a:lnTo>
                    <a:pt x="197" y="85"/>
                  </a:lnTo>
                  <a:lnTo>
                    <a:pt x="208" y="85"/>
                  </a:lnTo>
                  <a:lnTo>
                    <a:pt x="215" y="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6" y="85"/>
                  </a:lnTo>
                  <a:lnTo>
                    <a:pt x="230" y="85"/>
                  </a:lnTo>
                  <a:lnTo>
                    <a:pt x="234" y="81"/>
                  </a:lnTo>
                  <a:lnTo>
                    <a:pt x="234" y="78"/>
                  </a:lnTo>
                  <a:lnTo>
                    <a:pt x="241" y="74"/>
                  </a:lnTo>
                  <a:lnTo>
                    <a:pt x="245" y="70"/>
                  </a:lnTo>
                  <a:lnTo>
                    <a:pt x="245" y="66"/>
                  </a:lnTo>
                  <a:lnTo>
                    <a:pt x="249" y="66"/>
                  </a:lnTo>
                  <a:lnTo>
                    <a:pt x="249" y="59"/>
                  </a:lnTo>
                  <a:lnTo>
                    <a:pt x="249" y="59"/>
                  </a:lnTo>
                  <a:lnTo>
                    <a:pt x="249" y="55"/>
                  </a:lnTo>
                  <a:lnTo>
                    <a:pt x="252" y="52"/>
                  </a:lnTo>
                  <a:lnTo>
                    <a:pt x="260" y="52"/>
                  </a:lnTo>
                  <a:lnTo>
                    <a:pt x="260" y="55"/>
                  </a:lnTo>
                  <a:lnTo>
                    <a:pt x="263" y="63"/>
                  </a:lnTo>
                  <a:lnTo>
                    <a:pt x="263" y="66"/>
                  </a:lnTo>
                  <a:lnTo>
                    <a:pt x="263" y="74"/>
                  </a:lnTo>
                  <a:lnTo>
                    <a:pt x="263" y="78"/>
                  </a:lnTo>
                  <a:lnTo>
                    <a:pt x="263" y="81"/>
                  </a:lnTo>
                  <a:lnTo>
                    <a:pt x="260" y="81"/>
                  </a:lnTo>
                  <a:lnTo>
                    <a:pt x="256" y="81"/>
                  </a:lnTo>
                  <a:lnTo>
                    <a:pt x="256" y="85"/>
                  </a:lnTo>
                  <a:lnTo>
                    <a:pt x="252" y="85"/>
                  </a:lnTo>
                  <a:lnTo>
                    <a:pt x="252" y="85"/>
                  </a:lnTo>
                  <a:lnTo>
                    <a:pt x="245" y="89"/>
                  </a:lnTo>
                  <a:lnTo>
                    <a:pt x="245" y="92"/>
                  </a:lnTo>
                  <a:lnTo>
                    <a:pt x="241" y="92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100"/>
                  </a:lnTo>
                  <a:lnTo>
                    <a:pt x="230" y="100"/>
                  </a:lnTo>
                  <a:lnTo>
                    <a:pt x="230" y="10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3" y="111"/>
                  </a:lnTo>
                  <a:lnTo>
                    <a:pt x="219" y="111"/>
                  </a:lnTo>
                  <a:lnTo>
                    <a:pt x="219" y="115"/>
                  </a:lnTo>
                  <a:lnTo>
                    <a:pt x="215" y="118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2" y="129"/>
                  </a:lnTo>
                  <a:lnTo>
                    <a:pt x="208" y="129"/>
                  </a:lnTo>
                  <a:lnTo>
                    <a:pt x="208" y="133"/>
                  </a:lnTo>
                  <a:lnTo>
                    <a:pt x="204" y="137"/>
                  </a:lnTo>
                  <a:lnTo>
                    <a:pt x="200" y="137"/>
                  </a:lnTo>
                  <a:lnTo>
                    <a:pt x="204" y="144"/>
                  </a:lnTo>
                  <a:lnTo>
                    <a:pt x="200" y="144"/>
                  </a:lnTo>
                  <a:lnTo>
                    <a:pt x="204" y="148"/>
                  </a:lnTo>
                  <a:lnTo>
                    <a:pt x="204" y="155"/>
                  </a:lnTo>
                  <a:lnTo>
                    <a:pt x="200" y="155"/>
                  </a:lnTo>
                  <a:lnTo>
                    <a:pt x="200" y="159"/>
                  </a:lnTo>
                  <a:lnTo>
                    <a:pt x="200" y="163"/>
                  </a:lnTo>
                  <a:lnTo>
                    <a:pt x="200" y="167"/>
                  </a:lnTo>
                  <a:lnTo>
                    <a:pt x="200" y="170"/>
                  </a:lnTo>
                  <a:lnTo>
                    <a:pt x="200" y="174"/>
                  </a:lnTo>
                  <a:lnTo>
                    <a:pt x="200" y="181"/>
                  </a:lnTo>
                  <a:lnTo>
                    <a:pt x="200" y="181"/>
                  </a:lnTo>
                  <a:lnTo>
                    <a:pt x="200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85"/>
                  </a:lnTo>
                  <a:lnTo>
                    <a:pt x="197" y="193"/>
                  </a:lnTo>
                  <a:lnTo>
                    <a:pt x="197" y="196"/>
                  </a:lnTo>
                  <a:lnTo>
                    <a:pt x="197" y="200"/>
                  </a:lnTo>
                  <a:lnTo>
                    <a:pt x="200" y="200"/>
                  </a:lnTo>
                  <a:lnTo>
                    <a:pt x="200" y="204"/>
                  </a:lnTo>
                  <a:lnTo>
                    <a:pt x="200" y="204"/>
                  </a:lnTo>
                  <a:lnTo>
                    <a:pt x="200" y="207"/>
                  </a:lnTo>
                  <a:lnTo>
                    <a:pt x="208" y="211"/>
                  </a:lnTo>
                  <a:lnTo>
                    <a:pt x="215" y="215"/>
                  </a:lnTo>
                  <a:lnTo>
                    <a:pt x="223" y="219"/>
                  </a:lnTo>
                  <a:lnTo>
                    <a:pt x="226" y="222"/>
                  </a:lnTo>
                  <a:lnTo>
                    <a:pt x="226" y="226"/>
                  </a:lnTo>
                  <a:lnTo>
                    <a:pt x="219" y="233"/>
                  </a:lnTo>
                  <a:lnTo>
                    <a:pt x="219" y="233"/>
                  </a:lnTo>
                  <a:lnTo>
                    <a:pt x="223" y="241"/>
                  </a:lnTo>
                  <a:lnTo>
                    <a:pt x="226" y="241"/>
                  </a:lnTo>
                  <a:lnTo>
                    <a:pt x="230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8"/>
                  </a:lnTo>
                  <a:lnTo>
                    <a:pt x="234" y="252"/>
                  </a:lnTo>
                  <a:lnTo>
                    <a:pt x="230" y="256"/>
                  </a:lnTo>
                  <a:lnTo>
                    <a:pt x="230" y="259"/>
                  </a:lnTo>
                  <a:lnTo>
                    <a:pt x="226" y="263"/>
                  </a:lnTo>
                  <a:lnTo>
                    <a:pt x="226" y="259"/>
                  </a:lnTo>
                  <a:lnTo>
                    <a:pt x="226" y="263"/>
                  </a:lnTo>
                  <a:lnTo>
                    <a:pt x="226" y="267"/>
                  </a:lnTo>
                  <a:lnTo>
                    <a:pt x="226" y="270"/>
                  </a:lnTo>
                  <a:lnTo>
                    <a:pt x="223" y="274"/>
                  </a:lnTo>
                  <a:lnTo>
                    <a:pt x="215" y="278"/>
                  </a:lnTo>
                  <a:lnTo>
                    <a:pt x="208" y="282"/>
                  </a:lnTo>
                  <a:lnTo>
                    <a:pt x="208" y="278"/>
                  </a:lnTo>
                  <a:lnTo>
                    <a:pt x="208" y="282"/>
                  </a:lnTo>
                  <a:lnTo>
                    <a:pt x="197" y="285"/>
                  </a:lnTo>
                  <a:lnTo>
                    <a:pt x="186" y="285"/>
                  </a:lnTo>
                  <a:lnTo>
                    <a:pt x="178" y="285"/>
                  </a:lnTo>
                  <a:lnTo>
                    <a:pt x="175" y="285"/>
                  </a:lnTo>
                  <a:lnTo>
                    <a:pt x="167" y="289"/>
                  </a:lnTo>
                  <a:lnTo>
                    <a:pt x="163" y="289"/>
                  </a:lnTo>
                  <a:lnTo>
                    <a:pt x="160" y="285"/>
                  </a:lnTo>
                  <a:lnTo>
                    <a:pt x="156" y="285"/>
                  </a:lnTo>
                  <a:lnTo>
                    <a:pt x="152" y="285"/>
                  </a:lnTo>
                  <a:lnTo>
                    <a:pt x="152" y="282"/>
                  </a:lnTo>
                  <a:lnTo>
                    <a:pt x="152" y="282"/>
                  </a:lnTo>
                  <a:lnTo>
                    <a:pt x="152" y="285"/>
                  </a:lnTo>
                  <a:lnTo>
                    <a:pt x="152" y="285"/>
                  </a:lnTo>
                  <a:lnTo>
                    <a:pt x="152" y="293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6" y="296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2" y="304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52" y="311"/>
                  </a:lnTo>
                  <a:lnTo>
                    <a:pt x="152" y="315"/>
                  </a:lnTo>
                  <a:lnTo>
                    <a:pt x="156" y="315"/>
                  </a:lnTo>
                  <a:lnTo>
                    <a:pt x="156" y="319"/>
                  </a:lnTo>
                  <a:lnTo>
                    <a:pt x="156" y="319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2" y="326"/>
                  </a:lnTo>
                  <a:lnTo>
                    <a:pt x="152" y="326"/>
                  </a:lnTo>
                  <a:lnTo>
                    <a:pt x="145" y="330"/>
                  </a:lnTo>
                  <a:lnTo>
                    <a:pt x="137" y="330"/>
                  </a:lnTo>
                  <a:lnTo>
                    <a:pt x="130" y="330"/>
                  </a:lnTo>
                  <a:lnTo>
                    <a:pt x="126" y="326"/>
                  </a:lnTo>
                  <a:lnTo>
                    <a:pt x="119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5" y="322"/>
                  </a:lnTo>
                  <a:lnTo>
                    <a:pt x="112" y="326"/>
                  </a:lnTo>
                  <a:lnTo>
                    <a:pt x="112" y="330"/>
                  </a:lnTo>
                  <a:lnTo>
                    <a:pt x="115" y="334"/>
                  </a:lnTo>
                  <a:lnTo>
                    <a:pt x="115" y="337"/>
                  </a:lnTo>
                  <a:lnTo>
                    <a:pt x="115" y="345"/>
                  </a:lnTo>
                  <a:lnTo>
                    <a:pt x="115" y="348"/>
                  </a:lnTo>
                  <a:lnTo>
                    <a:pt x="119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52"/>
                  </a:lnTo>
                  <a:lnTo>
                    <a:pt x="123" y="352"/>
                  </a:lnTo>
                  <a:lnTo>
                    <a:pt x="126" y="352"/>
                  </a:lnTo>
                  <a:lnTo>
                    <a:pt x="130" y="352"/>
                  </a:lnTo>
                  <a:lnTo>
                    <a:pt x="130" y="352"/>
                  </a:lnTo>
                  <a:lnTo>
                    <a:pt x="130" y="348"/>
                  </a:lnTo>
                  <a:lnTo>
                    <a:pt x="126" y="348"/>
                  </a:lnTo>
                  <a:lnTo>
                    <a:pt x="130" y="348"/>
                  </a:lnTo>
                  <a:lnTo>
                    <a:pt x="130" y="348"/>
                  </a:lnTo>
                  <a:lnTo>
                    <a:pt x="134" y="345"/>
                  </a:lnTo>
                  <a:lnTo>
                    <a:pt x="137" y="345"/>
                  </a:lnTo>
                  <a:lnTo>
                    <a:pt x="141" y="348"/>
                  </a:lnTo>
                  <a:lnTo>
                    <a:pt x="137" y="352"/>
                  </a:lnTo>
                  <a:lnTo>
                    <a:pt x="137" y="352"/>
                  </a:lnTo>
                  <a:lnTo>
                    <a:pt x="141" y="356"/>
                  </a:lnTo>
                  <a:lnTo>
                    <a:pt x="141" y="359"/>
                  </a:lnTo>
                  <a:lnTo>
                    <a:pt x="141" y="359"/>
                  </a:lnTo>
                  <a:lnTo>
                    <a:pt x="134" y="363"/>
                  </a:lnTo>
                  <a:lnTo>
                    <a:pt x="130" y="363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30" y="359"/>
                  </a:lnTo>
                  <a:lnTo>
                    <a:pt x="126" y="356"/>
                  </a:lnTo>
                  <a:lnTo>
                    <a:pt x="123" y="356"/>
                  </a:lnTo>
                  <a:lnTo>
                    <a:pt x="119" y="359"/>
                  </a:lnTo>
                  <a:lnTo>
                    <a:pt x="119" y="359"/>
                  </a:lnTo>
                  <a:lnTo>
                    <a:pt x="119" y="363"/>
                  </a:lnTo>
                  <a:lnTo>
                    <a:pt x="123" y="363"/>
                  </a:lnTo>
                  <a:lnTo>
                    <a:pt x="130" y="363"/>
                  </a:lnTo>
                  <a:lnTo>
                    <a:pt x="130" y="367"/>
                  </a:lnTo>
                  <a:lnTo>
                    <a:pt x="126" y="371"/>
                  </a:lnTo>
                  <a:lnTo>
                    <a:pt x="119" y="371"/>
                  </a:lnTo>
                  <a:lnTo>
                    <a:pt x="119" y="374"/>
                  </a:lnTo>
                  <a:lnTo>
                    <a:pt x="119" y="374"/>
                  </a:lnTo>
                  <a:lnTo>
                    <a:pt x="119" y="378"/>
                  </a:lnTo>
                  <a:lnTo>
                    <a:pt x="115" y="378"/>
                  </a:lnTo>
                  <a:lnTo>
                    <a:pt x="115" y="382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9" y="389"/>
                  </a:lnTo>
                  <a:lnTo>
                    <a:pt x="123" y="393"/>
                  </a:lnTo>
                  <a:lnTo>
                    <a:pt x="123" y="393"/>
                  </a:lnTo>
                  <a:lnTo>
                    <a:pt x="119" y="397"/>
                  </a:lnTo>
                  <a:lnTo>
                    <a:pt x="119" y="397"/>
                  </a:lnTo>
                  <a:lnTo>
                    <a:pt x="115" y="400"/>
                  </a:lnTo>
                  <a:lnTo>
                    <a:pt x="115" y="400"/>
                  </a:lnTo>
                  <a:lnTo>
                    <a:pt x="115" y="404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119" y="408"/>
                  </a:lnTo>
                  <a:lnTo>
                    <a:pt x="115" y="408"/>
                  </a:lnTo>
                  <a:lnTo>
                    <a:pt x="112" y="408"/>
                  </a:lnTo>
                  <a:lnTo>
                    <a:pt x="108" y="408"/>
                  </a:lnTo>
                  <a:lnTo>
                    <a:pt x="104" y="411"/>
                  </a:lnTo>
                  <a:lnTo>
                    <a:pt x="100" y="411"/>
                  </a:lnTo>
                  <a:lnTo>
                    <a:pt x="97" y="415"/>
                  </a:lnTo>
                  <a:lnTo>
                    <a:pt x="93" y="415"/>
                  </a:lnTo>
                  <a:lnTo>
                    <a:pt x="93" y="419"/>
                  </a:lnTo>
                  <a:lnTo>
                    <a:pt x="93" y="419"/>
                  </a:lnTo>
                  <a:lnTo>
                    <a:pt x="89" y="423"/>
                  </a:lnTo>
                  <a:lnTo>
                    <a:pt x="89" y="426"/>
                  </a:lnTo>
                  <a:lnTo>
                    <a:pt x="89" y="426"/>
                  </a:lnTo>
                  <a:lnTo>
                    <a:pt x="89" y="430"/>
                  </a:lnTo>
                  <a:lnTo>
                    <a:pt x="93" y="434"/>
                  </a:lnTo>
                  <a:lnTo>
                    <a:pt x="97" y="437"/>
                  </a:lnTo>
                  <a:lnTo>
                    <a:pt x="100" y="437"/>
                  </a:lnTo>
                  <a:lnTo>
                    <a:pt x="104" y="441"/>
                  </a:lnTo>
                  <a:lnTo>
                    <a:pt x="112" y="449"/>
                  </a:lnTo>
                  <a:lnTo>
                    <a:pt x="115" y="449"/>
                  </a:lnTo>
                  <a:lnTo>
                    <a:pt x="119" y="449"/>
                  </a:lnTo>
                  <a:lnTo>
                    <a:pt x="119" y="445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49"/>
                  </a:lnTo>
                  <a:lnTo>
                    <a:pt x="123" y="452"/>
                  </a:lnTo>
                  <a:lnTo>
                    <a:pt x="123" y="456"/>
                  </a:lnTo>
                  <a:lnTo>
                    <a:pt x="123" y="456"/>
                  </a:lnTo>
                  <a:lnTo>
                    <a:pt x="123" y="460"/>
                  </a:lnTo>
                  <a:lnTo>
                    <a:pt x="123" y="460"/>
                  </a:lnTo>
                  <a:lnTo>
                    <a:pt x="126" y="463"/>
                  </a:lnTo>
                  <a:lnTo>
                    <a:pt x="123" y="463"/>
                  </a:lnTo>
                  <a:lnTo>
                    <a:pt x="123" y="467"/>
                  </a:lnTo>
                  <a:lnTo>
                    <a:pt x="126" y="467"/>
                  </a:lnTo>
                  <a:lnTo>
                    <a:pt x="123" y="471"/>
                  </a:lnTo>
                  <a:lnTo>
                    <a:pt x="119" y="471"/>
                  </a:lnTo>
                  <a:lnTo>
                    <a:pt x="119" y="474"/>
                  </a:lnTo>
                  <a:lnTo>
                    <a:pt x="119" y="474"/>
                  </a:lnTo>
                  <a:lnTo>
                    <a:pt x="115" y="478"/>
                  </a:lnTo>
                  <a:lnTo>
                    <a:pt x="115" y="478"/>
                  </a:lnTo>
                  <a:lnTo>
                    <a:pt x="112" y="482"/>
                  </a:lnTo>
                  <a:lnTo>
                    <a:pt x="108" y="482"/>
                  </a:lnTo>
                  <a:lnTo>
                    <a:pt x="108" y="486"/>
                  </a:lnTo>
                  <a:lnTo>
                    <a:pt x="104" y="489"/>
                  </a:lnTo>
                  <a:lnTo>
                    <a:pt x="100" y="493"/>
                  </a:lnTo>
                  <a:lnTo>
                    <a:pt x="100" y="493"/>
                  </a:lnTo>
                  <a:lnTo>
                    <a:pt x="104" y="493"/>
                  </a:lnTo>
                  <a:lnTo>
                    <a:pt x="104" y="493"/>
                  </a:lnTo>
                  <a:lnTo>
                    <a:pt x="108" y="497"/>
                  </a:lnTo>
                  <a:lnTo>
                    <a:pt x="104" y="500"/>
                  </a:lnTo>
                  <a:lnTo>
                    <a:pt x="104" y="504"/>
                  </a:lnTo>
                  <a:lnTo>
                    <a:pt x="100" y="508"/>
                  </a:lnTo>
                  <a:lnTo>
                    <a:pt x="97" y="508"/>
                  </a:lnTo>
                  <a:lnTo>
                    <a:pt x="97" y="508"/>
                  </a:lnTo>
                  <a:lnTo>
                    <a:pt x="93" y="504"/>
                  </a:lnTo>
                  <a:lnTo>
                    <a:pt x="93" y="504"/>
                  </a:lnTo>
                  <a:lnTo>
                    <a:pt x="93" y="508"/>
                  </a:lnTo>
                  <a:lnTo>
                    <a:pt x="93" y="508"/>
                  </a:lnTo>
                  <a:lnTo>
                    <a:pt x="93" y="512"/>
                  </a:lnTo>
                  <a:lnTo>
                    <a:pt x="93" y="512"/>
                  </a:lnTo>
                  <a:lnTo>
                    <a:pt x="89" y="515"/>
                  </a:lnTo>
                  <a:lnTo>
                    <a:pt x="86" y="519"/>
                  </a:lnTo>
                  <a:lnTo>
                    <a:pt x="89" y="526"/>
                  </a:lnTo>
                  <a:lnTo>
                    <a:pt x="89" y="530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38"/>
                  </a:lnTo>
                  <a:lnTo>
                    <a:pt x="93" y="541"/>
                  </a:lnTo>
                  <a:lnTo>
                    <a:pt x="93" y="541"/>
                  </a:lnTo>
                  <a:lnTo>
                    <a:pt x="93" y="545"/>
                  </a:lnTo>
                  <a:lnTo>
                    <a:pt x="97" y="545"/>
                  </a:lnTo>
                  <a:lnTo>
                    <a:pt x="97" y="545"/>
                  </a:lnTo>
                  <a:lnTo>
                    <a:pt x="100" y="549"/>
                  </a:lnTo>
                  <a:lnTo>
                    <a:pt x="104" y="552"/>
                  </a:lnTo>
                  <a:lnTo>
                    <a:pt x="108" y="552"/>
                  </a:lnTo>
                  <a:lnTo>
                    <a:pt x="108" y="556"/>
                  </a:lnTo>
                  <a:lnTo>
                    <a:pt x="108" y="556"/>
                  </a:lnTo>
                  <a:lnTo>
                    <a:pt x="104" y="556"/>
                  </a:lnTo>
                  <a:lnTo>
                    <a:pt x="97" y="552"/>
                  </a:lnTo>
                  <a:lnTo>
                    <a:pt x="93" y="552"/>
                  </a:lnTo>
                  <a:lnTo>
                    <a:pt x="93" y="549"/>
                  </a:lnTo>
                  <a:lnTo>
                    <a:pt x="71" y="549"/>
                  </a:lnTo>
                  <a:lnTo>
                    <a:pt x="60" y="552"/>
                  </a:lnTo>
                  <a:lnTo>
                    <a:pt x="56" y="549"/>
                  </a:lnTo>
                  <a:lnTo>
                    <a:pt x="49" y="549"/>
                  </a:lnTo>
                  <a:lnTo>
                    <a:pt x="49" y="545"/>
                  </a:lnTo>
                  <a:lnTo>
                    <a:pt x="45" y="538"/>
                  </a:lnTo>
                  <a:lnTo>
                    <a:pt x="41" y="534"/>
                  </a:lnTo>
                  <a:lnTo>
                    <a:pt x="41" y="526"/>
                  </a:lnTo>
                  <a:lnTo>
                    <a:pt x="41" y="523"/>
                  </a:lnTo>
                  <a:lnTo>
                    <a:pt x="38" y="523"/>
                  </a:lnTo>
                  <a:lnTo>
                    <a:pt x="34" y="526"/>
                  </a:lnTo>
                  <a:lnTo>
                    <a:pt x="30" y="526"/>
                  </a:lnTo>
                  <a:lnTo>
                    <a:pt x="26" y="526"/>
                  </a:lnTo>
                  <a:lnTo>
                    <a:pt x="19" y="515"/>
                  </a:lnTo>
                  <a:lnTo>
                    <a:pt x="19" y="512"/>
                  </a:lnTo>
                  <a:lnTo>
                    <a:pt x="19" y="497"/>
                  </a:lnTo>
                  <a:lnTo>
                    <a:pt x="23" y="493"/>
                  </a:lnTo>
                  <a:lnTo>
                    <a:pt x="30" y="486"/>
                  </a:lnTo>
                  <a:lnTo>
                    <a:pt x="30" y="478"/>
                  </a:lnTo>
                  <a:lnTo>
                    <a:pt x="30" y="471"/>
                  </a:lnTo>
                  <a:lnTo>
                    <a:pt x="26" y="467"/>
                  </a:lnTo>
                  <a:lnTo>
                    <a:pt x="30" y="460"/>
                  </a:lnTo>
                  <a:lnTo>
                    <a:pt x="30" y="456"/>
                  </a:lnTo>
                  <a:lnTo>
                    <a:pt x="30" y="449"/>
                  </a:lnTo>
                  <a:lnTo>
                    <a:pt x="30" y="445"/>
                  </a:lnTo>
                  <a:lnTo>
                    <a:pt x="30" y="441"/>
                  </a:lnTo>
                  <a:lnTo>
                    <a:pt x="30" y="437"/>
                  </a:lnTo>
                  <a:lnTo>
                    <a:pt x="30" y="426"/>
                  </a:lnTo>
                  <a:lnTo>
                    <a:pt x="26" y="423"/>
                  </a:lnTo>
                  <a:lnTo>
                    <a:pt x="26" y="423"/>
                  </a:lnTo>
                  <a:lnTo>
                    <a:pt x="30" y="419"/>
                  </a:lnTo>
                  <a:lnTo>
                    <a:pt x="30" y="415"/>
                  </a:lnTo>
                  <a:lnTo>
                    <a:pt x="26" y="408"/>
                  </a:lnTo>
                  <a:lnTo>
                    <a:pt x="23" y="404"/>
                  </a:lnTo>
                  <a:lnTo>
                    <a:pt x="19" y="404"/>
                  </a:lnTo>
                  <a:lnTo>
                    <a:pt x="19" y="408"/>
                  </a:lnTo>
                  <a:lnTo>
                    <a:pt x="15" y="404"/>
                  </a:lnTo>
                  <a:lnTo>
                    <a:pt x="15" y="400"/>
                  </a:lnTo>
                  <a:lnTo>
                    <a:pt x="23" y="400"/>
                  </a:lnTo>
                  <a:lnTo>
                    <a:pt x="26" y="397"/>
                  </a:lnTo>
                  <a:lnTo>
                    <a:pt x="26" y="393"/>
                  </a:lnTo>
                  <a:lnTo>
                    <a:pt x="26" y="393"/>
                  </a:lnTo>
                  <a:lnTo>
                    <a:pt x="23" y="397"/>
                  </a:lnTo>
                  <a:lnTo>
                    <a:pt x="19" y="397"/>
                  </a:lnTo>
                  <a:lnTo>
                    <a:pt x="19" y="389"/>
                  </a:lnTo>
                  <a:lnTo>
                    <a:pt x="15" y="382"/>
                  </a:lnTo>
                  <a:lnTo>
                    <a:pt x="15" y="378"/>
                  </a:lnTo>
                  <a:lnTo>
                    <a:pt x="15" y="374"/>
                  </a:lnTo>
                  <a:lnTo>
                    <a:pt x="12" y="371"/>
                  </a:lnTo>
                  <a:lnTo>
                    <a:pt x="8" y="367"/>
                  </a:lnTo>
                  <a:lnTo>
                    <a:pt x="8" y="356"/>
                  </a:lnTo>
                  <a:lnTo>
                    <a:pt x="12" y="352"/>
                  </a:lnTo>
                  <a:lnTo>
                    <a:pt x="12" y="348"/>
                  </a:lnTo>
                  <a:lnTo>
                    <a:pt x="12" y="345"/>
                  </a:lnTo>
                  <a:lnTo>
                    <a:pt x="8" y="345"/>
                  </a:lnTo>
                  <a:lnTo>
                    <a:pt x="8" y="337"/>
                  </a:lnTo>
                  <a:lnTo>
                    <a:pt x="4" y="330"/>
                  </a:lnTo>
                  <a:lnTo>
                    <a:pt x="8" y="319"/>
                  </a:lnTo>
                  <a:lnTo>
                    <a:pt x="4" y="311"/>
                  </a:lnTo>
                  <a:lnTo>
                    <a:pt x="4" y="308"/>
                  </a:lnTo>
                  <a:lnTo>
                    <a:pt x="8" y="300"/>
                  </a:lnTo>
                  <a:lnTo>
                    <a:pt x="12" y="293"/>
                  </a:lnTo>
                  <a:lnTo>
                    <a:pt x="15" y="289"/>
                  </a:lnTo>
                  <a:lnTo>
                    <a:pt x="15" y="289"/>
                  </a:lnTo>
                  <a:lnTo>
                    <a:pt x="8" y="270"/>
                  </a:lnTo>
                  <a:lnTo>
                    <a:pt x="8" y="263"/>
                  </a:lnTo>
                  <a:lnTo>
                    <a:pt x="8" y="259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5" y="241"/>
                  </a:lnTo>
                  <a:lnTo>
                    <a:pt x="15" y="233"/>
                  </a:lnTo>
                  <a:lnTo>
                    <a:pt x="12" y="230"/>
                  </a:lnTo>
                  <a:lnTo>
                    <a:pt x="8" y="226"/>
                  </a:lnTo>
                  <a:lnTo>
                    <a:pt x="12" y="222"/>
                  </a:lnTo>
                  <a:lnTo>
                    <a:pt x="12" y="219"/>
                  </a:lnTo>
                  <a:lnTo>
                    <a:pt x="15" y="211"/>
                  </a:lnTo>
                  <a:lnTo>
                    <a:pt x="19" y="211"/>
                  </a:lnTo>
                  <a:lnTo>
                    <a:pt x="19" y="204"/>
                  </a:lnTo>
                  <a:lnTo>
                    <a:pt x="15" y="193"/>
                  </a:lnTo>
                  <a:lnTo>
                    <a:pt x="15" y="189"/>
                  </a:lnTo>
                  <a:lnTo>
                    <a:pt x="12" y="181"/>
                  </a:lnTo>
                  <a:lnTo>
                    <a:pt x="12" y="178"/>
                  </a:lnTo>
                  <a:lnTo>
                    <a:pt x="8" y="170"/>
                  </a:lnTo>
                  <a:lnTo>
                    <a:pt x="4" y="167"/>
                  </a:lnTo>
                  <a:lnTo>
                    <a:pt x="4" y="163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8" y="148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33"/>
                  </a:lnTo>
                  <a:lnTo>
                    <a:pt x="8" y="126"/>
                  </a:lnTo>
                  <a:lnTo>
                    <a:pt x="4" y="118"/>
                  </a:lnTo>
                  <a:lnTo>
                    <a:pt x="8" y="115"/>
                  </a:lnTo>
                  <a:lnTo>
                    <a:pt x="8" y="104"/>
                  </a:lnTo>
                  <a:lnTo>
                    <a:pt x="12" y="100"/>
                  </a:lnTo>
                  <a:lnTo>
                    <a:pt x="15" y="92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3" y="63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19" y="48"/>
                  </a:lnTo>
                  <a:lnTo>
                    <a:pt x="19" y="44"/>
                  </a:lnTo>
                  <a:lnTo>
                    <a:pt x="41" y="33"/>
                  </a:lnTo>
                  <a:lnTo>
                    <a:pt x="45" y="18"/>
                  </a:lnTo>
                  <a:lnTo>
                    <a:pt x="41" y="14"/>
                  </a:lnTo>
                  <a:lnTo>
                    <a:pt x="41" y="14"/>
                  </a:lnTo>
                  <a:close/>
                  <a:moveTo>
                    <a:pt x="178" y="608"/>
                  </a:moveTo>
                  <a:lnTo>
                    <a:pt x="178" y="608"/>
                  </a:lnTo>
                  <a:lnTo>
                    <a:pt x="182" y="608"/>
                  </a:lnTo>
                  <a:lnTo>
                    <a:pt x="186" y="608"/>
                  </a:lnTo>
                  <a:lnTo>
                    <a:pt x="189" y="604"/>
                  </a:lnTo>
                  <a:lnTo>
                    <a:pt x="186" y="604"/>
                  </a:lnTo>
                  <a:lnTo>
                    <a:pt x="182" y="604"/>
                  </a:lnTo>
                  <a:lnTo>
                    <a:pt x="178" y="608"/>
                  </a:lnTo>
                  <a:lnTo>
                    <a:pt x="178" y="608"/>
                  </a:lnTo>
                  <a:lnTo>
                    <a:pt x="178" y="608"/>
                  </a:lnTo>
                  <a:close/>
                  <a:moveTo>
                    <a:pt x="104" y="560"/>
                  </a:moveTo>
                  <a:lnTo>
                    <a:pt x="104" y="560"/>
                  </a:lnTo>
                  <a:lnTo>
                    <a:pt x="108" y="564"/>
                  </a:lnTo>
                  <a:lnTo>
                    <a:pt x="112" y="567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08" y="575"/>
                  </a:lnTo>
                  <a:lnTo>
                    <a:pt x="108" y="578"/>
                  </a:lnTo>
                  <a:lnTo>
                    <a:pt x="104" y="560"/>
                  </a:lnTo>
                  <a:lnTo>
                    <a:pt x="104" y="560"/>
                  </a:lnTo>
                  <a:close/>
                  <a:moveTo>
                    <a:pt x="108" y="578"/>
                  </a:moveTo>
                  <a:lnTo>
                    <a:pt x="112" y="578"/>
                  </a:lnTo>
                  <a:lnTo>
                    <a:pt x="115" y="578"/>
                  </a:lnTo>
                  <a:lnTo>
                    <a:pt x="119" y="582"/>
                  </a:lnTo>
                  <a:lnTo>
                    <a:pt x="119" y="586"/>
                  </a:lnTo>
                  <a:lnTo>
                    <a:pt x="123" y="586"/>
                  </a:lnTo>
                  <a:lnTo>
                    <a:pt x="126" y="589"/>
                  </a:lnTo>
                  <a:lnTo>
                    <a:pt x="126" y="593"/>
                  </a:lnTo>
                  <a:lnTo>
                    <a:pt x="130" y="593"/>
                  </a:lnTo>
                  <a:lnTo>
                    <a:pt x="145" y="597"/>
                  </a:lnTo>
                  <a:lnTo>
                    <a:pt x="145" y="601"/>
                  </a:lnTo>
                  <a:lnTo>
                    <a:pt x="149" y="601"/>
                  </a:lnTo>
                  <a:lnTo>
                    <a:pt x="156" y="604"/>
                  </a:lnTo>
                  <a:lnTo>
                    <a:pt x="160" y="604"/>
                  </a:lnTo>
                  <a:lnTo>
                    <a:pt x="163" y="604"/>
                  </a:lnTo>
                  <a:lnTo>
                    <a:pt x="167" y="604"/>
                  </a:lnTo>
                  <a:lnTo>
                    <a:pt x="167" y="608"/>
                  </a:lnTo>
                  <a:lnTo>
                    <a:pt x="163" y="608"/>
                  </a:lnTo>
                  <a:lnTo>
                    <a:pt x="163" y="608"/>
                  </a:lnTo>
                  <a:lnTo>
                    <a:pt x="160" y="608"/>
                  </a:lnTo>
                  <a:lnTo>
                    <a:pt x="156" y="612"/>
                  </a:lnTo>
                  <a:lnTo>
                    <a:pt x="156" y="615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5" y="612"/>
                  </a:lnTo>
                  <a:lnTo>
                    <a:pt x="137" y="612"/>
                  </a:lnTo>
                  <a:lnTo>
                    <a:pt x="130" y="612"/>
                  </a:lnTo>
                  <a:lnTo>
                    <a:pt x="126" y="612"/>
                  </a:lnTo>
                  <a:lnTo>
                    <a:pt x="119" y="612"/>
                  </a:lnTo>
                  <a:lnTo>
                    <a:pt x="119" y="612"/>
                  </a:lnTo>
                  <a:lnTo>
                    <a:pt x="115" y="608"/>
                  </a:lnTo>
                  <a:lnTo>
                    <a:pt x="123" y="608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26" y="604"/>
                  </a:lnTo>
                  <a:lnTo>
                    <a:pt x="123" y="604"/>
                  </a:lnTo>
                  <a:lnTo>
                    <a:pt x="115" y="604"/>
                  </a:lnTo>
                  <a:lnTo>
                    <a:pt x="115" y="604"/>
                  </a:lnTo>
                  <a:lnTo>
                    <a:pt x="108" y="5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4" name="Freeform 189"/>
            <p:cNvSpPr>
              <a:spLocks noEditPoints="1"/>
            </p:cNvSpPr>
            <p:nvPr/>
          </p:nvSpPr>
          <p:spPr bwMode="auto">
            <a:xfrm>
              <a:off x="2810821" y="3524646"/>
              <a:ext cx="234167" cy="907075"/>
            </a:xfrm>
            <a:custGeom>
              <a:avLst/>
              <a:gdLst>
                <a:gd name="T0" fmla="*/ 33 w 49"/>
                <a:gd name="T1" fmla="*/ 183 h 190"/>
                <a:gd name="T2" fmla="*/ 33 w 49"/>
                <a:gd name="T3" fmla="*/ 185 h 190"/>
                <a:gd name="T4" fmla="*/ 40 w 49"/>
                <a:gd name="T5" fmla="*/ 185 h 190"/>
                <a:gd name="T6" fmla="*/ 33 w 49"/>
                <a:gd name="T7" fmla="*/ 177 h 190"/>
                <a:gd name="T8" fmla="*/ 39 w 49"/>
                <a:gd name="T9" fmla="*/ 175 h 190"/>
                <a:gd name="T10" fmla="*/ 15 w 49"/>
                <a:gd name="T11" fmla="*/ 157 h 190"/>
                <a:gd name="T12" fmla="*/ 15 w 49"/>
                <a:gd name="T13" fmla="*/ 129 h 190"/>
                <a:gd name="T14" fmla="*/ 11 w 49"/>
                <a:gd name="T15" fmla="*/ 108 h 190"/>
                <a:gd name="T16" fmla="*/ 15 w 49"/>
                <a:gd name="T17" fmla="*/ 74 h 190"/>
                <a:gd name="T18" fmla="*/ 16 w 49"/>
                <a:gd name="T19" fmla="*/ 42 h 190"/>
                <a:gd name="T20" fmla="*/ 16 w 49"/>
                <a:gd name="T21" fmla="*/ 15 h 190"/>
                <a:gd name="T22" fmla="*/ 7 w 49"/>
                <a:gd name="T23" fmla="*/ 3 h 190"/>
                <a:gd name="T24" fmla="*/ 5 w 49"/>
                <a:gd name="T25" fmla="*/ 25 h 190"/>
                <a:gd name="T26" fmla="*/ 5 w 49"/>
                <a:gd name="T27" fmla="*/ 47 h 190"/>
                <a:gd name="T28" fmla="*/ 6 w 49"/>
                <a:gd name="T29" fmla="*/ 67 h 190"/>
                <a:gd name="T30" fmla="*/ 4 w 49"/>
                <a:gd name="T31" fmla="*/ 82 h 190"/>
                <a:gd name="T32" fmla="*/ 2 w 49"/>
                <a:gd name="T33" fmla="*/ 94 h 190"/>
                <a:gd name="T34" fmla="*/ 3 w 49"/>
                <a:gd name="T35" fmla="*/ 109 h 190"/>
                <a:gd name="T36" fmla="*/ 10 w 49"/>
                <a:gd name="T37" fmla="*/ 116 h 190"/>
                <a:gd name="T38" fmla="*/ 9 w 49"/>
                <a:gd name="T39" fmla="*/ 125 h 190"/>
                <a:gd name="T40" fmla="*/ 9 w 49"/>
                <a:gd name="T41" fmla="*/ 138 h 190"/>
                <a:gd name="T42" fmla="*/ 3 w 49"/>
                <a:gd name="T43" fmla="*/ 135 h 190"/>
                <a:gd name="T44" fmla="*/ 6 w 49"/>
                <a:gd name="T45" fmla="*/ 139 h 190"/>
                <a:gd name="T46" fmla="*/ 10 w 49"/>
                <a:gd name="T47" fmla="*/ 144 h 190"/>
                <a:gd name="T48" fmla="*/ 10 w 49"/>
                <a:gd name="T49" fmla="*/ 150 h 190"/>
                <a:gd name="T50" fmla="*/ 11 w 49"/>
                <a:gd name="T51" fmla="*/ 157 h 190"/>
                <a:gd name="T52" fmla="*/ 15 w 49"/>
                <a:gd name="T53" fmla="*/ 165 h 190"/>
                <a:gd name="T54" fmla="*/ 20 w 49"/>
                <a:gd name="T55" fmla="*/ 167 h 190"/>
                <a:gd name="T56" fmla="*/ 21 w 49"/>
                <a:gd name="T57" fmla="*/ 170 h 190"/>
                <a:gd name="T58" fmla="*/ 19 w 49"/>
                <a:gd name="T59" fmla="*/ 172 h 190"/>
                <a:gd name="T60" fmla="*/ 23 w 49"/>
                <a:gd name="T61" fmla="*/ 171 h 190"/>
                <a:gd name="T62" fmla="*/ 21 w 49"/>
                <a:gd name="T63" fmla="*/ 175 h 190"/>
                <a:gd name="T64" fmla="*/ 28 w 49"/>
                <a:gd name="T65" fmla="*/ 173 h 190"/>
                <a:gd name="T66" fmla="*/ 29 w 49"/>
                <a:gd name="T67" fmla="*/ 179 h 190"/>
                <a:gd name="T68" fmla="*/ 38 w 49"/>
                <a:gd name="T69" fmla="*/ 169 h 190"/>
                <a:gd name="T70" fmla="*/ 3 w 49"/>
                <a:gd name="T71" fmla="*/ 117 h 190"/>
                <a:gd name="T72" fmla="*/ 8 w 49"/>
                <a:gd name="T73" fmla="*/ 115 h 190"/>
                <a:gd name="T74" fmla="*/ 7 w 49"/>
                <a:gd name="T75" fmla="*/ 124 h 190"/>
                <a:gd name="T76" fmla="*/ 3 w 49"/>
                <a:gd name="T77" fmla="*/ 128 h 190"/>
                <a:gd name="T78" fmla="*/ 4 w 49"/>
                <a:gd name="T79" fmla="*/ 128 h 190"/>
                <a:gd name="T80" fmla="*/ 9 w 49"/>
                <a:gd name="T81" fmla="*/ 126 h 190"/>
                <a:gd name="T82" fmla="*/ 5 w 49"/>
                <a:gd name="T83" fmla="*/ 130 h 190"/>
                <a:gd name="T84" fmla="*/ 7 w 49"/>
                <a:gd name="T85" fmla="*/ 148 h 190"/>
                <a:gd name="T86" fmla="*/ 6 w 49"/>
                <a:gd name="T87" fmla="*/ 148 h 190"/>
                <a:gd name="T88" fmla="*/ 5 w 49"/>
                <a:gd name="T89" fmla="*/ 152 h 190"/>
                <a:gd name="T90" fmla="*/ 6 w 49"/>
                <a:gd name="T91" fmla="*/ 154 h 190"/>
                <a:gd name="T92" fmla="*/ 9 w 49"/>
                <a:gd name="T93" fmla="*/ 156 h 190"/>
                <a:gd name="T94" fmla="*/ 10 w 49"/>
                <a:gd name="T95" fmla="*/ 162 h 190"/>
                <a:gd name="T96" fmla="*/ 10 w 49"/>
                <a:gd name="T97" fmla="*/ 161 h 190"/>
                <a:gd name="T98" fmla="*/ 11 w 49"/>
                <a:gd name="T99" fmla="*/ 167 h 190"/>
                <a:gd name="T100" fmla="*/ 14 w 49"/>
                <a:gd name="T101" fmla="*/ 169 h 190"/>
                <a:gd name="T102" fmla="*/ 15 w 49"/>
                <a:gd name="T103" fmla="*/ 169 h 190"/>
                <a:gd name="T104" fmla="*/ 17 w 49"/>
                <a:gd name="T105" fmla="*/ 172 h 190"/>
                <a:gd name="T106" fmla="*/ 21 w 49"/>
                <a:gd name="T107" fmla="*/ 177 h 190"/>
                <a:gd name="T108" fmla="*/ 22 w 49"/>
                <a:gd name="T109" fmla="*/ 180 h 190"/>
                <a:gd name="T110" fmla="*/ 26 w 49"/>
                <a:gd name="T111" fmla="*/ 180 h 190"/>
                <a:gd name="T112" fmla="*/ 27 w 49"/>
                <a:gd name="T113" fmla="*/ 181 h 190"/>
                <a:gd name="T114" fmla="*/ 31 w 49"/>
                <a:gd name="T115" fmla="*/ 179 h 190"/>
                <a:gd name="T116" fmla="*/ 48 w 49"/>
                <a:gd name="T117" fmla="*/ 188 h 190"/>
                <a:gd name="T118" fmla="*/ 45 w 49"/>
                <a:gd name="T119" fmla="*/ 186 h 190"/>
                <a:gd name="T120" fmla="*/ 41 w 49"/>
                <a:gd name="T121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" h="190">
                  <a:moveTo>
                    <a:pt x="42" y="184"/>
                  </a:moveTo>
                  <a:cubicBezTo>
                    <a:pt x="41" y="183"/>
                    <a:pt x="41" y="183"/>
                    <a:pt x="41" y="183"/>
                  </a:cubicBezTo>
                  <a:cubicBezTo>
                    <a:pt x="41" y="183"/>
                    <a:pt x="41" y="183"/>
                    <a:pt x="41" y="183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5" y="182"/>
                    <a:pt x="35" y="182"/>
                    <a:pt x="35" y="182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2"/>
                    <a:pt x="34" y="182"/>
                    <a:pt x="34" y="182"/>
                  </a:cubicBezTo>
                  <a:cubicBezTo>
                    <a:pt x="34" y="183"/>
                    <a:pt x="34" y="183"/>
                    <a:pt x="34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3" y="182"/>
                    <a:pt x="33" y="182"/>
                    <a:pt x="33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0" y="184"/>
                    <a:pt x="30" y="184"/>
                    <a:pt x="30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2" y="186"/>
                    <a:pt x="32" y="186"/>
                    <a:pt x="32" y="186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5" y="187"/>
                    <a:pt x="35" y="187"/>
                    <a:pt x="35" y="187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6"/>
                    <a:pt x="35" y="186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1" y="184"/>
                    <a:pt x="41" y="184"/>
                    <a:pt x="41" y="184"/>
                  </a:cubicBezTo>
                  <a:cubicBezTo>
                    <a:pt x="42" y="184"/>
                    <a:pt x="42" y="184"/>
                    <a:pt x="42" y="184"/>
                  </a:cubicBezTo>
                  <a:close/>
                  <a:moveTo>
                    <a:pt x="41" y="182"/>
                  </a:moveTo>
                  <a:cubicBezTo>
                    <a:pt x="40" y="182"/>
                    <a:pt x="40" y="182"/>
                    <a:pt x="40" y="182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8"/>
                    <a:pt x="34" y="178"/>
                    <a:pt x="34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7" y="176"/>
                    <a:pt x="37" y="176"/>
                    <a:pt x="37" y="176"/>
                  </a:cubicBezTo>
                  <a:cubicBezTo>
                    <a:pt x="36" y="176"/>
                    <a:pt x="36" y="176"/>
                    <a:pt x="36" y="176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5"/>
                    <a:pt x="32" y="175"/>
                    <a:pt x="32" y="175"/>
                  </a:cubicBezTo>
                  <a:cubicBezTo>
                    <a:pt x="32" y="174"/>
                    <a:pt x="32" y="174"/>
                    <a:pt x="32" y="174"/>
                  </a:cubicBezTo>
                  <a:cubicBezTo>
                    <a:pt x="33" y="174"/>
                    <a:pt x="33" y="174"/>
                    <a:pt x="33" y="17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5" y="172"/>
                    <a:pt x="35" y="172"/>
                    <a:pt x="35" y="172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41" y="182"/>
                    <a:pt x="41" y="182"/>
                    <a:pt x="41" y="182"/>
                  </a:cubicBezTo>
                  <a:close/>
                  <a:moveTo>
                    <a:pt x="38" y="169"/>
                  </a:moveTo>
                  <a:cubicBezTo>
                    <a:pt x="36" y="168"/>
                    <a:pt x="36" y="168"/>
                    <a:pt x="36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4"/>
                    <a:pt x="7" y="134"/>
                    <a:pt x="7" y="134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8" y="140"/>
                    <a:pt x="8" y="140"/>
                    <a:pt x="8" y="140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9" y="143"/>
                    <a:pt x="9" y="143"/>
                    <a:pt x="9" y="143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3" y="163"/>
                    <a:pt x="13" y="163"/>
                    <a:pt x="13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18" y="165"/>
                    <a:pt x="18" y="165"/>
                    <a:pt x="18" y="165"/>
                  </a:cubicBezTo>
                  <a:cubicBezTo>
                    <a:pt x="19" y="165"/>
                    <a:pt x="19" y="165"/>
                    <a:pt x="19" y="165"/>
                  </a:cubicBezTo>
                  <a:cubicBezTo>
                    <a:pt x="20" y="165"/>
                    <a:pt x="20" y="165"/>
                    <a:pt x="20" y="165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2" y="170"/>
                    <a:pt x="22" y="170"/>
                    <a:pt x="22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8"/>
                    <a:pt x="20" y="168"/>
                    <a:pt x="20" y="168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3" y="172"/>
                    <a:pt x="23" y="172"/>
                    <a:pt x="23" y="172"/>
                  </a:cubicBezTo>
                  <a:cubicBezTo>
                    <a:pt x="24" y="171"/>
                    <a:pt x="24" y="171"/>
                    <a:pt x="24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2" y="173"/>
                    <a:pt x="22" y="173"/>
                    <a:pt x="22" y="17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1" y="175"/>
                    <a:pt x="21" y="175"/>
                    <a:pt x="21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6"/>
                    <a:pt x="24" y="176"/>
                    <a:pt x="24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8" y="173"/>
                    <a:pt x="28" y="173"/>
                    <a:pt x="28" y="173"/>
                  </a:cubicBezTo>
                  <a:cubicBezTo>
                    <a:pt x="28" y="174"/>
                    <a:pt x="28" y="174"/>
                    <a:pt x="28" y="174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7" y="175"/>
                    <a:pt x="27" y="175"/>
                    <a:pt x="27" y="175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6" y="177"/>
                    <a:pt x="26" y="177"/>
                    <a:pt x="26" y="177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6"/>
                    <a:pt x="25" y="176"/>
                    <a:pt x="25" y="176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8" y="179"/>
                    <a:pt x="28" y="179"/>
                    <a:pt x="28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29" y="179"/>
                    <a:pt x="29" y="179"/>
                    <a:pt x="29" y="179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79"/>
                    <a:pt x="30" y="179"/>
                    <a:pt x="30" y="179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0" y="177"/>
                    <a:pt x="30" y="177"/>
                    <a:pt x="30" y="177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0" y="173"/>
                    <a:pt x="30" y="173"/>
                    <a:pt x="30" y="173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33" y="170"/>
                    <a:pt x="33" y="170"/>
                    <a:pt x="33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38" y="169"/>
                    <a:pt x="38" y="169"/>
                    <a:pt x="38" y="169"/>
                  </a:cubicBezTo>
                  <a:close/>
                  <a:moveTo>
                    <a:pt x="46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7" y="190"/>
                    <a:pt x="46" y="190"/>
                    <a:pt x="46" y="190"/>
                  </a:cubicBezTo>
                  <a:close/>
                  <a:moveTo>
                    <a:pt x="6" y="117"/>
                  </a:move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lose/>
                  <a:moveTo>
                    <a:pt x="7" y="115"/>
                  </a:move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5"/>
                    <a:pt x="7" y="115"/>
                    <a:pt x="7" y="115"/>
                  </a:cubicBezTo>
                  <a:close/>
                  <a:moveTo>
                    <a:pt x="2" y="123"/>
                  </a:moveTo>
                  <a:cubicBezTo>
                    <a:pt x="2" y="123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123"/>
                    <a:pt x="2" y="123"/>
                    <a:pt x="2" y="123"/>
                  </a:cubicBezTo>
                  <a:close/>
                  <a:moveTo>
                    <a:pt x="8" y="124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close/>
                  <a:moveTo>
                    <a:pt x="7" y="124"/>
                  </a:moveTo>
                  <a:cubicBezTo>
                    <a:pt x="7" y="124"/>
                    <a:pt x="7" y="124"/>
                    <a:pt x="7" y="124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4"/>
                    <a:pt x="7" y="124"/>
                    <a:pt x="7" y="124"/>
                  </a:cubicBezTo>
                  <a:close/>
                  <a:moveTo>
                    <a:pt x="5" y="123"/>
                  </a:moveTo>
                  <a:cubicBezTo>
                    <a:pt x="5" y="123"/>
                    <a:pt x="5" y="123"/>
                    <a:pt x="5" y="123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5" y="124"/>
                    <a:pt x="5" y="124"/>
                    <a:pt x="5" y="124"/>
                  </a:cubicBezTo>
                  <a:cubicBezTo>
                    <a:pt x="5" y="123"/>
                    <a:pt x="5" y="123"/>
                    <a:pt x="5" y="123"/>
                  </a:cubicBezTo>
                  <a:close/>
                  <a:moveTo>
                    <a:pt x="5" y="125"/>
                  </a:move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5"/>
                    <a:pt x="5" y="125"/>
                    <a:pt x="5" y="125"/>
                  </a:cubicBezTo>
                  <a:close/>
                  <a:moveTo>
                    <a:pt x="4" y="126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4" y="126"/>
                    <a:pt x="4" y="126"/>
                  </a:cubicBezTo>
                  <a:close/>
                  <a:moveTo>
                    <a:pt x="3" y="127"/>
                  </a:move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7"/>
                    <a:pt x="3" y="127"/>
                    <a:pt x="3" y="127"/>
                  </a:cubicBezTo>
                  <a:close/>
                  <a:moveTo>
                    <a:pt x="7" y="127"/>
                  </a:moveTo>
                  <a:cubicBezTo>
                    <a:pt x="7" y="128"/>
                    <a:pt x="7" y="128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7" y="127"/>
                    <a:pt x="7" y="127"/>
                    <a:pt x="7" y="127"/>
                  </a:cubicBezTo>
                  <a:close/>
                  <a:moveTo>
                    <a:pt x="6" y="127"/>
                  </a:moveTo>
                  <a:cubicBezTo>
                    <a:pt x="7" y="126"/>
                    <a:pt x="7" y="126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lose/>
                  <a:moveTo>
                    <a:pt x="4" y="133"/>
                  </a:moveTo>
                  <a:cubicBezTo>
                    <a:pt x="4" y="133"/>
                    <a:pt x="4" y="133"/>
                    <a:pt x="4" y="133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lose/>
                  <a:moveTo>
                    <a:pt x="4" y="128"/>
                  </a:moveTo>
                  <a:cubicBezTo>
                    <a:pt x="4" y="127"/>
                    <a:pt x="4" y="127"/>
                    <a:pt x="4" y="127"/>
                  </a:cubicBezTo>
                  <a:cubicBezTo>
                    <a:pt x="4" y="127"/>
                    <a:pt x="4" y="127"/>
                    <a:pt x="4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lose/>
                  <a:moveTo>
                    <a:pt x="2" y="129"/>
                  </a:moveTo>
                  <a:cubicBezTo>
                    <a:pt x="1" y="129"/>
                    <a:pt x="1" y="129"/>
                    <a:pt x="1" y="129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29"/>
                    <a:pt x="2" y="129"/>
                  </a:cubicBezTo>
                  <a:cubicBezTo>
                    <a:pt x="2" y="129"/>
                    <a:pt x="2" y="129"/>
                    <a:pt x="2" y="129"/>
                  </a:cubicBezTo>
                  <a:close/>
                  <a:moveTo>
                    <a:pt x="5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2"/>
                    <a:pt x="5" y="132"/>
                    <a:pt x="5" y="132"/>
                  </a:cubicBezTo>
                  <a:close/>
                  <a:moveTo>
                    <a:pt x="6" y="133"/>
                  </a:move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6" y="133"/>
                    <a:pt x="6" y="133"/>
                    <a:pt x="6" y="133"/>
                  </a:cubicBezTo>
                  <a:close/>
                  <a:moveTo>
                    <a:pt x="8" y="126"/>
                  </a:moveTo>
                  <a:cubicBezTo>
                    <a:pt x="8" y="125"/>
                    <a:pt x="8" y="125"/>
                    <a:pt x="8" y="125"/>
                  </a:cubicBezTo>
                  <a:cubicBezTo>
                    <a:pt x="9" y="126"/>
                    <a:pt x="9" y="126"/>
                    <a:pt x="9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lose/>
                  <a:moveTo>
                    <a:pt x="9" y="126"/>
                  </a:moveTo>
                  <a:cubicBezTo>
                    <a:pt x="10" y="126"/>
                    <a:pt x="10" y="126"/>
                    <a:pt x="10" y="126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1" y="128"/>
                    <a:pt x="11" y="128"/>
                    <a:pt x="11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9" y="126"/>
                    <a:pt x="9" y="126"/>
                    <a:pt x="9" y="126"/>
                  </a:cubicBezTo>
                  <a:close/>
                  <a:moveTo>
                    <a:pt x="4" y="129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  <a:moveTo>
                    <a:pt x="5" y="130"/>
                  </a:moveTo>
                  <a:cubicBezTo>
                    <a:pt x="5" y="130"/>
                    <a:pt x="5" y="130"/>
                    <a:pt x="5" y="13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5" y="130"/>
                    <a:pt x="5" y="130"/>
                    <a:pt x="5" y="130"/>
                  </a:cubicBezTo>
                  <a:close/>
                  <a:moveTo>
                    <a:pt x="6" y="131"/>
                  </a:moveTo>
                  <a:cubicBezTo>
                    <a:pt x="7" y="130"/>
                    <a:pt x="7" y="130"/>
                    <a:pt x="7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lose/>
                  <a:moveTo>
                    <a:pt x="5" y="133"/>
                  </a:moveTo>
                  <a:cubicBezTo>
                    <a:pt x="5" y="132"/>
                    <a:pt x="5" y="132"/>
                    <a:pt x="5" y="132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4"/>
                    <a:pt x="6" y="134"/>
                    <a:pt x="6" y="134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3"/>
                    <a:pt x="5" y="133"/>
                    <a:pt x="5" y="133"/>
                  </a:cubicBezTo>
                  <a:close/>
                  <a:moveTo>
                    <a:pt x="7" y="148"/>
                  </a:move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5"/>
                    <a:pt x="5" y="145"/>
                    <a:pt x="5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48"/>
                    <a:pt x="7" y="148"/>
                    <a:pt x="7" y="148"/>
                  </a:cubicBezTo>
                  <a:close/>
                  <a:moveTo>
                    <a:pt x="4" y="147"/>
                  </a:moveTo>
                  <a:cubicBezTo>
                    <a:pt x="4" y="146"/>
                    <a:pt x="4" y="146"/>
                    <a:pt x="4" y="146"/>
                  </a:cubicBezTo>
                  <a:cubicBezTo>
                    <a:pt x="4" y="146"/>
                    <a:pt x="4" y="146"/>
                    <a:pt x="4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4" y="147"/>
                    <a:pt x="4" y="147"/>
                  </a:cubicBezTo>
                  <a:close/>
                  <a:moveTo>
                    <a:pt x="4" y="148"/>
                  </a:moveTo>
                  <a:cubicBezTo>
                    <a:pt x="4" y="148"/>
                    <a:pt x="4" y="148"/>
                    <a:pt x="4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lose/>
                  <a:moveTo>
                    <a:pt x="5" y="153"/>
                  </a:moveTo>
                  <a:cubicBezTo>
                    <a:pt x="5" y="153"/>
                    <a:pt x="5" y="153"/>
                    <a:pt x="5" y="15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2"/>
                  </a:cubicBezTo>
                  <a:cubicBezTo>
                    <a:pt x="5" y="153"/>
                    <a:pt x="5" y="153"/>
                    <a:pt x="5" y="153"/>
                  </a:cubicBezTo>
                  <a:close/>
                  <a:moveTo>
                    <a:pt x="7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7" y="156"/>
                    <a:pt x="7" y="156"/>
                    <a:pt x="7" y="156"/>
                  </a:cubicBezTo>
                  <a:close/>
                  <a:moveTo>
                    <a:pt x="9" y="156"/>
                  </a:moveTo>
                  <a:cubicBezTo>
                    <a:pt x="9" y="157"/>
                    <a:pt x="9" y="157"/>
                    <a:pt x="9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5"/>
                    <a:pt x="7" y="155"/>
                    <a:pt x="7" y="155"/>
                  </a:cubicBezTo>
                  <a:cubicBezTo>
                    <a:pt x="6" y="154"/>
                    <a:pt x="6" y="154"/>
                    <a:pt x="6" y="15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7" y="151"/>
                    <a:pt x="7" y="151"/>
                    <a:pt x="7" y="151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8" y="150"/>
                    <a:pt x="8" y="150"/>
                    <a:pt x="8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55"/>
                    <a:pt x="10" y="155"/>
                    <a:pt x="10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7"/>
                    <a:pt x="10" y="157"/>
                    <a:pt x="10" y="157"/>
                  </a:cubicBezTo>
                  <a:cubicBezTo>
                    <a:pt x="10" y="158"/>
                    <a:pt x="10" y="158"/>
                    <a:pt x="10" y="158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56"/>
                    <a:pt x="9" y="156"/>
                    <a:pt x="9" y="156"/>
                  </a:cubicBezTo>
                  <a:close/>
                  <a:moveTo>
                    <a:pt x="8" y="160"/>
                  </a:moveTo>
                  <a:cubicBezTo>
                    <a:pt x="8" y="159"/>
                    <a:pt x="8" y="159"/>
                    <a:pt x="8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0"/>
                    <a:pt x="8" y="160"/>
                    <a:pt x="8" y="160"/>
                  </a:cubicBezTo>
                  <a:close/>
                  <a:moveTo>
                    <a:pt x="8" y="161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lose/>
                  <a:moveTo>
                    <a:pt x="9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1"/>
                    <a:pt x="9" y="161"/>
                  </a:cubicBezTo>
                  <a:close/>
                  <a:moveTo>
                    <a:pt x="1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3" y="162"/>
                    <a:pt x="13" y="162"/>
                    <a:pt x="13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0"/>
                    <a:pt x="10" y="160"/>
                    <a:pt x="10" y="160"/>
                  </a:cubicBezTo>
                  <a:close/>
                  <a:moveTo>
                    <a:pt x="10" y="161"/>
                  </a:moveTo>
                  <a:cubicBezTo>
                    <a:pt x="10" y="161"/>
                    <a:pt x="10" y="161"/>
                    <a:pt x="10" y="16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2" y="163"/>
                    <a:pt x="12" y="163"/>
                    <a:pt x="12" y="163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1"/>
                    <a:pt x="10" y="161"/>
                    <a:pt x="10" y="161"/>
                  </a:cubicBezTo>
                  <a:close/>
                  <a:moveTo>
                    <a:pt x="11" y="165"/>
                  </a:moveTo>
                  <a:cubicBezTo>
                    <a:pt x="10" y="166"/>
                    <a:pt x="10" y="166"/>
                    <a:pt x="10" y="166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2" y="165"/>
                    <a:pt x="12" y="165"/>
                    <a:pt x="12" y="165"/>
                  </a:cubicBezTo>
                  <a:cubicBezTo>
                    <a:pt x="11" y="165"/>
                    <a:pt x="11" y="165"/>
                    <a:pt x="11" y="165"/>
                  </a:cubicBezTo>
                  <a:close/>
                  <a:moveTo>
                    <a:pt x="12" y="169"/>
                  </a:moveTo>
                  <a:cubicBezTo>
                    <a:pt x="11" y="169"/>
                    <a:pt x="11" y="169"/>
                    <a:pt x="11" y="169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7"/>
                    <a:pt x="12" y="167"/>
                    <a:pt x="12" y="167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2" y="169"/>
                    <a:pt x="12" y="169"/>
                    <a:pt x="12" y="169"/>
                  </a:cubicBezTo>
                  <a:close/>
                  <a:moveTo>
                    <a:pt x="1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7"/>
                    <a:pt x="13" y="167"/>
                    <a:pt x="13" y="167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8"/>
                    <a:pt x="13" y="168"/>
                    <a:pt x="13" y="168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67"/>
                    <a:pt x="12" y="167"/>
                    <a:pt x="12" y="167"/>
                  </a:cubicBezTo>
                  <a:close/>
                  <a:moveTo>
                    <a:pt x="14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lose/>
                  <a:moveTo>
                    <a:pt x="13" y="171"/>
                  </a:moveTo>
                  <a:cubicBezTo>
                    <a:pt x="13" y="171"/>
                    <a:pt x="13" y="171"/>
                    <a:pt x="13" y="171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3" y="171"/>
                    <a:pt x="13" y="171"/>
                    <a:pt x="13" y="171"/>
                  </a:cubicBezTo>
                  <a:close/>
                  <a:moveTo>
                    <a:pt x="16" y="168"/>
                  </a:moveTo>
                  <a:cubicBezTo>
                    <a:pt x="15" y="168"/>
                    <a:pt x="15" y="168"/>
                    <a:pt x="15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6"/>
                    <a:pt x="15" y="166"/>
                    <a:pt x="15" y="166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lose/>
                  <a:moveTo>
                    <a:pt x="16" y="170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70"/>
                  </a:cubicBezTo>
                  <a:close/>
                  <a:moveTo>
                    <a:pt x="16" y="171"/>
                  </a:moveTo>
                  <a:cubicBezTo>
                    <a:pt x="15" y="170"/>
                    <a:pt x="15" y="170"/>
                    <a:pt x="15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6" y="171"/>
                    <a:pt x="16" y="171"/>
                    <a:pt x="16" y="171"/>
                  </a:cubicBezTo>
                  <a:close/>
                  <a:moveTo>
                    <a:pt x="17" y="173"/>
                  </a:moveTo>
                  <a:cubicBezTo>
                    <a:pt x="17" y="173"/>
                    <a:pt x="17" y="173"/>
                    <a:pt x="17" y="173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lose/>
                  <a:moveTo>
                    <a:pt x="20" y="177"/>
                  </a:moveTo>
                  <a:cubicBezTo>
                    <a:pt x="19" y="177"/>
                    <a:pt x="19" y="177"/>
                    <a:pt x="19" y="177"/>
                  </a:cubicBezTo>
                  <a:cubicBezTo>
                    <a:pt x="18" y="177"/>
                    <a:pt x="18" y="177"/>
                    <a:pt x="18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8" y="175"/>
                    <a:pt x="18" y="175"/>
                    <a:pt x="18" y="175"/>
                  </a:cubicBezTo>
                  <a:cubicBezTo>
                    <a:pt x="19" y="176"/>
                    <a:pt x="19" y="176"/>
                    <a:pt x="19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0" y="176"/>
                    <a:pt x="20" y="176"/>
                    <a:pt x="20" y="176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1" y="177"/>
                    <a:pt x="21" y="177"/>
                    <a:pt x="21" y="177"/>
                  </a:cubicBezTo>
                  <a:cubicBezTo>
                    <a:pt x="20" y="177"/>
                    <a:pt x="20" y="177"/>
                    <a:pt x="20" y="177"/>
                  </a:cubicBezTo>
                  <a:close/>
                  <a:moveTo>
                    <a:pt x="17" y="177"/>
                  </a:moveTo>
                  <a:cubicBezTo>
                    <a:pt x="17" y="177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7" y="177"/>
                    <a:pt x="17" y="177"/>
                    <a:pt x="17" y="177"/>
                  </a:cubicBezTo>
                  <a:close/>
                  <a:moveTo>
                    <a:pt x="23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81"/>
                    <a:pt x="23" y="181"/>
                    <a:pt x="23" y="181"/>
                  </a:cubicBezTo>
                  <a:close/>
                  <a:moveTo>
                    <a:pt x="25" y="181"/>
                  </a:moveTo>
                  <a:cubicBezTo>
                    <a:pt x="25" y="182"/>
                    <a:pt x="25" y="182"/>
                    <a:pt x="25" y="182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8"/>
                    <a:pt x="19" y="178"/>
                    <a:pt x="19" y="178"/>
                  </a:cubicBezTo>
                  <a:cubicBezTo>
                    <a:pt x="19" y="177"/>
                    <a:pt x="19" y="177"/>
                    <a:pt x="19" y="177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0" y="178"/>
                    <a:pt x="20" y="178"/>
                    <a:pt x="20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2" y="178"/>
                    <a:pt x="22" y="178"/>
                    <a:pt x="22" y="178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  <a:close/>
                  <a:moveTo>
                    <a:pt x="26" y="181"/>
                  </a:move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6" y="181"/>
                    <a:pt x="26" y="181"/>
                    <a:pt x="26" y="181"/>
                  </a:cubicBezTo>
                  <a:close/>
                  <a:moveTo>
                    <a:pt x="31" y="180"/>
                  </a:moveTo>
                  <a:cubicBezTo>
                    <a:pt x="31" y="181"/>
                    <a:pt x="31" y="181"/>
                    <a:pt x="31" y="181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28" y="180"/>
                    <a:pt x="28" y="180"/>
                    <a:pt x="28" y="180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1" y="180"/>
                  </a:cubicBezTo>
                  <a:close/>
                  <a:moveTo>
                    <a:pt x="34" y="180"/>
                  </a:moveTo>
                  <a:cubicBezTo>
                    <a:pt x="33" y="180"/>
                    <a:pt x="33" y="180"/>
                    <a:pt x="33" y="180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9"/>
                    <a:pt x="33" y="179"/>
                    <a:pt x="33" y="179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1" y="178"/>
                    <a:pt x="31" y="178"/>
                    <a:pt x="31" y="178"/>
                  </a:cubicBezTo>
                  <a:cubicBezTo>
                    <a:pt x="32" y="179"/>
                    <a:pt x="32" y="179"/>
                    <a:pt x="32" y="179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3" y="180"/>
                    <a:pt x="33" y="180"/>
                    <a:pt x="33" y="180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80"/>
                    <a:pt x="34" y="180"/>
                    <a:pt x="34" y="180"/>
                  </a:cubicBezTo>
                  <a:close/>
                  <a:moveTo>
                    <a:pt x="30" y="186"/>
                  </a:moveTo>
                  <a:cubicBezTo>
                    <a:pt x="31" y="186"/>
                    <a:pt x="31" y="186"/>
                    <a:pt x="31" y="186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6"/>
                    <a:pt x="30" y="186"/>
                    <a:pt x="30" y="186"/>
                  </a:cubicBezTo>
                  <a:close/>
                  <a:moveTo>
                    <a:pt x="31" y="185"/>
                  </a:moveTo>
                  <a:cubicBezTo>
                    <a:pt x="30" y="185"/>
                    <a:pt x="30" y="185"/>
                    <a:pt x="30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1" y="185"/>
                    <a:pt x="31" y="185"/>
                    <a:pt x="31" y="185"/>
                  </a:cubicBezTo>
                  <a:close/>
                  <a:moveTo>
                    <a:pt x="48" y="190"/>
                  </a:moveTo>
                  <a:cubicBezTo>
                    <a:pt x="48" y="189"/>
                    <a:pt x="48" y="189"/>
                    <a:pt x="48" y="189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9" y="190"/>
                    <a:pt x="49" y="190"/>
                    <a:pt x="49" y="190"/>
                  </a:cubicBezTo>
                  <a:cubicBezTo>
                    <a:pt x="48" y="190"/>
                    <a:pt x="48" y="190"/>
                    <a:pt x="48" y="190"/>
                  </a:cubicBezTo>
                  <a:close/>
                  <a:moveTo>
                    <a:pt x="37" y="186"/>
                  </a:moveTo>
                  <a:cubicBezTo>
                    <a:pt x="38" y="185"/>
                    <a:pt x="38" y="185"/>
                    <a:pt x="38" y="185"/>
                  </a:cubicBezTo>
                  <a:cubicBezTo>
                    <a:pt x="38" y="185"/>
                    <a:pt x="38" y="185"/>
                    <a:pt x="38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2" y="185"/>
                    <a:pt x="42" y="185"/>
                    <a:pt x="42" y="185"/>
                  </a:cubicBezTo>
                  <a:cubicBezTo>
                    <a:pt x="43" y="184"/>
                    <a:pt x="43" y="184"/>
                    <a:pt x="43" y="184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6" y="186"/>
                    <a:pt x="46" y="186"/>
                    <a:pt x="46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3" y="188"/>
                    <a:pt x="43" y="188"/>
                    <a:pt x="43" y="188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7"/>
                    <a:pt x="41" y="187"/>
                    <a:pt x="41" y="187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1" y="188"/>
                    <a:pt x="41" y="188"/>
                    <a:pt x="41" y="188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8"/>
                    <a:pt x="38" y="188"/>
                    <a:pt x="38" y="188"/>
                  </a:cubicBezTo>
                  <a:cubicBezTo>
                    <a:pt x="38" y="187"/>
                    <a:pt x="38" y="187"/>
                    <a:pt x="38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6"/>
                    <a:pt x="38" y="186"/>
                    <a:pt x="38" y="186"/>
                  </a:cubicBezTo>
                  <a:cubicBezTo>
                    <a:pt x="38" y="186"/>
                    <a:pt x="38" y="186"/>
                    <a:pt x="38" y="186"/>
                  </a:cubicBezTo>
                  <a:lnTo>
                    <a:pt x="37" y="1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5" name="Rectangle 190"/>
            <p:cNvSpPr>
              <a:spLocks noChangeArrowheads="1"/>
            </p:cNvSpPr>
            <p:nvPr/>
          </p:nvSpPr>
          <p:spPr bwMode="auto">
            <a:xfrm>
              <a:off x="3002529" y="2846591"/>
              <a:ext cx="1287" cy="51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6" name="Freeform 191"/>
            <p:cNvSpPr>
              <a:spLocks noEditPoints="1"/>
            </p:cNvSpPr>
            <p:nvPr/>
          </p:nvSpPr>
          <p:spPr bwMode="auto">
            <a:xfrm>
              <a:off x="3011537" y="2851738"/>
              <a:ext cx="14153" cy="14153"/>
            </a:xfrm>
            <a:custGeom>
              <a:avLst/>
              <a:gdLst>
                <a:gd name="T0" fmla="*/ 11 w 11"/>
                <a:gd name="T1" fmla="*/ 11 h 11"/>
                <a:gd name="T2" fmla="*/ 7 w 11"/>
                <a:gd name="T3" fmla="*/ 11 h 11"/>
                <a:gd name="T4" fmla="*/ 7 w 11"/>
                <a:gd name="T5" fmla="*/ 11 h 11"/>
                <a:gd name="T6" fmla="*/ 11 w 11"/>
                <a:gd name="T7" fmla="*/ 11 h 11"/>
                <a:gd name="T8" fmla="*/ 11 w 11"/>
                <a:gd name="T9" fmla="*/ 11 h 11"/>
                <a:gd name="T10" fmla="*/ 7 w 11"/>
                <a:gd name="T11" fmla="*/ 0 h 11"/>
                <a:gd name="T12" fmla="*/ 4 w 11"/>
                <a:gd name="T13" fmla="*/ 4 h 11"/>
                <a:gd name="T14" fmla="*/ 7 w 11"/>
                <a:gd name="T15" fmla="*/ 4 h 11"/>
                <a:gd name="T16" fmla="*/ 11 w 11"/>
                <a:gd name="T17" fmla="*/ 8 h 11"/>
                <a:gd name="T18" fmla="*/ 7 w 11"/>
                <a:gd name="T19" fmla="*/ 0 h 11"/>
                <a:gd name="T20" fmla="*/ 7 w 11"/>
                <a:gd name="T21" fmla="*/ 0 h 11"/>
                <a:gd name="T22" fmla="*/ 0 w 11"/>
                <a:gd name="T23" fmla="*/ 4 h 11"/>
                <a:gd name="T24" fmla="*/ 4 w 11"/>
                <a:gd name="T25" fmla="*/ 8 h 11"/>
                <a:gd name="T26" fmla="*/ 4 w 11"/>
                <a:gd name="T27" fmla="*/ 11 h 11"/>
                <a:gd name="T28" fmla="*/ 0 w 11"/>
                <a:gd name="T29" fmla="*/ 4 h 11"/>
                <a:gd name="T30" fmla="*/ 0 w 11"/>
                <a:gd name="T31" fmla="*/ 4 h 11"/>
                <a:gd name="T32" fmla="*/ 0 w 11"/>
                <a:gd name="T3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7" y="0"/>
                  </a:moveTo>
                  <a:lnTo>
                    <a:pt x="4" y="4"/>
                  </a:lnTo>
                  <a:lnTo>
                    <a:pt x="7" y="4"/>
                  </a:lnTo>
                  <a:lnTo>
                    <a:pt x="11" y="8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0" y="4"/>
                  </a:moveTo>
                  <a:lnTo>
                    <a:pt x="4" y="8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7" name="Freeform 192"/>
            <p:cNvSpPr/>
            <p:nvPr/>
          </p:nvSpPr>
          <p:spPr bwMode="auto">
            <a:xfrm>
              <a:off x="3016684" y="2871037"/>
              <a:ext cx="3860" cy="900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8" name="Freeform 193"/>
            <p:cNvSpPr>
              <a:spLocks noEditPoints="1"/>
            </p:cNvSpPr>
            <p:nvPr/>
          </p:nvSpPr>
          <p:spPr bwMode="auto">
            <a:xfrm>
              <a:off x="3016683" y="2885191"/>
              <a:ext cx="14153" cy="28306"/>
            </a:xfrm>
            <a:custGeom>
              <a:avLst/>
              <a:gdLst>
                <a:gd name="T0" fmla="*/ 7 w 11"/>
                <a:gd name="T1" fmla="*/ 15 h 22"/>
                <a:gd name="T2" fmla="*/ 3 w 11"/>
                <a:gd name="T3" fmla="*/ 19 h 22"/>
                <a:gd name="T4" fmla="*/ 3 w 11"/>
                <a:gd name="T5" fmla="*/ 22 h 22"/>
                <a:gd name="T6" fmla="*/ 7 w 11"/>
                <a:gd name="T7" fmla="*/ 22 h 22"/>
                <a:gd name="T8" fmla="*/ 11 w 11"/>
                <a:gd name="T9" fmla="*/ 19 h 22"/>
                <a:gd name="T10" fmla="*/ 7 w 11"/>
                <a:gd name="T11" fmla="*/ 15 h 22"/>
                <a:gd name="T12" fmla="*/ 7 w 11"/>
                <a:gd name="T13" fmla="*/ 15 h 22"/>
                <a:gd name="T14" fmla="*/ 0 w 11"/>
                <a:gd name="T15" fmla="*/ 0 h 22"/>
                <a:gd name="T16" fmla="*/ 7 w 11"/>
                <a:gd name="T17" fmla="*/ 4 h 22"/>
                <a:gd name="T18" fmla="*/ 11 w 11"/>
                <a:gd name="T19" fmla="*/ 8 h 22"/>
                <a:gd name="T20" fmla="*/ 11 w 11"/>
                <a:gd name="T21" fmla="*/ 11 h 22"/>
                <a:gd name="T22" fmla="*/ 7 w 11"/>
                <a:gd name="T23" fmla="*/ 8 h 22"/>
                <a:gd name="T24" fmla="*/ 3 w 11"/>
                <a:gd name="T25" fmla="*/ 8 h 22"/>
                <a:gd name="T26" fmla="*/ 3 w 11"/>
                <a:gd name="T27" fmla="*/ 8 h 22"/>
                <a:gd name="T28" fmla="*/ 0 w 11"/>
                <a:gd name="T29" fmla="*/ 4 h 22"/>
                <a:gd name="T30" fmla="*/ 0 w 11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22">
                  <a:moveTo>
                    <a:pt x="7" y="15"/>
                  </a:moveTo>
                  <a:lnTo>
                    <a:pt x="3" y="19"/>
                  </a:lnTo>
                  <a:lnTo>
                    <a:pt x="3" y="22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0" y="0"/>
                  </a:moveTo>
                  <a:lnTo>
                    <a:pt x="7" y="4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9" name="Freeform 194"/>
            <p:cNvSpPr/>
            <p:nvPr/>
          </p:nvSpPr>
          <p:spPr bwMode="auto">
            <a:xfrm>
              <a:off x="3053994" y="2918643"/>
              <a:ext cx="5147" cy="5147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0" name="Freeform 195"/>
            <p:cNvSpPr>
              <a:spLocks noEditPoints="1"/>
            </p:cNvSpPr>
            <p:nvPr/>
          </p:nvSpPr>
          <p:spPr bwMode="auto">
            <a:xfrm>
              <a:off x="3006390" y="2913497"/>
              <a:ext cx="14153" cy="29593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5 h 6"/>
                <a:gd name="T4" fmla="*/ 1 w 3"/>
                <a:gd name="T5" fmla="*/ 5 h 6"/>
                <a:gd name="T6" fmla="*/ 0 w 3"/>
                <a:gd name="T7" fmla="*/ 6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4 h 6"/>
                <a:gd name="T14" fmla="*/ 3 w 3"/>
                <a:gd name="T15" fmla="*/ 5 h 6"/>
                <a:gd name="T16" fmla="*/ 2 w 3"/>
                <a:gd name="T17" fmla="*/ 5 h 6"/>
                <a:gd name="T18" fmla="*/ 2 w 3"/>
                <a:gd name="T19" fmla="*/ 4 h 6"/>
                <a:gd name="T20" fmla="*/ 3 w 3"/>
                <a:gd name="T21" fmla="*/ 0 h 6"/>
                <a:gd name="T22" fmla="*/ 3 w 3"/>
                <a:gd name="T23" fmla="*/ 1 h 6"/>
                <a:gd name="T24" fmla="*/ 3 w 3"/>
                <a:gd name="T25" fmla="*/ 2 h 6"/>
                <a:gd name="T26" fmla="*/ 3 w 3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2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1" name="Freeform 196"/>
            <p:cNvSpPr>
              <a:spLocks noEditPoints="1"/>
            </p:cNvSpPr>
            <p:nvPr/>
          </p:nvSpPr>
          <p:spPr bwMode="auto">
            <a:xfrm>
              <a:off x="3002530" y="2961102"/>
              <a:ext cx="28306" cy="24446"/>
            </a:xfrm>
            <a:custGeom>
              <a:avLst/>
              <a:gdLst>
                <a:gd name="T0" fmla="*/ 18 w 22"/>
                <a:gd name="T1" fmla="*/ 0 h 19"/>
                <a:gd name="T2" fmla="*/ 22 w 22"/>
                <a:gd name="T3" fmla="*/ 0 h 19"/>
                <a:gd name="T4" fmla="*/ 22 w 22"/>
                <a:gd name="T5" fmla="*/ 0 h 19"/>
                <a:gd name="T6" fmla="*/ 18 w 22"/>
                <a:gd name="T7" fmla="*/ 0 h 19"/>
                <a:gd name="T8" fmla="*/ 18 w 22"/>
                <a:gd name="T9" fmla="*/ 0 h 19"/>
                <a:gd name="T10" fmla="*/ 18 w 22"/>
                <a:gd name="T11" fmla="*/ 4 h 19"/>
                <a:gd name="T12" fmla="*/ 11 w 22"/>
                <a:gd name="T13" fmla="*/ 4 h 19"/>
                <a:gd name="T14" fmla="*/ 11 w 22"/>
                <a:gd name="T15" fmla="*/ 4 h 19"/>
                <a:gd name="T16" fmla="*/ 7 w 22"/>
                <a:gd name="T17" fmla="*/ 4 h 19"/>
                <a:gd name="T18" fmla="*/ 3 w 22"/>
                <a:gd name="T19" fmla="*/ 8 h 19"/>
                <a:gd name="T20" fmla="*/ 7 w 22"/>
                <a:gd name="T21" fmla="*/ 8 h 19"/>
                <a:gd name="T22" fmla="*/ 7 w 22"/>
                <a:gd name="T23" fmla="*/ 12 h 19"/>
                <a:gd name="T24" fmla="*/ 3 w 22"/>
                <a:gd name="T25" fmla="*/ 15 h 19"/>
                <a:gd name="T26" fmla="*/ 0 w 22"/>
                <a:gd name="T27" fmla="*/ 15 h 19"/>
                <a:gd name="T28" fmla="*/ 7 w 22"/>
                <a:gd name="T29" fmla="*/ 19 h 19"/>
                <a:gd name="T30" fmla="*/ 14 w 22"/>
                <a:gd name="T31" fmla="*/ 15 h 19"/>
                <a:gd name="T32" fmla="*/ 18 w 22"/>
                <a:gd name="T33" fmla="*/ 15 h 19"/>
                <a:gd name="T34" fmla="*/ 18 w 22"/>
                <a:gd name="T35" fmla="*/ 12 h 19"/>
                <a:gd name="T36" fmla="*/ 14 w 22"/>
                <a:gd name="T37" fmla="*/ 8 h 19"/>
                <a:gd name="T38" fmla="*/ 18 w 22"/>
                <a:gd name="T39" fmla="*/ 4 h 19"/>
                <a:gd name="T40" fmla="*/ 18 w 22"/>
                <a:gd name="T4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18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2" name="Rectangle 19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3" name="Rectangle 19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4" name="Rectangle 19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5" name="Rectangle 20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6" name="Rectangle 20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7" name="Rectangle 20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8" name="Rectangle 20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9" name="Rectangle 20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0" name="Rectangle 20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1" name="Rectangle 20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2" name="Rectangle 20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3" name="Rectangle 20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4" name="Rectangle 21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5" name="Rectangle 21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6" name="Rectangle 21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7" name="Rectangle 21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8" name="Rectangle 21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9" name="Rectangle 21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0" name="Rectangle 21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1" name="Rectangle 21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2" name="Rectangle 21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3" name="Rectangle 21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4" name="Rectangle 22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5" name="Rectangle 22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6" name="Rectangle 22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7" name="Rectangle 22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8" name="Rectangle 22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9" name="Rectangle 22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0" name="Rectangle 22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1" name="Rectangle 22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2" name="Rectangle 22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3" name="Rectangle 22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4" name="Rectangle 23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5" name="Rectangle 23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6" name="Rectangle 23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7" name="Rectangle 23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8" name="Rectangle 23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9" name="Rectangle 23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0" name="Rectangle 23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1" name="Rectangle 23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2" name="Rectangle 23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3" name="Rectangle 23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4" name="Rectangle 24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5" name="Rectangle 24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6" name="Rectangle 24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7" name="Rectangle 24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8" name="Rectangle 24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9" name="Rectangle 24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0" name="Rectangle 24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1" name="Rectangle 24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2" name="Rectangle 24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3" name="Rectangle 24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4" name="Rectangle 25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5" name="Rectangle 25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6" name="Rectangle 252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7" name="Rectangle 253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8" name="Rectangle 254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9" name="Rectangle 255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0" name="Rectangle 256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1" name="Rectangle 257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2" name="Rectangle 258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3" name="Rectangle 259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4" name="Rectangle 260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5" name="Rectangle 261"/>
            <p:cNvSpPr>
              <a:spLocks noChangeArrowheads="1"/>
            </p:cNvSpPr>
            <p:nvPr/>
          </p:nvSpPr>
          <p:spPr bwMode="auto">
            <a:xfrm>
              <a:off x="6127755" y="1553527"/>
              <a:ext cx="1287" cy="128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6" name="Freeform 168"/>
            <p:cNvSpPr>
              <a:spLocks noEditPoints="1"/>
            </p:cNvSpPr>
            <p:nvPr/>
          </p:nvSpPr>
          <p:spPr bwMode="auto">
            <a:xfrm>
              <a:off x="1786664" y="2036014"/>
              <a:ext cx="1196567" cy="639456"/>
            </a:xfrm>
            <a:custGeom>
              <a:avLst/>
              <a:gdLst>
                <a:gd name="T0" fmla="*/ 146 w 251"/>
                <a:gd name="T1" fmla="*/ 13 h 134"/>
                <a:gd name="T2" fmla="*/ 177 w 251"/>
                <a:gd name="T3" fmla="*/ 26 h 134"/>
                <a:gd name="T4" fmla="*/ 210 w 251"/>
                <a:gd name="T5" fmla="*/ 41 h 134"/>
                <a:gd name="T6" fmla="*/ 236 w 251"/>
                <a:gd name="T7" fmla="*/ 33 h 134"/>
                <a:gd name="T8" fmla="*/ 248 w 251"/>
                <a:gd name="T9" fmla="*/ 27 h 134"/>
                <a:gd name="T10" fmla="*/ 250 w 251"/>
                <a:gd name="T11" fmla="*/ 40 h 134"/>
                <a:gd name="T12" fmla="*/ 242 w 251"/>
                <a:gd name="T13" fmla="*/ 42 h 134"/>
                <a:gd name="T14" fmla="*/ 235 w 251"/>
                <a:gd name="T15" fmla="*/ 45 h 134"/>
                <a:gd name="T16" fmla="*/ 234 w 251"/>
                <a:gd name="T17" fmla="*/ 53 h 134"/>
                <a:gd name="T18" fmla="*/ 228 w 251"/>
                <a:gd name="T19" fmla="*/ 57 h 134"/>
                <a:gd name="T20" fmla="*/ 216 w 251"/>
                <a:gd name="T21" fmla="*/ 61 h 134"/>
                <a:gd name="T22" fmla="*/ 211 w 251"/>
                <a:gd name="T23" fmla="*/ 69 h 134"/>
                <a:gd name="T24" fmla="*/ 210 w 251"/>
                <a:gd name="T25" fmla="*/ 70 h 134"/>
                <a:gd name="T26" fmla="*/ 206 w 251"/>
                <a:gd name="T27" fmla="*/ 75 h 134"/>
                <a:gd name="T28" fmla="*/ 205 w 251"/>
                <a:gd name="T29" fmla="*/ 67 h 134"/>
                <a:gd name="T30" fmla="*/ 203 w 251"/>
                <a:gd name="T31" fmla="*/ 73 h 134"/>
                <a:gd name="T32" fmla="*/ 203 w 251"/>
                <a:gd name="T33" fmla="*/ 76 h 134"/>
                <a:gd name="T34" fmla="*/ 201 w 251"/>
                <a:gd name="T35" fmla="*/ 78 h 134"/>
                <a:gd name="T36" fmla="*/ 202 w 251"/>
                <a:gd name="T37" fmla="*/ 83 h 134"/>
                <a:gd name="T38" fmla="*/ 204 w 251"/>
                <a:gd name="T39" fmla="*/ 86 h 134"/>
                <a:gd name="T40" fmla="*/ 201 w 251"/>
                <a:gd name="T41" fmla="*/ 88 h 134"/>
                <a:gd name="T42" fmla="*/ 193 w 251"/>
                <a:gd name="T43" fmla="*/ 94 h 134"/>
                <a:gd name="T44" fmla="*/ 183 w 251"/>
                <a:gd name="T45" fmla="*/ 100 h 134"/>
                <a:gd name="T46" fmla="*/ 177 w 251"/>
                <a:gd name="T47" fmla="*/ 110 h 134"/>
                <a:gd name="T48" fmla="*/ 180 w 251"/>
                <a:gd name="T49" fmla="*/ 128 h 134"/>
                <a:gd name="T50" fmla="*/ 173 w 251"/>
                <a:gd name="T51" fmla="*/ 131 h 134"/>
                <a:gd name="T52" fmla="*/ 169 w 251"/>
                <a:gd name="T53" fmla="*/ 125 h 134"/>
                <a:gd name="T54" fmla="*/ 168 w 251"/>
                <a:gd name="T55" fmla="*/ 116 h 134"/>
                <a:gd name="T56" fmla="*/ 161 w 251"/>
                <a:gd name="T57" fmla="*/ 113 h 134"/>
                <a:gd name="T58" fmla="*/ 157 w 251"/>
                <a:gd name="T59" fmla="*/ 110 h 134"/>
                <a:gd name="T60" fmla="*/ 149 w 251"/>
                <a:gd name="T61" fmla="*/ 110 h 134"/>
                <a:gd name="T62" fmla="*/ 139 w 251"/>
                <a:gd name="T63" fmla="*/ 112 h 134"/>
                <a:gd name="T64" fmla="*/ 140 w 251"/>
                <a:gd name="T65" fmla="*/ 115 h 134"/>
                <a:gd name="T66" fmla="*/ 132 w 251"/>
                <a:gd name="T67" fmla="*/ 115 h 134"/>
                <a:gd name="T68" fmla="*/ 125 w 251"/>
                <a:gd name="T69" fmla="*/ 113 h 134"/>
                <a:gd name="T70" fmla="*/ 116 w 251"/>
                <a:gd name="T71" fmla="*/ 113 h 134"/>
                <a:gd name="T72" fmla="*/ 108 w 251"/>
                <a:gd name="T73" fmla="*/ 118 h 134"/>
                <a:gd name="T74" fmla="*/ 104 w 251"/>
                <a:gd name="T75" fmla="*/ 129 h 134"/>
                <a:gd name="T76" fmla="*/ 96 w 251"/>
                <a:gd name="T77" fmla="*/ 123 h 134"/>
                <a:gd name="T78" fmla="*/ 91 w 251"/>
                <a:gd name="T79" fmla="*/ 113 h 134"/>
                <a:gd name="T80" fmla="*/ 83 w 251"/>
                <a:gd name="T81" fmla="*/ 113 h 134"/>
                <a:gd name="T82" fmla="*/ 76 w 251"/>
                <a:gd name="T83" fmla="*/ 113 h 134"/>
                <a:gd name="T84" fmla="*/ 73 w 251"/>
                <a:gd name="T85" fmla="*/ 108 h 134"/>
                <a:gd name="T86" fmla="*/ 67 w 251"/>
                <a:gd name="T87" fmla="*/ 101 h 134"/>
                <a:gd name="T88" fmla="*/ 18 w 251"/>
                <a:gd name="T89" fmla="*/ 89 h 134"/>
                <a:gd name="T90" fmla="*/ 9 w 251"/>
                <a:gd name="T91" fmla="*/ 82 h 134"/>
                <a:gd name="T92" fmla="*/ 6 w 251"/>
                <a:gd name="T93" fmla="*/ 72 h 134"/>
                <a:gd name="T94" fmla="*/ 6 w 251"/>
                <a:gd name="T95" fmla="*/ 66 h 134"/>
                <a:gd name="T96" fmla="*/ 4 w 251"/>
                <a:gd name="T97" fmla="*/ 66 h 134"/>
                <a:gd name="T98" fmla="*/ 1 w 251"/>
                <a:gd name="T99" fmla="*/ 52 h 134"/>
                <a:gd name="T100" fmla="*/ 3 w 251"/>
                <a:gd name="T101" fmla="*/ 39 h 134"/>
                <a:gd name="T102" fmla="*/ 11 w 251"/>
                <a:gd name="T103" fmla="*/ 19 h 134"/>
                <a:gd name="T104" fmla="*/ 12 w 251"/>
                <a:gd name="T105" fmla="*/ 16 h 134"/>
                <a:gd name="T106" fmla="*/ 13 w 251"/>
                <a:gd name="T107" fmla="*/ 7 h 134"/>
                <a:gd name="T108" fmla="*/ 19 w 251"/>
                <a:gd name="T109" fmla="*/ 8 h 134"/>
                <a:gd name="T110" fmla="*/ 19 w 251"/>
                <a:gd name="T111" fmla="*/ 12 h 134"/>
                <a:gd name="T112" fmla="*/ 23 w 251"/>
                <a:gd name="T113" fmla="*/ 3 h 134"/>
                <a:gd name="T114" fmla="*/ 218 w 251"/>
                <a:gd name="T115" fmla="*/ 60 h 134"/>
                <a:gd name="T116" fmla="*/ 223 w 251"/>
                <a:gd name="T117" fmla="*/ 59 h 134"/>
                <a:gd name="T118" fmla="*/ 22 w 251"/>
                <a:gd name="T119" fmla="*/ 4 h 134"/>
                <a:gd name="T120" fmla="*/ 105 w 251"/>
                <a:gd name="T12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" h="134">
                  <a:moveTo>
                    <a:pt x="22" y="0"/>
                  </a:moveTo>
                  <a:cubicBezTo>
                    <a:pt x="137" y="10"/>
                    <a:pt x="137" y="10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59" y="18"/>
                    <a:pt x="159" y="18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95" y="48"/>
                    <a:pt x="195" y="48"/>
                    <a:pt x="195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6"/>
                    <a:pt x="234" y="36"/>
                    <a:pt x="234" y="36"/>
                  </a:cubicBezTo>
                  <a:cubicBezTo>
                    <a:pt x="234" y="35"/>
                    <a:pt x="234" y="35"/>
                    <a:pt x="234" y="35"/>
                  </a:cubicBezTo>
                  <a:cubicBezTo>
                    <a:pt x="236" y="34"/>
                    <a:pt x="236" y="34"/>
                    <a:pt x="236" y="34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8" y="32"/>
                    <a:pt x="238" y="32"/>
                    <a:pt x="238" y="32"/>
                  </a:cubicBezTo>
                  <a:cubicBezTo>
                    <a:pt x="238" y="31"/>
                    <a:pt x="238" y="31"/>
                    <a:pt x="238" y="31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3" y="26"/>
                    <a:pt x="243" y="26"/>
                    <a:pt x="243" y="26"/>
                  </a:cubicBezTo>
                  <a:cubicBezTo>
                    <a:pt x="244" y="26"/>
                    <a:pt x="244" y="26"/>
                    <a:pt x="244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8" y="27"/>
                    <a:pt x="248" y="27"/>
                    <a:pt x="248" y="27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5"/>
                    <a:pt x="248" y="35"/>
                    <a:pt x="248" y="35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48" y="37"/>
                    <a:pt x="248" y="37"/>
                    <a:pt x="248" y="37"/>
                  </a:cubicBezTo>
                  <a:cubicBezTo>
                    <a:pt x="250" y="38"/>
                    <a:pt x="250" y="38"/>
                    <a:pt x="250" y="38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9"/>
                    <a:pt x="250" y="39"/>
                    <a:pt x="250" y="39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1" y="40"/>
                    <a:pt x="251" y="40"/>
                    <a:pt x="251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48" y="40"/>
                    <a:pt x="248" y="40"/>
                    <a:pt x="248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6" y="41"/>
                    <a:pt x="246" y="41"/>
                    <a:pt x="246" y="41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5" y="42"/>
                    <a:pt x="245" y="42"/>
                    <a:pt x="245" y="42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43" y="41"/>
                    <a:pt x="243" y="41"/>
                    <a:pt x="243" y="41"/>
                  </a:cubicBezTo>
                  <a:cubicBezTo>
                    <a:pt x="243" y="42"/>
                    <a:pt x="243" y="42"/>
                    <a:pt x="243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1" y="42"/>
                    <a:pt x="241" y="42"/>
                    <a:pt x="241" y="42"/>
                  </a:cubicBezTo>
                  <a:cubicBezTo>
                    <a:pt x="240" y="43"/>
                    <a:pt x="240" y="43"/>
                    <a:pt x="240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3"/>
                    <a:pt x="238" y="43"/>
                    <a:pt x="238" y="43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7" y="44"/>
                    <a:pt x="237" y="44"/>
                    <a:pt x="237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3" y="46"/>
                    <a:pt x="233" y="46"/>
                    <a:pt x="233" y="46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2" y="49"/>
                    <a:pt x="232" y="49"/>
                    <a:pt x="232" y="49"/>
                  </a:cubicBezTo>
                  <a:cubicBezTo>
                    <a:pt x="231" y="49"/>
                    <a:pt x="231" y="49"/>
                    <a:pt x="231" y="49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2" y="50"/>
                    <a:pt x="232" y="50"/>
                    <a:pt x="232" y="5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0" y="52"/>
                    <a:pt x="230" y="52"/>
                    <a:pt x="230" y="52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4" y="53"/>
                    <a:pt x="234" y="53"/>
                    <a:pt x="234" y="53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0" y="56"/>
                    <a:pt x="230" y="56"/>
                    <a:pt x="230" y="56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29" y="56"/>
                    <a:pt x="229" y="56"/>
                    <a:pt x="229" y="56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5"/>
                    <a:pt x="228" y="55"/>
                    <a:pt x="228" y="55"/>
                  </a:cubicBezTo>
                  <a:cubicBezTo>
                    <a:pt x="228" y="56"/>
                    <a:pt x="228" y="56"/>
                    <a:pt x="228" y="56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8" y="57"/>
                    <a:pt x="228" y="57"/>
                    <a:pt x="228" y="57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25" y="57"/>
                    <a:pt x="225" y="57"/>
                    <a:pt x="225" y="57"/>
                  </a:cubicBezTo>
                  <a:cubicBezTo>
                    <a:pt x="224" y="57"/>
                    <a:pt x="224" y="57"/>
                    <a:pt x="224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3" y="67"/>
                    <a:pt x="213" y="67"/>
                    <a:pt x="213" y="67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0" y="70"/>
                    <a:pt x="210" y="70"/>
                    <a:pt x="210" y="70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7" y="76"/>
                    <a:pt x="207" y="76"/>
                    <a:pt x="207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205" y="77"/>
                    <a:pt x="205" y="77"/>
                    <a:pt x="205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7" y="74"/>
                    <a:pt x="207" y="74"/>
                    <a:pt x="207" y="74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3" y="68"/>
                    <a:pt x="203" y="68"/>
                    <a:pt x="203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3" y="69"/>
                    <a:pt x="203" y="69"/>
                    <a:pt x="203" y="69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6"/>
                    <a:pt x="203" y="76"/>
                    <a:pt x="203" y="76"/>
                  </a:cubicBezTo>
                  <a:cubicBezTo>
                    <a:pt x="204" y="77"/>
                    <a:pt x="204" y="77"/>
                    <a:pt x="204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4" y="86"/>
                    <a:pt x="204" y="86"/>
                    <a:pt x="204" y="86"/>
                  </a:cubicBezTo>
                  <a:cubicBezTo>
                    <a:pt x="203" y="86"/>
                    <a:pt x="203" y="86"/>
                    <a:pt x="203" y="86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2" y="87"/>
                    <a:pt x="202" y="87"/>
                    <a:pt x="202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87"/>
                    <a:pt x="200" y="87"/>
                    <a:pt x="200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199" y="89"/>
                    <a:pt x="199" y="89"/>
                    <a:pt x="199" y="89"/>
                  </a:cubicBezTo>
                  <a:cubicBezTo>
                    <a:pt x="200" y="89"/>
                    <a:pt x="200" y="89"/>
                    <a:pt x="200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1" y="89"/>
                    <a:pt x="201" y="89"/>
                    <a:pt x="201" y="89"/>
                  </a:cubicBezTo>
                  <a:cubicBezTo>
                    <a:pt x="202" y="89"/>
                    <a:pt x="202" y="89"/>
                    <a:pt x="202" y="89"/>
                  </a:cubicBezTo>
                  <a:cubicBezTo>
                    <a:pt x="201" y="90"/>
                    <a:pt x="201" y="90"/>
                    <a:pt x="201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200" y="90"/>
                    <a:pt x="200" y="90"/>
                    <a:pt x="200" y="90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93"/>
                    <a:pt x="194" y="93"/>
                    <a:pt x="194" y="93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3" y="94"/>
                    <a:pt x="193" y="94"/>
                    <a:pt x="193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7"/>
                    <a:pt x="188" y="97"/>
                    <a:pt x="188" y="97"/>
                  </a:cubicBezTo>
                  <a:cubicBezTo>
                    <a:pt x="188" y="98"/>
                    <a:pt x="188" y="98"/>
                    <a:pt x="188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7" y="98"/>
                    <a:pt x="187" y="98"/>
                    <a:pt x="187" y="98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6" y="99"/>
                    <a:pt x="186" y="99"/>
                    <a:pt x="186" y="99"/>
                  </a:cubicBezTo>
                  <a:cubicBezTo>
                    <a:pt x="185" y="99"/>
                    <a:pt x="185" y="99"/>
                    <a:pt x="185" y="99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0"/>
                    <a:pt x="182" y="100"/>
                    <a:pt x="182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80" y="102"/>
                    <a:pt x="180" y="102"/>
                    <a:pt x="180" y="102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7" y="105"/>
                    <a:pt x="177" y="105"/>
                    <a:pt x="177" y="105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12"/>
                    <a:pt x="176" y="112"/>
                    <a:pt x="176" y="112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9"/>
                    <a:pt x="179" y="119"/>
                    <a:pt x="179" y="119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21"/>
                    <a:pt x="178" y="121"/>
                    <a:pt x="178" y="121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6"/>
                    <a:pt x="180" y="126"/>
                    <a:pt x="180" y="126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9"/>
                    <a:pt x="180" y="129"/>
                    <a:pt x="180" y="129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33"/>
                    <a:pt x="178" y="133"/>
                    <a:pt x="178" y="133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76" y="134"/>
                    <a:pt x="176" y="134"/>
                    <a:pt x="176" y="134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5" y="133"/>
                    <a:pt x="175" y="133"/>
                    <a:pt x="175" y="133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4" y="131"/>
                    <a:pt x="174" y="131"/>
                    <a:pt x="17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8"/>
                    <a:pt x="172" y="128"/>
                    <a:pt x="172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9" y="124"/>
                    <a:pt x="169" y="124"/>
                    <a:pt x="169" y="124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1"/>
                    <a:pt x="169" y="121"/>
                    <a:pt x="169" y="121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6"/>
                    <a:pt x="169" y="116"/>
                    <a:pt x="169" y="11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1"/>
                    <a:pt x="164" y="111"/>
                    <a:pt x="164" y="111"/>
                  </a:cubicBezTo>
                  <a:cubicBezTo>
                    <a:pt x="163" y="111"/>
                    <a:pt x="163" y="111"/>
                    <a:pt x="163" y="111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1" y="116"/>
                    <a:pt x="141" y="116"/>
                    <a:pt x="141" y="116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6"/>
                    <a:pt x="135" y="116"/>
                    <a:pt x="135" y="116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3"/>
                    <a:pt x="125" y="113"/>
                    <a:pt x="125" y="113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9" y="113"/>
                    <a:pt x="119" y="113"/>
                    <a:pt x="119" y="113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3"/>
                    <a:pt x="118" y="113"/>
                    <a:pt x="118" y="113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5"/>
                    <a:pt x="117" y="115"/>
                    <a:pt x="117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9" y="114"/>
                    <a:pt x="79" y="114"/>
                    <a:pt x="79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7" y="113"/>
                    <a:pt x="77" y="113"/>
                    <a:pt x="77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6" y="112"/>
                    <a:pt x="76" y="112"/>
                    <a:pt x="76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8"/>
                    <a:pt x="73" y="108"/>
                    <a:pt x="73" y="108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lose/>
                  <a:moveTo>
                    <a:pt x="231" y="57"/>
                  </a:move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31" y="57"/>
                    <a:pt x="231" y="57"/>
                    <a:pt x="231" y="57"/>
                  </a:cubicBezTo>
                  <a:close/>
                  <a:moveTo>
                    <a:pt x="217" y="60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22" y="59"/>
                    <a:pt x="222" y="59"/>
                    <a:pt x="222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5" y="59"/>
                    <a:pt x="225" y="59"/>
                    <a:pt x="225" y="59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4" y="58"/>
                    <a:pt x="224" y="58"/>
                    <a:pt x="224" y="58"/>
                  </a:cubicBezTo>
                  <a:cubicBezTo>
                    <a:pt x="223" y="59"/>
                    <a:pt x="223" y="59"/>
                    <a:pt x="223" y="59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7" y="60"/>
                    <a:pt x="217" y="60"/>
                    <a:pt x="217" y="60"/>
                  </a:cubicBezTo>
                  <a:close/>
                  <a:moveTo>
                    <a:pt x="22" y="4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  <a:moveTo>
                    <a:pt x="106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06" y="121"/>
                    <a:pt x="106" y="121"/>
                    <a:pt x="106" y="121"/>
                  </a:cubicBezTo>
                  <a:close/>
                  <a:moveTo>
                    <a:pt x="105" y="123"/>
                  </a:moveTo>
                  <a:cubicBezTo>
                    <a:pt x="106" y="123"/>
                    <a:pt x="106" y="123"/>
                    <a:pt x="106" y="123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5" y="123"/>
                    <a:pt x="105" y="123"/>
                    <a:pt x="105" y="123"/>
                  </a:cubicBezTo>
                  <a:close/>
                  <a:moveTo>
                    <a:pt x="105" y="128"/>
                  </a:moveTo>
                  <a:cubicBezTo>
                    <a:pt x="104" y="127"/>
                    <a:pt x="104" y="127"/>
                    <a:pt x="104" y="12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04" y="127"/>
                    <a:pt x="105" y="128"/>
                    <a:pt x="105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6548787" y="1747744"/>
            <a:ext cx="2093892" cy="692497"/>
            <a:chOff x="5815013" y="1408485"/>
            <a:chExt cx="2093892" cy="692497"/>
          </a:xfrm>
        </p:grpSpPr>
        <p:cxnSp>
          <p:nvCxnSpPr>
            <p:cNvPr id="308" name="Straight Connector 21"/>
            <p:cNvCxnSpPr/>
            <p:nvPr/>
          </p:nvCxnSpPr>
          <p:spPr>
            <a:xfrm flipV="1">
              <a:off x="5815013" y="1628775"/>
              <a:ext cx="214867" cy="342900"/>
            </a:xfrm>
            <a:prstGeom prst="line">
              <a:avLst/>
            </a:prstGeom>
            <a:ln w="9525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22"/>
            <p:cNvCxnSpPr/>
            <p:nvPr/>
          </p:nvCxnSpPr>
          <p:spPr>
            <a:xfrm>
              <a:off x="6029879" y="1628775"/>
              <a:ext cx="642938" cy="0"/>
            </a:xfrm>
            <a:prstGeom prst="line">
              <a:avLst/>
            </a:prstGeom>
            <a:ln w="952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Rectangle 23"/>
            <p:cNvSpPr/>
            <p:nvPr/>
          </p:nvSpPr>
          <p:spPr>
            <a:xfrm>
              <a:off x="6662069" y="1408485"/>
              <a:ext cx="124683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127257" y="2362744"/>
            <a:ext cx="2271735" cy="692497"/>
            <a:chOff x="127257" y="2362744"/>
            <a:chExt cx="2271735" cy="692497"/>
          </a:xfrm>
        </p:grpSpPr>
        <p:grpSp>
          <p:nvGrpSpPr>
            <p:cNvPr id="312" name="组合 311"/>
            <p:cNvGrpSpPr/>
            <p:nvPr/>
          </p:nvGrpSpPr>
          <p:grpSpPr>
            <a:xfrm>
              <a:off x="1456017" y="2382954"/>
              <a:ext cx="942975" cy="210623"/>
              <a:chOff x="1988553" y="2061090"/>
              <a:chExt cx="942975" cy="210623"/>
            </a:xfrm>
          </p:grpSpPr>
          <p:cxnSp>
            <p:nvCxnSpPr>
              <p:cNvPr id="314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Rectangle 29"/>
            <p:cNvSpPr/>
            <p:nvPr/>
          </p:nvSpPr>
          <p:spPr>
            <a:xfrm>
              <a:off x="127257" y="2362744"/>
              <a:ext cx="1232336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后</a:t>
              </a:r>
              <a:endPara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2269523" y="1870151"/>
            <a:ext cx="469486" cy="445917"/>
            <a:chOff x="3245416" y="680837"/>
            <a:chExt cx="469486" cy="445917"/>
          </a:xfrm>
        </p:grpSpPr>
        <p:sp>
          <p:nvSpPr>
            <p:cNvPr id="317" name="椭圆 316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文本框 317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chemeClr val="bg1"/>
                  </a:solidFill>
                </a:rPr>
                <a:t>60%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752231" y="3870462"/>
            <a:ext cx="2265049" cy="692497"/>
            <a:chOff x="752231" y="3870462"/>
            <a:chExt cx="2265049" cy="692497"/>
          </a:xfrm>
        </p:grpSpPr>
        <p:grpSp>
          <p:nvGrpSpPr>
            <p:cNvPr id="320" name="组合 319"/>
            <p:cNvGrpSpPr/>
            <p:nvPr/>
          </p:nvGrpSpPr>
          <p:grpSpPr>
            <a:xfrm>
              <a:off x="2074305" y="3890672"/>
              <a:ext cx="942975" cy="210623"/>
              <a:chOff x="1988553" y="2061090"/>
              <a:chExt cx="942975" cy="210623"/>
            </a:xfrm>
          </p:grpSpPr>
          <p:cxnSp>
            <p:nvCxnSpPr>
              <p:cNvPr id="322" name="Straight Connector 27"/>
              <p:cNvCxnSpPr/>
              <p:nvPr/>
            </p:nvCxnSpPr>
            <p:spPr>
              <a:xfrm flipH="1">
                <a:off x="2717215" y="2061090"/>
                <a:ext cx="214313" cy="210623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28"/>
              <p:cNvCxnSpPr/>
              <p:nvPr/>
            </p:nvCxnSpPr>
            <p:spPr>
              <a:xfrm flipH="1">
                <a:off x="1988553" y="2271713"/>
                <a:ext cx="728663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1" name="Rectangle 29"/>
            <p:cNvSpPr/>
            <p:nvPr/>
          </p:nvSpPr>
          <p:spPr>
            <a:xfrm>
              <a:off x="752231" y="3870462"/>
              <a:ext cx="122565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2887811" y="3377869"/>
            <a:ext cx="469486" cy="445917"/>
            <a:chOff x="3245416" y="680837"/>
            <a:chExt cx="469486" cy="445917"/>
          </a:xfrm>
        </p:grpSpPr>
        <p:sp>
          <p:nvSpPr>
            <p:cNvPr id="325" name="椭圆 324"/>
            <p:cNvSpPr/>
            <p:nvPr/>
          </p:nvSpPr>
          <p:spPr>
            <a:xfrm>
              <a:off x="3255412" y="680837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文本框 325"/>
            <p:cNvSpPr txBox="1"/>
            <p:nvPr/>
          </p:nvSpPr>
          <p:spPr>
            <a:xfrm>
              <a:off x="3245416" y="783353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8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6174816" y="2367553"/>
            <a:ext cx="469486" cy="445917"/>
            <a:chOff x="4446422" y="3918124"/>
            <a:chExt cx="469486" cy="445917"/>
          </a:xfrm>
        </p:grpSpPr>
        <p:sp>
          <p:nvSpPr>
            <p:cNvPr id="328" name="椭圆 327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文本框 328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schemeClr val="bg1"/>
                  </a:solidFill>
                </a:rPr>
                <a:t>90%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0" name="组合 329"/>
          <p:cNvGrpSpPr/>
          <p:nvPr/>
        </p:nvGrpSpPr>
        <p:grpSpPr>
          <a:xfrm>
            <a:off x="4947016" y="3886853"/>
            <a:ext cx="1758557" cy="1144768"/>
            <a:chOff x="4947016" y="3886853"/>
            <a:chExt cx="1758557" cy="1144768"/>
          </a:xfrm>
        </p:grpSpPr>
        <p:grpSp>
          <p:nvGrpSpPr>
            <p:cNvPr id="331" name="组合 330"/>
            <p:cNvGrpSpPr/>
            <p:nvPr/>
          </p:nvGrpSpPr>
          <p:grpSpPr>
            <a:xfrm flipV="1">
              <a:off x="4947016" y="3886853"/>
              <a:ext cx="857804" cy="342900"/>
              <a:chOff x="4912537" y="3006108"/>
              <a:chExt cx="857804" cy="342900"/>
            </a:xfrm>
          </p:grpSpPr>
          <p:cxnSp>
            <p:nvCxnSpPr>
              <p:cNvPr id="333" name="Straight Connector 21"/>
              <p:cNvCxnSpPr/>
              <p:nvPr/>
            </p:nvCxnSpPr>
            <p:spPr>
              <a:xfrm flipV="1">
                <a:off x="4912537" y="3006108"/>
                <a:ext cx="214867" cy="34290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22"/>
              <p:cNvCxnSpPr/>
              <p:nvPr/>
            </p:nvCxnSpPr>
            <p:spPr>
              <a:xfrm>
                <a:off x="5127403" y="3006108"/>
                <a:ext cx="642938" cy="0"/>
              </a:xfrm>
              <a:prstGeom prst="line">
                <a:avLst/>
              </a:prstGeom>
              <a:ln w="952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2" name="Rectangle 23"/>
            <p:cNvSpPr/>
            <p:nvPr/>
          </p:nvSpPr>
          <p:spPr>
            <a:xfrm>
              <a:off x="5477932" y="4339124"/>
              <a:ext cx="1227641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exa Light" panose="02000000000000000000" pitchFamily="50" charset="0"/>
                  <a:cs typeface="Arial" panose="020B0604020202020204" pitchFamily="34" charset="0"/>
                </a:rPr>
                <a:t>添加标题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Nexa Light" panose="02000000000000000000" pitchFamily="50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您的内容打在这里，或者通过复制您的文本后</a:t>
              </a:r>
              <a:endParaRPr lang="en-US" altLang="zh-CN" sz="5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35" name="组合 334"/>
          <p:cNvGrpSpPr/>
          <p:nvPr/>
        </p:nvGrpSpPr>
        <p:grpSpPr>
          <a:xfrm>
            <a:off x="4538566" y="3405627"/>
            <a:ext cx="469486" cy="445917"/>
            <a:chOff x="4446422" y="3918124"/>
            <a:chExt cx="469486" cy="445917"/>
          </a:xfrm>
        </p:grpSpPr>
        <p:sp>
          <p:nvSpPr>
            <p:cNvPr id="336" name="椭圆 335"/>
            <p:cNvSpPr/>
            <p:nvPr/>
          </p:nvSpPr>
          <p:spPr>
            <a:xfrm>
              <a:off x="4464583" y="3918124"/>
              <a:ext cx="445917" cy="44591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文本框 336"/>
            <p:cNvSpPr txBox="1"/>
            <p:nvPr/>
          </p:nvSpPr>
          <p:spPr>
            <a:xfrm>
              <a:off x="4446422" y="4020660"/>
              <a:ext cx="469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</a:rPr>
                <a:t>4</a:t>
              </a:r>
              <a:r>
                <a:rPr lang="en-US" altLang="zh-CN" sz="1100" dirty="0" smtClean="0">
                  <a:solidFill>
                    <a:schemeClr val="bg1"/>
                  </a:solidFill>
                </a:rPr>
                <a:t>0%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339" name="椭圆 338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40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41" name="文本框 340"/>
          <p:cNvSpPr txBox="1"/>
          <p:nvPr/>
        </p:nvSpPr>
        <p:spPr>
          <a:xfrm>
            <a:off x="781874" y="288888"/>
            <a:ext cx="209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国外研究综述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椭圆 3"/>
          <p:cNvSpPr/>
          <p:nvPr/>
        </p:nvSpPr>
        <p:spPr>
          <a:xfrm>
            <a:off x="2958900" y="1529285"/>
            <a:ext cx="2744261" cy="2744261"/>
          </a:xfrm>
          <a:prstGeom prst="ellipse">
            <a:avLst/>
          </a:prstGeom>
          <a:ln w="15875" cap="rnd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88604" y="1658989"/>
            <a:ext cx="2484854" cy="2484854"/>
            <a:chOff x="3088604" y="1658989"/>
            <a:chExt cx="2484854" cy="2484854"/>
          </a:xfrm>
        </p:grpSpPr>
        <p:grpSp>
          <p:nvGrpSpPr>
            <p:cNvPr id="6" name="组合 5"/>
            <p:cNvGrpSpPr/>
            <p:nvPr/>
          </p:nvGrpSpPr>
          <p:grpSpPr>
            <a:xfrm>
              <a:off x="3448946" y="1658989"/>
              <a:ext cx="1764170" cy="537421"/>
              <a:chOff x="3448946" y="1658989"/>
              <a:chExt cx="1764170" cy="537421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3448946" y="1658989"/>
                <a:ext cx="1764170" cy="536235"/>
              </a:xfrm>
              <a:custGeom>
                <a:avLst/>
                <a:gdLst>
                  <a:gd name="connsiteX0" fmla="*/ 1304176 w 2608353"/>
                  <a:gd name="connsiteY0" fmla="*/ 0 h 792832"/>
                  <a:gd name="connsiteX1" fmla="*/ 2603094 w 2608353"/>
                  <a:gd name="connsiteY1" fmla="*/ 538030 h 792832"/>
                  <a:gd name="connsiteX2" fmla="*/ 2608353 w 2608353"/>
                  <a:gd name="connsiteY2" fmla="*/ 543815 h 792832"/>
                  <a:gd name="connsiteX3" fmla="*/ 2602175 w 2608353"/>
                  <a:gd name="connsiteY3" fmla="*/ 547882 h 792832"/>
                  <a:gd name="connsiteX4" fmla="*/ 1304176 w 2608353"/>
                  <a:gd name="connsiteY4" fmla="*/ 792832 h 792832"/>
                  <a:gd name="connsiteX5" fmla="*/ 6177 w 2608353"/>
                  <a:gd name="connsiteY5" fmla="*/ 547882 h 792832"/>
                  <a:gd name="connsiteX6" fmla="*/ 0 w 2608353"/>
                  <a:gd name="connsiteY6" fmla="*/ 543815 h 792832"/>
                  <a:gd name="connsiteX7" fmla="*/ 5258 w 2608353"/>
                  <a:gd name="connsiteY7" fmla="*/ 538030 h 792832"/>
                  <a:gd name="connsiteX8" fmla="*/ 1304176 w 2608353"/>
                  <a:gd name="connsiteY8" fmla="*/ 0 h 79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文本框 1153"/>
              <p:cNvSpPr txBox="1"/>
              <p:nvPr/>
            </p:nvSpPr>
            <p:spPr>
              <a:xfrm>
                <a:off x="3923928" y="1696273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01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altLang="zh-CN" sz="1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121843" y="2026801"/>
              <a:ext cx="2418375" cy="874615"/>
              <a:chOff x="3121843" y="2026801"/>
              <a:chExt cx="2418375" cy="874615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121843" y="2026801"/>
                <a:ext cx="2418375" cy="874615"/>
              </a:xfrm>
              <a:custGeom>
                <a:avLst/>
                <a:gdLst>
                  <a:gd name="connsiteX0" fmla="*/ 3091980 w 3575607"/>
                  <a:gd name="connsiteY0" fmla="*/ 0 h 1293132"/>
                  <a:gd name="connsiteX1" fmla="*/ 3205281 w 3575607"/>
                  <a:gd name="connsiteY1" fmla="*/ 124664 h 1293132"/>
                  <a:gd name="connsiteX2" fmla="*/ 3561124 w 3575607"/>
                  <a:gd name="connsiteY2" fmla="*/ 812095 h 1293132"/>
                  <a:gd name="connsiteX3" fmla="*/ 3575607 w 3575607"/>
                  <a:gd name="connsiteY3" fmla="*/ 876712 h 1293132"/>
                  <a:gd name="connsiteX4" fmla="*/ 3482532 w 3575607"/>
                  <a:gd name="connsiteY4" fmla="*/ 932824 h 1293132"/>
                  <a:gd name="connsiteX5" fmla="*/ 1787803 w 3575607"/>
                  <a:gd name="connsiteY5" fmla="*/ 1293132 h 1293132"/>
                  <a:gd name="connsiteX6" fmla="*/ 93075 w 3575607"/>
                  <a:gd name="connsiteY6" fmla="*/ 932824 h 1293132"/>
                  <a:gd name="connsiteX7" fmla="*/ 0 w 3575607"/>
                  <a:gd name="connsiteY7" fmla="*/ 876712 h 1293132"/>
                  <a:gd name="connsiteX8" fmla="*/ 14483 w 3575607"/>
                  <a:gd name="connsiteY8" fmla="*/ 812095 h 1293132"/>
                  <a:gd name="connsiteX9" fmla="*/ 370325 w 3575607"/>
                  <a:gd name="connsiteY9" fmla="*/ 124664 h 1293132"/>
                  <a:gd name="connsiteX10" fmla="*/ 483627 w 3575607"/>
                  <a:gd name="connsiteY10" fmla="*/ 1 h 1293132"/>
                  <a:gd name="connsiteX11" fmla="*/ 489804 w 3575607"/>
                  <a:gd name="connsiteY11" fmla="*/ 4067 h 1293132"/>
                  <a:gd name="connsiteX12" fmla="*/ 1787803 w 3575607"/>
                  <a:gd name="connsiteY12" fmla="*/ 249017 h 1293132"/>
                  <a:gd name="connsiteX13" fmla="*/ 3085802 w 3575607"/>
                  <a:gd name="connsiteY13" fmla="*/ 4067 h 129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5" name="文本框 39"/>
              <p:cNvSpPr txBox="1"/>
              <p:nvPr/>
            </p:nvSpPr>
            <p:spPr>
              <a:xfrm>
                <a:off x="3923928" y="2344669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02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88604" y="2619768"/>
              <a:ext cx="2484854" cy="955737"/>
              <a:chOff x="3088604" y="2619768"/>
              <a:chExt cx="2484854" cy="955737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088604" y="2619768"/>
                <a:ext cx="2484854" cy="955737"/>
              </a:xfrm>
              <a:custGeom>
                <a:avLst/>
                <a:gdLst>
                  <a:gd name="connsiteX0" fmla="*/ 49144 w 3673896"/>
                  <a:gd name="connsiteY0" fmla="*/ 0 h 1413072"/>
                  <a:gd name="connsiteX1" fmla="*/ 142219 w 3673896"/>
                  <a:gd name="connsiteY1" fmla="*/ 56112 h 1413072"/>
                  <a:gd name="connsiteX2" fmla="*/ 1836948 w 3673896"/>
                  <a:gd name="connsiteY2" fmla="*/ 416420 h 1413072"/>
                  <a:gd name="connsiteX3" fmla="*/ 3531677 w 3673896"/>
                  <a:gd name="connsiteY3" fmla="*/ 56112 h 1413072"/>
                  <a:gd name="connsiteX4" fmla="*/ 3624752 w 3673896"/>
                  <a:gd name="connsiteY4" fmla="*/ 0 h 1413072"/>
                  <a:gd name="connsiteX5" fmla="*/ 3645205 w 3673896"/>
                  <a:gd name="connsiteY5" fmla="*/ 91251 h 1413072"/>
                  <a:gd name="connsiteX6" fmla="*/ 3673896 w 3673896"/>
                  <a:gd name="connsiteY6" fmla="*/ 416421 h 1413072"/>
                  <a:gd name="connsiteX7" fmla="*/ 3591310 w 3673896"/>
                  <a:gd name="connsiteY7" fmla="*/ 962673 h 1413072"/>
                  <a:gd name="connsiteX8" fmla="*/ 3538316 w 3673896"/>
                  <a:gd name="connsiteY8" fmla="*/ 1107464 h 1413072"/>
                  <a:gd name="connsiteX9" fmla="*/ 3366842 w 3673896"/>
                  <a:gd name="connsiteY9" fmla="*/ 1173264 h 1413072"/>
                  <a:gd name="connsiteX10" fmla="*/ 1836948 w 3673896"/>
                  <a:gd name="connsiteY10" fmla="*/ 1413072 h 1413072"/>
                  <a:gd name="connsiteX11" fmla="*/ 307055 w 3673896"/>
                  <a:gd name="connsiteY11" fmla="*/ 1173264 h 1413072"/>
                  <a:gd name="connsiteX12" fmla="*/ 135580 w 3673896"/>
                  <a:gd name="connsiteY12" fmla="*/ 1107464 h 1413072"/>
                  <a:gd name="connsiteX13" fmla="*/ 82586 w 3673896"/>
                  <a:gd name="connsiteY13" fmla="*/ 962673 h 1413072"/>
                  <a:gd name="connsiteX14" fmla="*/ 0 w 3673896"/>
                  <a:gd name="connsiteY14" fmla="*/ 416421 h 1413072"/>
                  <a:gd name="connsiteX15" fmla="*/ 28691 w 3673896"/>
                  <a:gd name="connsiteY15" fmla="*/ 91251 h 14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3" name="文本框 40"/>
              <p:cNvSpPr txBox="1"/>
              <p:nvPr/>
            </p:nvSpPr>
            <p:spPr>
              <a:xfrm>
                <a:off x="3923928" y="2993065"/>
                <a:ext cx="839536" cy="50013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03</a:t>
                </a:r>
              </a:p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180304" y="3368806"/>
              <a:ext cx="2301454" cy="775037"/>
              <a:chOff x="3180304" y="3368806"/>
              <a:chExt cx="2301454" cy="775037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3180304" y="3368806"/>
                <a:ext cx="2301454" cy="775037"/>
              </a:xfrm>
              <a:custGeom>
                <a:avLst/>
                <a:gdLst>
                  <a:gd name="connsiteX0" fmla="*/ 3402736 w 3402736"/>
                  <a:gd name="connsiteY0" fmla="*/ 0 h 1145905"/>
                  <a:gd name="connsiteX1" fmla="*/ 3393959 w 3402736"/>
                  <a:gd name="connsiteY1" fmla="*/ 23980 h 1145905"/>
                  <a:gd name="connsiteX2" fmla="*/ 1701368 w 3402736"/>
                  <a:gd name="connsiteY2" fmla="*/ 1145905 h 1145905"/>
                  <a:gd name="connsiteX3" fmla="*/ 8777 w 3402736"/>
                  <a:gd name="connsiteY3" fmla="*/ 23980 h 1145905"/>
                  <a:gd name="connsiteX4" fmla="*/ 0 w 3402736"/>
                  <a:gd name="connsiteY4" fmla="*/ 0 h 1145905"/>
                  <a:gd name="connsiteX5" fmla="*/ 171474 w 3402736"/>
                  <a:gd name="connsiteY5" fmla="*/ 65800 h 1145905"/>
                  <a:gd name="connsiteX6" fmla="*/ 1701368 w 3402736"/>
                  <a:gd name="connsiteY6" fmla="*/ 305608 h 1145905"/>
                  <a:gd name="connsiteX7" fmla="*/ 3231262 w 3402736"/>
                  <a:gd name="connsiteY7" fmla="*/ 65800 h 114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文本框 41"/>
              <p:cNvSpPr txBox="1"/>
              <p:nvPr/>
            </p:nvSpPr>
            <p:spPr>
              <a:xfrm>
                <a:off x="3923928" y="3641461"/>
                <a:ext cx="839536" cy="4847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微软雅黑 Light" panose="020B0502040204020203" pitchFamily="34" charset="-122"/>
                  </a:rPr>
                  <a:t>04</a:t>
                </a:r>
              </a:p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Application</a:t>
                </a:r>
                <a:endParaRPr lang="zh-CN" alt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18" name="任意多边形 17"/>
          <p:cNvSpPr/>
          <p:nvPr/>
        </p:nvSpPr>
        <p:spPr>
          <a:xfrm>
            <a:off x="5056990" y="1581973"/>
            <a:ext cx="1109310" cy="100013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735140" y="3080863"/>
            <a:ext cx="1663592" cy="1219079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547664" y="3841429"/>
            <a:ext cx="1656477" cy="432116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1547664" y="2464107"/>
            <a:ext cx="1383635" cy="1905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>
            <a:solidFill>
              <a:schemeClr val="accent1"/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1167"/>
          <p:cNvSpPr txBox="1"/>
          <p:nvPr/>
        </p:nvSpPr>
        <p:spPr>
          <a:xfrm>
            <a:off x="1670353" y="1802534"/>
            <a:ext cx="118728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60"/>
          <p:cNvSpPr txBox="1"/>
          <p:nvPr/>
        </p:nvSpPr>
        <p:spPr>
          <a:xfrm>
            <a:off x="258792" y="2069978"/>
            <a:ext cx="2598846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文本框 61"/>
          <p:cNvSpPr txBox="1"/>
          <p:nvPr/>
        </p:nvSpPr>
        <p:spPr>
          <a:xfrm>
            <a:off x="1707044" y="3368805"/>
            <a:ext cx="118628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添加标题四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62"/>
          <p:cNvSpPr txBox="1"/>
          <p:nvPr/>
        </p:nvSpPr>
        <p:spPr>
          <a:xfrm>
            <a:off x="294485" y="3636250"/>
            <a:ext cx="2598846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63"/>
          <p:cNvSpPr txBox="1"/>
          <p:nvPr/>
        </p:nvSpPr>
        <p:spPr>
          <a:xfrm>
            <a:off x="6126312" y="3393081"/>
            <a:ext cx="135624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添加标题三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64"/>
          <p:cNvSpPr txBox="1"/>
          <p:nvPr/>
        </p:nvSpPr>
        <p:spPr>
          <a:xfrm>
            <a:off x="6126312" y="3685258"/>
            <a:ext cx="2551784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65"/>
          <p:cNvSpPr txBox="1"/>
          <p:nvPr/>
        </p:nvSpPr>
        <p:spPr>
          <a:xfrm>
            <a:off x="6200196" y="1453683"/>
            <a:ext cx="1358027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添加标题一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66"/>
          <p:cNvSpPr txBox="1"/>
          <p:nvPr/>
        </p:nvSpPr>
        <p:spPr>
          <a:xfrm>
            <a:off x="6200196" y="1721127"/>
            <a:ext cx="2697582" cy="5046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75378" y="244460"/>
            <a:ext cx="468000" cy="468000"/>
            <a:chOff x="3053956" y="2806467"/>
            <a:chExt cx="1392667" cy="1392667"/>
          </a:xfrm>
        </p:grpSpPr>
        <p:sp>
          <p:nvSpPr>
            <p:cNvPr id="35" name="椭圆 34"/>
            <p:cNvSpPr/>
            <p:nvPr/>
          </p:nvSpPr>
          <p:spPr>
            <a:xfrm>
              <a:off x="3053956" y="2806467"/>
              <a:ext cx="1392667" cy="1392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3276000" y="3136654"/>
              <a:ext cx="926224" cy="759021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81873" y="288888"/>
            <a:ext cx="233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主要贡献及创新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3223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">
  <a:themeElements>
    <a:clrScheme name="夏日么么茶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2729</Words>
  <Application>Microsoft Office PowerPoint</Application>
  <PresentationFormat>全屏显示(16:9)</PresentationFormat>
  <Paragraphs>253</Paragraphs>
  <Slides>26</Slides>
  <Notes>26</Notes>
  <HiddenSlides>1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Times New Roman</vt:lpstr>
      <vt:lpstr>宋体</vt:lpstr>
      <vt:lpstr>华文细黑</vt:lpstr>
      <vt:lpstr>Wingdings</vt:lpstr>
      <vt:lpstr>FontAwesome</vt:lpstr>
      <vt:lpstr>微软雅黑 Light</vt:lpstr>
      <vt:lpstr>造字工房悦黑（非商用）常规体</vt:lpstr>
      <vt:lpstr>Nexa Light</vt:lpstr>
      <vt:lpstr>Open Sans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iTianKong.com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Microsoft</cp:lastModifiedBy>
  <cp:revision>67</cp:revision>
  <dcterms:created xsi:type="dcterms:W3CDTF">2015-03-25T12:40:00Z</dcterms:created>
  <dcterms:modified xsi:type="dcterms:W3CDTF">2017-06-12T03:32:07Z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