
<file path=[Content_Types].xml><?xml version="1.0" encoding="utf-8"?>
<Types xmlns="http://schemas.openxmlformats.org/package/2006/content-types">
  <Default Extension="jpeg" ContentType="image/jpeg"/>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2" r:id="rId3"/>
  </p:sldMasterIdLst>
  <p:notesMasterIdLst>
    <p:notesMasterId r:id="rId5"/>
  </p:notesMasterIdLst>
  <p:handoutMasterIdLst>
    <p:handoutMasterId r:id="rId47"/>
  </p:handoutMasterIdLst>
  <p:sldIdLst>
    <p:sldId id="434" r:id="rId4"/>
    <p:sldId id="265" r:id="rId6"/>
    <p:sldId id="444" r:id="rId7"/>
    <p:sldId id="335" r:id="rId8"/>
    <p:sldId id="336" r:id="rId9"/>
    <p:sldId id="443" r:id="rId10"/>
    <p:sldId id="339" r:id="rId11"/>
    <p:sldId id="427" r:id="rId12"/>
    <p:sldId id="438" r:id="rId13"/>
    <p:sldId id="430" r:id="rId14"/>
    <p:sldId id="358" r:id="rId15"/>
    <p:sldId id="440" r:id="rId16"/>
    <p:sldId id="451" r:id="rId17"/>
    <p:sldId id="340" r:id="rId18"/>
    <p:sldId id="343" r:id="rId19"/>
    <p:sldId id="437" r:id="rId20"/>
    <p:sldId id="341" r:id="rId21"/>
    <p:sldId id="269" r:id="rId22"/>
    <p:sldId id="441" r:id="rId23"/>
    <p:sldId id="282" r:id="rId24"/>
    <p:sldId id="346" r:id="rId25"/>
    <p:sldId id="347" r:id="rId26"/>
    <p:sldId id="452" r:id="rId27"/>
    <p:sldId id="354" r:id="rId28"/>
    <p:sldId id="338" r:id="rId29"/>
    <p:sldId id="344" r:id="rId30"/>
    <p:sldId id="439" r:id="rId31"/>
    <p:sldId id="429" r:id="rId32"/>
    <p:sldId id="314" r:id="rId33"/>
    <p:sldId id="315" r:id="rId34"/>
    <p:sldId id="428" r:id="rId35"/>
    <p:sldId id="304" r:id="rId36"/>
    <p:sldId id="286" r:id="rId37"/>
    <p:sldId id="453" r:id="rId38"/>
    <p:sldId id="274" r:id="rId39"/>
    <p:sldId id="324" r:id="rId40"/>
    <p:sldId id="334" r:id="rId41"/>
    <p:sldId id="353" r:id="rId42"/>
    <p:sldId id="359" r:id="rId43"/>
    <p:sldId id="345" r:id="rId44"/>
    <p:sldId id="442" r:id="rId45"/>
    <p:sldId id="435" r:id="rId46"/>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0000"/>
    <a:srgbClr val="1C1C1C"/>
    <a:srgbClr val="000000"/>
    <a:srgbClr val="F59C00"/>
    <a:srgbClr val="ECECEC"/>
    <a:srgbClr val="8A8A8A"/>
    <a:srgbClr val="333333"/>
    <a:srgbClr val="FFFFFF"/>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3" autoAdjust="0"/>
    <p:restoredTop sz="94660"/>
  </p:normalViewPr>
  <p:slideViewPr>
    <p:cSldViewPr snapToGrid="0">
      <p:cViewPr varScale="1">
        <p:scale>
          <a:sx n="123" d="100"/>
          <a:sy n="123" d="100"/>
        </p:scale>
        <p:origin x="102" y="61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0" Type="http://schemas.openxmlformats.org/officeDocument/2006/relationships/tableStyles" Target="tableStyles.xml"/><Relationship Id="rId5" Type="http://schemas.openxmlformats.org/officeDocument/2006/relationships/notesMaster" Target="notesMasters/notesMaster1.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handoutMaster" Target="handoutMasters/handoutMaster1.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3A26E1-19B6-4407-B588-8CF9871AF234}"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7EE413-8FCB-4958-82AB-47E92428A3CC}"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2BED1-08C6-4887-AD74-C647948A9FF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04EBB-0E67-4A8F-8892-A39B7B2E550D}"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更多模板请关注：亮亮图文旗舰店https://liangliangtuwen.tmall.com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398D7-A86C-4C99-A433-4F46B1B6DE2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BBE174-D638-475B-A0A6-2E5C6AD14BB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398D7-A86C-4C99-A433-4F46B1B6DE2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3" name="矩形 2"/>
          <p:cNvSpPr/>
          <p:nvPr userDrawn="1"/>
        </p:nvSpPr>
        <p:spPr>
          <a:xfrm>
            <a:off x="0" y="0"/>
            <a:ext cx="9144000" cy="50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0" y="501386"/>
            <a:ext cx="9144000" cy="520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0" y="4968607"/>
            <a:ext cx="9144000" cy="187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ransition spd="med" advClick="0" advTm="4000">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4FB5417-C02C-49D8-AFCB-BF6CCB9BA7F6}" type="datetime1">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734175"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5ABA110-D10B-4DDC-980A-C1A3CF547C4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4.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image" Target="../media/image16.jpe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image" Target="../media/image18.jpeg"/><Relationship Id="rId1"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image" Target="../media/image22.jpe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2.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1.xml"/><Relationship Id="rId7" Type="http://schemas.openxmlformats.org/officeDocument/2006/relationships/image" Target="../media/image5.jpeg"/><Relationship Id="rId6" Type="http://schemas.microsoft.com/office/2007/relationships/hdphoto" Target="../media/hdphoto3.wdp"/><Relationship Id="rId5" Type="http://schemas.openxmlformats.org/officeDocument/2006/relationships/image" Target="../media/image4.png"/><Relationship Id="rId4" Type="http://schemas.microsoft.com/office/2007/relationships/hdphoto" Target="../media/hdphoto2.wdp"/><Relationship Id="rId3" Type="http://schemas.openxmlformats.org/officeDocument/2006/relationships/image" Target="../media/image3.png"/><Relationship Id="rId2" Type="http://schemas.microsoft.com/office/2007/relationships/hdphoto" Target="../media/hdphoto1.wdp"/><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1.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605837" y="5375910"/>
            <a:ext cx="609600" cy="609600"/>
          </a:xfrm>
          <a:prstGeom prst="rect">
            <a:avLst/>
          </a:prstGeom>
        </p:spPr>
      </p:pic>
      <p:grpSp>
        <p:nvGrpSpPr>
          <p:cNvPr id="87" name="组合 86"/>
          <p:cNvGrpSpPr/>
          <p:nvPr/>
        </p:nvGrpSpPr>
        <p:grpSpPr>
          <a:xfrm>
            <a:off x="5482091" y="1400680"/>
            <a:ext cx="2333464" cy="2344409"/>
            <a:chOff x="6128821" y="1388790"/>
            <a:chExt cx="4182530" cy="4202151"/>
          </a:xfrm>
        </p:grpSpPr>
        <p:grpSp>
          <p:nvGrpSpPr>
            <p:cNvPr id="88" name="组合 87"/>
            <p:cNvGrpSpPr/>
            <p:nvPr/>
          </p:nvGrpSpPr>
          <p:grpSpPr>
            <a:xfrm rot="5400000">
              <a:off x="6257512" y="2358097"/>
              <a:ext cx="2006156" cy="2263538"/>
              <a:chOff x="1784572" y="1862891"/>
              <a:chExt cx="2006156" cy="2263538"/>
            </a:xfrm>
          </p:grpSpPr>
          <p:sp>
            <p:nvSpPr>
              <p:cNvPr id="95" name="Freeform 5"/>
              <p:cNvSpPr/>
              <p:nvPr/>
            </p:nvSpPr>
            <p:spPr bwMode="auto">
              <a:xfrm rot="5400000">
                <a:off x="1655881" y="1991582"/>
                <a:ext cx="2263538" cy="200615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lumMod val="60000"/>
                  <a:lumOff val="4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sym typeface="Arial" panose="020B0604020202020204" pitchFamily="34" charset="0"/>
                </a:endParaRPr>
              </a:p>
            </p:txBody>
          </p:sp>
          <p:sp>
            <p:nvSpPr>
              <p:cNvPr id="96" name="Freeform 5"/>
              <p:cNvSpPr/>
              <p:nvPr/>
            </p:nvSpPr>
            <p:spPr bwMode="auto">
              <a:xfrm rot="5400000">
                <a:off x="1870075" y="2181420"/>
                <a:ext cx="1835150" cy="16264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952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sym typeface="Arial" panose="020B0604020202020204" pitchFamily="34" charset="0"/>
                </a:endParaRPr>
              </a:p>
            </p:txBody>
          </p:sp>
        </p:grpSp>
        <p:grpSp>
          <p:nvGrpSpPr>
            <p:cNvPr id="89" name="组合 88"/>
            <p:cNvGrpSpPr/>
            <p:nvPr/>
          </p:nvGrpSpPr>
          <p:grpSpPr>
            <a:xfrm rot="5400000">
              <a:off x="8176504" y="1260099"/>
              <a:ext cx="2006156" cy="2263538"/>
              <a:chOff x="1784572" y="1862891"/>
              <a:chExt cx="2006156" cy="2263538"/>
            </a:xfrm>
          </p:grpSpPr>
          <p:sp>
            <p:nvSpPr>
              <p:cNvPr id="93" name="Freeform 5"/>
              <p:cNvSpPr/>
              <p:nvPr/>
            </p:nvSpPr>
            <p:spPr bwMode="auto">
              <a:xfrm rot="5400000">
                <a:off x="1655881" y="1991582"/>
                <a:ext cx="2263538" cy="200615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lumMod val="60000"/>
                  <a:lumOff val="4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sym typeface="Arial" panose="020B0604020202020204" pitchFamily="34" charset="0"/>
                </a:endParaRPr>
              </a:p>
            </p:txBody>
          </p:sp>
          <p:sp>
            <p:nvSpPr>
              <p:cNvPr id="94" name="Freeform 5"/>
              <p:cNvSpPr/>
              <p:nvPr/>
            </p:nvSpPr>
            <p:spPr bwMode="auto">
              <a:xfrm rot="5400000">
                <a:off x="1870075" y="2181420"/>
                <a:ext cx="1835150" cy="16264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952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sym typeface="Arial" panose="020B0604020202020204" pitchFamily="34" charset="0"/>
                </a:endParaRPr>
              </a:p>
            </p:txBody>
          </p:sp>
        </p:grpSp>
        <p:grpSp>
          <p:nvGrpSpPr>
            <p:cNvPr id="90" name="组合 89"/>
            <p:cNvGrpSpPr/>
            <p:nvPr/>
          </p:nvGrpSpPr>
          <p:grpSpPr>
            <a:xfrm rot="5400000">
              <a:off x="8176504" y="3456094"/>
              <a:ext cx="2006156" cy="2263538"/>
              <a:chOff x="1784572" y="1862891"/>
              <a:chExt cx="2006156" cy="2263538"/>
            </a:xfrm>
          </p:grpSpPr>
          <p:sp>
            <p:nvSpPr>
              <p:cNvPr id="91" name="Freeform 5"/>
              <p:cNvSpPr/>
              <p:nvPr/>
            </p:nvSpPr>
            <p:spPr bwMode="auto">
              <a:xfrm rot="5400000">
                <a:off x="1655881" y="1991582"/>
                <a:ext cx="2263538" cy="200615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lumMod val="60000"/>
                  <a:lumOff val="4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sym typeface="Arial" panose="020B0604020202020204" pitchFamily="34" charset="0"/>
                </a:endParaRPr>
              </a:p>
            </p:txBody>
          </p:sp>
          <p:sp>
            <p:nvSpPr>
              <p:cNvPr id="92" name="Freeform 5"/>
              <p:cNvSpPr/>
              <p:nvPr/>
            </p:nvSpPr>
            <p:spPr bwMode="auto">
              <a:xfrm rot="5400000">
                <a:off x="1870075" y="2181420"/>
                <a:ext cx="1835150" cy="16264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952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sym typeface="Arial" panose="020B0604020202020204" pitchFamily="34" charset="0"/>
                </a:endParaRPr>
              </a:p>
            </p:txBody>
          </p:sp>
        </p:grpSp>
      </p:grpSp>
      <p:grpSp>
        <p:nvGrpSpPr>
          <p:cNvPr id="165" name="组合 164"/>
          <p:cNvGrpSpPr/>
          <p:nvPr/>
        </p:nvGrpSpPr>
        <p:grpSpPr>
          <a:xfrm>
            <a:off x="7605118" y="2240750"/>
            <a:ext cx="1538882" cy="667499"/>
            <a:chOff x="7605118" y="2240750"/>
            <a:chExt cx="1538882" cy="667499"/>
          </a:xfrm>
        </p:grpSpPr>
        <p:sp>
          <p:nvSpPr>
            <p:cNvPr id="99" name="Freeform 5"/>
            <p:cNvSpPr/>
            <p:nvPr/>
          </p:nvSpPr>
          <p:spPr bwMode="auto">
            <a:xfrm rot="10800000">
              <a:off x="7605118" y="2240750"/>
              <a:ext cx="753135" cy="6674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9525">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rgbClr val="FFFFFF"/>
                </a:solidFill>
                <a:sym typeface="Arial" panose="020B0604020202020204" pitchFamily="34" charset="0"/>
              </a:endParaRPr>
            </a:p>
          </p:txBody>
        </p:sp>
        <p:cxnSp>
          <p:nvCxnSpPr>
            <p:cNvPr id="100" name="直接连接符 99"/>
            <p:cNvCxnSpPr/>
            <p:nvPr/>
          </p:nvCxnSpPr>
          <p:spPr>
            <a:xfrm>
              <a:off x="8354614" y="2572884"/>
              <a:ext cx="78938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6" name="组合 165"/>
          <p:cNvGrpSpPr/>
          <p:nvPr/>
        </p:nvGrpSpPr>
        <p:grpSpPr>
          <a:xfrm>
            <a:off x="5339406" y="3238420"/>
            <a:ext cx="1282138" cy="1905080"/>
            <a:chOff x="5339406" y="3238420"/>
            <a:chExt cx="1282138" cy="1905080"/>
          </a:xfrm>
        </p:grpSpPr>
        <p:sp>
          <p:nvSpPr>
            <p:cNvPr id="98" name="Freeform 5"/>
            <p:cNvSpPr/>
            <p:nvPr/>
          </p:nvSpPr>
          <p:spPr bwMode="auto">
            <a:xfrm rot="10800000">
              <a:off x="5868409" y="3238420"/>
              <a:ext cx="753135" cy="6674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9525">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rgbClr val="FFFFFF"/>
                </a:solidFill>
                <a:sym typeface="Arial" panose="020B0604020202020204" pitchFamily="34" charset="0"/>
              </a:endParaRPr>
            </a:p>
          </p:txBody>
        </p:sp>
        <p:cxnSp>
          <p:nvCxnSpPr>
            <p:cNvPr id="101" name="直接连接符 100"/>
            <p:cNvCxnSpPr/>
            <p:nvPr/>
          </p:nvCxnSpPr>
          <p:spPr>
            <a:xfrm flipV="1">
              <a:off x="5339406" y="3906667"/>
              <a:ext cx="714086" cy="123683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4" name="组合 163"/>
          <p:cNvGrpSpPr/>
          <p:nvPr/>
        </p:nvGrpSpPr>
        <p:grpSpPr>
          <a:xfrm>
            <a:off x="5330433" y="0"/>
            <a:ext cx="1291111" cy="1907347"/>
            <a:chOff x="5330433" y="0"/>
            <a:chExt cx="1291111" cy="1907347"/>
          </a:xfrm>
        </p:grpSpPr>
        <p:sp>
          <p:nvSpPr>
            <p:cNvPr id="97" name="Freeform 5"/>
            <p:cNvSpPr/>
            <p:nvPr/>
          </p:nvSpPr>
          <p:spPr bwMode="auto">
            <a:xfrm rot="10800000">
              <a:off x="5868409" y="1239848"/>
              <a:ext cx="753135" cy="6674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9525">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rgbClr val="FFFFFF"/>
                </a:solidFill>
                <a:sym typeface="Arial" panose="020B0604020202020204" pitchFamily="34" charset="0"/>
              </a:endParaRPr>
            </a:p>
          </p:txBody>
        </p:sp>
        <p:cxnSp>
          <p:nvCxnSpPr>
            <p:cNvPr id="102" name="直接连接符 101"/>
            <p:cNvCxnSpPr/>
            <p:nvPr/>
          </p:nvCxnSpPr>
          <p:spPr>
            <a:xfrm>
              <a:off x="5330433" y="0"/>
              <a:ext cx="723059" cy="125237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4" name="文本框 21"/>
          <p:cNvSpPr txBox="1"/>
          <p:nvPr/>
        </p:nvSpPr>
        <p:spPr>
          <a:xfrm>
            <a:off x="857058" y="2003068"/>
            <a:ext cx="4625033" cy="600164"/>
          </a:xfrm>
          <a:prstGeom prst="rect">
            <a:avLst/>
          </a:prstGeom>
          <a:noFill/>
        </p:spPr>
        <p:txBody>
          <a:bodyPr wrap="square" rtlCol="0">
            <a:spAutoFit/>
          </a:bodyPr>
          <a:lstStyle/>
          <a:p>
            <a:r>
              <a:rPr lang="zh-CN" altLang="en-US" sz="3300" b="1" spc="75" dirty="0" smtClean="0">
                <a:solidFill>
                  <a:schemeClr val="bg1"/>
                </a:solidFill>
                <a:latin typeface="微软雅黑" panose="020B0503020204020204" pitchFamily="34" charset="-122"/>
                <a:ea typeface="微软雅黑" panose="020B0503020204020204" pitchFamily="34" charset="-122"/>
              </a:rPr>
              <a:t>医院医疗医药动态</a:t>
            </a:r>
            <a:r>
              <a:rPr lang="en-US" altLang="zh-CN" sz="3300" b="1" spc="75" dirty="0" smtClean="0">
                <a:solidFill>
                  <a:schemeClr val="bg1"/>
                </a:solidFill>
                <a:latin typeface="微软雅黑" panose="020B0503020204020204" pitchFamily="34" charset="-122"/>
                <a:ea typeface="微软雅黑" panose="020B0503020204020204" pitchFamily="34" charset="-122"/>
              </a:rPr>
              <a:t>PPT</a:t>
            </a:r>
            <a:endParaRPr lang="zh-CN" altLang="en-US" sz="3300" b="1" spc="75" dirty="0">
              <a:solidFill>
                <a:schemeClr val="bg1"/>
              </a:solidFill>
              <a:latin typeface="微软雅黑" panose="020B0503020204020204" pitchFamily="34" charset="-122"/>
              <a:ea typeface="微软雅黑" panose="020B0503020204020204" pitchFamily="34" charset="-122"/>
            </a:endParaRPr>
          </a:p>
        </p:txBody>
      </p:sp>
      <p:sp>
        <p:nvSpPr>
          <p:cNvPr id="105" name="矩形 17"/>
          <p:cNvSpPr>
            <a:spLocks noChangeArrowheads="1"/>
          </p:cNvSpPr>
          <p:nvPr/>
        </p:nvSpPr>
        <p:spPr bwMode="auto">
          <a:xfrm>
            <a:off x="868139" y="2491562"/>
            <a:ext cx="4594902" cy="24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990" dirty="0" smtClean="0">
                <a:solidFill>
                  <a:schemeClr val="bg1"/>
                </a:solidFill>
                <a:latin typeface="ITC Avant Garde Std XLt" panose="020B0302020202020204" pitchFamily="34" charset="0"/>
              </a:rPr>
              <a:t>BIANPINGHUAYIYUANYIYAOYILIAODONGTAIPPTMOBANJIANJIESHIYO</a:t>
            </a:r>
            <a:endParaRPr lang="zh-CN" altLang="en-US" sz="990" dirty="0">
              <a:solidFill>
                <a:schemeClr val="bg1"/>
              </a:solidFill>
              <a:latin typeface="ITC Avant Garde Std XLt" panose="020B0302020202020204" pitchFamily="34" charset="0"/>
            </a:endParaRPr>
          </a:p>
        </p:txBody>
      </p:sp>
      <p:sp>
        <p:nvSpPr>
          <p:cNvPr id="107" name="文本框 26"/>
          <p:cNvSpPr txBox="1"/>
          <p:nvPr/>
        </p:nvSpPr>
        <p:spPr>
          <a:xfrm>
            <a:off x="870291" y="1775829"/>
            <a:ext cx="2539322" cy="323164"/>
          </a:xfrm>
          <a:prstGeom prst="rect">
            <a:avLst/>
          </a:prstGeom>
          <a:noFill/>
        </p:spPr>
        <p:txBody>
          <a:bodyPr wrap="square" rtlCol="0">
            <a:spAutoFit/>
          </a:bodyPr>
          <a:lstStyle/>
          <a:p>
            <a:r>
              <a:rPr lang="zh-CN" altLang="en-US" sz="1500" dirty="0" smtClean="0">
                <a:solidFill>
                  <a:schemeClr val="bg1"/>
                </a:solidFill>
                <a:latin typeface="微软雅黑" panose="020B0503020204020204" pitchFamily="34" charset="-122"/>
                <a:ea typeface="微软雅黑" panose="020B0503020204020204" pitchFamily="34" charset="-122"/>
              </a:rPr>
              <a:t>点击添加单位公司机构名称</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nvGrpSpPr>
          <p:cNvPr id="110" name="组合 109"/>
          <p:cNvGrpSpPr/>
          <p:nvPr/>
        </p:nvGrpSpPr>
        <p:grpSpPr>
          <a:xfrm>
            <a:off x="6129146" y="1471114"/>
            <a:ext cx="240953" cy="204968"/>
            <a:chOff x="6339462" y="3747511"/>
            <a:chExt cx="907547" cy="772010"/>
          </a:xfrm>
          <a:solidFill>
            <a:schemeClr val="accent2"/>
          </a:solidFill>
        </p:grpSpPr>
        <p:sp>
          <p:nvSpPr>
            <p:cNvPr id="111" name="Rectangle 130"/>
            <p:cNvSpPr>
              <a:spLocks noChangeArrowheads="1"/>
            </p:cNvSpPr>
            <p:nvPr/>
          </p:nvSpPr>
          <p:spPr bwMode="auto">
            <a:xfrm>
              <a:off x="6339462" y="4489161"/>
              <a:ext cx="8815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2" name="Freeform 131"/>
            <p:cNvSpPr/>
            <p:nvPr/>
          </p:nvSpPr>
          <p:spPr bwMode="auto">
            <a:xfrm>
              <a:off x="6398014" y="4350373"/>
              <a:ext cx="123608" cy="114934"/>
            </a:xfrm>
            <a:custGeom>
              <a:avLst/>
              <a:gdLst>
                <a:gd name="T0" fmla="*/ 43 w 48"/>
                <a:gd name="T1" fmla="*/ 45 h 45"/>
                <a:gd name="T2" fmla="*/ 48 w 48"/>
                <a:gd name="T3" fmla="*/ 39 h 45"/>
                <a:gd name="T4" fmla="*/ 48 w 48"/>
                <a:gd name="T5" fmla="*/ 0 h 45"/>
                <a:gd name="T6" fmla="*/ 0 w 48"/>
                <a:gd name="T7" fmla="*/ 8 h 45"/>
                <a:gd name="T8" fmla="*/ 0 w 48"/>
                <a:gd name="T9" fmla="*/ 39 h 45"/>
                <a:gd name="T10" fmla="*/ 6 w 48"/>
                <a:gd name="T11" fmla="*/ 45 h 45"/>
                <a:gd name="T12" fmla="*/ 43 w 48"/>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48" h="45">
                  <a:moveTo>
                    <a:pt x="43" y="45"/>
                  </a:moveTo>
                  <a:cubicBezTo>
                    <a:pt x="46" y="45"/>
                    <a:pt x="48" y="42"/>
                    <a:pt x="48" y="39"/>
                  </a:cubicBezTo>
                  <a:cubicBezTo>
                    <a:pt x="48" y="0"/>
                    <a:pt x="48" y="0"/>
                    <a:pt x="48" y="0"/>
                  </a:cubicBezTo>
                  <a:cubicBezTo>
                    <a:pt x="29" y="5"/>
                    <a:pt x="12" y="7"/>
                    <a:pt x="0" y="8"/>
                  </a:cubicBezTo>
                  <a:cubicBezTo>
                    <a:pt x="0" y="39"/>
                    <a:pt x="0" y="39"/>
                    <a:pt x="0" y="39"/>
                  </a:cubicBezTo>
                  <a:cubicBezTo>
                    <a:pt x="0" y="42"/>
                    <a:pt x="3" y="45"/>
                    <a:pt x="6" y="45"/>
                  </a:cubicBezTo>
                  <a:lnTo>
                    <a:pt x="43"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3" name="Freeform 132"/>
            <p:cNvSpPr/>
            <p:nvPr/>
          </p:nvSpPr>
          <p:spPr bwMode="auto">
            <a:xfrm>
              <a:off x="6557403" y="4299411"/>
              <a:ext cx="122524" cy="165896"/>
            </a:xfrm>
            <a:custGeom>
              <a:avLst/>
              <a:gdLst>
                <a:gd name="T0" fmla="*/ 43 w 48"/>
                <a:gd name="T1" fmla="*/ 65 h 65"/>
                <a:gd name="T2" fmla="*/ 48 w 48"/>
                <a:gd name="T3" fmla="*/ 59 h 65"/>
                <a:gd name="T4" fmla="*/ 48 w 48"/>
                <a:gd name="T5" fmla="*/ 0 h 65"/>
                <a:gd name="T6" fmla="*/ 44 w 48"/>
                <a:gd name="T7" fmla="*/ 2 h 65"/>
                <a:gd name="T8" fmla="*/ 0 w 48"/>
                <a:gd name="T9" fmla="*/ 16 h 65"/>
                <a:gd name="T10" fmla="*/ 0 w 48"/>
                <a:gd name="T11" fmla="*/ 59 h 65"/>
                <a:gd name="T12" fmla="*/ 6 w 48"/>
                <a:gd name="T13" fmla="*/ 65 h 65"/>
                <a:gd name="T14" fmla="*/ 43 w 48"/>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5">
                  <a:moveTo>
                    <a:pt x="43" y="65"/>
                  </a:moveTo>
                  <a:cubicBezTo>
                    <a:pt x="46" y="65"/>
                    <a:pt x="48" y="62"/>
                    <a:pt x="48" y="59"/>
                  </a:cubicBezTo>
                  <a:cubicBezTo>
                    <a:pt x="48" y="0"/>
                    <a:pt x="48" y="0"/>
                    <a:pt x="48" y="0"/>
                  </a:cubicBezTo>
                  <a:cubicBezTo>
                    <a:pt x="47" y="1"/>
                    <a:pt x="46" y="1"/>
                    <a:pt x="44" y="2"/>
                  </a:cubicBezTo>
                  <a:cubicBezTo>
                    <a:pt x="29" y="8"/>
                    <a:pt x="14" y="13"/>
                    <a:pt x="0" y="16"/>
                  </a:cubicBezTo>
                  <a:cubicBezTo>
                    <a:pt x="0" y="59"/>
                    <a:pt x="0" y="59"/>
                    <a:pt x="0" y="59"/>
                  </a:cubicBezTo>
                  <a:cubicBezTo>
                    <a:pt x="0" y="62"/>
                    <a:pt x="3" y="65"/>
                    <a:pt x="6" y="65"/>
                  </a:cubicBezTo>
                  <a:lnTo>
                    <a:pt x="43"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4" name="Freeform 133"/>
            <p:cNvSpPr/>
            <p:nvPr/>
          </p:nvSpPr>
          <p:spPr bwMode="auto">
            <a:xfrm>
              <a:off x="6715709" y="4219174"/>
              <a:ext cx="123608" cy="246133"/>
            </a:xfrm>
            <a:custGeom>
              <a:avLst/>
              <a:gdLst>
                <a:gd name="T0" fmla="*/ 43 w 48"/>
                <a:gd name="T1" fmla="*/ 96 h 96"/>
                <a:gd name="T2" fmla="*/ 48 w 48"/>
                <a:gd name="T3" fmla="*/ 90 h 96"/>
                <a:gd name="T4" fmla="*/ 48 w 48"/>
                <a:gd name="T5" fmla="*/ 0 h 96"/>
                <a:gd name="T6" fmla="*/ 0 w 48"/>
                <a:gd name="T7" fmla="*/ 25 h 96"/>
                <a:gd name="T8" fmla="*/ 0 w 48"/>
                <a:gd name="T9" fmla="*/ 90 h 96"/>
                <a:gd name="T10" fmla="*/ 6 w 48"/>
                <a:gd name="T11" fmla="*/ 96 h 96"/>
                <a:gd name="T12" fmla="*/ 43 w 48"/>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48" h="96">
                  <a:moveTo>
                    <a:pt x="43" y="96"/>
                  </a:moveTo>
                  <a:cubicBezTo>
                    <a:pt x="46" y="96"/>
                    <a:pt x="48" y="93"/>
                    <a:pt x="48" y="90"/>
                  </a:cubicBezTo>
                  <a:cubicBezTo>
                    <a:pt x="48" y="0"/>
                    <a:pt x="48" y="0"/>
                    <a:pt x="48" y="0"/>
                  </a:cubicBezTo>
                  <a:cubicBezTo>
                    <a:pt x="33" y="10"/>
                    <a:pt x="17" y="18"/>
                    <a:pt x="0" y="25"/>
                  </a:cubicBezTo>
                  <a:cubicBezTo>
                    <a:pt x="0" y="90"/>
                    <a:pt x="0" y="90"/>
                    <a:pt x="0" y="90"/>
                  </a:cubicBezTo>
                  <a:cubicBezTo>
                    <a:pt x="0" y="93"/>
                    <a:pt x="3" y="96"/>
                    <a:pt x="6" y="96"/>
                  </a:cubicBezTo>
                  <a:lnTo>
                    <a:pt x="43"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5" name="Freeform 134"/>
            <p:cNvSpPr/>
            <p:nvPr/>
          </p:nvSpPr>
          <p:spPr bwMode="auto">
            <a:xfrm>
              <a:off x="6875099" y="4100987"/>
              <a:ext cx="123608" cy="364319"/>
            </a:xfrm>
            <a:custGeom>
              <a:avLst/>
              <a:gdLst>
                <a:gd name="T0" fmla="*/ 43 w 48"/>
                <a:gd name="T1" fmla="*/ 142 h 142"/>
                <a:gd name="T2" fmla="*/ 48 w 48"/>
                <a:gd name="T3" fmla="*/ 136 h 142"/>
                <a:gd name="T4" fmla="*/ 48 w 48"/>
                <a:gd name="T5" fmla="*/ 0 h 142"/>
                <a:gd name="T6" fmla="*/ 32 w 48"/>
                <a:gd name="T7" fmla="*/ 14 h 142"/>
                <a:gd name="T8" fmla="*/ 0 w 48"/>
                <a:gd name="T9" fmla="*/ 37 h 142"/>
                <a:gd name="T10" fmla="*/ 0 w 48"/>
                <a:gd name="T11" fmla="*/ 136 h 142"/>
                <a:gd name="T12" fmla="*/ 6 w 48"/>
                <a:gd name="T13" fmla="*/ 142 h 142"/>
                <a:gd name="T14" fmla="*/ 43 w 48"/>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42">
                  <a:moveTo>
                    <a:pt x="43" y="142"/>
                  </a:moveTo>
                  <a:cubicBezTo>
                    <a:pt x="46" y="142"/>
                    <a:pt x="48" y="139"/>
                    <a:pt x="48" y="136"/>
                  </a:cubicBezTo>
                  <a:cubicBezTo>
                    <a:pt x="48" y="0"/>
                    <a:pt x="48" y="0"/>
                    <a:pt x="48" y="0"/>
                  </a:cubicBezTo>
                  <a:cubicBezTo>
                    <a:pt x="43" y="5"/>
                    <a:pt x="37" y="10"/>
                    <a:pt x="32" y="14"/>
                  </a:cubicBezTo>
                  <a:cubicBezTo>
                    <a:pt x="21" y="23"/>
                    <a:pt x="11" y="30"/>
                    <a:pt x="0" y="37"/>
                  </a:cubicBezTo>
                  <a:cubicBezTo>
                    <a:pt x="0" y="136"/>
                    <a:pt x="0" y="136"/>
                    <a:pt x="0" y="136"/>
                  </a:cubicBezTo>
                  <a:cubicBezTo>
                    <a:pt x="0" y="139"/>
                    <a:pt x="3" y="142"/>
                    <a:pt x="6" y="142"/>
                  </a:cubicBezTo>
                  <a:lnTo>
                    <a:pt x="43"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6" name="Freeform 135"/>
            <p:cNvSpPr/>
            <p:nvPr/>
          </p:nvSpPr>
          <p:spPr bwMode="auto">
            <a:xfrm>
              <a:off x="7034488" y="3927502"/>
              <a:ext cx="122524" cy="537805"/>
            </a:xfrm>
            <a:custGeom>
              <a:avLst/>
              <a:gdLst>
                <a:gd name="T0" fmla="*/ 43 w 48"/>
                <a:gd name="T1" fmla="*/ 210 h 210"/>
                <a:gd name="T2" fmla="*/ 48 w 48"/>
                <a:gd name="T3" fmla="*/ 204 h 210"/>
                <a:gd name="T4" fmla="*/ 48 w 48"/>
                <a:gd name="T5" fmla="*/ 0 h 210"/>
                <a:gd name="T6" fmla="*/ 0 w 48"/>
                <a:gd name="T7" fmla="*/ 56 h 210"/>
                <a:gd name="T8" fmla="*/ 0 w 48"/>
                <a:gd name="T9" fmla="*/ 204 h 210"/>
                <a:gd name="T10" fmla="*/ 6 w 48"/>
                <a:gd name="T11" fmla="*/ 210 h 210"/>
                <a:gd name="T12" fmla="*/ 43 w 48"/>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48" h="210">
                  <a:moveTo>
                    <a:pt x="43" y="210"/>
                  </a:moveTo>
                  <a:cubicBezTo>
                    <a:pt x="46" y="210"/>
                    <a:pt x="48" y="207"/>
                    <a:pt x="48" y="204"/>
                  </a:cubicBezTo>
                  <a:cubicBezTo>
                    <a:pt x="48" y="0"/>
                    <a:pt x="48" y="0"/>
                    <a:pt x="48" y="0"/>
                  </a:cubicBezTo>
                  <a:cubicBezTo>
                    <a:pt x="33" y="20"/>
                    <a:pt x="17" y="39"/>
                    <a:pt x="0" y="56"/>
                  </a:cubicBezTo>
                  <a:cubicBezTo>
                    <a:pt x="0" y="204"/>
                    <a:pt x="0" y="204"/>
                    <a:pt x="0" y="204"/>
                  </a:cubicBezTo>
                  <a:cubicBezTo>
                    <a:pt x="0" y="207"/>
                    <a:pt x="3" y="210"/>
                    <a:pt x="6" y="210"/>
                  </a:cubicBezTo>
                  <a:lnTo>
                    <a:pt x="4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7" name="Freeform 136"/>
            <p:cNvSpPr/>
            <p:nvPr/>
          </p:nvSpPr>
          <p:spPr bwMode="auto">
            <a:xfrm>
              <a:off x="6343800" y="3747511"/>
              <a:ext cx="903209" cy="587682"/>
            </a:xfrm>
            <a:custGeom>
              <a:avLst/>
              <a:gdLst>
                <a:gd name="T0" fmla="*/ 350 w 352"/>
                <a:gd name="T1" fmla="*/ 58 h 229"/>
                <a:gd name="T2" fmla="*/ 335 w 352"/>
                <a:gd name="T3" fmla="*/ 8 h 229"/>
                <a:gd name="T4" fmla="*/ 322 w 352"/>
                <a:gd name="T5" fmla="*/ 2 h 229"/>
                <a:gd name="T6" fmla="*/ 273 w 352"/>
                <a:gd name="T7" fmla="*/ 17 h 229"/>
                <a:gd name="T8" fmla="*/ 266 w 352"/>
                <a:gd name="T9" fmla="*/ 30 h 229"/>
                <a:gd name="T10" fmla="*/ 279 w 352"/>
                <a:gd name="T11" fmla="*/ 36 h 229"/>
                <a:gd name="T12" fmla="*/ 304 w 352"/>
                <a:gd name="T13" fmla="*/ 29 h 229"/>
                <a:gd name="T14" fmla="*/ 219 w 352"/>
                <a:gd name="T15" fmla="*/ 121 h 229"/>
                <a:gd name="T16" fmla="*/ 71 w 352"/>
                <a:gd name="T17" fmla="*/ 194 h 229"/>
                <a:gd name="T18" fmla="*/ 0 w 352"/>
                <a:gd name="T19" fmla="*/ 205 h 229"/>
                <a:gd name="T20" fmla="*/ 0 w 352"/>
                <a:gd name="T21" fmla="*/ 205 h 229"/>
                <a:gd name="T22" fmla="*/ 0 w 352"/>
                <a:gd name="T23" fmla="*/ 229 h 229"/>
                <a:gd name="T24" fmla="*/ 0 w 352"/>
                <a:gd name="T25" fmla="*/ 229 h 229"/>
                <a:gd name="T26" fmla="*/ 125 w 352"/>
                <a:gd name="T27" fmla="*/ 202 h 229"/>
                <a:gd name="T28" fmla="*/ 234 w 352"/>
                <a:gd name="T29" fmla="*/ 139 h 229"/>
                <a:gd name="T30" fmla="*/ 324 w 352"/>
                <a:gd name="T31" fmla="*/ 41 h 229"/>
                <a:gd name="T32" fmla="*/ 331 w 352"/>
                <a:gd name="T33" fmla="*/ 64 h 229"/>
                <a:gd name="T34" fmla="*/ 344 w 352"/>
                <a:gd name="T35" fmla="*/ 70 h 229"/>
                <a:gd name="T36" fmla="*/ 350 w 352"/>
                <a:gd name="T37" fmla="*/ 5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229">
                  <a:moveTo>
                    <a:pt x="350" y="58"/>
                  </a:moveTo>
                  <a:cubicBezTo>
                    <a:pt x="335" y="8"/>
                    <a:pt x="335" y="8"/>
                    <a:pt x="335" y="8"/>
                  </a:cubicBezTo>
                  <a:cubicBezTo>
                    <a:pt x="333" y="3"/>
                    <a:pt x="327" y="0"/>
                    <a:pt x="322" y="2"/>
                  </a:cubicBezTo>
                  <a:cubicBezTo>
                    <a:pt x="273" y="17"/>
                    <a:pt x="273" y="17"/>
                    <a:pt x="273" y="17"/>
                  </a:cubicBezTo>
                  <a:cubicBezTo>
                    <a:pt x="268" y="19"/>
                    <a:pt x="265" y="25"/>
                    <a:pt x="266" y="30"/>
                  </a:cubicBezTo>
                  <a:cubicBezTo>
                    <a:pt x="268" y="35"/>
                    <a:pt x="274" y="38"/>
                    <a:pt x="279" y="36"/>
                  </a:cubicBezTo>
                  <a:cubicBezTo>
                    <a:pt x="304" y="29"/>
                    <a:pt x="304" y="29"/>
                    <a:pt x="304" y="29"/>
                  </a:cubicBezTo>
                  <a:cubicBezTo>
                    <a:pt x="278" y="67"/>
                    <a:pt x="249" y="97"/>
                    <a:pt x="219" y="121"/>
                  </a:cubicBezTo>
                  <a:cubicBezTo>
                    <a:pt x="166" y="163"/>
                    <a:pt x="112" y="184"/>
                    <a:pt x="71" y="194"/>
                  </a:cubicBezTo>
                  <a:cubicBezTo>
                    <a:pt x="29" y="205"/>
                    <a:pt x="1" y="205"/>
                    <a:pt x="0" y="205"/>
                  </a:cubicBezTo>
                  <a:cubicBezTo>
                    <a:pt x="0" y="205"/>
                    <a:pt x="0" y="205"/>
                    <a:pt x="0" y="205"/>
                  </a:cubicBezTo>
                  <a:cubicBezTo>
                    <a:pt x="0" y="229"/>
                    <a:pt x="0" y="229"/>
                    <a:pt x="0" y="229"/>
                  </a:cubicBezTo>
                  <a:cubicBezTo>
                    <a:pt x="0" y="229"/>
                    <a:pt x="0" y="229"/>
                    <a:pt x="0" y="229"/>
                  </a:cubicBezTo>
                  <a:cubicBezTo>
                    <a:pt x="3" y="229"/>
                    <a:pt x="56" y="229"/>
                    <a:pt x="125" y="202"/>
                  </a:cubicBezTo>
                  <a:cubicBezTo>
                    <a:pt x="159" y="189"/>
                    <a:pt x="197" y="169"/>
                    <a:pt x="234" y="139"/>
                  </a:cubicBezTo>
                  <a:cubicBezTo>
                    <a:pt x="265" y="114"/>
                    <a:pt x="296" y="82"/>
                    <a:pt x="324" y="41"/>
                  </a:cubicBezTo>
                  <a:cubicBezTo>
                    <a:pt x="331" y="64"/>
                    <a:pt x="331" y="64"/>
                    <a:pt x="331" y="64"/>
                  </a:cubicBezTo>
                  <a:cubicBezTo>
                    <a:pt x="333" y="69"/>
                    <a:pt x="339" y="72"/>
                    <a:pt x="344" y="70"/>
                  </a:cubicBezTo>
                  <a:cubicBezTo>
                    <a:pt x="349" y="69"/>
                    <a:pt x="352" y="63"/>
                    <a:pt x="35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18" name="Freeform 137"/>
            <p:cNvSpPr/>
            <p:nvPr/>
          </p:nvSpPr>
          <p:spPr bwMode="auto">
            <a:xfrm>
              <a:off x="6375243" y="3837506"/>
              <a:ext cx="217941" cy="353477"/>
            </a:xfrm>
            <a:custGeom>
              <a:avLst/>
              <a:gdLst>
                <a:gd name="T0" fmla="*/ 57 w 85"/>
                <a:gd name="T1" fmla="*/ 104 h 138"/>
                <a:gd name="T2" fmla="*/ 45 w 85"/>
                <a:gd name="T3" fmla="*/ 108 h 138"/>
                <a:gd name="T4" fmla="*/ 30 w 85"/>
                <a:gd name="T5" fmla="*/ 105 h 138"/>
                <a:gd name="T6" fmla="*/ 20 w 85"/>
                <a:gd name="T7" fmla="*/ 100 h 138"/>
                <a:gd name="T8" fmla="*/ 19 w 85"/>
                <a:gd name="T9" fmla="*/ 98 h 138"/>
                <a:gd name="T10" fmla="*/ 19 w 85"/>
                <a:gd name="T11" fmla="*/ 98 h 138"/>
                <a:gd name="T12" fmla="*/ 19 w 85"/>
                <a:gd name="T13" fmla="*/ 98 h 138"/>
                <a:gd name="T14" fmla="*/ 19 w 85"/>
                <a:gd name="T15" fmla="*/ 97 h 138"/>
                <a:gd name="T16" fmla="*/ 13 w 85"/>
                <a:gd name="T17" fmla="*/ 94 h 138"/>
                <a:gd name="T18" fmla="*/ 3 w 85"/>
                <a:gd name="T19" fmla="*/ 101 h 138"/>
                <a:gd name="T20" fmla="*/ 3 w 85"/>
                <a:gd name="T21" fmla="*/ 109 h 138"/>
                <a:gd name="T22" fmla="*/ 33 w 85"/>
                <a:gd name="T23" fmla="*/ 125 h 138"/>
                <a:gd name="T24" fmla="*/ 33 w 85"/>
                <a:gd name="T25" fmla="*/ 135 h 138"/>
                <a:gd name="T26" fmla="*/ 36 w 85"/>
                <a:gd name="T27" fmla="*/ 138 h 138"/>
                <a:gd name="T28" fmla="*/ 46 w 85"/>
                <a:gd name="T29" fmla="*/ 138 h 138"/>
                <a:gd name="T30" fmla="*/ 49 w 85"/>
                <a:gd name="T31" fmla="*/ 135 h 138"/>
                <a:gd name="T32" fmla="*/ 49 w 85"/>
                <a:gd name="T33" fmla="*/ 126 h 138"/>
                <a:gd name="T34" fmla="*/ 72 w 85"/>
                <a:gd name="T35" fmla="*/ 118 h 138"/>
                <a:gd name="T36" fmla="*/ 81 w 85"/>
                <a:gd name="T37" fmla="*/ 86 h 138"/>
                <a:gd name="T38" fmla="*/ 49 w 85"/>
                <a:gd name="T39" fmla="*/ 62 h 138"/>
                <a:gd name="T40" fmla="*/ 47 w 85"/>
                <a:gd name="T41" fmla="*/ 61 h 138"/>
                <a:gd name="T42" fmla="*/ 35 w 85"/>
                <a:gd name="T43" fmla="*/ 56 h 138"/>
                <a:gd name="T44" fmla="*/ 34 w 85"/>
                <a:gd name="T45" fmla="*/ 56 h 138"/>
                <a:gd name="T46" fmla="*/ 25 w 85"/>
                <a:gd name="T47" fmla="*/ 49 h 138"/>
                <a:gd name="T48" fmla="*/ 27 w 85"/>
                <a:gd name="T49" fmla="*/ 36 h 138"/>
                <a:gd name="T50" fmla="*/ 41 w 85"/>
                <a:gd name="T51" fmla="*/ 31 h 138"/>
                <a:gd name="T52" fmla="*/ 51 w 85"/>
                <a:gd name="T53" fmla="*/ 32 h 138"/>
                <a:gd name="T54" fmla="*/ 61 w 85"/>
                <a:gd name="T55" fmla="*/ 39 h 138"/>
                <a:gd name="T56" fmla="*/ 62 w 85"/>
                <a:gd name="T57" fmla="*/ 40 h 138"/>
                <a:gd name="T58" fmla="*/ 62 w 85"/>
                <a:gd name="T59" fmla="*/ 40 h 138"/>
                <a:gd name="T60" fmla="*/ 62 w 85"/>
                <a:gd name="T61" fmla="*/ 41 h 138"/>
                <a:gd name="T62" fmla="*/ 68 w 85"/>
                <a:gd name="T63" fmla="*/ 44 h 138"/>
                <a:gd name="T64" fmla="*/ 78 w 85"/>
                <a:gd name="T65" fmla="*/ 38 h 138"/>
                <a:gd name="T66" fmla="*/ 78 w 85"/>
                <a:gd name="T67" fmla="*/ 29 h 138"/>
                <a:gd name="T68" fmla="*/ 56 w 85"/>
                <a:gd name="T69" fmla="*/ 14 h 138"/>
                <a:gd name="T70" fmla="*/ 49 w 85"/>
                <a:gd name="T71" fmla="*/ 13 h 138"/>
                <a:gd name="T72" fmla="*/ 49 w 85"/>
                <a:gd name="T73" fmla="*/ 3 h 138"/>
                <a:gd name="T74" fmla="*/ 46 w 85"/>
                <a:gd name="T75" fmla="*/ 0 h 138"/>
                <a:gd name="T76" fmla="*/ 36 w 85"/>
                <a:gd name="T77" fmla="*/ 0 h 138"/>
                <a:gd name="T78" fmla="*/ 33 w 85"/>
                <a:gd name="T79" fmla="*/ 3 h 138"/>
                <a:gd name="T80" fmla="*/ 33 w 85"/>
                <a:gd name="T81" fmla="*/ 13 h 138"/>
                <a:gd name="T82" fmla="*/ 12 w 85"/>
                <a:gd name="T83" fmla="*/ 24 h 138"/>
                <a:gd name="T84" fmla="*/ 5 w 85"/>
                <a:gd name="T85" fmla="*/ 56 h 138"/>
                <a:gd name="T86" fmla="*/ 17 w 85"/>
                <a:gd name="T87" fmla="*/ 68 h 138"/>
                <a:gd name="T88" fmla="*/ 47 w 85"/>
                <a:gd name="T89" fmla="*/ 83 h 138"/>
                <a:gd name="T90" fmla="*/ 51 w 85"/>
                <a:gd name="T91" fmla="*/ 85 h 138"/>
                <a:gd name="T92" fmla="*/ 59 w 85"/>
                <a:gd name="T93" fmla="*/ 92 h 138"/>
                <a:gd name="T94" fmla="*/ 57 w 85"/>
                <a:gd name="T95" fmla="*/ 10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 h="138">
                  <a:moveTo>
                    <a:pt x="57" y="104"/>
                  </a:moveTo>
                  <a:cubicBezTo>
                    <a:pt x="54" y="107"/>
                    <a:pt x="50" y="108"/>
                    <a:pt x="45" y="108"/>
                  </a:cubicBezTo>
                  <a:cubicBezTo>
                    <a:pt x="40" y="108"/>
                    <a:pt x="35" y="107"/>
                    <a:pt x="30" y="105"/>
                  </a:cubicBezTo>
                  <a:cubicBezTo>
                    <a:pt x="27" y="104"/>
                    <a:pt x="23" y="102"/>
                    <a:pt x="20" y="100"/>
                  </a:cubicBezTo>
                  <a:cubicBezTo>
                    <a:pt x="20" y="99"/>
                    <a:pt x="20" y="99"/>
                    <a:pt x="19" y="98"/>
                  </a:cubicBezTo>
                  <a:cubicBezTo>
                    <a:pt x="19" y="98"/>
                    <a:pt x="19" y="98"/>
                    <a:pt x="19" y="98"/>
                  </a:cubicBezTo>
                  <a:cubicBezTo>
                    <a:pt x="19" y="98"/>
                    <a:pt x="19" y="98"/>
                    <a:pt x="19" y="98"/>
                  </a:cubicBezTo>
                  <a:cubicBezTo>
                    <a:pt x="19" y="97"/>
                    <a:pt x="19" y="97"/>
                    <a:pt x="19" y="97"/>
                  </a:cubicBezTo>
                  <a:cubicBezTo>
                    <a:pt x="17" y="95"/>
                    <a:pt x="15" y="94"/>
                    <a:pt x="13" y="94"/>
                  </a:cubicBezTo>
                  <a:cubicBezTo>
                    <a:pt x="9" y="94"/>
                    <a:pt x="5" y="97"/>
                    <a:pt x="3" y="101"/>
                  </a:cubicBezTo>
                  <a:cubicBezTo>
                    <a:pt x="1" y="104"/>
                    <a:pt x="1" y="107"/>
                    <a:pt x="3" y="109"/>
                  </a:cubicBezTo>
                  <a:cubicBezTo>
                    <a:pt x="8" y="118"/>
                    <a:pt x="21" y="123"/>
                    <a:pt x="33" y="125"/>
                  </a:cubicBezTo>
                  <a:cubicBezTo>
                    <a:pt x="33" y="135"/>
                    <a:pt x="33" y="135"/>
                    <a:pt x="33" y="135"/>
                  </a:cubicBezTo>
                  <a:cubicBezTo>
                    <a:pt x="33" y="137"/>
                    <a:pt x="35" y="138"/>
                    <a:pt x="36" y="138"/>
                  </a:cubicBezTo>
                  <a:cubicBezTo>
                    <a:pt x="46" y="138"/>
                    <a:pt x="46" y="138"/>
                    <a:pt x="46" y="138"/>
                  </a:cubicBezTo>
                  <a:cubicBezTo>
                    <a:pt x="47" y="138"/>
                    <a:pt x="49" y="137"/>
                    <a:pt x="49" y="135"/>
                  </a:cubicBezTo>
                  <a:cubicBezTo>
                    <a:pt x="49" y="126"/>
                    <a:pt x="49" y="126"/>
                    <a:pt x="49" y="126"/>
                  </a:cubicBezTo>
                  <a:cubicBezTo>
                    <a:pt x="59" y="125"/>
                    <a:pt x="67" y="122"/>
                    <a:pt x="72" y="118"/>
                  </a:cubicBezTo>
                  <a:cubicBezTo>
                    <a:pt x="81" y="109"/>
                    <a:pt x="85" y="97"/>
                    <a:pt x="81" y="86"/>
                  </a:cubicBezTo>
                  <a:cubicBezTo>
                    <a:pt x="77" y="74"/>
                    <a:pt x="61" y="67"/>
                    <a:pt x="49" y="62"/>
                  </a:cubicBezTo>
                  <a:cubicBezTo>
                    <a:pt x="47" y="61"/>
                    <a:pt x="47" y="61"/>
                    <a:pt x="47" y="61"/>
                  </a:cubicBezTo>
                  <a:cubicBezTo>
                    <a:pt x="43" y="59"/>
                    <a:pt x="37" y="57"/>
                    <a:pt x="35" y="56"/>
                  </a:cubicBezTo>
                  <a:cubicBezTo>
                    <a:pt x="34" y="56"/>
                    <a:pt x="34" y="56"/>
                    <a:pt x="34" y="56"/>
                  </a:cubicBezTo>
                  <a:cubicBezTo>
                    <a:pt x="30" y="54"/>
                    <a:pt x="27" y="52"/>
                    <a:pt x="25" y="49"/>
                  </a:cubicBezTo>
                  <a:cubicBezTo>
                    <a:pt x="23" y="45"/>
                    <a:pt x="23" y="39"/>
                    <a:pt x="27" y="36"/>
                  </a:cubicBezTo>
                  <a:cubicBezTo>
                    <a:pt x="32" y="32"/>
                    <a:pt x="37" y="31"/>
                    <a:pt x="41" y="31"/>
                  </a:cubicBezTo>
                  <a:cubicBezTo>
                    <a:pt x="44" y="31"/>
                    <a:pt x="48" y="31"/>
                    <a:pt x="51" y="32"/>
                  </a:cubicBezTo>
                  <a:cubicBezTo>
                    <a:pt x="54" y="33"/>
                    <a:pt x="58" y="36"/>
                    <a:pt x="61" y="39"/>
                  </a:cubicBezTo>
                  <a:cubicBezTo>
                    <a:pt x="61" y="39"/>
                    <a:pt x="61" y="39"/>
                    <a:pt x="62" y="40"/>
                  </a:cubicBezTo>
                  <a:cubicBezTo>
                    <a:pt x="62" y="40"/>
                    <a:pt x="62" y="40"/>
                    <a:pt x="62" y="40"/>
                  </a:cubicBezTo>
                  <a:cubicBezTo>
                    <a:pt x="62" y="41"/>
                    <a:pt x="62" y="41"/>
                    <a:pt x="62" y="41"/>
                  </a:cubicBezTo>
                  <a:cubicBezTo>
                    <a:pt x="64" y="43"/>
                    <a:pt x="66" y="44"/>
                    <a:pt x="68" y="44"/>
                  </a:cubicBezTo>
                  <a:cubicBezTo>
                    <a:pt x="72" y="44"/>
                    <a:pt x="76" y="41"/>
                    <a:pt x="78" y="38"/>
                  </a:cubicBezTo>
                  <a:cubicBezTo>
                    <a:pt x="80" y="35"/>
                    <a:pt x="80" y="32"/>
                    <a:pt x="78" y="29"/>
                  </a:cubicBezTo>
                  <a:cubicBezTo>
                    <a:pt x="74" y="22"/>
                    <a:pt x="64" y="17"/>
                    <a:pt x="56" y="14"/>
                  </a:cubicBezTo>
                  <a:cubicBezTo>
                    <a:pt x="54" y="14"/>
                    <a:pt x="51" y="13"/>
                    <a:pt x="49" y="13"/>
                  </a:cubicBezTo>
                  <a:cubicBezTo>
                    <a:pt x="49" y="3"/>
                    <a:pt x="49" y="3"/>
                    <a:pt x="49" y="3"/>
                  </a:cubicBezTo>
                  <a:cubicBezTo>
                    <a:pt x="49" y="1"/>
                    <a:pt x="47" y="0"/>
                    <a:pt x="46" y="0"/>
                  </a:cubicBezTo>
                  <a:cubicBezTo>
                    <a:pt x="36" y="0"/>
                    <a:pt x="36" y="0"/>
                    <a:pt x="36" y="0"/>
                  </a:cubicBezTo>
                  <a:cubicBezTo>
                    <a:pt x="35" y="0"/>
                    <a:pt x="33" y="1"/>
                    <a:pt x="33" y="3"/>
                  </a:cubicBezTo>
                  <a:cubicBezTo>
                    <a:pt x="33" y="13"/>
                    <a:pt x="33" y="13"/>
                    <a:pt x="33" y="13"/>
                  </a:cubicBezTo>
                  <a:cubicBezTo>
                    <a:pt x="25" y="15"/>
                    <a:pt x="17" y="18"/>
                    <a:pt x="12" y="24"/>
                  </a:cubicBezTo>
                  <a:cubicBezTo>
                    <a:pt x="3" y="32"/>
                    <a:pt x="0" y="45"/>
                    <a:pt x="5" y="56"/>
                  </a:cubicBezTo>
                  <a:cubicBezTo>
                    <a:pt x="8" y="62"/>
                    <a:pt x="12" y="66"/>
                    <a:pt x="17" y="68"/>
                  </a:cubicBezTo>
                  <a:cubicBezTo>
                    <a:pt x="20" y="70"/>
                    <a:pt x="38" y="79"/>
                    <a:pt x="47" y="83"/>
                  </a:cubicBezTo>
                  <a:cubicBezTo>
                    <a:pt x="51" y="85"/>
                    <a:pt x="51" y="85"/>
                    <a:pt x="51" y="85"/>
                  </a:cubicBezTo>
                  <a:cubicBezTo>
                    <a:pt x="55" y="87"/>
                    <a:pt x="58" y="89"/>
                    <a:pt x="59" y="92"/>
                  </a:cubicBezTo>
                  <a:cubicBezTo>
                    <a:pt x="61" y="96"/>
                    <a:pt x="60" y="102"/>
                    <a:pt x="57"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119" name="组合 118"/>
          <p:cNvGrpSpPr/>
          <p:nvPr/>
        </p:nvGrpSpPr>
        <p:grpSpPr>
          <a:xfrm>
            <a:off x="6131132" y="3469397"/>
            <a:ext cx="238361" cy="205544"/>
            <a:chOff x="3548515" y="964154"/>
            <a:chExt cx="897787" cy="774179"/>
          </a:xfrm>
          <a:solidFill>
            <a:schemeClr val="accent2"/>
          </a:solidFill>
        </p:grpSpPr>
        <p:sp>
          <p:nvSpPr>
            <p:cNvPr id="120" name="Freeform 222"/>
            <p:cNvSpPr/>
            <p:nvPr/>
          </p:nvSpPr>
          <p:spPr bwMode="auto">
            <a:xfrm>
              <a:off x="3548515" y="964154"/>
              <a:ext cx="897787" cy="774179"/>
            </a:xfrm>
            <a:custGeom>
              <a:avLst/>
              <a:gdLst>
                <a:gd name="T0" fmla="*/ 28 w 828"/>
                <a:gd name="T1" fmla="*/ 686 h 714"/>
                <a:gd name="T2" fmla="*/ 28 w 828"/>
                <a:gd name="T3" fmla="*/ 605 h 714"/>
                <a:gd name="T4" fmla="*/ 66 w 828"/>
                <a:gd name="T5" fmla="*/ 605 h 714"/>
                <a:gd name="T6" fmla="*/ 66 w 828"/>
                <a:gd name="T7" fmla="*/ 577 h 714"/>
                <a:gd name="T8" fmla="*/ 28 w 828"/>
                <a:gd name="T9" fmla="*/ 577 h 714"/>
                <a:gd name="T10" fmla="*/ 28 w 828"/>
                <a:gd name="T11" fmla="*/ 435 h 714"/>
                <a:gd name="T12" fmla="*/ 66 w 828"/>
                <a:gd name="T13" fmla="*/ 435 h 714"/>
                <a:gd name="T14" fmla="*/ 66 w 828"/>
                <a:gd name="T15" fmla="*/ 407 h 714"/>
                <a:gd name="T16" fmla="*/ 28 w 828"/>
                <a:gd name="T17" fmla="*/ 407 h 714"/>
                <a:gd name="T18" fmla="*/ 28 w 828"/>
                <a:gd name="T19" fmla="*/ 265 h 714"/>
                <a:gd name="T20" fmla="*/ 66 w 828"/>
                <a:gd name="T21" fmla="*/ 265 h 714"/>
                <a:gd name="T22" fmla="*/ 66 w 828"/>
                <a:gd name="T23" fmla="*/ 236 h 714"/>
                <a:gd name="T24" fmla="*/ 28 w 828"/>
                <a:gd name="T25" fmla="*/ 236 h 714"/>
                <a:gd name="T26" fmla="*/ 28 w 828"/>
                <a:gd name="T27" fmla="*/ 94 h 714"/>
                <a:gd name="T28" fmla="*/ 66 w 828"/>
                <a:gd name="T29" fmla="*/ 94 h 714"/>
                <a:gd name="T30" fmla="*/ 66 w 828"/>
                <a:gd name="T31" fmla="*/ 66 h 714"/>
                <a:gd name="T32" fmla="*/ 28 w 828"/>
                <a:gd name="T33" fmla="*/ 66 h 714"/>
                <a:gd name="T34" fmla="*/ 28 w 828"/>
                <a:gd name="T35" fmla="*/ 0 h 714"/>
                <a:gd name="T36" fmla="*/ 0 w 828"/>
                <a:gd name="T37" fmla="*/ 0 h 714"/>
                <a:gd name="T38" fmla="*/ 0 w 828"/>
                <a:gd name="T39" fmla="*/ 714 h 714"/>
                <a:gd name="T40" fmla="*/ 828 w 828"/>
                <a:gd name="T41" fmla="*/ 714 h 714"/>
                <a:gd name="T42" fmla="*/ 828 w 828"/>
                <a:gd name="T43" fmla="*/ 686 h 714"/>
                <a:gd name="T44" fmla="*/ 28 w 828"/>
                <a:gd name="T45" fmla="*/ 686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8" h="714">
                  <a:moveTo>
                    <a:pt x="28" y="686"/>
                  </a:moveTo>
                  <a:lnTo>
                    <a:pt x="28" y="605"/>
                  </a:lnTo>
                  <a:lnTo>
                    <a:pt x="66" y="605"/>
                  </a:lnTo>
                  <a:lnTo>
                    <a:pt x="66" y="577"/>
                  </a:lnTo>
                  <a:lnTo>
                    <a:pt x="28" y="577"/>
                  </a:lnTo>
                  <a:lnTo>
                    <a:pt x="28" y="435"/>
                  </a:lnTo>
                  <a:lnTo>
                    <a:pt x="66" y="435"/>
                  </a:lnTo>
                  <a:lnTo>
                    <a:pt x="66" y="407"/>
                  </a:lnTo>
                  <a:lnTo>
                    <a:pt x="28" y="407"/>
                  </a:lnTo>
                  <a:lnTo>
                    <a:pt x="28" y="265"/>
                  </a:lnTo>
                  <a:lnTo>
                    <a:pt x="66" y="265"/>
                  </a:lnTo>
                  <a:lnTo>
                    <a:pt x="66" y="236"/>
                  </a:lnTo>
                  <a:lnTo>
                    <a:pt x="28" y="236"/>
                  </a:lnTo>
                  <a:lnTo>
                    <a:pt x="28" y="94"/>
                  </a:lnTo>
                  <a:lnTo>
                    <a:pt x="66" y="94"/>
                  </a:lnTo>
                  <a:lnTo>
                    <a:pt x="66" y="66"/>
                  </a:lnTo>
                  <a:lnTo>
                    <a:pt x="28" y="66"/>
                  </a:lnTo>
                  <a:lnTo>
                    <a:pt x="28" y="0"/>
                  </a:lnTo>
                  <a:lnTo>
                    <a:pt x="0" y="0"/>
                  </a:lnTo>
                  <a:lnTo>
                    <a:pt x="0" y="714"/>
                  </a:lnTo>
                  <a:lnTo>
                    <a:pt x="828" y="714"/>
                  </a:lnTo>
                  <a:lnTo>
                    <a:pt x="828" y="686"/>
                  </a:lnTo>
                  <a:lnTo>
                    <a:pt x="28" y="6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1" name="Freeform 223"/>
            <p:cNvSpPr/>
            <p:nvPr/>
          </p:nvSpPr>
          <p:spPr bwMode="auto">
            <a:xfrm>
              <a:off x="3681882" y="1381603"/>
              <a:ext cx="125777" cy="303599"/>
            </a:xfrm>
            <a:custGeom>
              <a:avLst/>
              <a:gdLst>
                <a:gd name="T0" fmla="*/ 6 w 49"/>
                <a:gd name="T1" fmla="*/ 118 h 118"/>
                <a:gd name="T2" fmla="*/ 43 w 49"/>
                <a:gd name="T3" fmla="*/ 118 h 118"/>
                <a:gd name="T4" fmla="*/ 49 w 49"/>
                <a:gd name="T5" fmla="*/ 112 h 118"/>
                <a:gd name="T6" fmla="*/ 49 w 49"/>
                <a:gd name="T7" fmla="*/ 6 h 118"/>
                <a:gd name="T8" fmla="*/ 43 w 49"/>
                <a:gd name="T9" fmla="*/ 0 h 118"/>
                <a:gd name="T10" fmla="*/ 6 w 49"/>
                <a:gd name="T11" fmla="*/ 0 h 118"/>
                <a:gd name="T12" fmla="*/ 0 w 49"/>
                <a:gd name="T13" fmla="*/ 6 h 118"/>
                <a:gd name="T14" fmla="*/ 0 w 49"/>
                <a:gd name="T15" fmla="*/ 112 h 118"/>
                <a:gd name="T16" fmla="*/ 6 w 49"/>
                <a:gd name="T1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18">
                  <a:moveTo>
                    <a:pt x="6" y="118"/>
                  </a:moveTo>
                  <a:cubicBezTo>
                    <a:pt x="43" y="118"/>
                    <a:pt x="43" y="118"/>
                    <a:pt x="43" y="118"/>
                  </a:cubicBezTo>
                  <a:cubicBezTo>
                    <a:pt x="46" y="118"/>
                    <a:pt x="49" y="115"/>
                    <a:pt x="49" y="112"/>
                  </a:cubicBezTo>
                  <a:cubicBezTo>
                    <a:pt x="49" y="6"/>
                    <a:pt x="49" y="6"/>
                    <a:pt x="49" y="6"/>
                  </a:cubicBezTo>
                  <a:cubicBezTo>
                    <a:pt x="49" y="3"/>
                    <a:pt x="46" y="0"/>
                    <a:pt x="43" y="0"/>
                  </a:cubicBezTo>
                  <a:cubicBezTo>
                    <a:pt x="6" y="0"/>
                    <a:pt x="6" y="0"/>
                    <a:pt x="6" y="0"/>
                  </a:cubicBezTo>
                  <a:cubicBezTo>
                    <a:pt x="3" y="0"/>
                    <a:pt x="0" y="3"/>
                    <a:pt x="0" y="6"/>
                  </a:cubicBezTo>
                  <a:cubicBezTo>
                    <a:pt x="0" y="112"/>
                    <a:pt x="0" y="112"/>
                    <a:pt x="0" y="112"/>
                  </a:cubicBezTo>
                  <a:cubicBezTo>
                    <a:pt x="0" y="115"/>
                    <a:pt x="3" y="118"/>
                    <a:pt x="6"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2" name="Freeform 224"/>
            <p:cNvSpPr/>
            <p:nvPr/>
          </p:nvSpPr>
          <p:spPr bwMode="auto">
            <a:xfrm>
              <a:off x="3879222" y="1274259"/>
              <a:ext cx="123608" cy="410944"/>
            </a:xfrm>
            <a:custGeom>
              <a:avLst/>
              <a:gdLst>
                <a:gd name="T0" fmla="*/ 5 w 48"/>
                <a:gd name="T1" fmla="*/ 160 h 160"/>
                <a:gd name="T2" fmla="*/ 43 w 48"/>
                <a:gd name="T3" fmla="*/ 160 h 160"/>
                <a:gd name="T4" fmla="*/ 48 w 48"/>
                <a:gd name="T5" fmla="*/ 154 h 160"/>
                <a:gd name="T6" fmla="*/ 48 w 48"/>
                <a:gd name="T7" fmla="*/ 6 h 160"/>
                <a:gd name="T8" fmla="*/ 43 w 48"/>
                <a:gd name="T9" fmla="*/ 0 h 160"/>
                <a:gd name="T10" fmla="*/ 5 w 48"/>
                <a:gd name="T11" fmla="*/ 0 h 160"/>
                <a:gd name="T12" fmla="*/ 0 w 48"/>
                <a:gd name="T13" fmla="*/ 6 h 160"/>
                <a:gd name="T14" fmla="*/ 0 w 48"/>
                <a:gd name="T15" fmla="*/ 154 h 160"/>
                <a:gd name="T16" fmla="*/ 5 w 4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60">
                  <a:moveTo>
                    <a:pt x="5" y="160"/>
                  </a:moveTo>
                  <a:cubicBezTo>
                    <a:pt x="43" y="160"/>
                    <a:pt x="43" y="160"/>
                    <a:pt x="43" y="160"/>
                  </a:cubicBezTo>
                  <a:cubicBezTo>
                    <a:pt x="46" y="160"/>
                    <a:pt x="48" y="157"/>
                    <a:pt x="48" y="154"/>
                  </a:cubicBezTo>
                  <a:cubicBezTo>
                    <a:pt x="48" y="6"/>
                    <a:pt x="48" y="6"/>
                    <a:pt x="48" y="6"/>
                  </a:cubicBezTo>
                  <a:cubicBezTo>
                    <a:pt x="48" y="2"/>
                    <a:pt x="46" y="0"/>
                    <a:pt x="43" y="0"/>
                  </a:cubicBezTo>
                  <a:cubicBezTo>
                    <a:pt x="5" y="0"/>
                    <a:pt x="5" y="0"/>
                    <a:pt x="5" y="0"/>
                  </a:cubicBezTo>
                  <a:cubicBezTo>
                    <a:pt x="2" y="0"/>
                    <a:pt x="0" y="2"/>
                    <a:pt x="0" y="6"/>
                  </a:cubicBezTo>
                  <a:cubicBezTo>
                    <a:pt x="0" y="154"/>
                    <a:pt x="0" y="154"/>
                    <a:pt x="0" y="154"/>
                  </a:cubicBezTo>
                  <a:cubicBezTo>
                    <a:pt x="0" y="157"/>
                    <a:pt x="2" y="160"/>
                    <a:pt x="5"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3" name="Freeform 225"/>
            <p:cNvSpPr/>
            <p:nvPr/>
          </p:nvSpPr>
          <p:spPr bwMode="auto">
            <a:xfrm>
              <a:off x="4074393" y="1166915"/>
              <a:ext cx="125777" cy="518288"/>
            </a:xfrm>
            <a:custGeom>
              <a:avLst/>
              <a:gdLst>
                <a:gd name="T0" fmla="*/ 6 w 49"/>
                <a:gd name="T1" fmla="*/ 202 h 202"/>
                <a:gd name="T2" fmla="*/ 43 w 49"/>
                <a:gd name="T3" fmla="*/ 202 h 202"/>
                <a:gd name="T4" fmla="*/ 49 w 49"/>
                <a:gd name="T5" fmla="*/ 196 h 202"/>
                <a:gd name="T6" fmla="*/ 49 w 49"/>
                <a:gd name="T7" fmla="*/ 5 h 202"/>
                <a:gd name="T8" fmla="*/ 43 w 49"/>
                <a:gd name="T9" fmla="*/ 0 h 202"/>
                <a:gd name="T10" fmla="*/ 6 w 49"/>
                <a:gd name="T11" fmla="*/ 0 h 202"/>
                <a:gd name="T12" fmla="*/ 0 w 49"/>
                <a:gd name="T13" fmla="*/ 5 h 202"/>
                <a:gd name="T14" fmla="*/ 0 w 49"/>
                <a:gd name="T15" fmla="*/ 196 h 202"/>
                <a:gd name="T16" fmla="*/ 6 w 49"/>
                <a:gd name="T17"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02">
                  <a:moveTo>
                    <a:pt x="6" y="202"/>
                  </a:moveTo>
                  <a:cubicBezTo>
                    <a:pt x="43" y="202"/>
                    <a:pt x="43" y="202"/>
                    <a:pt x="43" y="202"/>
                  </a:cubicBezTo>
                  <a:cubicBezTo>
                    <a:pt x="46" y="202"/>
                    <a:pt x="49" y="199"/>
                    <a:pt x="49" y="196"/>
                  </a:cubicBezTo>
                  <a:cubicBezTo>
                    <a:pt x="49" y="5"/>
                    <a:pt x="49" y="5"/>
                    <a:pt x="49" y="5"/>
                  </a:cubicBezTo>
                  <a:cubicBezTo>
                    <a:pt x="49" y="2"/>
                    <a:pt x="46" y="0"/>
                    <a:pt x="43" y="0"/>
                  </a:cubicBezTo>
                  <a:cubicBezTo>
                    <a:pt x="6" y="0"/>
                    <a:pt x="6" y="0"/>
                    <a:pt x="6" y="0"/>
                  </a:cubicBezTo>
                  <a:cubicBezTo>
                    <a:pt x="3" y="0"/>
                    <a:pt x="0" y="2"/>
                    <a:pt x="0" y="5"/>
                  </a:cubicBezTo>
                  <a:cubicBezTo>
                    <a:pt x="0" y="196"/>
                    <a:pt x="0" y="196"/>
                    <a:pt x="0" y="196"/>
                  </a:cubicBezTo>
                  <a:cubicBezTo>
                    <a:pt x="0" y="199"/>
                    <a:pt x="3" y="202"/>
                    <a:pt x="6" y="2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4" name="Freeform 226"/>
            <p:cNvSpPr/>
            <p:nvPr/>
          </p:nvSpPr>
          <p:spPr bwMode="auto">
            <a:xfrm>
              <a:off x="4271732" y="1058486"/>
              <a:ext cx="125777" cy="626716"/>
            </a:xfrm>
            <a:custGeom>
              <a:avLst/>
              <a:gdLst>
                <a:gd name="T0" fmla="*/ 6 w 49"/>
                <a:gd name="T1" fmla="*/ 244 h 244"/>
                <a:gd name="T2" fmla="*/ 43 w 49"/>
                <a:gd name="T3" fmla="*/ 244 h 244"/>
                <a:gd name="T4" fmla="*/ 49 w 49"/>
                <a:gd name="T5" fmla="*/ 238 h 244"/>
                <a:gd name="T6" fmla="*/ 49 w 49"/>
                <a:gd name="T7" fmla="*/ 5 h 244"/>
                <a:gd name="T8" fmla="*/ 43 w 49"/>
                <a:gd name="T9" fmla="*/ 0 h 244"/>
                <a:gd name="T10" fmla="*/ 6 w 49"/>
                <a:gd name="T11" fmla="*/ 0 h 244"/>
                <a:gd name="T12" fmla="*/ 0 w 49"/>
                <a:gd name="T13" fmla="*/ 5 h 244"/>
                <a:gd name="T14" fmla="*/ 0 w 49"/>
                <a:gd name="T15" fmla="*/ 238 h 244"/>
                <a:gd name="T16" fmla="*/ 6 w 49"/>
                <a:gd name="T17"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44">
                  <a:moveTo>
                    <a:pt x="6" y="244"/>
                  </a:moveTo>
                  <a:cubicBezTo>
                    <a:pt x="43" y="244"/>
                    <a:pt x="43" y="244"/>
                    <a:pt x="43" y="244"/>
                  </a:cubicBezTo>
                  <a:cubicBezTo>
                    <a:pt x="46" y="244"/>
                    <a:pt x="49" y="241"/>
                    <a:pt x="49" y="238"/>
                  </a:cubicBezTo>
                  <a:cubicBezTo>
                    <a:pt x="49" y="5"/>
                    <a:pt x="49" y="5"/>
                    <a:pt x="49" y="5"/>
                  </a:cubicBezTo>
                  <a:cubicBezTo>
                    <a:pt x="49" y="2"/>
                    <a:pt x="46" y="0"/>
                    <a:pt x="43" y="0"/>
                  </a:cubicBezTo>
                  <a:cubicBezTo>
                    <a:pt x="6" y="0"/>
                    <a:pt x="6" y="0"/>
                    <a:pt x="6" y="0"/>
                  </a:cubicBezTo>
                  <a:cubicBezTo>
                    <a:pt x="3" y="0"/>
                    <a:pt x="0" y="2"/>
                    <a:pt x="0" y="5"/>
                  </a:cubicBezTo>
                  <a:cubicBezTo>
                    <a:pt x="0" y="238"/>
                    <a:pt x="0" y="238"/>
                    <a:pt x="0" y="238"/>
                  </a:cubicBezTo>
                  <a:cubicBezTo>
                    <a:pt x="0" y="241"/>
                    <a:pt x="3" y="244"/>
                    <a:pt x="6"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125" name="组合 124"/>
          <p:cNvGrpSpPr/>
          <p:nvPr/>
        </p:nvGrpSpPr>
        <p:grpSpPr>
          <a:xfrm>
            <a:off x="7860118" y="2470688"/>
            <a:ext cx="238361" cy="204392"/>
            <a:chOff x="3546346" y="2339026"/>
            <a:chExt cx="897787" cy="769842"/>
          </a:xfrm>
          <a:solidFill>
            <a:schemeClr val="accent2"/>
          </a:solidFill>
        </p:grpSpPr>
        <p:sp>
          <p:nvSpPr>
            <p:cNvPr id="126"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7"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8"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9"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0"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1"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2"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133" name="组合 132"/>
          <p:cNvGrpSpPr/>
          <p:nvPr/>
        </p:nvGrpSpPr>
        <p:grpSpPr>
          <a:xfrm>
            <a:off x="7067894" y="1825784"/>
            <a:ext cx="244985" cy="243134"/>
            <a:chOff x="7078908" y="5461438"/>
            <a:chExt cx="430461" cy="427208"/>
          </a:xfrm>
          <a:solidFill>
            <a:schemeClr val="accent2"/>
          </a:solidFill>
        </p:grpSpPr>
        <p:sp>
          <p:nvSpPr>
            <p:cNvPr id="134"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5"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136" name="组合 135"/>
          <p:cNvGrpSpPr/>
          <p:nvPr/>
        </p:nvGrpSpPr>
        <p:grpSpPr>
          <a:xfrm>
            <a:off x="6002013" y="2411151"/>
            <a:ext cx="275839" cy="316567"/>
            <a:chOff x="2733098" y="4187405"/>
            <a:chExt cx="484675" cy="556238"/>
          </a:xfrm>
          <a:solidFill>
            <a:schemeClr val="accent2"/>
          </a:solidFill>
        </p:grpSpPr>
        <p:sp>
          <p:nvSpPr>
            <p:cNvPr id="137"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8"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9"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0"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1"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2"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3"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4"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5"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6"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7"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8"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9"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0"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1"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2"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3"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154" name="组合 153"/>
          <p:cNvGrpSpPr/>
          <p:nvPr/>
        </p:nvGrpSpPr>
        <p:grpSpPr>
          <a:xfrm>
            <a:off x="7041641" y="3054390"/>
            <a:ext cx="284983" cy="245152"/>
            <a:chOff x="3787022" y="1797643"/>
            <a:chExt cx="550817" cy="473832"/>
          </a:xfrm>
          <a:solidFill>
            <a:schemeClr val="accent4"/>
          </a:solidFill>
        </p:grpSpPr>
        <p:sp>
          <p:nvSpPr>
            <p:cNvPr id="155" name="Oval 217"/>
            <p:cNvSpPr>
              <a:spLocks noChangeArrowheads="1"/>
            </p:cNvSpPr>
            <p:nvPr/>
          </p:nvSpPr>
          <p:spPr bwMode="auto">
            <a:xfrm>
              <a:off x="4007132" y="1931010"/>
              <a:ext cx="108428" cy="13553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6" name="Freeform 218"/>
            <p:cNvSpPr/>
            <p:nvPr/>
          </p:nvSpPr>
          <p:spPr bwMode="auto">
            <a:xfrm>
              <a:off x="4079779" y="2081725"/>
              <a:ext cx="96502" cy="133367"/>
            </a:xfrm>
            <a:custGeom>
              <a:avLst/>
              <a:gdLst>
                <a:gd name="T0" fmla="*/ 36 w 38"/>
                <a:gd name="T1" fmla="*/ 12 h 52"/>
                <a:gd name="T2" fmla="*/ 24 w 38"/>
                <a:gd name="T3" fmla="*/ 1 h 52"/>
                <a:gd name="T4" fmla="*/ 12 w 38"/>
                <a:gd name="T5" fmla="*/ 1 h 52"/>
                <a:gd name="T6" fmla="*/ 20 w 38"/>
                <a:gd name="T7" fmla="*/ 7 h 52"/>
                <a:gd name="T8" fmla="*/ 9 w 38"/>
                <a:gd name="T9" fmla="*/ 13 h 52"/>
                <a:gd name="T10" fmla="*/ 14 w 38"/>
                <a:gd name="T11" fmla="*/ 21 h 52"/>
                <a:gd name="T12" fmla="*/ 0 w 38"/>
                <a:gd name="T13" fmla="*/ 52 h 52"/>
                <a:gd name="T14" fmla="*/ 0 w 38"/>
                <a:gd name="T15" fmla="*/ 52 h 52"/>
                <a:gd name="T16" fmla="*/ 38 w 38"/>
                <a:gd name="T17" fmla="*/ 37 h 52"/>
                <a:gd name="T18" fmla="*/ 36 w 38"/>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2">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7" name="Freeform 219"/>
            <p:cNvSpPr/>
            <p:nvPr/>
          </p:nvSpPr>
          <p:spPr bwMode="auto">
            <a:xfrm>
              <a:off x="3948581" y="2081725"/>
              <a:ext cx="95417" cy="133367"/>
            </a:xfrm>
            <a:custGeom>
              <a:avLst/>
              <a:gdLst>
                <a:gd name="T0" fmla="*/ 23 w 37"/>
                <a:gd name="T1" fmla="*/ 21 h 52"/>
                <a:gd name="T2" fmla="*/ 28 w 37"/>
                <a:gd name="T3" fmla="*/ 13 h 52"/>
                <a:gd name="T4" fmla="*/ 17 w 37"/>
                <a:gd name="T5" fmla="*/ 7 h 52"/>
                <a:gd name="T6" fmla="*/ 25 w 37"/>
                <a:gd name="T7" fmla="*/ 0 h 52"/>
                <a:gd name="T8" fmla="*/ 15 w 37"/>
                <a:gd name="T9" fmla="*/ 1 h 52"/>
                <a:gd name="T10" fmla="*/ 15 w 37"/>
                <a:gd name="T11" fmla="*/ 1 h 52"/>
                <a:gd name="T12" fmla="*/ 2 w 37"/>
                <a:gd name="T13" fmla="*/ 12 h 52"/>
                <a:gd name="T14" fmla="*/ 0 w 37"/>
                <a:gd name="T15" fmla="*/ 37 h 52"/>
                <a:gd name="T16" fmla="*/ 37 w 37"/>
                <a:gd name="T17" fmla="*/ 52 h 52"/>
                <a:gd name="T18" fmla="*/ 37 w 37"/>
                <a:gd name="T19" fmla="*/ 52 h 52"/>
                <a:gd name="T20" fmla="*/ 23 w 37"/>
                <a:gd name="T2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2">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8" name="Freeform 220"/>
            <p:cNvSpPr/>
            <p:nvPr/>
          </p:nvSpPr>
          <p:spPr bwMode="auto">
            <a:xfrm>
              <a:off x="4043998" y="2081725"/>
              <a:ext cx="35782" cy="28191"/>
            </a:xfrm>
            <a:custGeom>
              <a:avLst/>
              <a:gdLst>
                <a:gd name="T0" fmla="*/ 28 w 33"/>
                <a:gd name="T1" fmla="*/ 26 h 26"/>
                <a:gd name="T2" fmla="*/ 28 w 33"/>
                <a:gd name="T3" fmla="*/ 26 h 26"/>
                <a:gd name="T4" fmla="*/ 33 w 33"/>
                <a:gd name="T5" fmla="*/ 24 h 26"/>
                <a:gd name="T6" fmla="*/ 28 w 33"/>
                <a:gd name="T7" fmla="*/ 0 h 26"/>
                <a:gd name="T8" fmla="*/ 7 w 33"/>
                <a:gd name="T9" fmla="*/ 0 h 26"/>
                <a:gd name="T10" fmla="*/ 0 w 33"/>
                <a:gd name="T11" fmla="*/ 24 h 26"/>
                <a:gd name="T12" fmla="*/ 4 w 33"/>
                <a:gd name="T13" fmla="*/ 26 h 26"/>
                <a:gd name="T14" fmla="*/ 4 w 33"/>
                <a:gd name="T15" fmla="*/ 26 h 26"/>
                <a:gd name="T16" fmla="*/ 28 w 3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28" y="26"/>
                  </a:moveTo>
                  <a:lnTo>
                    <a:pt x="28" y="26"/>
                  </a:lnTo>
                  <a:lnTo>
                    <a:pt x="33" y="24"/>
                  </a:lnTo>
                  <a:lnTo>
                    <a:pt x="28" y="0"/>
                  </a:lnTo>
                  <a:lnTo>
                    <a:pt x="7" y="0"/>
                  </a:lnTo>
                  <a:lnTo>
                    <a:pt x="0" y="24"/>
                  </a:lnTo>
                  <a:lnTo>
                    <a:pt x="4" y="26"/>
                  </a:lnTo>
                  <a:lnTo>
                    <a:pt x="4" y="26"/>
                  </a:lnTo>
                  <a:lnTo>
                    <a:pt x="28"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9" name="Freeform 221"/>
            <p:cNvSpPr/>
            <p:nvPr/>
          </p:nvSpPr>
          <p:spPr bwMode="auto">
            <a:xfrm>
              <a:off x="4043998" y="2109916"/>
              <a:ext cx="35782" cy="108428"/>
            </a:xfrm>
            <a:custGeom>
              <a:avLst/>
              <a:gdLst>
                <a:gd name="T0" fmla="*/ 12 w 14"/>
                <a:gd name="T1" fmla="*/ 0 h 42"/>
                <a:gd name="T2" fmla="*/ 12 w 14"/>
                <a:gd name="T3" fmla="*/ 0 h 42"/>
                <a:gd name="T4" fmla="*/ 2 w 14"/>
                <a:gd name="T5" fmla="*/ 0 h 42"/>
                <a:gd name="T6" fmla="*/ 2 w 14"/>
                <a:gd name="T7" fmla="*/ 0 h 42"/>
                <a:gd name="T8" fmla="*/ 0 w 14"/>
                <a:gd name="T9" fmla="*/ 41 h 42"/>
                <a:gd name="T10" fmla="*/ 0 w 14"/>
                <a:gd name="T11" fmla="*/ 41 h 42"/>
                <a:gd name="T12" fmla="*/ 7 w 14"/>
                <a:gd name="T13" fmla="*/ 42 h 42"/>
                <a:gd name="T14" fmla="*/ 14 w 14"/>
                <a:gd name="T15" fmla="*/ 41 h 42"/>
                <a:gd name="T16" fmla="*/ 14 w 14"/>
                <a:gd name="T17" fmla="*/ 41 h 42"/>
                <a:gd name="T18" fmla="*/ 12 w 1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2">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0" name="Freeform 222"/>
            <p:cNvSpPr/>
            <p:nvPr/>
          </p:nvSpPr>
          <p:spPr bwMode="auto">
            <a:xfrm>
              <a:off x="3826056" y="2032933"/>
              <a:ext cx="460821" cy="238542"/>
            </a:xfrm>
            <a:custGeom>
              <a:avLst/>
              <a:gdLst>
                <a:gd name="T0" fmla="*/ 92 w 180"/>
                <a:gd name="T1" fmla="*/ 93 h 93"/>
                <a:gd name="T2" fmla="*/ 0 w 180"/>
                <a:gd name="T3" fmla="*/ 0 h 93"/>
                <a:gd name="T4" fmla="*/ 23 w 180"/>
                <a:gd name="T5" fmla="*/ 0 h 93"/>
                <a:gd name="T6" fmla="*/ 92 w 180"/>
                <a:gd name="T7" fmla="*/ 70 h 93"/>
                <a:gd name="T8" fmla="*/ 158 w 180"/>
                <a:gd name="T9" fmla="*/ 22 h 93"/>
                <a:gd name="T10" fmla="*/ 180 w 180"/>
                <a:gd name="T11" fmla="*/ 30 h 93"/>
                <a:gd name="T12" fmla="*/ 92 w 180"/>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80" h="93">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1" name="Freeform 223"/>
            <p:cNvSpPr/>
            <p:nvPr/>
          </p:nvSpPr>
          <p:spPr bwMode="auto">
            <a:xfrm>
              <a:off x="3787022" y="1979802"/>
              <a:ext cx="133367" cy="66142"/>
            </a:xfrm>
            <a:custGeom>
              <a:avLst/>
              <a:gdLst>
                <a:gd name="T0" fmla="*/ 123 w 123"/>
                <a:gd name="T1" fmla="*/ 61 h 61"/>
                <a:gd name="T2" fmla="*/ 62 w 123"/>
                <a:gd name="T3" fmla="*/ 0 h 61"/>
                <a:gd name="T4" fmla="*/ 0 w 123"/>
                <a:gd name="T5" fmla="*/ 61 h 61"/>
                <a:gd name="T6" fmla="*/ 123 w 123"/>
                <a:gd name="T7" fmla="*/ 61 h 61"/>
              </a:gdLst>
              <a:ahLst/>
              <a:cxnLst>
                <a:cxn ang="0">
                  <a:pos x="T0" y="T1"/>
                </a:cxn>
                <a:cxn ang="0">
                  <a:pos x="T2" y="T3"/>
                </a:cxn>
                <a:cxn ang="0">
                  <a:pos x="T4" y="T5"/>
                </a:cxn>
                <a:cxn ang="0">
                  <a:pos x="T6" y="T7"/>
                </a:cxn>
              </a:cxnLst>
              <a:rect l="0" t="0" r="r" b="b"/>
              <a:pathLst>
                <a:path w="123" h="61">
                  <a:moveTo>
                    <a:pt x="123" y="61"/>
                  </a:moveTo>
                  <a:lnTo>
                    <a:pt x="62" y="0"/>
                  </a:lnTo>
                  <a:lnTo>
                    <a:pt x="0" y="61"/>
                  </a:lnTo>
                  <a:lnTo>
                    <a:pt x="1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2" name="Freeform 224"/>
            <p:cNvSpPr/>
            <p:nvPr/>
          </p:nvSpPr>
          <p:spPr bwMode="auto">
            <a:xfrm>
              <a:off x="3837984" y="1797643"/>
              <a:ext cx="461905" cy="235290"/>
            </a:xfrm>
            <a:custGeom>
              <a:avLst/>
              <a:gdLst>
                <a:gd name="T0" fmla="*/ 180 w 180"/>
                <a:gd name="T1" fmla="*/ 92 h 92"/>
                <a:gd name="T2" fmla="*/ 157 w 180"/>
                <a:gd name="T3" fmla="*/ 92 h 92"/>
                <a:gd name="T4" fmla="*/ 88 w 180"/>
                <a:gd name="T5" fmla="*/ 23 h 92"/>
                <a:gd name="T6" fmla="*/ 21 w 180"/>
                <a:gd name="T7" fmla="*/ 70 h 92"/>
                <a:gd name="T8" fmla="*/ 0 w 180"/>
                <a:gd name="T9" fmla="*/ 63 h 92"/>
                <a:gd name="T10" fmla="*/ 88 w 180"/>
                <a:gd name="T11" fmla="*/ 0 h 92"/>
                <a:gd name="T12" fmla="*/ 180 w 18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80" h="92">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3" name="Freeform 225"/>
            <p:cNvSpPr/>
            <p:nvPr/>
          </p:nvSpPr>
          <p:spPr bwMode="auto">
            <a:xfrm>
              <a:off x="4202303" y="2021005"/>
              <a:ext cx="135536" cy="68310"/>
            </a:xfrm>
            <a:custGeom>
              <a:avLst/>
              <a:gdLst>
                <a:gd name="T0" fmla="*/ 0 w 125"/>
                <a:gd name="T1" fmla="*/ 0 h 63"/>
                <a:gd name="T2" fmla="*/ 64 w 125"/>
                <a:gd name="T3" fmla="*/ 63 h 63"/>
                <a:gd name="T4" fmla="*/ 125 w 125"/>
                <a:gd name="T5" fmla="*/ 0 h 63"/>
                <a:gd name="T6" fmla="*/ 0 w 125"/>
                <a:gd name="T7" fmla="*/ 0 h 63"/>
              </a:gdLst>
              <a:ahLst/>
              <a:cxnLst>
                <a:cxn ang="0">
                  <a:pos x="T0" y="T1"/>
                </a:cxn>
                <a:cxn ang="0">
                  <a:pos x="T2" y="T3"/>
                </a:cxn>
                <a:cxn ang="0">
                  <a:pos x="T4" y="T5"/>
                </a:cxn>
                <a:cxn ang="0">
                  <a:pos x="T6" y="T7"/>
                </a:cxn>
              </a:cxnLst>
              <a:rect l="0" t="0" r="r" b="b"/>
              <a:pathLst>
                <a:path w="125" h="63">
                  <a:moveTo>
                    <a:pt x="0" y="0"/>
                  </a:moveTo>
                  <a:lnTo>
                    <a:pt x="64" y="63"/>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sp>
        <p:nvSpPr>
          <p:cNvPr id="167" name="文本框 26"/>
          <p:cNvSpPr txBox="1"/>
          <p:nvPr/>
        </p:nvSpPr>
        <p:spPr>
          <a:xfrm>
            <a:off x="858098" y="2813995"/>
            <a:ext cx="2897037" cy="323165"/>
          </a:xfrm>
          <a:prstGeom prst="rect">
            <a:avLst/>
          </a:prstGeom>
          <a:noFill/>
        </p:spPr>
        <p:txBody>
          <a:bodyPr wrap="square" rtlCol="0">
            <a:spAutoFit/>
          </a:bodyPr>
          <a:lstStyle/>
          <a:p>
            <a:r>
              <a:rPr lang="zh-CN" altLang="en-US" sz="1500" dirty="0" smtClean="0">
                <a:solidFill>
                  <a:schemeClr val="bg1"/>
                </a:solidFill>
                <a:latin typeface="微软雅黑" panose="020B0503020204020204" pitchFamily="34" charset="-122"/>
                <a:ea typeface="微软雅黑" panose="020B0503020204020204" pitchFamily="34" charset="-122"/>
              </a:rPr>
              <a:t>点击此处添加文字内容副标题</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6580">
        <p:fade/>
      </p:transition>
    </mc:Choice>
    <mc:Fallback>
      <p:transition spd="med" advTm="65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104"/>
                                        </p:tgtEl>
                                        <p:attrNameLst>
                                          <p:attrName>style.visibility</p:attrName>
                                        </p:attrNameLst>
                                      </p:cBhvr>
                                      <p:to>
                                        <p:strVal val="visible"/>
                                      </p:to>
                                    </p:set>
                                    <p:anim calcmode="lin" valueType="num">
                                      <p:cBhvr additive="base">
                                        <p:cTn id="10" dur="500" fill="hold"/>
                                        <p:tgtEl>
                                          <p:spTgt spid="104"/>
                                        </p:tgtEl>
                                        <p:attrNameLst>
                                          <p:attrName>ppt_x</p:attrName>
                                        </p:attrNameLst>
                                      </p:cBhvr>
                                      <p:tavLst>
                                        <p:tav tm="0">
                                          <p:val>
                                            <p:strVal val="0-#ppt_w/2"/>
                                          </p:val>
                                        </p:tav>
                                        <p:tav tm="100000">
                                          <p:val>
                                            <p:strVal val="#ppt_x"/>
                                          </p:val>
                                        </p:tav>
                                      </p:tavLst>
                                    </p:anim>
                                    <p:anim calcmode="lin" valueType="num">
                                      <p:cBhvr additive="base">
                                        <p:cTn id="11" dur="500" fill="hold"/>
                                        <p:tgtEl>
                                          <p:spTgt spid="104"/>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barn(inVertical)">
                                      <p:cBhvr>
                                        <p:cTn id="15" dur="500"/>
                                        <p:tgtEl>
                                          <p:spTgt spid="105"/>
                                        </p:tgtEl>
                                      </p:cBhvr>
                                    </p:animEffect>
                                  </p:childTnLst>
                                </p:cTn>
                              </p:par>
                            </p:childTnLst>
                          </p:cTn>
                        </p:par>
                        <p:par>
                          <p:cTn id="16" fill="hold">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107"/>
                                        </p:tgtEl>
                                        <p:attrNameLst>
                                          <p:attrName>style.visibility</p:attrName>
                                        </p:attrNameLst>
                                      </p:cBhvr>
                                      <p:to>
                                        <p:strVal val="visible"/>
                                      </p:to>
                                    </p:set>
                                    <p:anim calcmode="lin" valueType="num">
                                      <p:cBhvr additive="base">
                                        <p:cTn id="19" dur="500" fill="hold"/>
                                        <p:tgtEl>
                                          <p:spTgt spid="107"/>
                                        </p:tgtEl>
                                        <p:attrNameLst>
                                          <p:attrName>ppt_x</p:attrName>
                                        </p:attrNameLst>
                                      </p:cBhvr>
                                      <p:tavLst>
                                        <p:tav tm="0">
                                          <p:val>
                                            <p:strVal val="#ppt_x"/>
                                          </p:val>
                                        </p:tav>
                                        <p:tav tm="100000">
                                          <p:val>
                                            <p:strVal val="#ppt_x"/>
                                          </p:val>
                                        </p:tav>
                                      </p:tavLst>
                                    </p:anim>
                                    <p:anim calcmode="lin" valueType="num">
                                      <p:cBhvr additive="base">
                                        <p:cTn id="20" dur="500" fill="hold"/>
                                        <p:tgtEl>
                                          <p:spTgt spid="107"/>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67"/>
                                        </p:tgtEl>
                                        <p:attrNameLst>
                                          <p:attrName>style.visibility</p:attrName>
                                        </p:attrNameLst>
                                      </p:cBhvr>
                                      <p:to>
                                        <p:strVal val="visible"/>
                                      </p:to>
                                    </p:set>
                                    <p:animEffect transition="in" filter="wipe(left)">
                                      <p:cBhvr>
                                        <p:cTn id="24" dur="500"/>
                                        <p:tgtEl>
                                          <p:spTgt spid="167"/>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164"/>
                                        </p:tgtEl>
                                        <p:attrNameLst>
                                          <p:attrName>style.visibility</p:attrName>
                                        </p:attrNameLst>
                                      </p:cBhvr>
                                      <p:to>
                                        <p:strVal val="visible"/>
                                      </p:to>
                                    </p:set>
                                    <p:animEffect transition="in" filter="wipe(up)">
                                      <p:cBhvr>
                                        <p:cTn id="28" dur="500"/>
                                        <p:tgtEl>
                                          <p:spTgt spid="164"/>
                                        </p:tgtEl>
                                      </p:cBhvr>
                                    </p:animEffect>
                                  </p:childTnLst>
                                </p:cTn>
                              </p:par>
                              <p:par>
                                <p:cTn id="29" presetID="22" presetClass="entr" presetSubtype="2" fill="hold" nodeType="withEffect">
                                  <p:stCondLst>
                                    <p:cond delay="0"/>
                                  </p:stCondLst>
                                  <p:childTnLst>
                                    <p:set>
                                      <p:cBhvr>
                                        <p:cTn id="30" dur="1" fill="hold">
                                          <p:stCondLst>
                                            <p:cond delay="0"/>
                                          </p:stCondLst>
                                        </p:cTn>
                                        <p:tgtEl>
                                          <p:spTgt spid="165"/>
                                        </p:tgtEl>
                                        <p:attrNameLst>
                                          <p:attrName>style.visibility</p:attrName>
                                        </p:attrNameLst>
                                      </p:cBhvr>
                                      <p:to>
                                        <p:strVal val="visible"/>
                                      </p:to>
                                    </p:set>
                                    <p:animEffect transition="in" filter="wipe(right)">
                                      <p:cBhvr>
                                        <p:cTn id="31" dur="500"/>
                                        <p:tgtEl>
                                          <p:spTgt spid="165"/>
                                        </p:tgtEl>
                                      </p:cBhvr>
                                    </p:animEffect>
                                  </p:childTnLst>
                                </p:cTn>
                              </p:par>
                              <p:par>
                                <p:cTn id="32" presetID="22" presetClass="entr" presetSubtype="4" fill="hold" nodeType="withEffect">
                                  <p:stCondLst>
                                    <p:cond delay="0"/>
                                  </p:stCondLst>
                                  <p:childTnLst>
                                    <p:set>
                                      <p:cBhvr>
                                        <p:cTn id="33" dur="1" fill="hold">
                                          <p:stCondLst>
                                            <p:cond delay="0"/>
                                          </p:stCondLst>
                                        </p:cTn>
                                        <p:tgtEl>
                                          <p:spTgt spid="166"/>
                                        </p:tgtEl>
                                        <p:attrNameLst>
                                          <p:attrName>style.visibility</p:attrName>
                                        </p:attrNameLst>
                                      </p:cBhvr>
                                      <p:to>
                                        <p:strVal val="visible"/>
                                      </p:to>
                                    </p:set>
                                    <p:animEffect transition="in" filter="wipe(down)">
                                      <p:cBhvr>
                                        <p:cTn id="34" dur="500"/>
                                        <p:tgtEl>
                                          <p:spTgt spid="166"/>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110"/>
                                        </p:tgtEl>
                                        <p:attrNameLst>
                                          <p:attrName>style.visibility</p:attrName>
                                        </p:attrNameLst>
                                      </p:cBhvr>
                                      <p:to>
                                        <p:strVal val="visible"/>
                                      </p:to>
                                    </p:set>
                                    <p:animEffect transition="in" filter="fade">
                                      <p:cBhvr>
                                        <p:cTn id="38" dur="500"/>
                                        <p:tgtEl>
                                          <p:spTgt spid="110"/>
                                        </p:tgtEl>
                                      </p:cBhvr>
                                    </p:animEffect>
                                  </p:childTnLst>
                                </p:cTn>
                              </p:par>
                              <p:par>
                                <p:cTn id="39" presetID="10" presetClass="entr" presetSubtype="0" fill="hold" nodeType="withEffect">
                                  <p:stCondLst>
                                    <p:cond delay="0"/>
                                  </p:stCondLst>
                                  <p:childTnLst>
                                    <p:set>
                                      <p:cBhvr>
                                        <p:cTn id="40" dur="1" fill="hold">
                                          <p:stCondLst>
                                            <p:cond delay="0"/>
                                          </p:stCondLst>
                                        </p:cTn>
                                        <p:tgtEl>
                                          <p:spTgt spid="125"/>
                                        </p:tgtEl>
                                        <p:attrNameLst>
                                          <p:attrName>style.visibility</p:attrName>
                                        </p:attrNameLst>
                                      </p:cBhvr>
                                      <p:to>
                                        <p:strVal val="visible"/>
                                      </p:to>
                                    </p:set>
                                    <p:animEffect transition="in" filter="fade">
                                      <p:cBhvr>
                                        <p:cTn id="41" dur="500"/>
                                        <p:tgtEl>
                                          <p:spTgt spid="125"/>
                                        </p:tgtEl>
                                      </p:cBhvr>
                                    </p:animEffect>
                                  </p:childTnLst>
                                </p:cTn>
                              </p:par>
                              <p:par>
                                <p:cTn id="42" presetID="10" presetClass="entr" presetSubtype="0" fill="hold" nodeType="withEffect">
                                  <p:stCondLst>
                                    <p:cond delay="0"/>
                                  </p:stCondLst>
                                  <p:childTnLst>
                                    <p:set>
                                      <p:cBhvr>
                                        <p:cTn id="43" dur="1" fill="hold">
                                          <p:stCondLst>
                                            <p:cond delay="0"/>
                                          </p:stCondLst>
                                        </p:cTn>
                                        <p:tgtEl>
                                          <p:spTgt spid="119"/>
                                        </p:tgtEl>
                                        <p:attrNameLst>
                                          <p:attrName>style.visibility</p:attrName>
                                        </p:attrNameLst>
                                      </p:cBhvr>
                                      <p:to>
                                        <p:strVal val="visible"/>
                                      </p:to>
                                    </p:set>
                                    <p:animEffect transition="in" filter="fade">
                                      <p:cBhvr>
                                        <p:cTn id="44" dur="500"/>
                                        <p:tgtEl>
                                          <p:spTgt spid="119"/>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fade">
                                      <p:cBhvr>
                                        <p:cTn id="48" dur="500"/>
                                        <p:tgtEl>
                                          <p:spTgt spid="87"/>
                                        </p:tgtEl>
                                      </p:cBhvr>
                                    </p:animEffect>
                                  </p:childTnLst>
                                </p:cTn>
                              </p:par>
                            </p:childTnLst>
                          </p:cTn>
                        </p:par>
                        <p:par>
                          <p:cTn id="49" fill="hold">
                            <p:stCondLst>
                              <p:cond delay="3500"/>
                            </p:stCondLst>
                            <p:childTnLst>
                              <p:par>
                                <p:cTn id="50" presetID="53" presetClass="entr" presetSubtype="16" fill="hold" nodeType="afterEffect">
                                  <p:stCondLst>
                                    <p:cond delay="0"/>
                                  </p:stCondLst>
                                  <p:childTnLst>
                                    <p:set>
                                      <p:cBhvr>
                                        <p:cTn id="51" dur="1" fill="hold">
                                          <p:stCondLst>
                                            <p:cond delay="0"/>
                                          </p:stCondLst>
                                        </p:cTn>
                                        <p:tgtEl>
                                          <p:spTgt spid="136"/>
                                        </p:tgtEl>
                                        <p:attrNameLst>
                                          <p:attrName>style.visibility</p:attrName>
                                        </p:attrNameLst>
                                      </p:cBhvr>
                                      <p:to>
                                        <p:strVal val="visible"/>
                                      </p:to>
                                    </p:set>
                                    <p:anim calcmode="lin" valueType="num">
                                      <p:cBhvr>
                                        <p:cTn id="52" dur="500" fill="hold"/>
                                        <p:tgtEl>
                                          <p:spTgt spid="136"/>
                                        </p:tgtEl>
                                        <p:attrNameLst>
                                          <p:attrName>ppt_w</p:attrName>
                                        </p:attrNameLst>
                                      </p:cBhvr>
                                      <p:tavLst>
                                        <p:tav tm="0">
                                          <p:val>
                                            <p:fltVal val="0"/>
                                          </p:val>
                                        </p:tav>
                                        <p:tav tm="100000">
                                          <p:val>
                                            <p:strVal val="#ppt_w"/>
                                          </p:val>
                                        </p:tav>
                                      </p:tavLst>
                                    </p:anim>
                                    <p:anim calcmode="lin" valueType="num">
                                      <p:cBhvr>
                                        <p:cTn id="53" dur="500" fill="hold"/>
                                        <p:tgtEl>
                                          <p:spTgt spid="136"/>
                                        </p:tgtEl>
                                        <p:attrNameLst>
                                          <p:attrName>ppt_h</p:attrName>
                                        </p:attrNameLst>
                                      </p:cBhvr>
                                      <p:tavLst>
                                        <p:tav tm="0">
                                          <p:val>
                                            <p:fltVal val="0"/>
                                          </p:val>
                                        </p:tav>
                                        <p:tav tm="100000">
                                          <p:val>
                                            <p:strVal val="#ppt_h"/>
                                          </p:val>
                                        </p:tav>
                                      </p:tavLst>
                                    </p:anim>
                                    <p:animEffect transition="in" filter="fade">
                                      <p:cBhvr>
                                        <p:cTn id="54" dur="500"/>
                                        <p:tgtEl>
                                          <p:spTgt spid="136"/>
                                        </p:tgtEl>
                                      </p:cBhvr>
                                    </p:animEffect>
                                  </p:childTnLst>
                                </p:cTn>
                              </p:par>
                              <p:par>
                                <p:cTn id="55" presetID="53" presetClass="entr" presetSubtype="16" fill="hold" nodeType="withEffect">
                                  <p:stCondLst>
                                    <p:cond delay="0"/>
                                  </p:stCondLst>
                                  <p:childTnLst>
                                    <p:set>
                                      <p:cBhvr>
                                        <p:cTn id="56" dur="1" fill="hold">
                                          <p:stCondLst>
                                            <p:cond delay="0"/>
                                          </p:stCondLst>
                                        </p:cTn>
                                        <p:tgtEl>
                                          <p:spTgt spid="133"/>
                                        </p:tgtEl>
                                        <p:attrNameLst>
                                          <p:attrName>style.visibility</p:attrName>
                                        </p:attrNameLst>
                                      </p:cBhvr>
                                      <p:to>
                                        <p:strVal val="visible"/>
                                      </p:to>
                                    </p:set>
                                    <p:anim calcmode="lin" valueType="num">
                                      <p:cBhvr>
                                        <p:cTn id="57" dur="500" fill="hold"/>
                                        <p:tgtEl>
                                          <p:spTgt spid="133"/>
                                        </p:tgtEl>
                                        <p:attrNameLst>
                                          <p:attrName>ppt_w</p:attrName>
                                        </p:attrNameLst>
                                      </p:cBhvr>
                                      <p:tavLst>
                                        <p:tav tm="0">
                                          <p:val>
                                            <p:fltVal val="0"/>
                                          </p:val>
                                        </p:tav>
                                        <p:tav tm="100000">
                                          <p:val>
                                            <p:strVal val="#ppt_w"/>
                                          </p:val>
                                        </p:tav>
                                      </p:tavLst>
                                    </p:anim>
                                    <p:anim calcmode="lin" valueType="num">
                                      <p:cBhvr>
                                        <p:cTn id="58" dur="500" fill="hold"/>
                                        <p:tgtEl>
                                          <p:spTgt spid="133"/>
                                        </p:tgtEl>
                                        <p:attrNameLst>
                                          <p:attrName>ppt_h</p:attrName>
                                        </p:attrNameLst>
                                      </p:cBhvr>
                                      <p:tavLst>
                                        <p:tav tm="0">
                                          <p:val>
                                            <p:fltVal val="0"/>
                                          </p:val>
                                        </p:tav>
                                        <p:tav tm="100000">
                                          <p:val>
                                            <p:strVal val="#ppt_h"/>
                                          </p:val>
                                        </p:tav>
                                      </p:tavLst>
                                    </p:anim>
                                    <p:animEffect transition="in" filter="fade">
                                      <p:cBhvr>
                                        <p:cTn id="59" dur="500"/>
                                        <p:tgtEl>
                                          <p:spTgt spid="133"/>
                                        </p:tgtEl>
                                      </p:cBhvr>
                                    </p:animEffect>
                                  </p:childTnLst>
                                </p:cTn>
                              </p:par>
                              <p:par>
                                <p:cTn id="60" presetID="53" presetClass="entr" presetSubtype="16" fill="hold" nodeType="withEffect">
                                  <p:stCondLst>
                                    <p:cond delay="0"/>
                                  </p:stCondLst>
                                  <p:childTnLst>
                                    <p:set>
                                      <p:cBhvr>
                                        <p:cTn id="61" dur="1" fill="hold">
                                          <p:stCondLst>
                                            <p:cond delay="0"/>
                                          </p:stCondLst>
                                        </p:cTn>
                                        <p:tgtEl>
                                          <p:spTgt spid="154"/>
                                        </p:tgtEl>
                                        <p:attrNameLst>
                                          <p:attrName>style.visibility</p:attrName>
                                        </p:attrNameLst>
                                      </p:cBhvr>
                                      <p:to>
                                        <p:strVal val="visible"/>
                                      </p:to>
                                    </p:set>
                                    <p:anim calcmode="lin" valueType="num">
                                      <p:cBhvr>
                                        <p:cTn id="62" dur="500" fill="hold"/>
                                        <p:tgtEl>
                                          <p:spTgt spid="154"/>
                                        </p:tgtEl>
                                        <p:attrNameLst>
                                          <p:attrName>ppt_w</p:attrName>
                                        </p:attrNameLst>
                                      </p:cBhvr>
                                      <p:tavLst>
                                        <p:tav tm="0">
                                          <p:val>
                                            <p:fltVal val="0"/>
                                          </p:val>
                                        </p:tav>
                                        <p:tav tm="100000">
                                          <p:val>
                                            <p:strVal val="#ppt_w"/>
                                          </p:val>
                                        </p:tav>
                                      </p:tavLst>
                                    </p:anim>
                                    <p:anim calcmode="lin" valueType="num">
                                      <p:cBhvr>
                                        <p:cTn id="63" dur="500" fill="hold"/>
                                        <p:tgtEl>
                                          <p:spTgt spid="154"/>
                                        </p:tgtEl>
                                        <p:attrNameLst>
                                          <p:attrName>ppt_h</p:attrName>
                                        </p:attrNameLst>
                                      </p:cBhvr>
                                      <p:tavLst>
                                        <p:tav tm="0">
                                          <p:val>
                                            <p:fltVal val="0"/>
                                          </p:val>
                                        </p:tav>
                                        <p:tav tm="100000">
                                          <p:val>
                                            <p:strVal val="#ppt_h"/>
                                          </p:val>
                                        </p:tav>
                                      </p:tavLst>
                                    </p:anim>
                                    <p:animEffect transition="in" filter="fade">
                                      <p:cBhvr>
                                        <p:cTn id="64"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5" repeatCount="indefinite" fill="hold" display="0">
                  <p:stCondLst>
                    <p:cond delay="indefinite"/>
                  </p:stCondLst>
                  <p:endCondLst>
                    <p:cond evt="onStopAudio" delay="0">
                      <p:tgtEl>
                        <p:sldTgt/>
                      </p:tgtEl>
                    </p:cond>
                  </p:endCondLst>
                </p:cTn>
                <p:tgtEl>
                  <p:spTgt spid="3"/>
                </p:tgtEl>
              </p:cMediaNode>
            </p:audio>
          </p:childTnLst>
        </p:cTn>
      </p:par>
    </p:tnLst>
    <p:bldLst>
      <p:bldP spid="104" grpId="0"/>
      <p:bldP spid="105" grpId="0"/>
      <p:bldP spid="107" grpId="0"/>
      <p:bldP spid="16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70508" y="2745482"/>
            <a:ext cx="6912000" cy="216000"/>
            <a:chOff x="1370508" y="2745482"/>
            <a:chExt cx="6912000" cy="216000"/>
          </a:xfrm>
        </p:grpSpPr>
        <p:sp>
          <p:nvSpPr>
            <p:cNvPr id="7" name="矩形 6"/>
            <p:cNvSpPr/>
            <p:nvPr/>
          </p:nvSpPr>
          <p:spPr>
            <a:xfrm>
              <a:off x="1370508" y="2800020"/>
              <a:ext cx="6696000" cy="10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5400000" flipH="1">
              <a:off x="8066508" y="2745482"/>
              <a:ext cx="216000" cy="2160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 name="组合 3"/>
          <p:cNvGrpSpPr/>
          <p:nvPr/>
        </p:nvGrpSpPr>
        <p:grpSpPr>
          <a:xfrm>
            <a:off x="5322107" y="1017290"/>
            <a:ext cx="1220085" cy="1220085"/>
            <a:chOff x="2035197" y="1124394"/>
            <a:chExt cx="1152000" cy="1152000"/>
          </a:xfrm>
        </p:grpSpPr>
        <p:sp>
          <p:nvSpPr>
            <p:cNvPr id="33" name="灰色圆形背景"/>
            <p:cNvSpPr/>
            <p:nvPr/>
          </p:nvSpPr>
          <p:spPr>
            <a:xfrm rot="8100000">
              <a:off x="2035197" y="1124394"/>
              <a:ext cx="1152000" cy="1152000"/>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110616" y="1191698"/>
              <a:ext cx="1008000" cy="10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弦形 34"/>
            <p:cNvSpPr/>
            <p:nvPr/>
          </p:nvSpPr>
          <p:spPr>
            <a:xfrm rot="10800000">
              <a:off x="2110616" y="1191698"/>
              <a:ext cx="1008000" cy="1008000"/>
            </a:xfrm>
            <a:prstGeom prst="chord">
              <a:avLst>
                <a:gd name="adj1" fmla="val 13080676"/>
                <a:gd name="adj2" fmla="val 1932594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122974" y="1381286"/>
              <a:ext cx="986691" cy="566673"/>
            </a:xfrm>
            <a:prstGeom prst="rect">
              <a:avLst/>
            </a:prstGeom>
          </p:spPr>
          <p:txBody>
            <a:bodyPr wrap="square">
              <a:spAutoFit/>
            </a:bodyPr>
            <a:lstStyle/>
            <a:p>
              <a:pPr algn="ctr">
                <a:lnSpc>
                  <a:spcPct val="150000"/>
                </a:lnSpc>
              </a:pPr>
              <a:r>
                <a:rPr lang="zh-CN" altLang="en-US" sz="1100">
                  <a:solidFill>
                    <a:srgbClr val="FFFFFF"/>
                  </a:solidFill>
                  <a:latin typeface="+mn-ea"/>
                </a:rPr>
                <a:t>请在此处</a:t>
              </a:r>
              <a:endParaRPr lang="en-US" altLang="zh-CN" sz="1100">
                <a:solidFill>
                  <a:srgbClr val="FFFFFF"/>
                </a:solidFill>
                <a:latin typeface="+mn-ea"/>
              </a:endParaRPr>
            </a:p>
            <a:p>
              <a:pPr algn="ctr">
                <a:lnSpc>
                  <a:spcPct val="150000"/>
                </a:lnSpc>
              </a:pPr>
              <a:r>
                <a:rPr lang="zh-CN" altLang="en-US" sz="1100">
                  <a:solidFill>
                    <a:srgbClr val="FFFFFF"/>
                  </a:solidFill>
                  <a:latin typeface="+mn-ea"/>
                </a:rPr>
                <a:t>添加关键字</a:t>
              </a:r>
              <a:endParaRPr lang="zh-CN" altLang="en-US" sz="1100" dirty="0">
                <a:solidFill>
                  <a:srgbClr val="FFFFFF"/>
                </a:solidFill>
                <a:latin typeface="+mn-ea"/>
              </a:endParaRPr>
            </a:p>
          </p:txBody>
        </p:sp>
      </p:grpSp>
      <p:grpSp>
        <p:nvGrpSpPr>
          <p:cNvPr id="5" name="组合 4"/>
          <p:cNvGrpSpPr/>
          <p:nvPr/>
        </p:nvGrpSpPr>
        <p:grpSpPr>
          <a:xfrm>
            <a:off x="822251" y="1233314"/>
            <a:ext cx="1220085" cy="1220085"/>
            <a:chOff x="968141" y="2974095"/>
            <a:chExt cx="1152000" cy="1152000"/>
          </a:xfrm>
        </p:grpSpPr>
        <p:sp>
          <p:nvSpPr>
            <p:cNvPr id="29" name="灰色圆形背景"/>
            <p:cNvSpPr/>
            <p:nvPr/>
          </p:nvSpPr>
          <p:spPr>
            <a:xfrm rot="8100000">
              <a:off x="968141" y="2974095"/>
              <a:ext cx="1152000" cy="1152000"/>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036733" y="3043220"/>
              <a:ext cx="1008000" cy="10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弦形 30"/>
            <p:cNvSpPr/>
            <p:nvPr/>
          </p:nvSpPr>
          <p:spPr>
            <a:xfrm rot="10800000">
              <a:off x="1036733" y="3043221"/>
              <a:ext cx="1008000" cy="1008000"/>
            </a:xfrm>
            <a:prstGeom prst="chord">
              <a:avLst>
                <a:gd name="adj1" fmla="val 13080676"/>
                <a:gd name="adj2" fmla="val 1932594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047386" y="3206601"/>
              <a:ext cx="986691" cy="566673"/>
            </a:xfrm>
            <a:prstGeom prst="rect">
              <a:avLst/>
            </a:prstGeom>
          </p:spPr>
          <p:txBody>
            <a:bodyPr wrap="square">
              <a:spAutoFit/>
            </a:bodyPr>
            <a:lstStyle/>
            <a:p>
              <a:pPr algn="ctr">
                <a:lnSpc>
                  <a:spcPct val="150000"/>
                </a:lnSpc>
              </a:pPr>
              <a:r>
                <a:rPr lang="zh-CN" altLang="en-US" sz="1100" smtClean="0">
                  <a:solidFill>
                    <a:srgbClr val="FFFFFF"/>
                  </a:solidFill>
                  <a:latin typeface="+mn-ea"/>
                </a:rPr>
                <a:t>请在此处</a:t>
              </a:r>
              <a:endParaRPr lang="en-US" altLang="zh-CN" sz="1100" smtClean="0">
                <a:solidFill>
                  <a:srgbClr val="FFFFFF"/>
                </a:solidFill>
                <a:latin typeface="+mn-ea"/>
              </a:endParaRPr>
            </a:p>
            <a:p>
              <a:pPr algn="ctr">
                <a:lnSpc>
                  <a:spcPct val="150000"/>
                </a:lnSpc>
              </a:pPr>
              <a:r>
                <a:rPr lang="zh-CN" altLang="en-US" sz="1100" smtClean="0">
                  <a:solidFill>
                    <a:srgbClr val="FFFFFF"/>
                  </a:solidFill>
                  <a:latin typeface="+mn-ea"/>
                </a:rPr>
                <a:t>添加关键字</a:t>
              </a:r>
              <a:endParaRPr lang="zh-CN" altLang="en-US" sz="1100" dirty="0">
                <a:solidFill>
                  <a:srgbClr val="FFFFFF"/>
                </a:solidFill>
                <a:latin typeface="+mn-ea"/>
              </a:endParaRPr>
            </a:p>
          </p:txBody>
        </p:sp>
      </p:grpSp>
      <p:grpSp>
        <p:nvGrpSpPr>
          <p:cNvPr id="6" name="组合 5"/>
          <p:cNvGrpSpPr/>
          <p:nvPr/>
        </p:nvGrpSpPr>
        <p:grpSpPr>
          <a:xfrm>
            <a:off x="3822155" y="1233314"/>
            <a:ext cx="1220085" cy="1220085"/>
            <a:chOff x="3112499" y="2974095"/>
            <a:chExt cx="1152000" cy="1152000"/>
          </a:xfrm>
        </p:grpSpPr>
        <p:sp>
          <p:nvSpPr>
            <p:cNvPr id="25" name="灰色圆形背景"/>
            <p:cNvSpPr/>
            <p:nvPr/>
          </p:nvSpPr>
          <p:spPr>
            <a:xfrm rot="8100000">
              <a:off x="3112499" y="2974095"/>
              <a:ext cx="1152000" cy="1152000"/>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184499" y="3043220"/>
              <a:ext cx="1008000" cy="100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弦形 26"/>
            <p:cNvSpPr/>
            <p:nvPr/>
          </p:nvSpPr>
          <p:spPr>
            <a:xfrm rot="10800000">
              <a:off x="3184499" y="3043220"/>
              <a:ext cx="1008000" cy="1008000"/>
            </a:xfrm>
            <a:prstGeom prst="chord">
              <a:avLst>
                <a:gd name="adj1" fmla="val 13080676"/>
                <a:gd name="adj2" fmla="val 1932594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3195153" y="3230046"/>
              <a:ext cx="986691" cy="566673"/>
            </a:xfrm>
            <a:prstGeom prst="rect">
              <a:avLst/>
            </a:prstGeom>
          </p:spPr>
          <p:txBody>
            <a:bodyPr wrap="square">
              <a:spAutoFit/>
            </a:bodyPr>
            <a:lstStyle/>
            <a:p>
              <a:pPr algn="ctr">
                <a:lnSpc>
                  <a:spcPct val="150000"/>
                </a:lnSpc>
              </a:pPr>
              <a:r>
                <a:rPr lang="zh-CN" altLang="en-US" sz="1100">
                  <a:solidFill>
                    <a:srgbClr val="FFFFFF"/>
                  </a:solidFill>
                  <a:latin typeface="+mn-ea"/>
                </a:rPr>
                <a:t>请在此处</a:t>
              </a:r>
              <a:endParaRPr lang="en-US" altLang="zh-CN" sz="1100">
                <a:solidFill>
                  <a:srgbClr val="FFFFFF"/>
                </a:solidFill>
                <a:latin typeface="+mn-ea"/>
              </a:endParaRPr>
            </a:p>
            <a:p>
              <a:pPr algn="ctr">
                <a:lnSpc>
                  <a:spcPct val="150000"/>
                </a:lnSpc>
              </a:pPr>
              <a:r>
                <a:rPr lang="zh-CN" altLang="en-US" sz="1100">
                  <a:solidFill>
                    <a:srgbClr val="FFFFFF"/>
                  </a:solidFill>
                  <a:latin typeface="+mn-ea"/>
                </a:rPr>
                <a:t>添加关键字</a:t>
              </a:r>
              <a:endParaRPr lang="zh-CN" altLang="en-US" sz="1100" dirty="0">
                <a:solidFill>
                  <a:srgbClr val="FFFFFF"/>
                </a:solidFill>
                <a:latin typeface="+mn-ea"/>
              </a:endParaRPr>
            </a:p>
          </p:txBody>
        </p:sp>
      </p:grpSp>
      <p:grpSp>
        <p:nvGrpSpPr>
          <p:cNvPr id="8" name="组合 7"/>
          <p:cNvGrpSpPr/>
          <p:nvPr/>
        </p:nvGrpSpPr>
        <p:grpSpPr>
          <a:xfrm>
            <a:off x="2322203" y="1233314"/>
            <a:ext cx="1220085" cy="1220085"/>
            <a:chOff x="3112499" y="2974095"/>
            <a:chExt cx="1152000" cy="1152000"/>
          </a:xfrm>
        </p:grpSpPr>
        <p:sp>
          <p:nvSpPr>
            <p:cNvPr id="21" name="灰色圆形背景"/>
            <p:cNvSpPr/>
            <p:nvPr/>
          </p:nvSpPr>
          <p:spPr>
            <a:xfrm rot="8100000">
              <a:off x="3112499" y="2974095"/>
              <a:ext cx="1152000" cy="1152000"/>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3184499" y="3043220"/>
              <a:ext cx="1008000" cy="10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弦形 22"/>
            <p:cNvSpPr/>
            <p:nvPr/>
          </p:nvSpPr>
          <p:spPr>
            <a:xfrm rot="10800000">
              <a:off x="3184499" y="3043220"/>
              <a:ext cx="1008000" cy="1008000"/>
            </a:xfrm>
            <a:prstGeom prst="chord">
              <a:avLst>
                <a:gd name="adj1" fmla="val 13080676"/>
                <a:gd name="adj2" fmla="val 1932594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195153" y="3230046"/>
              <a:ext cx="986691" cy="566673"/>
            </a:xfrm>
            <a:prstGeom prst="rect">
              <a:avLst/>
            </a:prstGeom>
          </p:spPr>
          <p:txBody>
            <a:bodyPr wrap="square">
              <a:spAutoFit/>
            </a:bodyPr>
            <a:lstStyle/>
            <a:p>
              <a:pPr algn="ctr">
                <a:lnSpc>
                  <a:spcPct val="150000"/>
                </a:lnSpc>
              </a:pPr>
              <a:r>
                <a:rPr lang="zh-CN" altLang="en-US" sz="1100">
                  <a:solidFill>
                    <a:srgbClr val="FFFFFF"/>
                  </a:solidFill>
                  <a:latin typeface="+mn-ea"/>
                </a:rPr>
                <a:t>请在此处</a:t>
              </a:r>
              <a:endParaRPr lang="en-US" altLang="zh-CN" sz="1100">
                <a:solidFill>
                  <a:srgbClr val="FFFFFF"/>
                </a:solidFill>
                <a:latin typeface="+mn-ea"/>
              </a:endParaRPr>
            </a:p>
            <a:p>
              <a:pPr algn="ctr">
                <a:lnSpc>
                  <a:spcPct val="150000"/>
                </a:lnSpc>
              </a:pPr>
              <a:r>
                <a:rPr lang="zh-CN" altLang="en-US" sz="1100">
                  <a:solidFill>
                    <a:srgbClr val="FFFFFF"/>
                  </a:solidFill>
                  <a:latin typeface="+mn-ea"/>
                </a:rPr>
                <a:t>添加关键字</a:t>
              </a:r>
              <a:endParaRPr lang="zh-CN" altLang="en-US" sz="1100" dirty="0">
                <a:solidFill>
                  <a:srgbClr val="FFFFFF"/>
                </a:solidFill>
                <a:latin typeface="+mn-ea"/>
              </a:endParaRPr>
            </a:p>
          </p:txBody>
        </p:sp>
      </p:grpSp>
      <p:grpSp>
        <p:nvGrpSpPr>
          <p:cNvPr id="9" name="组合 8"/>
          <p:cNvGrpSpPr/>
          <p:nvPr/>
        </p:nvGrpSpPr>
        <p:grpSpPr>
          <a:xfrm>
            <a:off x="6822059" y="1233314"/>
            <a:ext cx="1220085" cy="1220085"/>
            <a:chOff x="2035197" y="1124394"/>
            <a:chExt cx="1152000" cy="1152000"/>
          </a:xfrm>
        </p:grpSpPr>
        <p:sp>
          <p:nvSpPr>
            <p:cNvPr id="17" name="灰色圆形背景"/>
            <p:cNvSpPr/>
            <p:nvPr/>
          </p:nvSpPr>
          <p:spPr>
            <a:xfrm rot="8100000">
              <a:off x="2035197" y="1124394"/>
              <a:ext cx="1152000" cy="1152000"/>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110616" y="1191698"/>
              <a:ext cx="1008000" cy="10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弦形 18"/>
            <p:cNvSpPr/>
            <p:nvPr/>
          </p:nvSpPr>
          <p:spPr>
            <a:xfrm rot="10800000">
              <a:off x="2110616" y="1191698"/>
              <a:ext cx="1008000" cy="1008000"/>
            </a:xfrm>
            <a:prstGeom prst="chord">
              <a:avLst>
                <a:gd name="adj1" fmla="val 13080676"/>
                <a:gd name="adj2" fmla="val 1932594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122974" y="1381286"/>
              <a:ext cx="986691" cy="566673"/>
            </a:xfrm>
            <a:prstGeom prst="rect">
              <a:avLst/>
            </a:prstGeom>
          </p:spPr>
          <p:txBody>
            <a:bodyPr wrap="square">
              <a:spAutoFit/>
            </a:bodyPr>
            <a:lstStyle/>
            <a:p>
              <a:pPr algn="ctr">
                <a:lnSpc>
                  <a:spcPct val="150000"/>
                </a:lnSpc>
              </a:pPr>
              <a:r>
                <a:rPr lang="zh-CN" altLang="en-US" sz="1100">
                  <a:solidFill>
                    <a:srgbClr val="FFFFFF"/>
                  </a:solidFill>
                  <a:latin typeface="+mn-ea"/>
                </a:rPr>
                <a:t>请在此处</a:t>
              </a:r>
              <a:endParaRPr lang="en-US" altLang="zh-CN" sz="1100">
                <a:solidFill>
                  <a:srgbClr val="FFFFFF"/>
                </a:solidFill>
                <a:latin typeface="+mn-ea"/>
              </a:endParaRPr>
            </a:p>
            <a:p>
              <a:pPr algn="ctr">
                <a:lnSpc>
                  <a:spcPct val="150000"/>
                </a:lnSpc>
              </a:pPr>
              <a:r>
                <a:rPr lang="zh-CN" altLang="en-US" sz="1100">
                  <a:solidFill>
                    <a:srgbClr val="FFFFFF"/>
                  </a:solidFill>
                  <a:latin typeface="+mn-ea"/>
                </a:rPr>
                <a:t>添加关键字</a:t>
              </a:r>
              <a:endParaRPr lang="zh-CN" altLang="en-US" sz="1100" dirty="0">
                <a:solidFill>
                  <a:srgbClr val="FFFFFF"/>
                </a:solidFill>
                <a:latin typeface="+mn-ea"/>
              </a:endParaRPr>
            </a:p>
          </p:txBody>
        </p:sp>
      </p:grpSp>
      <p:sp>
        <p:nvSpPr>
          <p:cNvPr id="10" name="矩形 9"/>
          <p:cNvSpPr/>
          <p:nvPr/>
        </p:nvSpPr>
        <p:spPr>
          <a:xfrm>
            <a:off x="5886924" y="2800020"/>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70508" y="2799482"/>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881898" y="2799482"/>
            <a:ext cx="108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374238" y="2799482"/>
            <a:ext cx="108000"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388360" y="2799482"/>
            <a:ext cx="108000"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a:off x="5823552" y="2597654"/>
            <a:ext cx="234744" cy="20236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5017674" y="2956236"/>
            <a:ext cx="1846500" cy="577081"/>
          </a:xfrm>
          <a:prstGeom prst="rect">
            <a:avLst/>
          </a:prstGeom>
          <a:noFill/>
        </p:spPr>
        <p:txBody>
          <a:bodyPr wrap="square" rtlCol="0">
            <a:spAutoFit/>
          </a:bodyPr>
          <a:lstStyle/>
          <a:p>
            <a:pPr algn="ctr">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a:t>
            </a:r>
            <a:endParaRPr lang="zh-CN" altLang="en-US" sz="1050" dirty="0">
              <a:solidFill>
                <a:schemeClr val="tx1">
                  <a:lumMod val="65000"/>
                  <a:lumOff val="35000"/>
                </a:schemeClr>
              </a:solidFill>
              <a:latin typeface="+mn-ea"/>
            </a:endParaRPr>
          </a:p>
        </p:txBody>
      </p:sp>
      <p:grpSp>
        <p:nvGrpSpPr>
          <p:cNvPr id="43" name="说明文字"/>
          <p:cNvGrpSpPr/>
          <p:nvPr/>
        </p:nvGrpSpPr>
        <p:grpSpPr>
          <a:xfrm>
            <a:off x="772531" y="3489637"/>
            <a:ext cx="3655707" cy="1050988"/>
            <a:chOff x="905241" y="1379053"/>
            <a:chExt cx="3789183" cy="1089361"/>
          </a:xfrm>
        </p:grpSpPr>
        <p:sp>
          <p:nvSpPr>
            <p:cNvPr id="44" name="TextBox 35"/>
            <p:cNvSpPr txBox="1"/>
            <p:nvPr/>
          </p:nvSpPr>
          <p:spPr>
            <a:xfrm>
              <a:off x="909042" y="1379053"/>
              <a:ext cx="2359480"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5" name="TextBox 36"/>
            <p:cNvSpPr txBox="1"/>
            <p:nvPr/>
          </p:nvSpPr>
          <p:spPr>
            <a:xfrm>
              <a:off x="905241" y="1619040"/>
              <a:ext cx="3789183" cy="849374"/>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请在此处添加正文内容，根据需要调整字体与字号，建议采用两端对齐方式</a:t>
              </a:r>
              <a:r>
                <a:rPr lang="zh-CN" altLang="en-US" sz="1050" dirty="0" smtClean="0">
                  <a:solidFill>
                    <a:schemeClr val="tx1">
                      <a:lumMod val="65000"/>
                      <a:lumOff val="35000"/>
                    </a:schemeClr>
                  </a:solidFill>
                  <a:latin typeface="+mn-ea"/>
                </a:rPr>
                <a:t>。</a:t>
              </a:r>
              <a:r>
                <a:rPr lang="zh-CN" altLang="en-US" sz="1050" dirty="0">
                  <a:solidFill>
                    <a:schemeClr val="tx1">
                      <a:lumMod val="65000"/>
                      <a:lumOff val="35000"/>
                    </a:schemeClr>
                  </a:solidFill>
                  <a:latin typeface="+mn-ea"/>
                </a:rPr>
                <a:t>请在此处添加正文内容，根据需要调整字体与字号，建议采用两端对齐方式</a:t>
              </a:r>
              <a:r>
                <a:rPr lang="zh-CN" altLang="en-US" sz="1050" dirty="0" smtClean="0">
                  <a:solidFill>
                    <a:schemeClr val="tx1">
                      <a:lumMod val="65000"/>
                      <a:lumOff val="35000"/>
                    </a:schemeClr>
                  </a:solidFill>
                  <a:latin typeface="+mn-ea"/>
                </a:rPr>
                <a:t>。</a:t>
              </a:r>
              <a:endParaRPr lang="zh-CN" altLang="en-US" sz="1050" dirty="0">
                <a:solidFill>
                  <a:schemeClr val="tx1">
                    <a:lumMod val="65000"/>
                    <a:lumOff val="35000"/>
                  </a:schemeClr>
                </a:solidFill>
                <a:latin typeface="+mn-ea"/>
              </a:endParaRPr>
            </a:p>
          </p:txBody>
        </p:sp>
      </p:grpSp>
      <p:sp>
        <p:nvSpPr>
          <p:cNvPr id="40"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7158">
        <p:fade/>
      </p:transition>
    </mc:Choice>
    <mc:Fallback>
      <p:transition spd="med" advTm="71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
                                        <p:tgtEl>
                                          <p:spTgt spid="14"/>
                                        </p:tgtEl>
                                      </p:cBhvr>
                                    </p:animEffect>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anim calcmode="lin" valueType="num">
                                      <p:cBhvr>
                                        <p:cTn id="32" dur="500" fill="hold"/>
                                        <p:tgtEl>
                                          <p:spTgt spid="5"/>
                                        </p:tgtEl>
                                        <p:attrNameLst>
                                          <p:attrName>ppt_x</p:attrName>
                                        </p:attrNameLst>
                                      </p:cBhvr>
                                      <p:tavLst>
                                        <p:tav tm="0">
                                          <p:val>
                                            <p:strVal val="#ppt_x"/>
                                          </p:val>
                                        </p:tav>
                                        <p:tav tm="100000">
                                          <p:val>
                                            <p:strVal val="#ppt_x"/>
                                          </p:val>
                                        </p:tav>
                                      </p:tavLst>
                                    </p:anim>
                                    <p:anim calcmode="lin" valueType="num">
                                      <p:cBhvr>
                                        <p:cTn id="33" dur="5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anim calcmode="lin" valueType="num">
                                      <p:cBhvr>
                                        <p:cTn id="44" dur="500" fill="hold"/>
                                        <p:tgtEl>
                                          <p:spTgt spid="6"/>
                                        </p:tgtEl>
                                        <p:attrNameLst>
                                          <p:attrName>ppt_x</p:attrName>
                                        </p:attrNameLst>
                                      </p:cBhvr>
                                      <p:tavLst>
                                        <p:tav tm="0">
                                          <p:val>
                                            <p:strVal val="#ppt_x"/>
                                          </p:val>
                                        </p:tav>
                                        <p:tav tm="100000">
                                          <p:val>
                                            <p:strVal val="#ppt_x"/>
                                          </p:val>
                                        </p:tav>
                                      </p:tavLst>
                                    </p:anim>
                                    <p:anim calcmode="lin" valueType="num">
                                      <p:cBhvr>
                                        <p:cTn id="45" dur="500" fill="hold"/>
                                        <p:tgtEl>
                                          <p:spTgt spid="6"/>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2" presetClass="entr" presetSubtype="0"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anim calcmode="lin" valueType="num">
                                      <p:cBhvr>
                                        <p:cTn id="50" dur="500" fill="hold"/>
                                        <p:tgtEl>
                                          <p:spTgt spid="4"/>
                                        </p:tgtEl>
                                        <p:attrNameLst>
                                          <p:attrName>ppt_x</p:attrName>
                                        </p:attrNameLst>
                                      </p:cBhvr>
                                      <p:tavLst>
                                        <p:tav tm="0">
                                          <p:val>
                                            <p:strVal val="#ppt_x"/>
                                          </p:val>
                                        </p:tav>
                                        <p:tav tm="100000">
                                          <p:val>
                                            <p:strVal val="#ppt_x"/>
                                          </p:val>
                                        </p:tav>
                                      </p:tavLst>
                                    </p:anim>
                                    <p:anim calcmode="lin" valueType="num">
                                      <p:cBhvr>
                                        <p:cTn id="51" dur="500" fill="hold"/>
                                        <p:tgtEl>
                                          <p:spTgt spid="4"/>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anim calcmode="lin" valueType="num">
                                      <p:cBhvr>
                                        <p:cTn id="56" dur="500" fill="hold"/>
                                        <p:tgtEl>
                                          <p:spTgt spid="9"/>
                                        </p:tgtEl>
                                        <p:attrNameLst>
                                          <p:attrName>ppt_x</p:attrName>
                                        </p:attrNameLst>
                                      </p:cBhvr>
                                      <p:tavLst>
                                        <p:tav tm="0">
                                          <p:val>
                                            <p:strVal val="#ppt_x"/>
                                          </p:val>
                                        </p:tav>
                                        <p:tav tm="100000">
                                          <p:val>
                                            <p:strVal val="#ppt_x"/>
                                          </p:val>
                                        </p:tav>
                                      </p:tavLst>
                                    </p:anim>
                                    <p:anim calcmode="lin" valueType="num">
                                      <p:cBhvr>
                                        <p:cTn id="57" dur="500" fill="hold"/>
                                        <p:tgtEl>
                                          <p:spTgt spid="9"/>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up)">
                                      <p:cBhvr>
                                        <p:cTn id="6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598638" y="1213871"/>
            <a:ext cx="3789989" cy="2765139"/>
            <a:chOff x="2277436" y="844843"/>
            <a:chExt cx="4142414" cy="3022265"/>
          </a:xfrm>
        </p:grpSpPr>
        <p:sp>
          <p:nvSpPr>
            <p:cNvPr id="4" name="等腰三角形 3"/>
            <p:cNvSpPr/>
            <p:nvPr/>
          </p:nvSpPr>
          <p:spPr>
            <a:xfrm rot="20741222" flipH="1">
              <a:off x="2277436" y="844843"/>
              <a:ext cx="4061131" cy="2463980"/>
            </a:xfrm>
            <a:prstGeom prst="triangle">
              <a:avLst>
                <a:gd name="adj" fmla="val 494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flipV="1">
              <a:off x="2476499" y="1573953"/>
              <a:ext cx="3943351" cy="2293155"/>
            </a:xfrm>
            <a:prstGeom prst="triangle">
              <a:avLst>
                <a:gd name="adj" fmla="val 693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rot="20741222" flipH="1">
              <a:off x="3386085" y="1353268"/>
              <a:ext cx="2572372" cy="1871384"/>
            </a:xfrm>
            <a:custGeom>
              <a:avLst/>
              <a:gdLst>
                <a:gd name="connsiteX0" fmla="*/ 2055914 w 2572372"/>
                <a:gd name="connsiteY0" fmla="*/ 0 h 1871384"/>
                <a:gd name="connsiteX1" fmla="*/ 822658 w 2572372"/>
                <a:gd name="connsiteY1" fmla="*/ 314650 h 1871384"/>
                <a:gd name="connsiteX2" fmla="*/ 0 w 2572372"/>
                <a:gd name="connsiteY2" fmla="*/ 1323657 h 1871384"/>
                <a:gd name="connsiteX3" fmla="*/ 494742 w 2572372"/>
                <a:gd name="connsiteY3" fmla="*/ 1871384 h 1871384"/>
                <a:gd name="connsiteX4" fmla="*/ 1672767 w 2572372"/>
                <a:gd name="connsiteY4" fmla="*/ 1871384 h 1871384"/>
                <a:gd name="connsiteX5" fmla="*/ 2572372 w 2572372"/>
                <a:gd name="connsiteY5" fmla="*/ 620084 h 187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372" h="1871384">
                  <a:moveTo>
                    <a:pt x="2055914" y="0"/>
                  </a:moveTo>
                  <a:lnTo>
                    <a:pt x="822658" y="314650"/>
                  </a:lnTo>
                  <a:lnTo>
                    <a:pt x="0" y="1323657"/>
                  </a:lnTo>
                  <a:lnTo>
                    <a:pt x="494742" y="1871384"/>
                  </a:lnTo>
                  <a:lnTo>
                    <a:pt x="1672767" y="1871384"/>
                  </a:lnTo>
                  <a:lnTo>
                    <a:pt x="2572372" y="6200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7" name="组合 6"/>
          <p:cNvGrpSpPr/>
          <p:nvPr/>
        </p:nvGrpSpPr>
        <p:grpSpPr>
          <a:xfrm>
            <a:off x="3892129" y="2146585"/>
            <a:ext cx="1771864" cy="855929"/>
            <a:chOff x="3990361" y="767212"/>
            <a:chExt cx="1771864" cy="855929"/>
          </a:xfrm>
        </p:grpSpPr>
        <p:sp>
          <p:nvSpPr>
            <p:cNvPr id="8" name="TextBox 81"/>
            <p:cNvSpPr txBox="1"/>
            <p:nvPr/>
          </p:nvSpPr>
          <p:spPr>
            <a:xfrm>
              <a:off x="3990361" y="767212"/>
              <a:ext cx="1771864" cy="276999"/>
            </a:xfrm>
            <a:prstGeom prst="rect">
              <a:avLst/>
            </a:prstGeom>
            <a:noFill/>
          </p:spPr>
          <p:txBody>
            <a:bodyPr wrap="square" rtlCol="0">
              <a:spAutoFit/>
            </a:bodyPr>
            <a:lstStyle/>
            <a:p>
              <a:pPr algn="ctr"/>
              <a:r>
                <a:rPr lang="zh-CN" altLang="en-US" sz="1200" b="1" dirty="0" smtClean="0">
                  <a:solidFill>
                    <a:schemeClr val="bg1"/>
                  </a:solidFill>
                  <a:latin typeface="+mn-ea"/>
                </a:rPr>
                <a:t>在此处添加小标题</a:t>
              </a:r>
              <a:endParaRPr lang="zh-CN" altLang="en-US" sz="1200" b="1" dirty="0">
                <a:solidFill>
                  <a:schemeClr val="bg1"/>
                </a:solidFill>
                <a:latin typeface="+mn-ea"/>
              </a:endParaRPr>
            </a:p>
          </p:txBody>
        </p:sp>
        <p:sp>
          <p:nvSpPr>
            <p:cNvPr id="9" name="TextBox 82"/>
            <p:cNvSpPr txBox="1"/>
            <p:nvPr/>
          </p:nvSpPr>
          <p:spPr>
            <a:xfrm>
              <a:off x="4063861" y="1046060"/>
              <a:ext cx="1624863" cy="577081"/>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pPr algn="ctr"/>
              <a:r>
                <a:rPr lang="zh-CN" altLang="en-US" sz="1050">
                  <a:solidFill>
                    <a:schemeClr val="bg1"/>
                  </a:solidFill>
                </a:rPr>
                <a:t>请在此添加正文并根据需要调整字体</a:t>
              </a:r>
              <a:r>
                <a:rPr lang="zh-CN" altLang="en-US" sz="1050" smtClean="0">
                  <a:solidFill>
                    <a:schemeClr val="bg1"/>
                  </a:solidFill>
                </a:rPr>
                <a:t>大小。</a:t>
              </a:r>
              <a:endParaRPr lang="zh-CN" altLang="en-US" sz="1050" dirty="0">
                <a:solidFill>
                  <a:schemeClr val="bg1"/>
                </a:solidFill>
              </a:endParaRPr>
            </a:p>
          </p:txBody>
        </p:sp>
      </p:grpSp>
      <p:grpSp>
        <p:nvGrpSpPr>
          <p:cNvPr id="10" name="组合 9"/>
          <p:cNvGrpSpPr/>
          <p:nvPr/>
        </p:nvGrpSpPr>
        <p:grpSpPr>
          <a:xfrm>
            <a:off x="6722984" y="924016"/>
            <a:ext cx="2033209" cy="1050989"/>
            <a:chOff x="5243359" y="1010093"/>
            <a:chExt cx="2033209" cy="1050989"/>
          </a:xfrm>
        </p:grpSpPr>
        <p:sp>
          <p:nvSpPr>
            <p:cNvPr id="11" name="椭圆 10"/>
            <p:cNvSpPr/>
            <p:nvPr/>
          </p:nvSpPr>
          <p:spPr bwMode="auto">
            <a:xfrm>
              <a:off x="5243359" y="1057718"/>
              <a:ext cx="180000" cy="180000"/>
            </a:xfrm>
            <a:prstGeom prst="ellipse">
              <a:avLst/>
            </a:prstGeom>
            <a:solidFill>
              <a:schemeClr val="accent3"/>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12" name="说明文字"/>
            <p:cNvGrpSpPr/>
            <p:nvPr/>
          </p:nvGrpSpPr>
          <p:grpSpPr>
            <a:xfrm>
              <a:off x="5466165" y="1010093"/>
              <a:ext cx="1810403" cy="1050989"/>
              <a:chOff x="905241" y="1379053"/>
              <a:chExt cx="1876504" cy="1089361"/>
            </a:xfrm>
          </p:grpSpPr>
          <p:sp>
            <p:nvSpPr>
              <p:cNvPr id="13" name="TextBox 35"/>
              <p:cNvSpPr txBox="1"/>
              <p:nvPr/>
            </p:nvSpPr>
            <p:spPr>
              <a:xfrm>
                <a:off x="909042" y="1379053"/>
                <a:ext cx="1872703"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14" name="TextBox 36"/>
              <p:cNvSpPr txBox="1"/>
              <p:nvPr/>
            </p:nvSpPr>
            <p:spPr>
              <a:xfrm>
                <a:off x="905241" y="1619040"/>
                <a:ext cx="1876504"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15" name="组合 14"/>
          <p:cNvGrpSpPr/>
          <p:nvPr/>
        </p:nvGrpSpPr>
        <p:grpSpPr>
          <a:xfrm>
            <a:off x="6722984" y="2189817"/>
            <a:ext cx="2033209" cy="1050989"/>
            <a:chOff x="5243359" y="1010093"/>
            <a:chExt cx="2033209" cy="1050989"/>
          </a:xfrm>
        </p:grpSpPr>
        <p:sp>
          <p:nvSpPr>
            <p:cNvPr id="16" name="椭圆 15"/>
            <p:cNvSpPr/>
            <p:nvPr/>
          </p:nvSpPr>
          <p:spPr bwMode="auto">
            <a:xfrm>
              <a:off x="5243359" y="1057718"/>
              <a:ext cx="180000" cy="180000"/>
            </a:xfrm>
            <a:prstGeom prst="ellipse">
              <a:avLst/>
            </a:prstGeom>
            <a:solidFill>
              <a:schemeClr val="accent3"/>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17" name="说明文字"/>
            <p:cNvGrpSpPr/>
            <p:nvPr/>
          </p:nvGrpSpPr>
          <p:grpSpPr>
            <a:xfrm>
              <a:off x="5466165" y="1010093"/>
              <a:ext cx="1810403" cy="1050989"/>
              <a:chOff x="905241" y="1379053"/>
              <a:chExt cx="1876504" cy="1089361"/>
            </a:xfrm>
          </p:grpSpPr>
          <p:sp>
            <p:nvSpPr>
              <p:cNvPr id="18" name="TextBox 35"/>
              <p:cNvSpPr txBox="1"/>
              <p:nvPr/>
            </p:nvSpPr>
            <p:spPr>
              <a:xfrm>
                <a:off x="909042" y="1379053"/>
                <a:ext cx="1872703"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19" name="TextBox 36"/>
              <p:cNvSpPr txBox="1"/>
              <p:nvPr/>
            </p:nvSpPr>
            <p:spPr>
              <a:xfrm>
                <a:off x="905241" y="1619040"/>
                <a:ext cx="1876504"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20" name="组合 19"/>
          <p:cNvGrpSpPr/>
          <p:nvPr/>
        </p:nvGrpSpPr>
        <p:grpSpPr>
          <a:xfrm>
            <a:off x="6722984" y="3455618"/>
            <a:ext cx="2033209" cy="1050989"/>
            <a:chOff x="5243359" y="1010093"/>
            <a:chExt cx="2033209" cy="1050989"/>
          </a:xfrm>
        </p:grpSpPr>
        <p:sp>
          <p:nvSpPr>
            <p:cNvPr id="21" name="椭圆 20"/>
            <p:cNvSpPr/>
            <p:nvPr/>
          </p:nvSpPr>
          <p:spPr bwMode="auto">
            <a:xfrm>
              <a:off x="5243359" y="1057718"/>
              <a:ext cx="180000" cy="180000"/>
            </a:xfrm>
            <a:prstGeom prst="ellipse">
              <a:avLst/>
            </a:prstGeom>
            <a:solidFill>
              <a:schemeClr val="accent3"/>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2" name="说明文字"/>
            <p:cNvGrpSpPr/>
            <p:nvPr/>
          </p:nvGrpSpPr>
          <p:grpSpPr>
            <a:xfrm>
              <a:off x="5466165" y="1010093"/>
              <a:ext cx="1810403" cy="1050989"/>
              <a:chOff x="905241" y="1379053"/>
              <a:chExt cx="1876504" cy="1089361"/>
            </a:xfrm>
          </p:grpSpPr>
          <p:sp>
            <p:nvSpPr>
              <p:cNvPr id="23" name="TextBox 35"/>
              <p:cNvSpPr txBox="1"/>
              <p:nvPr/>
            </p:nvSpPr>
            <p:spPr>
              <a:xfrm>
                <a:off x="909042" y="1379053"/>
                <a:ext cx="1872703"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24" name="TextBox 36"/>
              <p:cNvSpPr txBox="1"/>
              <p:nvPr/>
            </p:nvSpPr>
            <p:spPr>
              <a:xfrm>
                <a:off x="905241" y="1619040"/>
                <a:ext cx="1876504"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25" name="组合 24"/>
          <p:cNvGrpSpPr/>
          <p:nvPr/>
        </p:nvGrpSpPr>
        <p:grpSpPr>
          <a:xfrm>
            <a:off x="382774" y="924016"/>
            <a:ext cx="2123363" cy="1050989"/>
            <a:chOff x="5366921" y="1010093"/>
            <a:chExt cx="2123363" cy="1050989"/>
          </a:xfrm>
        </p:grpSpPr>
        <p:sp>
          <p:nvSpPr>
            <p:cNvPr id="26" name="椭圆 25"/>
            <p:cNvSpPr/>
            <p:nvPr/>
          </p:nvSpPr>
          <p:spPr bwMode="auto">
            <a:xfrm>
              <a:off x="7310284" y="1057718"/>
              <a:ext cx="180000" cy="180000"/>
            </a:xfrm>
            <a:prstGeom prst="ellipse">
              <a:avLst/>
            </a:prstGeom>
            <a:solidFill>
              <a:schemeClr val="accent2"/>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7" name="说明文字"/>
            <p:cNvGrpSpPr/>
            <p:nvPr/>
          </p:nvGrpSpPr>
          <p:grpSpPr>
            <a:xfrm>
              <a:off x="5366921" y="1010093"/>
              <a:ext cx="1893656" cy="1050989"/>
              <a:chOff x="802373" y="1379053"/>
              <a:chExt cx="1962796" cy="1089361"/>
            </a:xfrm>
          </p:grpSpPr>
          <p:sp>
            <p:nvSpPr>
              <p:cNvPr id="28" name="TextBox 35"/>
              <p:cNvSpPr txBox="1"/>
              <p:nvPr/>
            </p:nvSpPr>
            <p:spPr>
              <a:xfrm>
                <a:off x="909042" y="1379053"/>
                <a:ext cx="1856126"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29" name="TextBox 36"/>
              <p:cNvSpPr txBox="1"/>
              <p:nvPr/>
            </p:nvSpPr>
            <p:spPr>
              <a:xfrm>
                <a:off x="802373" y="1619040"/>
                <a:ext cx="1962796"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30" name="组合 29"/>
          <p:cNvGrpSpPr/>
          <p:nvPr/>
        </p:nvGrpSpPr>
        <p:grpSpPr>
          <a:xfrm>
            <a:off x="382774" y="2189817"/>
            <a:ext cx="2123363" cy="1050989"/>
            <a:chOff x="5366921" y="1010093"/>
            <a:chExt cx="2123363" cy="1050989"/>
          </a:xfrm>
        </p:grpSpPr>
        <p:sp>
          <p:nvSpPr>
            <p:cNvPr id="31" name="椭圆 30"/>
            <p:cNvSpPr/>
            <p:nvPr/>
          </p:nvSpPr>
          <p:spPr bwMode="auto">
            <a:xfrm>
              <a:off x="7310284" y="1057718"/>
              <a:ext cx="180000" cy="180000"/>
            </a:xfrm>
            <a:prstGeom prst="ellipse">
              <a:avLst/>
            </a:prstGeom>
            <a:solidFill>
              <a:schemeClr val="accent2"/>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2" name="说明文字"/>
            <p:cNvGrpSpPr/>
            <p:nvPr/>
          </p:nvGrpSpPr>
          <p:grpSpPr>
            <a:xfrm>
              <a:off x="5366921" y="1010093"/>
              <a:ext cx="1893656" cy="1050989"/>
              <a:chOff x="802373" y="1379053"/>
              <a:chExt cx="1962796" cy="1089361"/>
            </a:xfrm>
          </p:grpSpPr>
          <p:sp>
            <p:nvSpPr>
              <p:cNvPr id="33" name="TextBox 35"/>
              <p:cNvSpPr txBox="1"/>
              <p:nvPr/>
            </p:nvSpPr>
            <p:spPr>
              <a:xfrm>
                <a:off x="909042" y="1379053"/>
                <a:ext cx="1856126"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4" name="TextBox 36"/>
              <p:cNvSpPr txBox="1"/>
              <p:nvPr/>
            </p:nvSpPr>
            <p:spPr>
              <a:xfrm>
                <a:off x="802373" y="1619040"/>
                <a:ext cx="1962796"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35" name="组合 34"/>
          <p:cNvGrpSpPr/>
          <p:nvPr/>
        </p:nvGrpSpPr>
        <p:grpSpPr>
          <a:xfrm>
            <a:off x="382774" y="3503243"/>
            <a:ext cx="2123363" cy="1050989"/>
            <a:chOff x="5366921" y="1010093"/>
            <a:chExt cx="2123363" cy="1050989"/>
          </a:xfrm>
        </p:grpSpPr>
        <p:sp>
          <p:nvSpPr>
            <p:cNvPr id="36" name="椭圆 35"/>
            <p:cNvSpPr/>
            <p:nvPr/>
          </p:nvSpPr>
          <p:spPr bwMode="auto">
            <a:xfrm>
              <a:off x="7310284" y="1057718"/>
              <a:ext cx="180000" cy="180000"/>
            </a:xfrm>
            <a:prstGeom prst="ellipse">
              <a:avLst/>
            </a:prstGeom>
            <a:solidFill>
              <a:schemeClr val="accent2"/>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7" name="说明文字"/>
            <p:cNvGrpSpPr/>
            <p:nvPr/>
          </p:nvGrpSpPr>
          <p:grpSpPr>
            <a:xfrm>
              <a:off x="5366921" y="1010093"/>
              <a:ext cx="1893656" cy="1050989"/>
              <a:chOff x="802373" y="1379053"/>
              <a:chExt cx="1962796" cy="1089361"/>
            </a:xfrm>
          </p:grpSpPr>
          <p:sp>
            <p:nvSpPr>
              <p:cNvPr id="38" name="TextBox 35"/>
              <p:cNvSpPr txBox="1"/>
              <p:nvPr/>
            </p:nvSpPr>
            <p:spPr>
              <a:xfrm>
                <a:off x="909042" y="1379053"/>
                <a:ext cx="1856126"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9" name="TextBox 36"/>
              <p:cNvSpPr txBox="1"/>
              <p:nvPr/>
            </p:nvSpPr>
            <p:spPr>
              <a:xfrm>
                <a:off x="802373" y="1619040"/>
                <a:ext cx="1962796"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sp>
        <p:nvSpPr>
          <p:cNvPr id="40"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290">
        <p:fade/>
      </p:transition>
    </mc:Choice>
    <mc:Fallback>
      <p:transition spd="med" advTm="429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style.rotation</p:attrName>
                                        </p:attrNameLst>
                                      </p:cBhvr>
                                      <p:tavLst>
                                        <p:tav tm="0">
                                          <p:val>
                                            <p:fltVal val="720"/>
                                          </p:val>
                                        </p:tav>
                                        <p:tav tm="100000">
                                          <p:val>
                                            <p:fltVal val="0"/>
                                          </p:val>
                                        </p:tav>
                                      </p:tavLst>
                                    </p:anim>
                                    <p:anim calcmode="lin" valueType="num">
                                      <p:cBhvr>
                                        <p:cTn id="9" dur="500" fill="hold"/>
                                        <p:tgtEl>
                                          <p:spTgt spid="3"/>
                                        </p:tgtEl>
                                        <p:attrNameLst>
                                          <p:attrName>ppt_h</p:attrName>
                                        </p:attrNameLst>
                                      </p:cBhvr>
                                      <p:tavLst>
                                        <p:tav tm="0">
                                          <p:val>
                                            <p:fltVal val="0"/>
                                          </p:val>
                                        </p:tav>
                                        <p:tav tm="100000">
                                          <p:val>
                                            <p:strVal val="#ppt_h"/>
                                          </p:val>
                                        </p:tav>
                                      </p:tavLst>
                                    </p:anim>
                                    <p:anim calcmode="lin" valueType="num">
                                      <p:cBhvr>
                                        <p:cTn id="10" dur="5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300"/>
                                        <p:tgtEl>
                                          <p:spTgt spid="7"/>
                                        </p:tgtEl>
                                      </p:cBhvr>
                                    </p:animEffec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300" fill="hold"/>
                                        <p:tgtEl>
                                          <p:spTgt spid="25"/>
                                        </p:tgtEl>
                                        <p:attrNameLst>
                                          <p:attrName>ppt_x</p:attrName>
                                        </p:attrNameLst>
                                      </p:cBhvr>
                                      <p:tavLst>
                                        <p:tav tm="0">
                                          <p:val>
                                            <p:strVal val="0-#ppt_w/2"/>
                                          </p:val>
                                        </p:tav>
                                        <p:tav tm="100000">
                                          <p:val>
                                            <p:strVal val="#ppt_x"/>
                                          </p:val>
                                        </p:tav>
                                      </p:tavLst>
                                    </p:anim>
                                    <p:anim calcmode="lin" valueType="num">
                                      <p:cBhvr additive="base">
                                        <p:cTn id="19" dur="300" fill="hold"/>
                                        <p:tgtEl>
                                          <p:spTgt spid="25"/>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300" fill="hold"/>
                                        <p:tgtEl>
                                          <p:spTgt spid="10"/>
                                        </p:tgtEl>
                                        <p:attrNameLst>
                                          <p:attrName>ppt_x</p:attrName>
                                        </p:attrNameLst>
                                      </p:cBhvr>
                                      <p:tavLst>
                                        <p:tav tm="0">
                                          <p:val>
                                            <p:strVal val="1+#ppt_w/2"/>
                                          </p:val>
                                        </p:tav>
                                        <p:tav tm="100000">
                                          <p:val>
                                            <p:strVal val="#ppt_x"/>
                                          </p:val>
                                        </p:tav>
                                      </p:tavLst>
                                    </p:anim>
                                    <p:anim calcmode="lin" valueType="num">
                                      <p:cBhvr additive="base">
                                        <p:cTn id="24" dur="3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300" fill="hold"/>
                                        <p:tgtEl>
                                          <p:spTgt spid="30"/>
                                        </p:tgtEl>
                                        <p:attrNameLst>
                                          <p:attrName>ppt_x</p:attrName>
                                        </p:attrNameLst>
                                      </p:cBhvr>
                                      <p:tavLst>
                                        <p:tav tm="0">
                                          <p:val>
                                            <p:strVal val="0-#ppt_w/2"/>
                                          </p:val>
                                        </p:tav>
                                        <p:tav tm="100000">
                                          <p:val>
                                            <p:strVal val="#ppt_x"/>
                                          </p:val>
                                        </p:tav>
                                      </p:tavLst>
                                    </p:anim>
                                    <p:anim calcmode="lin" valueType="num">
                                      <p:cBhvr additive="base">
                                        <p:cTn id="29" dur="300" fill="hold"/>
                                        <p:tgtEl>
                                          <p:spTgt spid="30"/>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300" fill="hold"/>
                                        <p:tgtEl>
                                          <p:spTgt spid="15"/>
                                        </p:tgtEl>
                                        <p:attrNameLst>
                                          <p:attrName>ppt_x</p:attrName>
                                        </p:attrNameLst>
                                      </p:cBhvr>
                                      <p:tavLst>
                                        <p:tav tm="0">
                                          <p:val>
                                            <p:strVal val="1+#ppt_w/2"/>
                                          </p:val>
                                        </p:tav>
                                        <p:tav tm="100000">
                                          <p:val>
                                            <p:strVal val="#ppt_x"/>
                                          </p:val>
                                        </p:tav>
                                      </p:tavLst>
                                    </p:anim>
                                    <p:anim calcmode="lin" valueType="num">
                                      <p:cBhvr additive="base">
                                        <p:cTn id="34" dur="300" fill="hold"/>
                                        <p:tgtEl>
                                          <p:spTgt spid="15"/>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8"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300" fill="hold"/>
                                        <p:tgtEl>
                                          <p:spTgt spid="35"/>
                                        </p:tgtEl>
                                        <p:attrNameLst>
                                          <p:attrName>ppt_x</p:attrName>
                                        </p:attrNameLst>
                                      </p:cBhvr>
                                      <p:tavLst>
                                        <p:tav tm="0">
                                          <p:val>
                                            <p:strVal val="0-#ppt_w/2"/>
                                          </p:val>
                                        </p:tav>
                                        <p:tav tm="100000">
                                          <p:val>
                                            <p:strVal val="#ppt_x"/>
                                          </p:val>
                                        </p:tav>
                                      </p:tavLst>
                                    </p:anim>
                                    <p:anim calcmode="lin" valueType="num">
                                      <p:cBhvr additive="base">
                                        <p:cTn id="39" dur="300" fill="hold"/>
                                        <p:tgtEl>
                                          <p:spTgt spid="35"/>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300" fill="hold"/>
                                        <p:tgtEl>
                                          <p:spTgt spid="20"/>
                                        </p:tgtEl>
                                        <p:attrNameLst>
                                          <p:attrName>ppt_x</p:attrName>
                                        </p:attrNameLst>
                                      </p:cBhvr>
                                      <p:tavLst>
                                        <p:tav tm="0">
                                          <p:val>
                                            <p:strVal val="1+#ppt_w/2"/>
                                          </p:val>
                                        </p:tav>
                                        <p:tav tm="100000">
                                          <p:val>
                                            <p:strVal val="#ppt_x"/>
                                          </p:val>
                                        </p:tav>
                                      </p:tavLst>
                                    </p:anim>
                                    <p:anim calcmode="lin" valueType="num">
                                      <p:cBhvr additive="base">
                                        <p:cTn id="44" dur="3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6"/>
          <p:cNvSpPr txBox="1">
            <a:spLocks noChangeArrowheads="1"/>
          </p:cNvSpPr>
          <p:nvPr/>
        </p:nvSpPr>
        <p:spPr bwMode="auto">
          <a:xfrm>
            <a:off x="1331640" y="2416708"/>
            <a:ext cx="2373312" cy="300082"/>
          </a:xfrm>
          <a:prstGeom prst="rect">
            <a:avLst/>
          </a:prstGeom>
          <a:solidFill>
            <a:schemeClr val="accent1"/>
          </a:solidFill>
          <a:ln>
            <a:noFill/>
          </a:ln>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en-US" b="1" dirty="0">
                <a:solidFill>
                  <a:srgbClr val="F8F8F8"/>
                </a:solidFill>
                <a:ea typeface="微软雅黑" panose="020B0503020204020204" pitchFamily="34" charset="-122"/>
              </a:rPr>
              <a:t>添加文字</a:t>
            </a:r>
            <a:endParaRPr lang="zh-CN" altLang="en-US" b="1" dirty="0">
              <a:solidFill>
                <a:srgbClr val="F8F8F8"/>
              </a:solidFill>
              <a:ea typeface="微软雅黑" panose="020B0503020204020204" pitchFamily="34" charset="-122"/>
            </a:endParaRPr>
          </a:p>
        </p:txBody>
      </p:sp>
      <p:sp>
        <p:nvSpPr>
          <p:cNvPr id="3" name="Rectangle 17"/>
          <p:cNvSpPr>
            <a:spLocks noChangeArrowheads="1"/>
          </p:cNvSpPr>
          <p:nvPr/>
        </p:nvSpPr>
        <p:spPr bwMode="auto">
          <a:xfrm>
            <a:off x="1331640" y="2805328"/>
            <a:ext cx="2374900" cy="1748790"/>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 name="Text Box 18"/>
          <p:cNvSpPr txBox="1">
            <a:spLocks noChangeArrowheads="1"/>
          </p:cNvSpPr>
          <p:nvPr/>
        </p:nvSpPr>
        <p:spPr bwMode="auto">
          <a:xfrm>
            <a:off x="5384527" y="2416708"/>
            <a:ext cx="2374900" cy="300082"/>
          </a:xfrm>
          <a:prstGeom prst="rect">
            <a:avLst/>
          </a:prstGeom>
          <a:solidFill>
            <a:schemeClr val="accent2"/>
          </a:solidFill>
          <a:ln>
            <a:noFill/>
          </a:ln>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en-US" b="1" dirty="0">
                <a:solidFill>
                  <a:srgbClr val="F8F8F8"/>
                </a:solidFill>
                <a:ea typeface="微软雅黑" panose="020B0503020204020204" pitchFamily="34" charset="-122"/>
              </a:rPr>
              <a:t>添加文字</a:t>
            </a:r>
            <a:endParaRPr lang="zh-CN" altLang="en-US" b="1" dirty="0">
              <a:solidFill>
                <a:srgbClr val="F8F8F8"/>
              </a:solidFill>
              <a:ea typeface="微软雅黑" panose="020B0503020204020204" pitchFamily="34" charset="-122"/>
            </a:endParaRPr>
          </a:p>
        </p:txBody>
      </p:sp>
      <p:sp>
        <p:nvSpPr>
          <p:cNvPr id="5" name="Rectangle 19"/>
          <p:cNvSpPr>
            <a:spLocks noChangeArrowheads="1"/>
          </p:cNvSpPr>
          <p:nvPr/>
        </p:nvSpPr>
        <p:spPr bwMode="auto">
          <a:xfrm>
            <a:off x="5384527" y="2805328"/>
            <a:ext cx="2374900" cy="1748790"/>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6" name="Text Box 20"/>
          <p:cNvSpPr txBox="1">
            <a:spLocks noChangeArrowheads="1"/>
          </p:cNvSpPr>
          <p:nvPr/>
        </p:nvSpPr>
        <p:spPr bwMode="auto">
          <a:xfrm>
            <a:off x="1507852" y="2999638"/>
            <a:ext cx="2063750" cy="14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10000"/>
              </a:lnSpc>
            </a:pPr>
            <a:r>
              <a:rPr lang="zh-CN" altLang="en-US" sz="1600" dirty="0">
                <a:solidFill>
                  <a:srgbClr val="292929"/>
                </a:solidFill>
                <a:latin typeface="微软雅黑" panose="020B0503020204020204" pitchFamily="34" charset="-122"/>
                <a:ea typeface="微软雅黑" panose="020B0503020204020204" pitchFamily="34" charset="-122"/>
              </a:rPr>
              <a:t>●这里输入您的</a:t>
            </a:r>
            <a:r>
              <a:rPr lang="zh-CN" altLang="en-US" sz="1600" dirty="0" smtClean="0">
                <a:solidFill>
                  <a:srgbClr val="292929"/>
                </a:solidFill>
                <a:latin typeface="微软雅黑" panose="020B0503020204020204" pitchFamily="34" charset="-122"/>
                <a:ea typeface="微软雅黑" panose="020B0503020204020204" pitchFamily="34" charset="-122"/>
              </a:rPr>
              <a:t>文字</a:t>
            </a:r>
            <a:endParaRPr lang="zh-CN" altLang="en-US" sz="1600" dirty="0" smtClean="0">
              <a:solidFill>
                <a:srgbClr val="292929"/>
              </a:solidFill>
              <a:latin typeface="微软雅黑" panose="020B0503020204020204" pitchFamily="34" charset="-122"/>
              <a:ea typeface="微软雅黑" panose="020B0503020204020204" pitchFamily="34" charset="-122"/>
            </a:endParaRPr>
          </a:p>
          <a:p>
            <a:pPr eaLnBrk="1" hangingPunct="1">
              <a:lnSpc>
                <a:spcPct val="110000"/>
              </a:lnSpc>
            </a:pPr>
            <a:r>
              <a:rPr lang="zh-CN" altLang="en-US" sz="1600" dirty="0" smtClean="0">
                <a:solidFill>
                  <a:srgbClr val="292929"/>
                </a:solidFill>
                <a:latin typeface="微软雅黑" panose="020B0503020204020204" pitchFamily="34" charset="-122"/>
                <a:ea typeface="微软雅黑" panose="020B0503020204020204" pitchFamily="34" charset="-122"/>
              </a:rPr>
              <a:t>●这里输入您的文字</a:t>
            </a:r>
            <a:endParaRPr lang="zh-CN" altLang="en-US" sz="1600" dirty="0" smtClean="0">
              <a:solidFill>
                <a:srgbClr val="292929"/>
              </a:solidFill>
              <a:latin typeface="微软雅黑" panose="020B0503020204020204" pitchFamily="34" charset="-122"/>
              <a:ea typeface="微软雅黑" panose="020B0503020204020204" pitchFamily="34" charset="-122"/>
            </a:endParaRPr>
          </a:p>
          <a:p>
            <a:pPr eaLnBrk="1" hangingPunct="1">
              <a:lnSpc>
                <a:spcPct val="110000"/>
              </a:lnSpc>
            </a:pPr>
            <a:r>
              <a:rPr lang="zh-CN" altLang="en-US" sz="1600" dirty="0" smtClean="0">
                <a:solidFill>
                  <a:srgbClr val="292929"/>
                </a:solidFill>
                <a:latin typeface="微软雅黑" panose="020B0503020204020204" pitchFamily="34" charset="-122"/>
                <a:ea typeface="微软雅黑" panose="020B0503020204020204" pitchFamily="34" charset="-122"/>
              </a:rPr>
              <a:t>●</a:t>
            </a:r>
            <a:r>
              <a:rPr lang="zh-CN" altLang="en-US" sz="1600" dirty="0">
                <a:solidFill>
                  <a:srgbClr val="292929"/>
                </a:solidFill>
                <a:latin typeface="微软雅黑" panose="020B0503020204020204" pitchFamily="34" charset="-122"/>
                <a:ea typeface="微软雅黑" panose="020B0503020204020204" pitchFamily="34" charset="-122"/>
              </a:rPr>
              <a:t>这里输入您的文字</a:t>
            </a:r>
            <a:endParaRPr lang="zh-CN" altLang="en-US" sz="1600" dirty="0">
              <a:solidFill>
                <a:srgbClr val="292929"/>
              </a:solidFill>
              <a:latin typeface="微软雅黑" panose="020B0503020204020204" pitchFamily="34" charset="-122"/>
              <a:ea typeface="微软雅黑" panose="020B0503020204020204" pitchFamily="34" charset="-122"/>
            </a:endParaRPr>
          </a:p>
          <a:p>
            <a:pPr eaLnBrk="1" hangingPunct="1">
              <a:lnSpc>
                <a:spcPct val="110000"/>
              </a:lnSpc>
            </a:pPr>
            <a:r>
              <a:rPr lang="zh-CN" altLang="en-US" sz="1600" dirty="0">
                <a:solidFill>
                  <a:srgbClr val="292929"/>
                </a:solidFill>
                <a:latin typeface="微软雅黑" panose="020B0503020204020204" pitchFamily="34" charset="-122"/>
                <a:ea typeface="微软雅黑" panose="020B0503020204020204" pitchFamily="34" charset="-122"/>
              </a:rPr>
              <a:t>●这里输入您的文字</a:t>
            </a:r>
            <a:endParaRPr lang="zh-CN" altLang="en-US" sz="1600" dirty="0">
              <a:solidFill>
                <a:srgbClr val="292929"/>
              </a:solidFill>
              <a:latin typeface="微软雅黑" panose="020B0503020204020204" pitchFamily="34" charset="-122"/>
              <a:ea typeface="微软雅黑" panose="020B0503020204020204" pitchFamily="34" charset="-122"/>
            </a:endParaRPr>
          </a:p>
          <a:p>
            <a:pPr eaLnBrk="1" hangingPunct="1">
              <a:lnSpc>
                <a:spcPct val="110000"/>
              </a:lnSpc>
            </a:pPr>
            <a:r>
              <a:rPr lang="zh-CN" altLang="en-US" sz="1600" dirty="0">
                <a:solidFill>
                  <a:srgbClr val="292929"/>
                </a:solidFill>
                <a:latin typeface="微软雅黑" panose="020B0503020204020204" pitchFamily="34" charset="-122"/>
                <a:ea typeface="微软雅黑" panose="020B0503020204020204" pitchFamily="34" charset="-122"/>
              </a:rPr>
              <a:t>●这里输入您的文字</a:t>
            </a:r>
            <a:endParaRPr lang="zh-CN" altLang="en-US" dirty="0">
              <a:solidFill>
                <a:srgbClr val="292929"/>
              </a:solidFill>
              <a:latin typeface="微软雅黑" panose="020B0503020204020204" pitchFamily="34" charset="-122"/>
              <a:ea typeface="微软雅黑" panose="020B0503020204020204" pitchFamily="34" charset="-122"/>
            </a:endParaRPr>
          </a:p>
        </p:txBody>
      </p:sp>
      <p:sp>
        <p:nvSpPr>
          <p:cNvPr id="7" name="Text Box 21"/>
          <p:cNvSpPr txBox="1">
            <a:spLocks noChangeArrowheads="1"/>
          </p:cNvSpPr>
          <p:nvPr/>
        </p:nvSpPr>
        <p:spPr bwMode="auto">
          <a:xfrm>
            <a:off x="5562327" y="2999638"/>
            <a:ext cx="2063750" cy="14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10000"/>
              </a:lnSpc>
            </a:pPr>
            <a:r>
              <a:rPr lang="zh-CN" altLang="en-US" sz="1600" dirty="0">
                <a:solidFill>
                  <a:srgbClr val="292929"/>
                </a:solidFill>
                <a:latin typeface="微软雅黑" panose="020B0503020204020204" pitchFamily="34" charset="-122"/>
                <a:ea typeface="微软雅黑" panose="020B0503020204020204" pitchFamily="34" charset="-122"/>
              </a:rPr>
              <a:t>●这里输入您的文字</a:t>
            </a:r>
            <a:endParaRPr lang="zh-CN" altLang="en-US" sz="1600" dirty="0">
              <a:solidFill>
                <a:srgbClr val="292929"/>
              </a:solidFill>
              <a:latin typeface="微软雅黑" panose="020B0503020204020204" pitchFamily="34" charset="-122"/>
              <a:ea typeface="微软雅黑" panose="020B0503020204020204" pitchFamily="34" charset="-122"/>
            </a:endParaRPr>
          </a:p>
          <a:p>
            <a:pPr eaLnBrk="1" hangingPunct="1">
              <a:lnSpc>
                <a:spcPct val="110000"/>
              </a:lnSpc>
            </a:pPr>
            <a:r>
              <a:rPr lang="zh-CN" altLang="en-US" sz="1600" dirty="0">
                <a:solidFill>
                  <a:srgbClr val="292929"/>
                </a:solidFill>
                <a:latin typeface="微软雅黑" panose="020B0503020204020204" pitchFamily="34" charset="-122"/>
                <a:ea typeface="微软雅黑" panose="020B0503020204020204" pitchFamily="34" charset="-122"/>
              </a:rPr>
              <a:t>●这里输入您的文字</a:t>
            </a:r>
            <a:endParaRPr lang="zh-CN" altLang="en-US" sz="1600" dirty="0">
              <a:solidFill>
                <a:srgbClr val="292929"/>
              </a:solidFill>
              <a:latin typeface="微软雅黑" panose="020B0503020204020204" pitchFamily="34" charset="-122"/>
              <a:ea typeface="微软雅黑" panose="020B0503020204020204" pitchFamily="34" charset="-122"/>
            </a:endParaRPr>
          </a:p>
          <a:p>
            <a:pPr eaLnBrk="1" hangingPunct="1">
              <a:lnSpc>
                <a:spcPct val="110000"/>
              </a:lnSpc>
            </a:pPr>
            <a:r>
              <a:rPr lang="zh-CN" altLang="en-US" sz="1600" dirty="0">
                <a:solidFill>
                  <a:srgbClr val="292929"/>
                </a:solidFill>
                <a:latin typeface="微软雅黑" panose="020B0503020204020204" pitchFamily="34" charset="-122"/>
                <a:ea typeface="微软雅黑" panose="020B0503020204020204" pitchFamily="34" charset="-122"/>
              </a:rPr>
              <a:t>●这里输入您的文字</a:t>
            </a:r>
            <a:endParaRPr lang="zh-CN" altLang="en-US" sz="1600" dirty="0">
              <a:solidFill>
                <a:srgbClr val="292929"/>
              </a:solidFill>
              <a:latin typeface="微软雅黑" panose="020B0503020204020204" pitchFamily="34" charset="-122"/>
              <a:ea typeface="微软雅黑" panose="020B0503020204020204" pitchFamily="34" charset="-122"/>
            </a:endParaRPr>
          </a:p>
          <a:p>
            <a:pPr eaLnBrk="1" hangingPunct="1">
              <a:lnSpc>
                <a:spcPct val="110000"/>
              </a:lnSpc>
            </a:pPr>
            <a:r>
              <a:rPr lang="zh-CN" altLang="en-US" sz="1600" dirty="0">
                <a:solidFill>
                  <a:srgbClr val="292929"/>
                </a:solidFill>
                <a:latin typeface="微软雅黑" panose="020B0503020204020204" pitchFamily="34" charset="-122"/>
                <a:ea typeface="微软雅黑" panose="020B0503020204020204" pitchFamily="34" charset="-122"/>
              </a:rPr>
              <a:t>●这里输入您的</a:t>
            </a:r>
            <a:r>
              <a:rPr lang="zh-CN" altLang="en-US" sz="1600" dirty="0" smtClean="0">
                <a:solidFill>
                  <a:srgbClr val="292929"/>
                </a:solidFill>
                <a:latin typeface="微软雅黑" panose="020B0503020204020204" pitchFamily="34" charset="-122"/>
                <a:ea typeface="微软雅黑" panose="020B0503020204020204" pitchFamily="34" charset="-122"/>
              </a:rPr>
              <a:t>文字</a:t>
            </a:r>
            <a:endParaRPr lang="zh-CN" altLang="en-US" sz="1600" dirty="0" smtClean="0">
              <a:solidFill>
                <a:srgbClr val="292929"/>
              </a:solidFill>
              <a:latin typeface="微软雅黑" panose="020B0503020204020204" pitchFamily="34" charset="-122"/>
              <a:ea typeface="微软雅黑" panose="020B0503020204020204" pitchFamily="34" charset="-122"/>
            </a:endParaRPr>
          </a:p>
          <a:p>
            <a:pPr eaLnBrk="1" hangingPunct="1">
              <a:lnSpc>
                <a:spcPct val="110000"/>
              </a:lnSpc>
            </a:pPr>
            <a:r>
              <a:rPr lang="zh-CN" altLang="en-US" sz="1600" dirty="0" smtClean="0">
                <a:solidFill>
                  <a:srgbClr val="292929"/>
                </a:solidFill>
                <a:latin typeface="微软雅黑" panose="020B0503020204020204" pitchFamily="34" charset="-122"/>
                <a:ea typeface="微软雅黑" panose="020B0503020204020204" pitchFamily="34" charset="-122"/>
              </a:rPr>
              <a:t>●这里输入您的文字</a:t>
            </a:r>
            <a:endParaRPr lang="zh-CN" altLang="en-US" dirty="0">
              <a:solidFill>
                <a:srgbClr val="292929"/>
              </a:solidFill>
              <a:latin typeface="微软雅黑" panose="020B0503020204020204" pitchFamily="34" charset="-122"/>
              <a:ea typeface="微软雅黑" panose="020B0503020204020204" pitchFamily="34" charset="-122"/>
            </a:endParaRPr>
          </a:p>
        </p:txBody>
      </p:sp>
      <p:sp>
        <p:nvSpPr>
          <p:cNvPr id="10" name="矩形 9"/>
          <p:cNvSpPr/>
          <p:nvPr/>
        </p:nvSpPr>
        <p:spPr>
          <a:xfrm>
            <a:off x="1331640" y="630194"/>
            <a:ext cx="2374900" cy="172473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370463" y="630195"/>
            <a:ext cx="2374900" cy="172473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067944" y="2067694"/>
            <a:ext cx="936104" cy="878179"/>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微软雅黑" panose="020B0503020204020204" pitchFamily="34" charset="-122"/>
                <a:ea typeface="微软雅黑" panose="020B0503020204020204" pitchFamily="34" charset="-122"/>
              </a:rPr>
              <a:t>VS</a:t>
            </a:r>
            <a:endParaRPr lang="zh-CN" altLang="en-US" sz="2800" dirty="0">
              <a:latin typeface="微软雅黑" panose="020B0503020204020204" pitchFamily="34" charset="-122"/>
              <a:ea typeface="微软雅黑" panose="020B0503020204020204" pitchFamily="34" charset="-122"/>
            </a:endParaRPr>
          </a:p>
        </p:txBody>
      </p:sp>
      <p:sp>
        <p:nvSpPr>
          <p:cNvPr id="11"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p:transition spd="slow" advTm="9705">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additive="base">
                                        <p:cTn id="2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additive="base">
                                        <p:cTn id="3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 calcmode="lin" valueType="num">
                                      <p:cBhvr additive="base">
                                        <p:cTn id="3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p:stCondLst>
                              <p:cond delay="4000"/>
                            </p:stCondLst>
                            <p:childTnLst>
                              <p:par>
                                <p:cTn id="45" presetID="26" presetClass="emph" presetSubtype="0" fill="hold" grpId="1" nodeType="afterEffect">
                                  <p:stCondLst>
                                    <p:cond delay="0"/>
                                  </p:stCondLst>
                                  <p:childTnLst>
                                    <p:animEffect transition="out" filter="fade">
                                      <p:cBhvr>
                                        <p:cTn id="46" dur="500" tmFilter="0, 0; .2, .5; .8, .5; 1, 0"/>
                                        <p:tgtEl>
                                          <p:spTgt spid="20"/>
                                        </p:tgtEl>
                                      </p:cBhvr>
                                    </p:animEffect>
                                    <p:animScale>
                                      <p:cBhvr>
                                        <p:cTn id="47" dur="250" autoRev="1" fill="hold"/>
                                        <p:tgtEl>
                                          <p:spTgt spid="20"/>
                                        </p:tgtEl>
                                      </p:cBhvr>
                                      <p:by x="105000" y="105000"/>
                                    </p:animScale>
                                  </p:childTnLst>
                                </p:cTn>
                              </p:par>
                            </p:childTnLst>
                          </p:cTn>
                        </p:par>
                        <p:par>
                          <p:cTn id="48" fill="hold">
                            <p:stCondLst>
                              <p:cond delay="4500"/>
                            </p:stCondLst>
                            <p:childTnLst>
                              <p:par>
                                <p:cTn id="49" presetID="5" presetClass="entr" presetSubtype="1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checkerboard(across)">
                                      <p:cBhvr>
                                        <p:cTn id="51" dur="500"/>
                                        <p:tgtEl>
                                          <p:spTgt spid="14"/>
                                        </p:tgtEl>
                                      </p:cBhvr>
                                    </p:animEffect>
                                  </p:childTnLst>
                                </p:cTn>
                              </p:par>
                            </p:childTnLst>
                          </p:cTn>
                        </p:par>
                        <p:par>
                          <p:cTn id="52" fill="hold">
                            <p:stCondLst>
                              <p:cond delay="5000"/>
                            </p:stCondLst>
                            <p:childTnLst>
                              <p:par>
                                <p:cTn id="53" presetID="16" presetClass="entr" presetSubtype="21"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barn(inVertical)">
                                      <p:cBhvr>
                                        <p:cTn id="55" dur="500"/>
                                        <p:tgtEl>
                                          <p:spTgt spid="4"/>
                                        </p:tgtEl>
                                      </p:cBhvr>
                                    </p:animEffect>
                                  </p:childTnLst>
                                </p:cTn>
                              </p:par>
                            </p:childTnLst>
                          </p:cTn>
                        </p:par>
                        <p:par>
                          <p:cTn id="56" fill="hold">
                            <p:stCondLst>
                              <p:cond delay="5500"/>
                            </p:stCondLst>
                            <p:childTnLst>
                              <p:par>
                                <p:cTn id="57" presetID="1"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7">
                                            <p:txEl>
                                              <p:pRg st="0" end="0"/>
                                            </p:txEl>
                                          </p:spTgt>
                                        </p:tgtEl>
                                        <p:attrNameLst>
                                          <p:attrName>style.visibility</p:attrName>
                                        </p:attrNameLst>
                                      </p:cBhvr>
                                      <p:to>
                                        <p:strVal val="visible"/>
                                      </p:to>
                                    </p:set>
                                    <p:anim calcmode="lin" valueType="num">
                                      <p:cBhvr additive="base">
                                        <p:cTn id="6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7">
                                            <p:txEl>
                                              <p:pRg st="1" end="1"/>
                                            </p:txEl>
                                          </p:spTgt>
                                        </p:tgtEl>
                                        <p:attrNameLst>
                                          <p:attrName>style.visibility</p:attrName>
                                        </p:attrNameLst>
                                      </p:cBhvr>
                                      <p:to>
                                        <p:strVal val="visible"/>
                                      </p:to>
                                    </p:set>
                                    <p:anim calcmode="lin" valueType="num">
                                      <p:cBhvr additive="base">
                                        <p:cTn id="6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7">
                                            <p:txEl>
                                              <p:pRg st="2" end="2"/>
                                            </p:txEl>
                                          </p:spTgt>
                                        </p:tgtEl>
                                        <p:attrNameLst>
                                          <p:attrName>style.visibility</p:attrName>
                                        </p:attrNameLst>
                                      </p:cBhvr>
                                      <p:to>
                                        <p:strVal val="visible"/>
                                      </p:to>
                                    </p:set>
                                    <p:anim calcmode="lin" valueType="num">
                                      <p:cBhvr additive="base">
                                        <p:cTn id="7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7">
                                            <p:txEl>
                                              <p:pRg st="3" end="3"/>
                                            </p:txEl>
                                          </p:spTgt>
                                        </p:tgtEl>
                                        <p:attrNameLst>
                                          <p:attrName>style.visibility</p:attrName>
                                        </p:attrNameLst>
                                      </p:cBhvr>
                                      <p:to>
                                        <p:strVal val="visible"/>
                                      </p:to>
                                    </p:set>
                                    <p:anim calcmode="lin" valueType="num">
                                      <p:cBhvr additive="base">
                                        <p:cTn id="7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7">
                                            <p:txEl>
                                              <p:pRg st="4" end="4"/>
                                            </p:txEl>
                                          </p:spTgt>
                                        </p:tgtEl>
                                        <p:attrNameLst>
                                          <p:attrName>style.visibility</p:attrName>
                                        </p:attrNameLst>
                                      </p:cBhvr>
                                      <p:to>
                                        <p:strVal val="visible"/>
                                      </p:to>
                                    </p:set>
                                    <p:anim calcmode="lin" valueType="num">
                                      <p:cBhvr additive="base">
                                        <p:cTn id="82"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build="p"/>
      <p:bldP spid="7" grpId="0" build="p"/>
      <p:bldP spid="10" grpId="0" animBg="1"/>
      <p:bldP spid="14" grpId="0" animBg="1"/>
      <p:bldP spid="20" grpId="0" animBg="1"/>
      <p:bldP spid="2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矩形 7"/>
          <p:cNvSpPr/>
          <p:nvPr/>
        </p:nvSpPr>
        <p:spPr>
          <a:xfrm>
            <a:off x="0" y="3398967"/>
            <a:ext cx="9144000" cy="1744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7"/>
          <p:cNvSpPr>
            <a:spLocks noChangeArrowheads="1"/>
          </p:cNvSpPr>
          <p:nvPr/>
        </p:nvSpPr>
        <p:spPr bwMode="auto">
          <a:xfrm>
            <a:off x="3278353" y="631594"/>
            <a:ext cx="2589108" cy="2621643"/>
          </a:xfrm>
          <a:prstGeom prst="ellipse">
            <a:avLst/>
          </a:prstGeom>
          <a:solidFill>
            <a:srgbClr val="00B0F0"/>
          </a:soli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椭圆 6"/>
          <p:cNvSpPr>
            <a:spLocks noChangeArrowheads="1"/>
          </p:cNvSpPr>
          <p:nvPr/>
        </p:nvSpPr>
        <p:spPr bwMode="auto">
          <a:xfrm>
            <a:off x="3485899" y="840235"/>
            <a:ext cx="2174014" cy="2202846"/>
          </a:xfrm>
          <a:prstGeom prst="ellipse">
            <a:avLst/>
          </a:prstGeom>
          <a:solidFill>
            <a:srgbClr val="00B0F0"/>
          </a:soli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椭圆 5"/>
          <p:cNvSpPr>
            <a:spLocks noChangeArrowheads="1"/>
          </p:cNvSpPr>
          <p:nvPr/>
        </p:nvSpPr>
        <p:spPr bwMode="auto">
          <a:xfrm>
            <a:off x="3659105" y="1015616"/>
            <a:ext cx="1827605" cy="1852084"/>
          </a:xfrm>
          <a:prstGeom prst="ellipse">
            <a:avLst/>
          </a:prstGeom>
          <a:solidFill>
            <a:srgbClr val="00B0F0"/>
          </a:soli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椭圆 4"/>
          <p:cNvSpPr>
            <a:spLocks noChangeArrowheads="1"/>
          </p:cNvSpPr>
          <p:nvPr/>
        </p:nvSpPr>
        <p:spPr bwMode="auto">
          <a:xfrm>
            <a:off x="3862172" y="1221235"/>
            <a:ext cx="1421471" cy="1440846"/>
          </a:xfrm>
          <a:prstGeom prst="ellipse">
            <a:avLst/>
          </a:prstGeom>
          <a:gradFill flip="none" rotWithShape="1">
            <a:gsLst>
              <a:gs pos="0">
                <a:schemeClr val="accent4"/>
              </a:gs>
              <a:gs pos="100000">
                <a:schemeClr val="accent4">
                  <a:lumMod val="20000"/>
                  <a:lumOff val="80000"/>
                </a:schemeClr>
              </a:gs>
            </a:gsLst>
            <a:path path="circle">
              <a:fillToRect l="100000" t="100000"/>
            </a:path>
            <a:tileRect r="-100000" b="-100000"/>
          </a:gra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椭圆 3"/>
          <p:cNvSpPr>
            <a:spLocks noChangeArrowheads="1"/>
          </p:cNvSpPr>
          <p:nvPr/>
        </p:nvSpPr>
        <p:spPr bwMode="auto">
          <a:xfrm>
            <a:off x="4065238" y="1426854"/>
            <a:ext cx="1015336" cy="1029608"/>
          </a:xfrm>
          <a:prstGeom prst="ellipse">
            <a:avLst/>
          </a:prstGeom>
          <a:solidFill>
            <a:schemeClr val="accent4">
              <a:lumMod val="60000"/>
              <a:lumOff val="40000"/>
            </a:schemeClr>
          </a:solidFill>
          <a:ln w="76200" cap="flat" cmpd="sng">
            <a:solidFill>
              <a:srgbClr val="F6F6F6"/>
            </a:solidFill>
            <a:round/>
          </a:ln>
        </p:spPr>
        <p:txBody>
          <a:bodyPr lIns="86372" tIns="43186" rIns="86372" bIns="43186" anchor="ctr"/>
          <a:lstStyle/>
          <a:p>
            <a:pPr algn="ctr"/>
            <a:r>
              <a:rPr lang="en-US" altLang="zh-CN" sz="7600" b="1" dirty="0" smtClean="0">
                <a:solidFill>
                  <a:srgbClr val="F8F8F8"/>
                </a:solidFill>
                <a:sym typeface="Arial" panose="020B0604020202020204" pitchFamily="34" charset="0"/>
              </a:rPr>
              <a:t>2</a:t>
            </a:r>
            <a:endParaRPr lang="zh-CN" altLang="en-US" sz="7600" b="1" dirty="0">
              <a:solidFill>
                <a:srgbClr val="F8F8F8"/>
              </a:solidFill>
              <a:sym typeface="Arial" panose="020B0604020202020204" pitchFamily="34" charset="0"/>
            </a:endParaRPr>
          </a:p>
        </p:txBody>
      </p:sp>
      <p:sp>
        <p:nvSpPr>
          <p:cNvPr id="30" name="TextBox 29"/>
          <p:cNvSpPr txBox="1"/>
          <p:nvPr/>
        </p:nvSpPr>
        <p:spPr>
          <a:xfrm>
            <a:off x="3782254" y="3508695"/>
            <a:ext cx="1508152" cy="487337"/>
          </a:xfrm>
          <a:prstGeom prst="rect">
            <a:avLst/>
          </a:prstGeom>
          <a:noFill/>
        </p:spPr>
        <p:txBody>
          <a:bodyPr wrap="none" lIns="86383" tIns="43192" rIns="86383" bIns="43192" rtlCol="0">
            <a:spAutoFit/>
          </a:bodyPr>
          <a:lstStyle/>
          <a:p>
            <a:r>
              <a:rPr lang="zh-CN" altLang="en-US" sz="2600" dirty="0" smtClean="0">
                <a:solidFill>
                  <a:schemeClr val="bg1"/>
                </a:solidFill>
                <a:latin typeface="思源黑体 CN Heavy" panose="020B0A00000000000000" pitchFamily="34" charset="-122"/>
                <a:ea typeface="思源黑体 CN Heavy" panose="020B0A00000000000000" pitchFamily="34" charset="-122"/>
              </a:rPr>
              <a:t>第二部分</a:t>
            </a:r>
            <a:endParaRPr lang="zh-CN" altLang="en-US" sz="2600" dirty="0">
              <a:solidFill>
                <a:schemeClr val="bg1"/>
              </a:solidFill>
              <a:latin typeface="思源黑体 CN Heavy" panose="020B0A00000000000000" pitchFamily="34" charset="-122"/>
              <a:ea typeface="思源黑体 CN Heavy" panose="020B0A00000000000000" pitchFamily="34" charset="-122"/>
            </a:endParaRPr>
          </a:p>
        </p:txBody>
      </p:sp>
      <p:sp>
        <p:nvSpPr>
          <p:cNvPr id="32" name="TextBox 31"/>
          <p:cNvSpPr txBox="1"/>
          <p:nvPr/>
        </p:nvSpPr>
        <p:spPr>
          <a:xfrm>
            <a:off x="1733075" y="3898495"/>
            <a:ext cx="5850350" cy="695471"/>
          </a:xfrm>
          <a:prstGeom prst="rect">
            <a:avLst/>
          </a:prstGeom>
          <a:noFill/>
        </p:spPr>
        <p:txBody>
          <a:bodyPr wrap="square" lIns="86383" tIns="43192" rIns="86383" bIns="43192"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点击添加文字内容点击</a:t>
            </a:r>
            <a:r>
              <a:rPr lang="zh-CN" altLang="en-US" sz="1400" dirty="0" smtClean="0">
                <a:solidFill>
                  <a:schemeClr val="bg1"/>
                </a:solidFill>
                <a:latin typeface="微软雅黑" panose="020B0503020204020204" pitchFamily="34" charset="-122"/>
                <a:ea typeface="微软雅黑" panose="020B0503020204020204" pitchFamily="34" charset="-122"/>
              </a:rPr>
              <a:t>添加点击</a:t>
            </a:r>
            <a:r>
              <a:rPr lang="zh-CN" altLang="en-US" sz="1400" dirty="0">
                <a:solidFill>
                  <a:schemeClr val="bg1"/>
                </a:solidFill>
                <a:latin typeface="微软雅黑" panose="020B0503020204020204" pitchFamily="34" charset="-122"/>
                <a:ea typeface="微软雅黑" panose="020B0503020204020204" pitchFamily="34" charset="-122"/>
              </a:rPr>
              <a:t>添加文字内容点击添加点击添加文字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3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3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300"/>
                                        <p:tgtEl>
                                          <p:spTgt spid="5"/>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300"/>
                                        <p:tgtEl>
                                          <p:spTgt spid="6"/>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300"/>
                                        <p:tgtEl>
                                          <p:spTgt spid="7"/>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000"/>
                            </p:stCondLst>
                            <p:childTnLst>
                              <p:par>
                                <p:cTn id="29" presetID="2" presetClass="entr" presetSubtype="8" fill="hold" grpId="0" nodeType="afterEffect">
                                  <p:stCondLst>
                                    <p:cond delay="0"/>
                                  </p:stCondLst>
                                  <p:iterate type="lt">
                                    <p:tmPct val="10000"/>
                                  </p:iterate>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par>
                          <p:cTn id="33" fill="hold">
                            <p:stCondLst>
                              <p:cond delay="2649"/>
                            </p:stCondLst>
                            <p:childTnLst>
                              <p:par>
                                <p:cTn id="34" presetID="22" presetClass="entr" presetSubtype="1"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up)">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ldLvl="0" animBg="1" autoUpdateAnimBg="0"/>
      <p:bldP spid="4" grpId="0" bldLvl="0" animBg="1" autoUpdateAnimBg="0"/>
      <p:bldP spid="5" grpId="0" bldLvl="0" animBg="1" autoUpdateAnimBg="0"/>
      <p:bldP spid="6" grpId="0" bldLvl="0" animBg="1" autoUpdateAnimBg="0"/>
      <p:bldP spid="7" grpId="0" bldLvl="0" animBg="1" autoUpdateAnimBg="0"/>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829828" y="1092148"/>
            <a:ext cx="2016000" cy="2016000"/>
            <a:chOff x="791728" y="1187400"/>
            <a:chExt cx="2016000" cy="2016000"/>
          </a:xfrm>
        </p:grpSpPr>
        <p:grpSp>
          <p:nvGrpSpPr>
            <p:cNvPr id="3" name="组合 2"/>
            <p:cNvGrpSpPr/>
            <p:nvPr/>
          </p:nvGrpSpPr>
          <p:grpSpPr>
            <a:xfrm>
              <a:off x="791728" y="1187400"/>
              <a:ext cx="2016000" cy="2016000"/>
              <a:chOff x="987375" y="1577925"/>
              <a:chExt cx="2016000" cy="2016000"/>
            </a:xfrm>
          </p:grpSpPr>
          <p:sp>
            <p:nvSpPr>
              <p:cNvPr id="4" name="椭圆 3"/>
              <p:cNvSpPr/>
              <p:nvPr/>
            </p:nvSpPr>
            <p:spPr>
              <a:xfrm flipH="1">
                <a:off x="987375" y="1577925"/>
                <a:ext cx="2016000" cy="2016000"/>
              </a:xfrm>
              <a:prstGeom prst="ellipse">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flipH="1">
                <a:off x="987375" y="1577925"/>
                <a:ext cx="2016000" cy="2016000"/>
              </a:xfrm>
              <a:prstGeom prst="blockArc">
                <a:avLst>
                  <a:gd name="adj1" fmla="val 21562826"/>
                  <a:gd name="adj2" fmla="val 16193527"/>
                  <a:gd name="adj3" fmla="val 1672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sp>
          <p:nvSpPr>
            <p:cNvPr id="6" name="同心圆 5"/>
            <p:cNvSpPr/>
            <p:nvPr/>
          </p:nvSpPr>
          <p:spPr>
            <a:xfrm>
              <a:off x="899728" y="1295400"/>
              <a:ext cx="1800000" cy="1800000"/>
            </a:xfrm>
            <a:prstGeom prst="donut">
              <a:avLst>
                <a:gd name="adj" fmla="val 580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 name="文本框 6"/>
            <p:cNvSpPr txBox="1"/>
            <p:nvPr/>
          </p:nvSpPr>
          <p:spPr>
            <a:xfrm>
              <a:off x="1263362" y="1810679"/>
              <a:ext cx="1072731" cy="769441"/>
            </a:xfrm>
            <a:prstGeom prst="rect">
              <a:avLst/>
            </a:prstGeom>
            <a:noFill/>
          </p:spPr>
          <p:txBody>
            <a:bodyPr wrap="none" rtlCol="0">
              <a:spAutoFit/>
            </a:bodyPr>
            <a:lstStyle/>
            <a:p>
              <a:pPr algn="ctr"/>
              <a:r>
                <a:rPr lang="en-US" altLang="zh-CN" sz="4400" dirty="0" smtClean="0">
                  <a:latin typeface="+mn-ea"/>
                </a:rPr>
                <a:t>75</a:t>
              </a:r>
              <a:r>
                <a:rPr lang="en-US" altLang="zh-CN" sz="2000" dirty="0" smtClean="0">
                  <a:latin typeface="+mn-ea"/>
                </a:rPr>
                <a:t>%</a:t>
              </a:r>
              <a:endParaRPr lang="zh-CN" altLang="en-US" sz="2000" dirty="0">
                <a:latin typeface="+mn-ea"/>
              </a:endParaRPr>
            </a:p>
          </p:txBody>
        </p:sp>
      </p:grpSp>
      <p:grpSp>
        <p:nvGrpSpPr>
          <p:cNvPr id="19" name="组合 18"/>
          <p:cNvGrpSpPr/>
          <p:nvPr/>
        </p:nvGrpSpPr>
        <p:grpSpPr>
          <a:xfrm>
            <a:off x="3558741" y="1092148"/>
            <a:ext cx="2016000" cy="2016000"/>
            <a:chOff x="791728" y="1187400"/>
            <a:chExt cx="2016000" cy="2016000"/>
          </a:xfrm>
        </p:grpSpPr>
        <p:grpSp>
          <p:nvGrpSpPr>
            <p:cNvPr id="20" name="组合 19"/>
            <p:cNvGrpSpPr/>
            <p:nvPr/>
          </p:nvGrpSpPr>
          <p:grpSpPr>
            <a:xfrm>
              <a:off x="791728" y="1187400"/>
              <a:ext cx="2016000" cy="2016000"/>
              <a:chOff x="987375" y="1577925"/>
              <a:chExt cx="2016000" cy="2016000"/>
            </a:xfrm>
          </p:grpSpPr>
          <p:sp>
            <p:nvSpPr>
              <p:cNvPr id="23" name="椭圆 22"/>
              <p:cNvSpPr/>
              <p:nvPr/>
            </p:nvSpPr>
            <p:spPr>
              <a:xfrm flipH="1">
                <a:off x="987375" y="1577925"/>
                <a:ext cx="2016000" cy="2016000"/>
              </a:xfrm>
              <a:prstGeom prst="ellipse">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4" name="空心弧 23"/>
              <p:cNvSpPr/>
              <p:nvPr/>
            </p:nvSpPr>
            <p:spPr>
              <a:xfrm flipH="1">
                <a:off x="987375" y="1577925"/>
                <a:ext cx="2016000" cy="2016000"/>
              </a:xfrm>
              <a:prstGeom prst="blockArc">
                <a:avLst>
                  <a:gd name="adj1" fmla="val 10931363"/>
                  <a:gd name="adj2" fmla="val 16193527"/>
                  <a:gd name="adj3" fmla="val 1672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sp>
          <p:nvSpPr>
            <p:cNvPr id="21" name="同心圆 20"/>
            <p:cNvSpPr/>
            <p:nvPr/>
          </p:nvSpPr>
          <p:spPr>
            <a:xfrm>
              <a:off x="899728" y="1295400"/>
              <a:ext cx="1800000" cy="1800000"/>
            </a:xfrm>
            <a:prstGeom prst="donut">
              <a:avLst>
                <a:gd name="adj" fmla="val 580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1263362" y="1810679"/>
              <a:ext cx="1072731" cy="769441"/>
            </a:xfrm>
            <a:prstGeom prst="rect">
              <a:avLst/>
            </a:prstGeom>
            <a:noFill/>
          </p:spPr>
          <p:txBody>
            <a:bodyPr wrap="none" rtlCol="0">
              <a:spAutoFit/>
            </a:bodyPr>
            <a:lstStyle/>
            <a:p>
              <a:pPr algn="ctr"/>
              <a:r>
                <a:rPr lang="en-US" altLang="zh-CN" sz="4400" dirty="0">
                  <a:latin typeface="+mn-ea"/>
                </a:rPr>
                <a:t>2</a:t>
              </a:r>
              <a:r>
                <a:rPr lang="en-US" altLang="zh-CN" sz="4400" dirty="0" smtClean="0">
                  <a:latin typeface="+mn-ea"/>
                </a:rPr>
                <a:t>5</a:t>
              </a:r>
              <a:r>
                <a:rPr lang="en-US" altLang="zh-CN" sz="2000" dirty="0" smtClean="0">
                  <a:latin typeface="+mn-ea"/>
                </a:rPr>
                <a:t>%</a:t>
              </a:r>
              <a:endParaRPr lang="zh-CN" altLang="en-US" sz="2000" dirty="0">
                <a:latin typeface="+mn-ea"/>
              </a:endParaRPr>
            </a:p>
          </p:txBody>
        </p:sp>
      </p:grpSp>
      <p:grpSp>
        <p:nvGrpSpPr>
          <p:cNvPr id="25" name="组合 24"/>
          <p:cNvGrpSpPr/>
          <p:nvPr/>
        </p:nvGrpSpPr>
        <p:grpSpPr>
          <a:xfrm>
            <a:off x="6287653" y="1092148"/>
            <a:ext cx="2016000" cy="2016000"/>
            <a:chOff x="791728" y="1187400"/>
            <a:chExt cx="2016000" cy="2016000"/>
          </a:xfrm>
        </p:grpSpPr>
        <p:grpSp>
          <p:nvGrpSpPr>
            <p:cNvPr id="26" name="组合 25"/>
            <p:cNvGrpSpPr/>
            <p:nvPr/>
          </p:nvGrpSpPr>
          <p:grpSpPr>
            <a:xfrm>
              <a:off x="791728" y="1187400"/>
              <a:ext cx="2016000" cy="2016000"/>
              <a:chOff x="987375" y="1577925"/>
              <a:chExt cx="2016000" cy="2016000"/>
            </a:xfrm>
          </p:grpSpPr>
          <p:sp>
            <p:nvSpPr>
              <p:cNvPr id="29" name="椭圆 28"/>
              <p:cNvSpPr/>
              <p:nvPr/>
            </p:nvSpPr>
            <p:spPr>
              <a:xfrm flipH="1">
                <a:off x="987375" y="1577925"/>
                <a:ext cx="2016000" cy="2016000"/>
              </a:xfrm>
              <a:prstGeom prst="ellipse">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0" name="空心弧 29"/>
              <p:cNvSpPr/>
              <p:nvPr/>
            </p:nvSpPr>
            <p:spPr>
              <a:xfrm flipH="1">
                <a:off x="987375" y="1577925"/>
                <a:ext cx="2016000" cy="2016000"/>
              </a:xfrm>
              <a:prstGeom prst="blockArc">
                <a:avLst>
                  <a:gd name="adj1" fmla="val 5294727"/>
                  <a:gd name="adj2" fmla="val 16193527"/>
                  <a:gd name="adj3" fmla="val 1672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sp>
          <p:nvSpPr>
            <p:cNvPr id="27" name="同心圆 26"/>
            <p:cNvSpPr/>
            <p:nvPr/>
          </p:nvSpPr>
          <p:spPr>
            <a:xfrm>
              <a:off x="899728" y="1295400"/>
              <a:ext cx="1800000" cy="1800000"/>
            </a:xfrm>
            <a:prstGeom prst="donut">
              <a:avLst>
                <a:gd name="adj" fmla="val 580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1263362" y="1810679"/>
              <a:ext cx="1072731" cy="769441"/>
            </a:xfrm>
            <a:prstGeom prst="rect">
              <a:avLst/>
            </a:prstGeom>
            <a:noFill/>
          </p:spPr>
          <p:txBody>
            <a:bodyPr wrap="none" rtlCol="0">
              <a:spAutoFit/>
            </a:bodyPr>
            <a:lstStyle/>
            <a:p>
              <a:pPr algn="ctr"/>
              <a:r>
                <a:rPr lang="en-US" altLang="zh-CN" sz="4400" dirty="0" smtClean="0">
                  <a:latin typeface="+mn-ea"/>
                </a:rPr>
                <a:t>50</a:t>
              </a:r>
              <a:r>
                <a:rPr lang="en-US" altLang="zh-CN" sz="2000" dirty="0" smtClean="0">
                  <a:latin typeface="+mn-ea"/>
                </a:rPr>
                <a:t>%</a:t>
              </a:r>
              <a:endParaRPr lang="zh-CN" altLang="en-US" sz="2000" dirty="0">
                <a:latin typeface="+mn-ea"/>
              </a:endParaRPr>
            </a:p>
          </p:txBody>
        </p:sp>
      </p:grpSp>
      <p:grpSp>
        <p:nvGrpSpPr>
          <p:cNvPr id="31" name="组合 30"/>
          <p:cNvGrpSpPr/>
          <p:nvPr/>
        </p:nvGrpSpPr>
        <p:grpSpPr>
          <a:xfrm>
            <a:off x="903084" y="3296725"/>
            <a:ext cx="1869485" cy="1098303"/>
            <a:chOff x="3941551" y="767212"/>
            <a:chExt cx="1869485" cy="1098303"/>
          </a:xfrm>
        </p:grpSpPr>
        <p:sp>
          <p:nvSpPr>
            <p:cNvPr id="32" name="TextBox 81"/>
            <p:cNvSpPr txBox="1"/>
            <p:nvPr/>
          </p:nvSpPr>
          <p:spPr>
            <a:xfrm>
              <a:off x="3990361" y="767212"/>
              <a:ext cx="1771864" cy="276999"/>
            </a:xfrm>
            <a:prstGeom prst="rect">
              <a:avLst/>
            </a:prstGeom>
            <a:noFill/>
          </p:spPr>
          <p:txBody>
            <a:bodyPr wrap="square" rtlCol="0">
              <a:spAutoFit/>
            </a:bodyPr>
            <a:lstStyle/>
            <a:p>
              <a:pPr algn="ctr"/>
              <a:r>
                <a:rPr lang="zh-CN" altLang="en-US" sz="1200" b="1" smtClean="0">
                  <a:solidFill>
                    <a:schemeClr val="tx1">
                      <a:lumMod val="85000"/>
                      <a:lumOff val="15000"/>
                    </a:schemeClr>
                  </a:solidFill>
                  <a:latin typeface="+mn-ea"/>
                </a:rPr>
                <a:t>在此处添加小标题</a:t>
              </a:r>
              <a:endParaRPr lang="zh-CN" altLang="en-US" sz="1200" b="1" dirty="0">
                <a:solidFill>
                  <a:schemeClr val="tx1">
                    <a:lumMod val="85000"/>
                    <a:lumOff val="15000"/>
                  </a:schemeClr>
                </a:solidFill>
                <a:latin typeface="+mn-ea"/>
              </a:endParaRPr>
            </a:p>
          </p:txBody>
        </p:sp>
        <p:sp>
          <p:nvSpPr>
            <p:cNvPr id="33" name="TextBox 82"/>
            <p:cNvSpPr txBox="1"/>
            <p:nvPr/>
          </p:nvSpPr>
          <p:spPr>
            <a:xfrm>
              <a:off x="3941551" y="1046060"/>
              <a:ext cx="1869485" cy="819455"/>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pPr algn="ctr"/>
              <a:r>
                <a:rPr lang="zh-CN" altLang="en-US" sz="1050" dirty="0">
                  <a:solidFill>
                    <a:schemeClr val="tx1">
                      <a:lumMod val="65000"/>
                      <a:lumOff val="35000"/>
                    </a:schemeClr>
                  </a:solidFill>
                </a:rPr>
                <a:t>请在此添加正文并根据需要调整字体大小，建议采用</a:t>
              </a:r>
              <a:r>
                <a:rPr lang="en-US" altLang="zh-CN" sz="1050" dirty="0">
                  <a:solidFill>
                    <a:schemeClr val="tx1">
                      <a:lumMod val="65000"/>
                      <a:lumOff val="35000"/>
                    </a:schemeClr>
                  </a:solidFill>
                </a:rPr>
                <a:t>1.5</a:t>
              </a:r>
              <a:r>
                <a:rPr lang="zh-CN" altLang="en-US" sz="1050" dirty="0">
                  <a:solidFill>
                    <a:schemeClr val="tx1">
                      <a:lumMod val="65000"/>
                      <a:lumOff val="35000"/>
                    </a:schemeClr>
                  </a:solidFill>
                </a:rPr>
                <a:t>倍行距和两端对齐方式</a:t>
              </a:r>
              <a:r>
                <a:rPr lang="zh-CN" altLang="en-US" sz="1050" dirty="0" smtClean="0">
                  <a:solidFill>
                    <a:schemeClr val="tx1">
                      <a:lumMod val="65000"/>
                      <a:lumOff val="35000"/>
                    </a:schemeClr>
                  </a:solidFill>
                </a:rPr>
                <a:t>。</a:t>
              </a:r>
              <a:endParaRPr lang="zh-CN" altLang="en-US" sz="1050" dirty="0">
                <a:solidFill>
                  <a:schemeClr val="tx1">
                    <a:lumMod val="65000"/>
                    <a:lumOff val="35000"/>
                  </a:schemeClr>
                </a:solidFill>
              </a:endParaRPr>
            </a:p>
          </p:txBody>
        </p:sp>
      </p:grpSp>
      <p:grpSp>
        <p:nvGrpSpPr>
          <p:cNvPr id="34" name="组合 33"/>
          <p:cNvGrpSpPr/>
          <p:nvPr/>
        </p:nvGrpSpPr>
        <p:grpSpPr>
          <a:xfrm>
            <a:off x="3631997" y="3296725"/>
            <a:ext cx="1869485" cy="1098303"/>
            <a:chOff x="3941551" y="767212"/>
            <a:chExt cx="1869485" cy="1098303"/>
          </a:xfrm>
        </p:grpSpPr>
        <p:sp>
          <p:nvSpPr>
            <p:cNvPr id="35" name="TextBox 81"/>
            <p:cNvSpPr txBox="1"/>
            <p:nvPr/>
          </p:nvSpPr>
          <p:spPr>
            <a:xfrm>
              <a:off x="3990361" y="767212"/>
              <a:ext cx="1771864" cy="276999"/>
            </a:xfrm>
            <a:prstGeom prst="rect">
              <a:avLst/>
            </a:prstGeom>
            <a:noFill/>
          </p:spPr>
          <p:txBody>
            <a:bodyPr wrap="square" rtlCol="0">
              <a:spAutoFit/>
            </a:bodyPr>
            <a:lstStyle/>
            <a:p>
              <a:pPr algn="ctr"/>
              <a:r>
                <a:rPr lang="zh-CN" altLang="en-US" sz="1200" b="1" smtClean="0">
                  <a:solidFill>
                    <a:schemeClr val="tx1">
                      <a:lumMod val="85000"/>
                      <a:lumOff val="15000"/>
                    </a:schemeClr>
                  </a:solidFill>
                  <a:latin typeface="+mn-ea"/>
                </a:rPr>
                <a:t>在此处添加小标题</a:t>
              </a:r>
              <a:endParaRPr lang="zh-CN" altLang="en-US" sz="1200" b="1" dirty="0">
                <a:solidFill>
                  <a:schemeClr val="tx1">
                    <a:lumMod val="85000"/>
                    <a:lumOff val="15000"/>
                  </a:schemeClr>
                </a:solidFill>
                <a:latin typeface="+mn-ea"/>
              </a:endParaRPr>
            </a:p>
          </p:txBody>
        </p:sp>
        <p:sp>
          <p:nvSpPr>
            <p:cNvPr id="36" name="TextBox 82"/>
            <p:cNvSpPr txBox="1"/>
            <p:nvPr/>
          </p:nvSpPr>
          <p:spPr>
            <a:xfrm>
              <a:off x="3941551" y="1046060"/>
              <a:ext cx="1869485" cy="819455"/>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pPr algn="ctr"/>
              <a:r>
                <a:rPr lang="zh-CN" altLang="en-US" sz="1050" dirty="0">
                  <a:solidFill>
                    <a:schemeClr val="tx1">
                      <a:lumMod val="65000"/>
                      <a:lumOff val="35000"/>
                    </a:schemeClr>
                  </a:solidFill>
                </a:rPr>
                <a:t>请在此添加正文并根据需要调整字体大小，建议采用</a:t>
              </a:r>
              <a:r>
                <a:rPr lang="en-US" altLang="zh-CN" sz="1050" dirty="0">
                  <a:solidFill>
                    <a:schemeClr val="tx1">
                      <a:lumMod val="65000"/>
                      <a:lumOff val="35000"/>
                    </a:schemeClr>
                  </a:solidFill>
                </a:rPr>
                <a:t>1.5</a:t>
              </a:r>
              <a:r>
                <a:rPr lang="zh-CN" altLang="en-US" sz="1050" dirty="0">
                  <a:solidFill>
                    <a:schemeClr val="tx1">
                      <a:lumMod val="65000"/>
                      <a:lumOff val="35000"/>
                    </a:schemeClr>
                  </a:solidFill>
                </a:rPr>
                <a:t>倍行距和两端对齐方式</a:t>
              </a:r>
              <a:r>
                <a:rPr lang="zh-CN" altLang="en-US" sz="1050" dirty="0" smtClean="0">
                  <a:solidFill>
                    <a:schemeClr val="tx1">
                      <a:lumMod val="65000"/>
                      <a:lumOff val="35000"/>
                    </a:schemeClr>
                  </a:solidFill>
                </a:rPr>
                <a:t>。</a:t>
              </a:r>
              <a:endParaRPr lang="zh-CN" altLang="en-US" sz="1050" dirty="0">
                <a:solidFill>
                  <a:schemeClr val="tx1">
                    <a:lumMod val="65000"/>
                    <a:lumOff val="35000"/>
                  </a:schemeClr>
                </a:solidFill>
              </a:endParaRPr>
            </a:p>
          </p:txBody>
        </p:sp>
      </p:grpSp>
      <p:grpSp>
        <p:nvGrpSpPr>
          <p:cNvPr id="37" name="组合 36"/>
          <p:cNvGrpSpPr/>
          <p:nvPr/>
        </p:nvGrpSpPr>
        <p:grpSpPr>
          <a:xfrm>
            <a:off x="6360909" y="3296725"/>
            <a:ext cx="1869485" cy="1098303"/>
            <a:chOff x="3941551" y="767212"/>
            <a:chExt cx="1869485" cy="1098303"/>
          </a:xfrm>
        </p:grpSpPr>
        <p:sp>
          <p:nvSpPr>
            <p:cNvPr id="38" name="TextBox 81"/>
            <p:cNvSpPr txBox="1"/>
            <p:nvPr/>
          </p:nvSpPr>
          <p:spPr>
            <a:xfrm>
              <a:off x="3990361" y="767212"/>
              <a:ext cx="1771864" cy="276999"/>
            </a:xfrm>
            <a:prstGeom prst="rect">
              <a:avLst/>
            </a:prstGeom>
            <a:noFill/>
          </p:spPr>
          <p:txBody>
            <a:bodyPr wrap="square" rtlCol="0">
              <a:spAutoFit/>
            </a:bodyPr>
            <a:lstStyle/>
            <a:p>
              <a:pPr algn="ctr"/>
              <a:r>
                <a:rPr lang="zh-CN" altLang="en-US" sz="1200" b="1" smtClean="0">
                  <a:solidFill>
                    <a:schemeClr val="tx1">
                      <a:lumMod val="85000"/>
                      <a:lumOff val="15000"/>
                    </a:schemeClr>
                  </a:solidFill>
                  <a:latin typeface="+mn-ea"/>
                </a:rPr>
                <a:t>在此处添加小标题</a:t>
              </a:r>
              <a:endParaRPr lang="zh-CN" altLang="en-US" sz="1200" b="1" dirty="0">
                <a:solidFill>
                  <a:schemeClr val="tx1">
                    <a:lumMod val="85000"/>
                    <a:lumOff val="15000"/>
                  </a:schemeClr>
                </a:solidFill>
                <a:latin typeface="+mn-ea"/>
              </a:endParaRPr>
            </a:p>
          </p:txBody>
        </p:sp>
        <p:sp>
          <p:nvSpPr>
            <p:cNvPr id="39" name="TextBox 82"/>
            <p:cNvSpPr txBox="1"/>
            <p:nvPr/>
          </p:nvSpPr>
          <p:spPr>
            <a:xfrm>
              <a:off x="3941551" y="1046060"/>
              <a:ext cx="1869485" cy="819455"/>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pPr algn="ctr"/>
              <a:r>
                <a:rPr lang="zh-CN" altLang="en-US" sz="1050">
                  <a:solidFill>
                    <a:schemeClr val="tx1">
                      <a:lumMod val="65000"/>
                      <a:lumOff val="35000"/>
                    </a:schemeClr>
                  </a:solidFill>
                </a:rPr>
                <a:t>请在此添加正文并根据需要调整字体大小，建议采用</a:t>
              </a:r>
              <a:r>
                <a:rPr lang="en-US" altLang="zh-CN" sz="1050">
                  <a:solidFill>
                    <a:schemeClr val="tx1">
                      <a:lumMod val="65000"/>
                      <a:lumOff val="35000"/>
                    </a:schemeClr>
                  </a:solidFill>
                </a:rPr>
                <a:t>1.5</a:t>
              </a:r>
              <a:r>
                <a:rPr lang="zh-CN" altLang="en-US" sz="1050">
                  <a:solidFill>
                    <a:schemeClr val="tx1">
                      <a:lumMod val="65000"/>
                      <a:lumOff val="35000"/>
                    </a:schemeClr>
                  </a:solidFill>
                </a:rPr>
                <a:t>倍行距和两端对齐方式</a:t>
              </a:r>
              <a:r>
                <a:rPr lang="zh-CN" altLang="en-US" sz="1050" smtClean="0">
                  <a:solidFill>
                    <a:schemeClr val="tx1">
                      <a:lumMod val="65000"/>
                      <a:lumOff val="35000"/>
                    </a:schemeClr>
                  </a:solidFill>
                </a:rPr>
                <a:t>。</a:t>
              </a:r>
              <a:endParaRPr lang="zh-CN" altLang="en-US" sz="1050" dirty="0">
                <a:solidFill>
                  <a:schemeClr val="tx1">
                    <a:lumMod val="65000"/>
                    <a:lumOff val="35000"/>
                  </a:schemeClr>
                </a:solidFill>
              </a:endParaRPr>
            </a:p>
          </p:txBody>
        </p:sp>
      </p:grpSp>
      <p:sp>
        <p:nvSpPr>
          <p:cNvPr id="40"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853">
        <p:fade/>
      </p:transition>
    </mc:Choice>
    <mc:Fallback>
      <p:transition spd="med" advTm="48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style.rotation</p:attrName>
                                        </p:attrNameLst>
                                      </p:cBhvr>
                                      <p:tavLst>
                                        <p:tav tm="0">
                                          <p:val>
                                            <p:fltVal val="720"/>
                                          </p:val>
                                        </p:tav>
                                        <p:tav tm="100000">
                                          <p:val>
                                            <p:fltVal val="0"/>
                                          </p:val>
                                        </p:tav>
                                      </p:tavLst>
                                    </p:anim>
                                    <p:anim calcmode="lin" valueType="num">
                                      <p:cBhvr>
                                        <p:cTn id="9" dur="500" fill="hold"/>
                                        <p:tgtEl>
                                          <p:spTgt spid="18"/>
                                        </p:tgtEl>
                                        <p:attrNameLst>
                                          <p:attrName>ppt_h</p:attrName>
                                        </p:attrNameLst>
                                      </p:cBhvr>
                                      <p:tavLst>
                                        <p:tav tm="0">
                                          <p:val>
                                            <p:fltVal val="0"/>
                                          </p:val>
                                        </p:tav>
                                        <p:tav tm="100000">
                                          <p:val>
                                            <p:strVal val="#ppt_h"/>
                                          </p:val>
                                        </p:tav>
                                      </p:tavLst>
                                    </p:anim>
                                    <p:anim calcmode="lin" valueType="num">
                                      <p:cBhvr>
                                        <p:cTn id="10" dur="500" fill="hold"/>
                                        <p:tgtEl>
                                          <p:spTgt spid="18"/>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4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anim calcmode="lin" valueType="num">
                                      <p:cBhvr>
                                        <p:cTn id="15" dur="500" fill="hold"/>
                                        <p:tgtEl>
                                          <p:spTgt spid="31"/>
                                        </p:tgtEl>
                                        <p:attrNameLst>
                                          <p:attrName>ppt_x</p:attrName>
                                        </p:attrNameLst>
                                      </p:cBhvr>
                                      <p:tavLst>
                                        <p:tav tm="0">
                                          <p:val>
                                            <p:strVal val="#ppt_x"/>
                                          </p:val>
                                        </p:tav>
                                        <p:tav tm="100000">
                                          <p:val>
                                            <p:strVal val="#ppt_x"/>
                                          </p:val>
                                        </p:tav>
                                      </p:tavLst>
                                    </p:anim>
                                    <p:anim calcmode="lin" valueType="num">
                                      <p:cBhvr>
                                        <p:cTn id="16" dur="500" fill="hold"/>
                                        <p:tgtEl>
                                          <p:spTgt spid="31"/>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35"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anim calcmode="lin" valueType="num">
                                      <p:cBhvr>
                                        <p:cTn id="21" dur="500" fill="hold"/>
                                        <p:tgtEl>
                                          <p:spTgt spid="19"/>
                                        </p:tgtEl>
                                        <p:attrNameLst>
                                          <p:attrName>style.rotation</p:attrName>
                                        </p:attrNameLst>
                                      </p:cBhvr>
                                      <p:tavLst>
                                        <p:tav tm="0">
                                          <p:val>
                                            <p:fltVal val="720"/>
                                          </p:val>
                                        </p:tav>
                                        <p:tav tm="100000">
                                          <p:val>
                                            <p:fltVal val="0"/>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 calcmode="lin" valueType="num">
                                      <p:cBhvr>
                                        <p:cTn id="23" dur="500" fill="hold"/>
                                        <p:tgtEl>
                                          <p:spTgt spid="19"/>
                                        </p:tgtEl>
                                        <p:attrNameLst>
                                          <p:attrName>ppt_w</p:attrName>
                                        </p:attrNameLst>
                                      </p:cBhvr>
                                      <p:tavLst>
                                        <p:tav tm="0">
                                          <p:val>
                                            <p:fltVal val="0"/>
                                          </p:val>
                                        </p:tav>
                                        <p:tav tm="100000">
                                          <p:val>
                                            <p:strVal val="#ppt_w"/>
                                          </p:val>
                                        </p:tav>
                                      </p:tavLst>
                                    </p:anim>
                                  </p:childTnLst>
                                </p:cTn>
                              </p:par>
                            </p:childTnLst>
                          </p:cTn>
                        </p:par>
                        <p:par>
                          <p:cTn id="24" fill="hold">
                            <p:stCondLst>
                              <p:cond delay="1500"/>
                            </p:stCondLst>
                            <p:childTnLst>
                              <p:par>
                                <p:cTn id="25" presetID="47"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anim calcmode="lin" valueType="num">
                                      <p:cBhvr>
                                        <p:cTn id="28" dur="500" fill="hold"/>
                                        <p:tgtEl>
                                          <p:spTgt spid="34"/>
                                        </p:tgtEl>
                                        <p:attrNameLst>
                                          <p:attrName>ppt_x</p:attrName>
                                        </p:attrNameLst>
                                      </p:cBhvr>
                                      <p:tavLst>
                                        <p:tav tm="0">
                                          <p:val>
                                            <p:strVal val="#ppt_x"/>
                                          </p:val>
                                        </p:tav>
                                        <p:tav tm="100000">
                                          <p:val>
                                            <p:strVal val="#ppt_x"/>
                                          </p:val>
                                        </p:tav>
                                      </p:tavLst>
                                    </p:anim>
                                    <p:anim calcmode="lin" valueType="num">
                                      <p:cBhvr>
                                        <p:cTn id="29" dur="5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35"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anim calcmode="lin" valueType="num">
                                      <p:cBhvr>
                                        <p:cTn id="34" dur="500" fill="hold"/>
                                        <p:tgtEl>
                                          <p:spTgt spid="25"/>
                                        </p:tgtEl>
                                        <p:attrNameLst>
                                          <p:attrName>style.rotation</p:attrName>
                                        </p:attrNameLst>
                                      </p:cBhvr>
                                      <p:tavLst>
                                        <p:tav tm="0">
                                          <p:val>
                                            <p:fltVal val="720"/>
                                          </p:val>
                                        </p:tav>
                                        <p:tav tm="100000">
                                          <p:val>
                                            <p:fltVal val="0"/>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 calcmode="lin" valueType="num">
                                      <p:cBhvr>
                                        <p:cTn id="36" dur="500" fill="hold"/>
                                        <p:tgtEl>
                                          <p:spTgt spid="25"/>
                                        </p:tgtEl>
                                        <p:attrNameLst>
                                          <p:attrName>ppt_w</p:attrName>
                                        </p:attrNameLst>
                                      </p:cBhvr>
                                      <p:tavLst>
                                        <p:tav tm="0">
                                          <p:val>
                                            <p:fltVal val="0"/>
                                          </p:val>
                                        </p:tav>
                                        <p:tav tm="100000">
                                          <p:val>
                                            <p:strVal val="#ppt_w"/>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anim calcmode="lin" valueType="num">
                                      <p:cBhvr>
                                        <p:cTn id="41" dur="500" fill="hold"/>
                                        <p:tgtEl>
                                          <p:spTgt spid="37"/>
                                        </p:tgtEl>
                                        <p:attrNameLst>
                                          <p:attrName>ppt_x</p:attrName>
                                        </p:attrNameLst>
                                      </p:cBhvr>
                                      <p:tavLst>
                                        <p:tav tm="0">
                                          <p:val>
                                            <p:strVal val="#ppt_x"/>
                                          </p:val>
                                        </p:tav>
                                        <p:tav tm="100000">
                                          <p:val>
                                            <p:strVal val="#ppt_x"/>
                                          </p:val>
                                        </p:tav>
                                      </p:tavLst>
                                    </p:anim>
                                    <p:anim calcmode="lin" valueType="num">
                                      <p:cBhvr>
                                        <p:cTn id="42"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566901" y="1395697"/>
            <a:ext cx="1466850" cy="1466850"/>
            <a:chOff x="2652626" y="1481041"/>
            <a:chExt cx="1466850" cy="1466850"/>
          </a:xfrm>
        </p:grpSpPr>
        <p:sp>
          <p:nvSpPr>
            <p:cNvPr id="4" name="空心弧 3"/>
            <p:cNvSpPr/>
            <p:nvPr/>
          </p:nvSpPr>
          <p:spPr>
            <a:xfrm rot="2700000">
              <a:off x="2652626" y="1481041"/>
              <a:ext cx="1466850" cy="1466850"/>
            </a:xfrm>
            <a:prstGeom prst="blockArc">
              <a:avLst>
                <a:gd name="adj1" fmla="val 2418124"/>
                <a:gd name="adj2" fmla="val 0"/>
                <a:gd name="adj3" fmla="val 14171"/>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5" name="椭圆 4"/>
            <p:cNvSpPr/>
            <p:nvPr/>
          </p:nvSpPr>
          <p:spPr>
            <a:xfrm rot="2700000">
              <a:off x="2938063" y="1766477"/>
              <a:ext cx="897491" cy="897491"/>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6" name="Freeform 18"/>
            <p:cNvSpPr>
              <a:spLocks noEditPoints="1"/>
            </p:cNvSpPr>
            <p:nvPr/>
          </p:nvSpPr>
          <p:spPr bwMode="black">
            <a:xfrm>
              <a:off x="3169842" y="2021097"/>
              <a:ext cx="445962" cy="335778"/>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6" tIns="34294" rIns="68586" bIns="34294" numCol="1" anchor="t" anchorCtr="0" compatLnSpc="1"/>
            <a:lstStyle/>
            <a:p>
              <a:endParaRPr lang="en-US" sz="1200" dirty="0">
                <a:latin typeface="微软雅黑" panose="020B0503020204020204" pitchFamily="34" charset="-122"/>
              </a:endParaRPr>
            </a:p>
          </p:txBody>
        </p:sp>
      </p:grpSp>
      <p:grpSp>
        <p:nvGrpSpPr>
          <p:cNvPr id="7" name="组合 6"/>
          <p:cNvGrpSpPr/>
          <p:nvPr/>
        </p:nvGrpSpPr>
        <p:grpSpPr>
          <a:xfrm>
            <a:off x="3430519" y="2310170"/>
            <a:ext cx="1466850" cy="1466850"/>
            <a:chOff x="3516244" y="2395514"/>
            <a:chExt cx="1466850" cy="1466850"/>
          </a:xfrm>
        </p:grpSpPr>
        <p:sp>
          <p:nvSpPr>
            <p:cNvPr id="8" name="空心弧 7"/>
            <p:cNvSpPr/>
            <p:nvPr/>
          </p:nvSpPr>
          <p:spPr>
            <a:xfrm rot="2700000" flipH="1" flipV="1">
              <a:off x="3516244" y="2395514"/>
              <a:ext cx="1466850" cy="1466850"/>
            </a:xfrm>
            <a:prstGeom prst="blockArc">
              <a:avLst>
                <a:gd name="adj1" fmla="val 5321815"/>
                <a:gd name="adj2" fmla="val 0"/>
                <a:gd name="adj3" fmla="val 14171"/>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9" name="椭圆 8"/>
            <p:cNvSpPr/>
            <p:nvPr/>
          </p:nvSpPr>
          <p:spPr>
            <a:xfrm rot="2700000">
              <a:off x="3802438" y="2680194"/>
              <a:ext cx="897491" cy="897491"/>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pic>
          <p:nvPicPr>
            <p:cNvPr id="10" name="Picture 2" descr="C:\Users\kelleyc\Desktop\untitled3.png"/>
            <p:cNvPicPr>
              <a:picLocks noChangeAspect="1" noChangeArrowheads="1"/>
            </p:cNvPicPr>
            <p:nvPr/>
          </p:nvPicPr>
          <p:blipFill>
            <a:blip r:embed="rId1" cstate="screen"/>
            <a:srcRect/>
            <a:stretch>
              <a:fillRect/>
            </a:stretch>
          </p:blipFill>
          <p:spPr bwMode="auto">
            <a:xfrm>
              <a:off x="4035782" y="2899952"/>
              <a:ext cx="432590" cy="4325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4265683" y="1367243"/>
            <a:ext cx="1466850" cy="1466850"/>
            <a:chOff x="4351408" y="1452587"/>
            <a:chExt cx="1466850" cy="1466850"/>
          </a:xfrm>
        </p:grpSpPr>
        <p:sp>
          <p:nvSpPr>
            <p:cNvPr id="12" name="空心弧 11"/>
            <p:cNvSpPr/>
            <p:nvPr/>
          </p:nvSpPr>
          <p:spPr>
            <a:xfrm rot="2700000">
              <a:off x="4351408" y="1452587"/>
              <a:ext cx="1466850" cy="1466850"/>
            </a:xfrm>
            <a:prstGeom prst="blockArc">
              <a:avLst>
                <a:gd name="adj1" fmla="val 5321815"/>
                <a:gd name="adj2" fmla="val 0"/>
                <a:gd name="adj3" fmla="val 14171"/>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13" name="椭圆 12"/>
            <p:cNvSpPr/>
            <p:nvPr/>
          </p:nvSpPr>
          <p:spPr>
            <a:xfrm rot="2700000">
              <a:off x="4634575" y="1737267"/>
              <a:ext cx="897491" cy="897491"/>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14" name="Freeform 217"/>
            <p:cNvSpPr>
              <a:spLocks noChangeAspect="1" noEditPoints="1"/>
            </p:cNvSpPr>
            <p:nvPr/>
          </p:nvSpPr>
          <p:spPr bwMode="auto">
            <a:xfrm>
              <a:off x="4899696" y="1991506"/>
              <a:ext cx="367247" cy="365369"/>
            </a:xfrm>
            <a:custGeom>
              <a:avLst/>
              <a:gdLst>
                <a:gd name="T0" fmla="*/ 72 w 87"/>
                <a:gd name="T1" fmla="*/ 33 h 87"/>
                <a:gd name="T2" fmla="*/ 59 w 87"/>
                <a:gd name="T3" fmla="*/ 45 h 87"/>
                <a:gd name="T4" fmla="*/ 51 w 87"/>
                <a:gd name="T5" fmla="*/ 37 h 87"/>
                <a:gd name="T6" fmla="*/ 57 w 87"/>
                <a:gd name="T7" fmla="*/ 30 h 87"/>
                <a:gd name="T8" fmla="*/ 57 w 87"/>
                <a:gd name="T9" fmla="*/ 27 h 87"/>
                <a:gd name="T10" fmla="*/ 57 w 87"/>
                <a:gd name="T11" fmla="*/ 27 h 87"/>
                <a:gd name="T12" fmla="*/ 53 w 87"/>
                <a:gd name="T13" fmla="*/ 27 h 87"/>
                <a:gd name="T14" fmla="*/ 47 w 87"/>
                <a:gd name="T15" fmla="*/ 33 h 87"/>
                <a:gd name="T16" fmla="*/ 42 w 87"/>
                <a:gd name="T17" fmla="*/ 28 h 87"/>
                <a:gd name="T18" fmla="*/ 55 w 87"/>
                <a:gd name="T19" fmla="*/ 16 h 87"/>
                <a:gd name="T20" fmla="*/ 72 w 87"/>
                <a:gd name="T21" fmla="*/ 33 h 87"/>
                <a:gd name="T22" fmla="*/ 45 w 87"/>
                <a:gd name="T23" fmla="*/ 60 h 87"/>
                <a:gd name="T24" fmla="*/ 36 w 87"/>
                <a:gd name="T25" fmla="*/ 51 h 87"/>
                <a:gd name="T26" fmla="*/ 21 w 87"/>
                <a:gd name="T27" fmla="*/ 66 h 87"/>
                <a:gd name="T28" fmla="*/ 17 w 87"/>
                <a:gd name="T29" fmla="*/ 66 h 87"/>
                <a:gd name="T30" fmla="*/ 17 w 87"/>
                <a:gd name="T31" fmla="*/ 66 h 87"/>
                <a:gd name="T32" fmla="*/ 17 w 87"/>
                <a:gd name="T33" fmla="*/ 63 h 87"/>
                <a:gd name="T34" fmla="*/ 33 w 87"/>
                <a:gd name="T35" fmla="*/ 47 h 87"/>
                <a:gd name="T36" fmla="*/ 28 w 87"/>
                <a:gd name="T37" fmla="*/ 43 h 87"/>
                <a:gd name="T38" fmla="*/ 9 w 87"/>
                <a:gd name="T39" fmla="*/ 62 h 87"/>
                <a:gd name="T40" fmla="*/ 2 w 87"/>
                <a:gd name="T41" fmla="*/ 86 h 87"/>
                <a:gd name="T42" fmla="*/ 26 w 87"/>
                <a:gd name="T43" fmla="*/ 79 h 87"/>
                <a:gd name="T44" fmla="*/ 45 w 87"/>
                <a:gd name="T45" fmla="*/ 60 h 87"/>
                <a:gd name="T46" fmla="*/ 76 w 87"/>
                <a:gd name="T47" fmla="*/ 29 h 87"/>
                <a:gd name="T48" fmla="*/ 87 w 87"/>
                <a:gd name="T49" fmla="*/ 17 h 87"/>
                <a:gd name="T50" fmla="*/ 70 w 87"/>
                <a:gd name="T51" fmla="*/ 0 h 87"/>
                <a:gd name="T52" fmla="*/ 59 w 87"/>
                <a:gd name="T53" fmla="*/ 12 h 87"/>
                <a:gd name="T54" fmla="*/ 76 w 87"/>
                <a:gd name="T55" fmla="*/ 29 h 87"/>
                <a:gd name="T56" fmla="*/ 66 w 87"/>
                <a:gd name="T57" fmla="*/ 51 h 87"/>
                <a:gd name="T58" fmla="*/ 62 w 87"/>
                <a:gd name="T59" fmla="*/ 51 h 87"/>
                <a:gd name="T60" fmla="*/ 35 w 87"/>
                <a:gd name="T61" fmla="*/ 25 h 87"/>
                <a:gd name="T62" fmla="*/ 36 w 87"/>
                <a:gd name="T63" fmla="*/ 18 h 87"/>
                <a:gd name="T64" fmla="*/ 18 w 87"/>
                <a:gd name="T65" fmla="*/ 0 h 87"/>
                <a:gd name="T66" fmla="*/ 18 w 87"/>
                <a:gd name="T67" fmla="*/ 0 h 87"/>
                <a:gd name="T68" fmla="*/ 19 w 87"/>
                <a:gd name="T69" fmla="*/ 5 h 87"/>
                <a:gd name="T70" fmla="*/ 25 w 87"/>
                <a:gd name="T71" fmla="*/ 15 h 87"/>
                <a:gd name="T72" fmla="*/ 15 w 87"/>
                <a:gd name="T73" fmla="*/ 25 h 87"/>
                <a:gd name="T74" fmla="*/ 4 w 87"/>
                <a:gd name="T75" fmla="*/ 16 h 87"/>
                <a:gd name="T76" fmla="*/ 1 w 87"/>
                <a:gd name="T77" fmla="*/ 13 h 87"/>
                <a:gd name="T78" fmla="*/ 0 w 87"/>
                <a:gd name="T79" fmla="*/ 18 h 87"/>
                <a:gd name="T80" fmla="*/ 18 w 87"/>
                <a:gd name="T81" fmla="*/ 36 h 87"/>
                <a:gd name="T82" fmla="*/ 23 w 87"/>
                <a:gd name="T83" fmla="*/ 36 h 87"/>
                <a:gd name="T84" fmla="*/ 50 w 87"/>
                <a:gd name="T85" fmla="*/ 62 h 87"/>
                <a:gd name="T86" fmla="*/ 49 w 87"/>
                <a:gd name="T87" fmla="*/ 69 h 87"/>
                <a:gd name="T88" fmla="*/ 67 w 87"/>
                <a:gd name="T89" fmla="*/ 87 h 87"/>
                <a:gd name="T90" fmla="*/ 67 w 87"/>
                <a:gd name="T91" fmla="*/ 87 h 87"/>
                <a:gd name="T92" fmla="*/ 66 w 87"/>
                <a:gd name="T93" fmla="*/ 82 h 87"/>
                <a:gd name="T94" fmla="*/ 60 w 87"/>
                <a:gd name="T95" fmla="*/ 73 h 87"/>
                <a:gd name="T96" fmla="*/ 70 w 87"/>
                <a:gd name="T97" fmla="*/ 62 h 87"/>
                <a:gd name="T98" fmla="*/ 80 w 87"/>
                <a:gd name="T99" fmla="*/ 71 h 87"/>
                <a:gd name="T100" fmla="*/ 84 w 87"/>
                <a:gd name="T101" fmla="*/ 74 h 87"/>
                <a:gd name="T102" fmla="*/ 84 w 87"/>
                <a:gd name="T103" fmla="*/ 69 h 87"/>
                <a:gd name="T104" fmla="*/ 66 w 87"/>
                <a:gd name="T105" fmla="*/ 5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87">
                  <a:moveTo>
                    <a:pt x="72" y="33"/>
                  </a:moveTo>
                  <a:cubicBezTo>
                    <a:pt x="59" y="45"/>
                    <a:pt x="59" y="45"/>
                    <a:pt x="59" y="45"/>
                  </a:cubicBezTo>
                  <a:cubicBezTo>
                    <a:pt x="51" y="37"/>
                    <a:pt x="51" y="37"/>
                    <a:pt x="51" y="37"/>
                  </a:cubicBezTo>
                  <a:cubicBezTo>
                    <a:pt x="57" y="30"/>
                    <a:pt x="57" y="30"/>
                    <a:pt x="57" y="30"/>
                  </a:cubicBezTo>
                  <a:cubicBezTo>
                    <a:pt x="58" y="29"/>
                    <a:pt x="58" y="28"/>
                    <a:pt x="57" y="27"/>
                  </a:cubicBezTo>
                  <a:cubicBezTo>
                    <a:pt x="57" y="27"/>
                    <a:pt x="57" y="27"/>
                    <a:pt x="57" y="27"/>
                  </a:cubicBezTo>
                  <a:cubicBezTo>
                    <a:pt x="56" y="26"/>
                    <a:pt x="54" y="26"/>
                    <a:pt x="53" y="27"/>
                  </a:cubicBezTo>
                  <a:cubicBezTo>
                    <a:pt x="47" y="33"/>
                    <a:pt x="47" y="33"/>
                    <a:pt x="47" y="33"/>
                  </a:cubicBezTo>
                  <a:cubicBezTo>
                    <a:pt x="42" y="28"/>
                    <a:pt x="42" y="28"/>
                    <a:pt x="42" y="28"/>
                  </a:cubicBezTo>
                  <a:cubicBezTo>
                    <a:pt x="55" y="16"/>
                    <a:pt x="55" y="16"/>
                    <a:pt x="55" y="16"/>
                  </a:cubicBezTo>
                  <a:cubicBezTo>
                    <a:pt x="72" y="33"/>
                    <a:pt x="72" y="33"/>
                    <a:pt x="72" y="33"/>
                  </a:cubicBezTo>
                  <a:close/>
                  <a:moveTo>
                    <a:pt x="45" y="60"/>
                  </a:moveTo>
                  <a:cubicBezTo>
                    <a:pt x="36" y="51"/>
                    <a:pt x="36" y="51"/>
                    <a:pt x="36" y="51"/>
                  </a:cubicBezTo>
                  <a:cubicBezTo>
                    <a:pt x="21" y="66"/>
                    <a:pt x="21" y="66"/>
                    <a:pt x="21" y="66"/>
                  </a:cubicBezTo>
                  <a:cubicBezTo>
                    <a:pt x="20" y="67"/>
                    <a:pt x="18" y="67"/>
                    <a:pt x="17" y="66"/>
                  </a:cubicBezTo>
                  <a:cubicBezTo>
                    <a:pt x="17" y="66"/>
                    <a:pt x="17" y="66"/>
                    <a:pt x="17" y="66"/>
                  </a:cubicBezTo>
                  <a:cubicBezTo>
                    <a:pt x="16" y="65"/>
                    <a:pt x="16" y="64"/>
                    <a:pt x="17" y="63"/>
                  </a:cubicBezTo>
                  <a:cubicBezTo>
                    <a:pt x="33" y="47"/>
                    <a:pt x="33" y="47"/>
                    <a:pt x="33" y="47"/>
                  </a:cubicBezTo>
                  <a:cubicBezTo>
                    <a:pt x="28" y="43"/>
                    <a:pt x="28" y="43"/>
                    <a:pt x="28" y="43"/>
                  </a:cubicBezTo>
                  <a:cubicBezTo>
                    <a:pt x="9" y="62"/>
                    <a:pt x="9" y="62"/>
                    <a:pt x="9" y="62"/>
                  </a:cubicBezTo>
                  <a:cubicBezTo>
                    <a:pt x="2" y="86"/>
                    <a:pt x="2" y="86"/>
                    <a:pt x="2" y="86"/>
                  </a:cubicBezTo>
                  <a:cubicBezTo>
                    <a:pt x="26" y="79"/>
                    <a:pt x="26" y="79"/>
                    <a:pt x="26" y="79"/>
                  </a:cubicBezTo>
                  <a:lnTo>
                    <a:pt x="45" y="60"/>
                  </a:lnTo>
                  <a:close/>
                  <a:moveTo>
                    <a:pt x="76" y="29"/>
                  </a:moveTo>
                  <a:cubicBezTo>
                    <a:pt x="87" y="17"/>
                    <a:pt x="87" y="17"/>
                    <a:pt x="87" y="17"/>
                  </a:cubicBezTo>
                  <a:cubicBezTo>
                    <a:pt x="70" y="0"/>
                    <a:pt x="70" y="0"/>
                    <a:pt x="70" y="0"/>
                  </a:cubicBezTo>
                  <a:cubicBezTo>
                    <a:pt x="59" y="12"/>
                    <a:pt x="59" y="12"/>
                    <a:pt x="59" y="12"/>
                  </a:cubicBezTo>
                  <a:lnTo>
                    <a:pt x="76" y="29"/>
                  </a:lnTo>
                  <a:close/>
                  <a:moveTo>
                    <a:pt x="66" y="51"/>
                  </a:moveTo>
                  <a:cubicBezTo>
                    <a:pt x="65" y="51"/>
                    <a:pt x="64" y="51"/>
                    <a:pt x="62" y="51"/>
                  </a:cubicBezTo>
                  <a:cubicBezTo>
                    <a:pt x="35" y="25"/>
                    <a:pt x="35" y="25"/>
                    <a:pt x="35" y="25"/>
                  </a:cubicBezTo>
                  <a:cubicBezTo>
                    <a:pt x="36" y="23"/>
                    <a:pt x="36" y="21"/>
                    <a:pt x="36" y="18"/>
                  </a:cubicBezTo>
                  <a:cubicBezTo>
                    <a:pt x="36" y="8"/>
                    <a:pt x="28" y="0"/>
                    <a:pt x="18" y="0"/>
                  </a:cubicBezTo>
                  <a:cubicBezTo>
                    <a:pt x="18" y="0"/>
                    <a:pt x="18" y="0"/>
                    <a:pt x="18" y="0"/>
                  </a:cubicBezTo>
                  <a:cubicBezTo>
                    <a:pt x="19" y="5"/>
                    <a:pt x="19" y="5"/>
                    <a:pt x="19" y="5"/>
                  </a:cubicBezTo>
                  <a:cubicBezTo>
                    <a:pt x="23" y="7"/>
                    <a:pt x="25" y="11"/>
                    <a:pt x="25" y="15"/>
                  </a:cubicBezTo>
                  <a:cubicBezTo>
                    <a:pt x="25" y="20"/>
                    <a:pt x="21" y="25"/>
                    <a:pt x="15" y="25"/>
                  </a:cubicBezTo>
                  <a:cubicBezTo>
                    <a:pt x="10" y="25"/>
                    <a:pt x="5" y="21"/>
                    <a:pt x="4" y="16"/>
                  </a:cubicBezTo>
                  <a:cubicBezTo>
                    <a:pt x="1" y="13"/>
                    <a:pt x="1" y="13"/>
                    <a:pt x="1" y="13"/>
                  </a:cubicBezTo>
                  <a:cubicBezTo>
                    <a:pt x="1" y="15"/>
                    <a:pt x="0" y="17"/>
                    <a:pt x="0" y="18"/>
                  </a:cubicBezTo>
                  <a:cubicBezTo>
                    <a:pt x="0" y="28"/>
                    <a:pt x="9" y="36"/>
                    <a:pt x="18" y="36"/>
                  </a:cubicBezTo>
                  <a:cubicBezTo>
                    <a:pt x="20" y="36"/>
                    <a:pt x="22" y="36"/>
                    <a:pt x="23" y="36"/>
                  </a:cubicBezTo>
                  <a:cubicBezTo>
                    <a:pt x="50" y="62"/>
                    <a:pt x="50" y="62"/>
                    <a:pt x="50" y="62"/>
                  </a:cubicBezTo>
                  <a:cubicBezTo>
                    <a:pt x="49" y="64"/>
                    <a:pt x="49" y="67"/>
                    <a:pt x="49" y="69"/>
                  </a:cubicBezTo>
                  <a:cubicBezTo>
                    <a:pt x="49" y="79"/>
                    <a:pt x="57" y="87"/>
                    <a:pt x="67" y="87"/>
                  </a:cubicBezTo>
                  <a:cubicBezTo>
                    <a:pt x="67" y="87"/>
                    <a:pt x="67" y="87"/>
                    <a:pt x="67" y="87"/>
                  </a:cubicBezTo>
                  <a:cubicBezTo>
                    <a:pt x="66" y="82"/>
                    <a:pt x="66" y="82"/>
                    <a:pt x="66" y="82"/>
                  </a:cubicBezTo>
                  <a:cubicBezTo>
                    <a:pt x="62" y="80"/>
                    <a:pt x="60" y="77"/>
                    <a:pt x="60" y="73"/>
                  </a:cubicBezTo>
                  <a:cubicBezTo>
                    <a:pt x="60" y="67"/>
                    <a:pt x="64" y="62"/>
                    <a:pt x="70" y="62"/>
                  </a:cubicBezTo>
                  <a:cubicBezTo>
                    <a:pt x="75" y="62"/>
                    <a:pt x="80" y="66"/>
                    <a:pt x="80" y="71"/>
                  </a:cubicBezTo>
                  <a:cubicBezTo>
                    <a:pt x="84" y="74"/>
                    <a:pt x="84" y="74"/>
                    <a:pt x="84" y="74"/>
                  </a:cubicBezTo>
                  <a:cubicBezTo>
                    <a:pt x="84" y="73"/>
                    <a:pt x="85" y="71"/>
                    <a:pt x="84" y="69"/>
                  </a:cubicBezTo>
                  <a:cubicBezTo>
                    <a:pt x="84" y="59"/>
                    <a:pt x="76" y="51"/>
                    <a:pt x="66" y="51"/>
                  </a:cubicBezTo>
                  <a:close/>
                </a:path>
              </a:pathLst>
            </a:custGeom>
            <a:solidFill>
              <a:srgbClr val="FFFFFF"/>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grpSp>
      <p:grpSp>
        <p:nvGrpSpPr>
          <p:cNvPr id="15" name="组合 14"/>
          <p:cNvGrpSpPr/>
          <p:nvPr/>
        </p:nvGrpSpPr>
        <p:grpSpPr>
          <a:xfrm>
            <a:off x="5127788" y="2283230"/>
            <a:ext cx="1466850" cy="1466850"/>
            <a:chOff x="5213513" y="2368574"/>
            <a:chExt cx="1466850" cy="1466850"/>
          </a:xfrm>
        </p:grpSpPr>
        <p:sp>
          <p:nvSpPr>
            <p:cNvPr id="16" name="空心弧 15"/>
            <p:cNvSpPr/>
            <p:nvPr/>
          </p:nvSpPr>
          <p:spPr>
            <a:xfrm rot="2700000" flipH="1" flipV="1">
              <a:off x="5213513" y="2368574"/>
              <a:ext cx="1466850" cy="1466850"/>
            </a:xfrm>
            <a:prstGeom prst="blockArc">
              <a:avLst>
                <a:gd name="adj1" fmla="val 2383204"/>
                <a:gd name="adj2" fmla="val 0"/>
                <a:gd name="adj3" fmla="val 14171"/>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椭圆 16"/>
            <p:cNvSpPr/>
            <p:nvPr/>
          </p:nvSpPr>
          <p:spPr>
            <a:xfrm rot="2700000">
              <a:off x="5496679" y="2653254"/>
              <a:ext cx="897491" cy="897491"/>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pic>
          <p:nvPicPr>
            <p:cNvPr id="18" name="Picture 10" descr="C:\Users\Jonahs\Dropbox\Projects SCOTT\MEET Windows Azure\source\Background\tile-icon-network.png"/>
            <p:cNvPicPr>
              <a:picLocks noChangeAspect="1" noChangeArrowheads="1"/>
            </p:cNvPicPr>
            <p:nvPr/>
          </p:nvPicPr>
          <p:blipFill>
            <a:blip r:embed="rId2" cstate="screen"/>
            <a:srcRect/>
            <a:stretch>
              <a:fillRect/>
            </a:stretch>
          </p:blipFill>
          <p:spPr bwMode="auto">
            <a:xfrm>
              <a:off x="5728102" y="2873594"/>
              <a:ext cx="456929" cy="4568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组合 18"/>
          <p:cNvGrpSpPr/>
          <p:nvPr/>
        </p:nvGrpSpPr>
        <p:grpSpPr>
          <a:xfrm>
            <a:off x="5657645" y="899992"/>
            <a:ext cx="2485267" cy="1050989"/>
            <a:chOff x="5243359" y="1010093"/>
            <a:chExt cx="2485267" cy="1050989"/>
          </a:xfrm>
        </p:grpSpPr>
        <p:sp>
          <p:nvSpPr>
            <p:cNvPr id="20" name="椭圆 19"/>
            <p:cNvSpPr/>
            <p:nvPr/>
          </p:nvSpPr>
          <p:spPr bwMode="auto">
            <a:xfrm>
              <a:off x="5243359" y="1057718"/>
              <a:ext cx="180000" cy="180000"/>
            </a:xfrm>
            <a:prstGeom prst="ellipse">
              <a:avLst/>
            </a:prstGeom>
            <a:solidFill>
              <a:schemeClr val="accent5"/>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1" name="说明文字"/>
            <p:cNvGrpSpPr/>
            <p:nvPr/>
          </p:nvGrpSpPr>
          <p:grpSpPr>
            <a:xfrm>
              <a:off x="5466165" y="1010093"/>
              <a:ext cx="2262461" cy="1050989"/>
              <a:chOff x="905241" y="1379053"/>
              <a:chExt cx="2345067" cy="1089361"/>
            </a:xfrm>
          </p:grpSpPr>
          <p:sp>
            <p:nvSpPr>
              <p:cNvPr id="22" name="TextBox 35"/>
              <p:cNvSpPr txBox="1"/>
              <p:nvPr/>
            </p:nvSpPr>
            <p:spPr>
              <a:xfrm>
                <a:off x="909042" y="1379053"/>
                <a:ext cx="2080447"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23" name="TextBox 36"/>
              <p:cNvSpPr txBox="1"/>
              <p:nvPr/>
            </p:nvSpPr>
            <p:spPr>
              <a:xfrm>
                <a:off x="905241" y="1619040"/>
                <a:ext cx="2345067" cy="849374"/>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字号，建议采用两端对齐方式。</a:t>
                </a:r>
                <a:endParaRPr lang="zh-CN" altLang="en-US" sz="1050" dirty="0">
                  <a:solidFill>
                    <a:schemeClr val="tx1">
                      <a:lumMod val="65000"/>
                      <a:lumOff val="35000"/>
                    </a:schemeClr>
                  </a:solidFill>
                  <a:latin typeface="+mn-ea"/>
                </a:endParaRPr>
              </a:p>
            </p:txBody>
          </p:sp>
        </p:grpSp>
      </p:grpSp>
      <p:grpSp>
        <p:nvGrpSpPr>
          <p:cNvPr id="29" name="组合 28"/>
          <p:cNvGrpSpPr/>
          <p:nvPr/>
        </p:nvGrpSpPr>
        <p:grpSpPr>
          <a:xfrm>
            <a:off x="6716313" y="2518100"/>
            <a:ext cx="2037593" cy="1050989"/>
            <a:chOff x="5243359" y="1010093"/>
            <a:chExt cx="2037593" cy="1050989"/>
          </a:xfrm>
        </p:grpSpPr>
        <p:sp>
          <p:nvSpPr>
            <p:cNvPr id="30" name="椭圆 29"/>
            <p:cNvSpPr/>
            <p:nvPr/>
          </p:nvSpPr>
          <p:spPr bwMode="auto">
            <a:xfrm>
              <a:off x="5243359" y="1057718"/>
              <a:ext cx="180000" cy="180000"/>
            </a:xfrm>
            <a:prstGeom prst="ellipse">
              <a:avLst/>
            </a:prstGeom>
            <a:solidFill>
              <a:schemeClr val="accent3"/>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1" name="说明文字"/>
            <p:cNvGrpSpPr/>
            <p:nvPr/>
          </p:nvGrpSpPr>
          <p:grpSpPr>
            <a:xfrm>
              <a:off x="5466165" y="1010093"/>
              <a:ext cx="1814787" cy="1050989"/>
              <a:chOff x="905241" y="1379053"/>
              <a:chExt cx="1881048" cy="1089361"/>
            </a:xfrm>
          </p:grpSpPr>
          <p:sp>
            <p:nvSpPr>
              <p:cNvPr id="32" name="TextBox 35"/>
              <p:cNvSpPr txBox="1"/>
              <p:nvPr/>
            </p:nvSpPr>
            <p:spPr>
              <a:xfrm>
                <a:off x="909042" y="1379053"/>
                <a:ext cx="1877247"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3" name="TextBox 36"/>
              <p:cNvSpPr txBox="1"/>
              <p:nvPr/>
            </p:nvSpPr>
            <p:spPr>
              <a:xfrm>
                <a:off x="905241" y="1619040"/>
                <a:ext cx="1881048"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34" name="组合 33"/>
          <p:cNvGrpSpPr/>
          <p:nvPr/>
        </p:nvGrpSpPr>
        <p:grpSpPr>
          <a:xfrm>
            <a:off x="419549" y="1563351"/>
            <a:ext cx="2014594" cy="1050989"/>
            <a:chOff x="5466165" y="1010093"/>
            <a:chExt cx="2014594" cy="1050989"/>
          </a:xfrm>
        </p:grpSpPr>
        <p:sp>
          <p:nvSpPr>
            <p:cNvPr id="35" name="椭圆 34"/>
            <p:cNvSpPr/>
            <p:nvPr/>
          </p:nvSpPr>
          <p:spPr bwMode="auto">
            <a:xfrm>
              <a:off x="7300759"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6" name="说明文字"/>
            <p:cNvGrpSpPr/>
            <p:nvPr/>
          </p:nvGrpSpPr>
          <p:grpSpPr>
            <a:xfrm>
              <a:off x="5466165" y="1010093"/>
              <a:ext cx="1814787" cy="1050989"/>
              <a:chOff x="905241" y="1379053"/>
              <a:chExt cx="1881048" cy="1089361"/>
            </a:xfrm>
          </p:grpSpPr>
          <p:sp>
            <p:nvSpPr>
              <p:cNvPr id="37" name="TextBox 35"/>
              <p:cNvSpPr txBox="1"/>
              <p:nvPr/>
            </p:nvSpPr>
            <p:spPr>
              <a:xfrm>
                <a:off x="909042" y="1379053"/>
                <a:ext cx="1877247"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8" name="TextBox 36"/>
              <p:cNvSpPr txBox="1"/>
              <p:nvPr/>
            </p:nvSpPr>
            <p:spPr>
              <a:xfrm>
                <a:off x="905241" y="1619040"/>
                <a:ext cx="1881048" cy="849374"/>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字号，建议采用两端对齐方式。</a:t>
                </a:r>
                <a:endParaRPr lang="zh-CN" altLang="en-US" sz="1050" dirty="0">
                  <a:solidFill>
                    <a:schemeClr val="tx1">
                      <a:lumMod val="65000"/>
                      <a:lumOff val="35000"/>
                    </a:schemeClr>
                  </a:solidFill>
                  <a:latin typeface="+mn-ea"/>
                </a:endParaRPr>
              </a:p>
            </p:txBody>
          </p:sp>
        </p:grpSp>
      </p:grpSp>
      <p:grpSp>
        <p:nvGrpSpPr>
          <p:cNvPr id="39" name="组合 38"/>
          <p:cNvGrpSpPr/>
          <p:nvPr/>
        </p:nvGrpSpPr>
        <p:grpSpPr>
          <a:xfrm>
            <a:off x="819151" y="3214458"/>
            <a:ext cx="2422482" cy="1050989"/>
            <a:chOff x="5058277" y="1010093"/>
            <a:chExt cx="2422482" cy="1050989"/>
          </a:xfrm>
        </p:grpSpPr>
        <p:sp>
          <p:nvSpPr>
            <p:cNvPr id="40" name="椭圆 39"/>
            <p:cNvSpPr/>
            <p:nvPr/>
          </p:nvSpPr>
          <p:spPr bwMode="auto">
            <a:xfrm>
              <a:off x="7300759" y="1057718"/>
              <a:ext cx="180000" cy="180000"/>
            </a:xfrm>
            <a:prstGeom prst="ellipse">
              <a:avLst/>
            </a:prstGeom>
            <a:solidFill>
              <a:schemeClr val="accent4"/>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41" name="说明文字"/>
            <p:cNvGrpSpPr/>
            <p:nvPr/>
          </p:nvGrpSpPr>
          <p:grpSpPr>
            <a:xfrm>
              <a:off x="5058277" y="1010093"/>
              <a:ext cx="2222676" cy="1050989"/>
              <a:chOff x="482460" y="1379053"/>
              <a:chExt cx="2303830" cy="1089361"/>
            </a:xfrm>
          </p:grpSpPr>
          <p:sp>
            <p:nvSpPr>
              <p:cNvPr id="42" name="TextBox 35"/>
              <p:cNvSpPr txBox="1"/>
              <p:nvPr/>
            </p:nvSpPr>
            <p:spPr>
              <a:xfrm>
                <a:off x="909042" y="1379053"/>
                <a:ext cx="1877247"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3" name="TextBox 36"/>
              <p:cNvSpPr txBox="1"/>
              <p:nvPr/>
            </p:nvSpPr>
            <p:spPr>
              <a:xfrm>
                <a:off x="482460" y="1619040"/>
                <a:ext cx="2303830"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sp>
        <p:nvSpPr>
          <p:cNvPr id="44"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966">
        <p:fade/>
      </p:transition>
    </mc:Choice>
    <mc:Fallback>
      <p:transition spd="med" advTm="49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300" fill="hold"/>
                                        <p:tgtEl>
                                          <p:spTgt spid="34"/>
                                        </p:tgtEl>
                                        <p:attrNameLst>
                                          <p:attrName>ppt_x</p:attrName>
                                        </p:attrNameLst>
                                      </p:cBhvr>
                                      <p:tavLst>
                                        <p:tav tm="0">
                                          <p:val>
                                            <p:strVal val="0-#ppt_w/2"/>
                                          </p:val>
                                        </p:tav>
                                        <p:tav tm="100000">
                                          <p:val>
                                            <p:strVal val="#ppt_x"/>
                                          </p:val>
                                        </p:tav>
                                      </p:tavLst>
                                    </p:anim>
                                    <p:anim calcmode="lin" valueType="num">
                                      <p:cBhvr additive="base">
                                        <p:cTn id="24" dur="300" fill="hold"/>
                                        <p:tgtEl>
                                          <p:spTgt spid="34"/>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300" fill="hold"/>
                                        <p:tgtEl>
                                          <p:spTgt spid="19"/>
                                        </p:tgtEl>
                                        <p:attrNameLst>
                                          <p:attrName>ppt_x</p:attrName>
                                        </p:attrNameLst>
                                      </p:cBhvr>
                                      <p:tavLst>
                                        <p:tav tm="0">
                                          <p:val>
                                            <p:strVal val="1+#ppt_w/2"/>
                                          </p:val>
                                        </p:tav>
                                        <p:tav tm="100000">
                                          <p:val>
                                            <p:strVal val="#ppt_x"/>
                                          </p:val>
                                        </p:tav>
                                      </p:tavLst>
                                    </p:anim>
                                    <p:anim calcmode="lin" valueType="num">
                                      <p:cBhvr additive="base">
                                        <p:cTn id="29" dur="30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300" fill="hold"/>
                                        <p:tgtEl>
                                          <p:spTgt spid="39"/>
                                        </p:tgtEl>
                                        <p:attrNameLst>
                                          <p:attrName>ppt_x</p:attrName>
                                        </p:attrNameLst>
                                      </p:cBhvr>
                                      <p:tavLst>
                                        <p:tav tm="0">
                                          <p:val>
                                            <p:strVal val="0-#ppt_w/2"/>
                                          </p:val>
                                        </p:tav>
                                        <p:tav tm="100000">
                                          <p:val>
                                            <p:strVal val="#ppt_x"/>
                                          </p:val>
                                        </p:tav>
                                      </p:tavLst>
                                    </p:anim>
                                    <p:anim calcmode="lin" valueType="num">
                                      <p:cBhvr additive="base">
                                        <p:cTn id="34" dur="300" fill="hold"/>
                                        <p:tgtEl>
                                          <p:spTgt spid="39"/>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300" fill="hold"/>
                                        <p:tgtEl>
                                          <p:spTgt spid="29"/>
                                        </p:tgtEl>
                                        <p:attrNameLst>
                                          <p:attrName>ppt_x</p:attrName>
                                        </p:attrNameLst>
                                      </p:cBhvr>
                                      <p:tavLst>
                                        <p:tav tm="0">
                                          <p:val>
                                            <p:strVal val="1+#ppt_w/2"/>
                                          </p:val>
                                        </p:tav>
                                        <p:tav tm="100000">
                                          <p:val>
                                            <p:strVal val="#ppt_x"/>
                                          </p:val>
                                        </p:tav>
                                      </p:tavLst>
                                    </p:anim>
                                    <p:anim calcmode="lin" valueType="num">
                                      <p:cBhvr additive="base">
                                        <p:cTn id="39" dur="3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628452" y="1087253"/>
            <a:ext cx="3096344" cy="2065261"/>
          </a:xfrm>
          <a:prstGeom prst="rect">
            <a:avLst/>
          </a:prstGeom>
          <a:noFill/>
          <a:extLst>
            <a:ext uri="{909E8E84-426E-40DD-AFC4-6F175D3DCCD1}">
              <a14:hiddenFill xmlns:a14="http://schemas.microsoft.com/office/drawing/2010/main">
                <a:solidFill>
                  <a:srgbClr val="FFFFFF"/>
                </a:solidFill>
              </a14:hiddenFill>
            </a:ext>
          </a:extLst>
        </p:spPr>
      </p:pic>
      <p:sp>
        <p:nvSpPr>
          <p:cNvPr id="63" name="矩形 62"/>
          <p:cNvSpPr/>
          <p:nvPr/>
        </p:nvSpPr>
        <p:spPr>
          <a:xfrm>
            <a:off x="628452" y="3261676"/>
            <a:ext cx="3096344" cy="1248404"/>
          </a:xfrm>
          <a:prstGeom prst="rect">
            <a:avLst/>
          </a:prstGeom>
          <a:solidFill>
            <a:schemeClr val="accent3"/>
          </a:solid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a:t>
            </a:r>
            <a:r>
              <a:rPr lang="zh-CN" altLang="en-US" sz="1400" dirty="0" smtClean="0">
                <a:latin typeface="微软雅黑" panose="020B0503020204020204" pitchFamily="34" charset="-122"/>
                <a:ea typeface="微软雅黑" panose="020B0503020204020204" pitchFamily="34" charset="-122"/>
              </a:rPr>
              <a:t>这里</a:t>
            </a:r>
            <a:r>
              <a:rPr lang="zh-CN" altLang="en-US" sz="1400" dirty="0">
                <a:latin typeface="微软雅黑" panose="020B0503020204020204" pitchFamily="34" charset="-122"/>
                <a:ea typeface="微软雅黑" panose="020B0503020204020204" pitchFamily="34" charset="-122"/>
              </a:rPr>
              <a:t>您的内容打在这里，或通过复制您的文本后在此框中选择粘贴并</a:t>
            </a:r>
            <a:r>
              <a:rPr lang="zh-CN" altLang="en-US" sz="1400" dirty="0" smtClean="0">
                <a:latin typeface="微软雅黑" panose="020B0503020204020204" pitchFamily="34" charset="-122"/>
                <a:ea typeface="微软雅黑" panose="020B0503020204020204" pitchFamily="34" charset="-122"/>
              </a:rPr>
              <a:t>选择</a:t>
            </a:r>
            <a:endParaRPr lang="zh-CN" altLang="en-US" sz="1400" dirty="0">
              <a:latin typeface="微软雅黑" panose="020B0503020204020204" pitchFamily="34" charset="-122"/>
              <a:ea typeface="微软雅黑" panose="020B0503020204020204" pitchFamily="34" charset="-122"/>
            </a:endParaRPr>
          </a:p>
        </p:txBody>
      </p:sp>
      <p:grpSp>
        <p:nvGrpSpPr>
          <p:cNvPr id="64" name="组合 63"/>
          <p:cNvGrpSpPr/>
          <p:nvPr/>
        </p:nvGrpSpPr>
        <p:grpSpPr>
          <a:xfrm>
            <a:off x="4370829" y="1274874"/>
            <a:ext cx="3933010" cy="149652"/>
            <a:chOff x="4906190" y="1416527"/>
            <a:chExt cx="3933010" cy="166280"/>
          </a:xfrm>
          <a:solidFill>
            <a:srgbClr val="00544A"/>
          </a:solidFill>
        </p:grpSpPr>
        <p:sp>
          <p:nvSpPr>
            <p:cNvPr id="65" name="矩形 64"/>
            <p:cNvSpPr/>
            <p:nvPr/>
          </p:nvSpPr>
          <p:spPr>
            <a:xfrm>
              <a:off x="4906190" y="1416527"/>
              <a:ext cx="166280" cy="166280"/>
            </a:xfrm>
            <a:prstGeom prst="rect">
              <a:avLst/>
            </a:prstGeom>
            <a:solidFill>
              <a:schemeClr val="accent3"/>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66" name="直接连接符 65"/>
            <p:cNvCxnSpPr>
              <a:stCxn id="65" idx="3"/>
            </p:cNvCxnSpPr>
            <p:nvPr/>
          </p:nvCxnSpPr>
          <p:spPr>
            <a:xfrm>
              <a:off x="5072470" y="1499667"/>
              <a:ext cx="3766730" cy="0"/>
            </a:xfrm>
            <a:prstGeom prst="line">
              <a:avLst/>
            </a:prstGeom>
            <a:grp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67" name="组合 66"/>
          <p:cNvGrpSpPr/>
          <p:nvPr/>
        </p:nvGrpSpPr>
        <p:grpSpPr>
          <a:xfrm>
            <a:off x="4370829" y="2420669"/>
            <a:ext cx="3933010" cy="149652"/>
            <a:chOff x="4906190" y="2727732"/>
            <a:chExt cx="3933010" cy="166280"/>
          </a:xfrm>
          <a:solidFill>
            <a:srgbClr val="00544A"/>
          </a:solidFill>
        </p:grpSpPr>
        <p:sp>
          <p:nvSpPr>
            <p:cNvPr id="68" name="矩形 67"/>
            <p:cNvSpPr/>
            <p:nvPr/>
          </p:nvSpPr>
          <p:spPr>
            <a:xfrm>
              <a:off x="4906190" y="2727732"/>
              <a:ext cx="166280" cy="166280"/>
            </a:xfrm>
            <a:prstGeom prst="rect">
              <a:avLst/>
            </a:prstGeom>
            <a:solidFill>
              <a:schemeClr val="accent3"/>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69" name="直接连接符 68"/>
            <p:cNvCxnSpPr>
              <a:stCxn id="68" idx="3"/>
            </p:cNvCxnSpPr>
            <p:nvPr/>
          </p:nvCxnSpPr>
          <p:spPr>
            <a:xfrm>
              <a:off x="5072470" y="2810872"/>
              <a:ext cx="3766730" cy="0"/>
            </a:xfrm>
            <a:prstGeom prst="line">
              <a:avLst/>
            </a:prstGeom>
            <a:grp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70" name="组合 69"/>
          <p:cNvGrpSpPr/>
          <p:nvPr/>
        </p:nvGrpSpPr>
        <p:grpSpPr>
          <a:xfrm>
            <a:off x="4370829" y="3449369"/>
            <a:ext cx="3933010" cy="149652"/>
            <a:chOff x="4906190" y="3870732"/>
            <a:chExt cx="3933010" cy="166280"/>
          </a:xfrm>
          <a:solidFill>
            <a:srgbClr val="00544A"/>
          </a:solidFill>
        </p:grpSpPr>
        <p:sp>
          <p:nvSpPr>
            <p:cNvPr id="71" name="矩形 70"/>
            <p:cNvSpPr/>
            <p:nvPr/>
          </p:nvSpPr>
          <p:spPr>
            <a:xfrm>
              <a:off x="4906190" y="3870732"/>
              <a:ext cx="166280" cy="166280"/>
            </a:xfrm>
            <a:prstGeom prst="rect">
              <a:avLst/>
            </a:prstGeom>
            <a:solidFill>
              <a:schemeClr val="accent3"/>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72" name="直接连接符 71"/>
            <p:cNvCxnSpPr/>
            <p:nvPr/>
          </p:nvCxnSpPr>
          <p:spPr>
            <a:xfrm>
              <a:off x="5072470" y="3941172"/>
              <a:ext cx="3766730" cy="0"/>
            </a:xfrm>
            <a:prstGeom prst="line">
              <a:avLst/>
            </a:prstGeom>
            <a:grp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73" name="TextBox 72"/>
          <p:cNvSpPr txBox="1"/>
          <p:nvPr/>
        </p:nvSpPr>
        <p:spPr>
          <a:xfrm>
            <a:off x="4370830" y="1462314"/>
            <a:ext cx="3933010" cy="652486"/>
          </a:xfrm>
          <a:prstGeom prst="rect">
            <a:avLst/>
          </a:prstGeom>
          <a:noFill/>
        </p:spPr>
        <p:txBody>
          <a:bodyPr wrap="square"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p:txBody>
      </p:sp>
      <p:sp>
        <p:nvSpPr>
          <p:cNvPr id="74" name="TextBox 73"/>
          <p:cNvSpPr txBox="1"/>
          <p:nvPr/>
        </p:nvSpPr>
        <p:spPr>
          <a:xfrm>
            <a:off x="4370830" y="2602477"/>
            <a:ext cx="3933010" cy="652486"/>
          </a:xfrm>
          <a:prstGeom prst="rect">
            <a:avLst/>
          </a:prstGeom>
          <a:noFill/>
        </p:spPr>
        <p:txBody>
          <a:bodyPr wrap="square"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p:txBody>
      </p:sp>
      <p:sp>
        <p:nvSpPr>
          <p:cNvPr id="75" name="TextBox 74"/>
          <p:cNvSpPr txBox="1"/>
          <p:nvPr/>
        </p:nvSpPr>
        <p:spPr>
          <a:xfrm>
            <a:off x="4370830" y="3664857"/>
            <a:ext cx="3933010" cy="652486"/>
          </a:xfrm>
          <a:prstGeom prst="rect">
            <a:avLst/>
          </a:prstGeom>
          <a:noFill/>
        </p:spPr>
        <p:txBody>
          <a:bodyPr wrap="square"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p:txBody>
      </p:sp>
      <p:sp>
        <p:nvSpPr>
          <p:cNvPr id="16"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p:transition spd="slow" advClick="0" advTm="5673">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left)">
                                      <p:cBhvr>
                                        <p:cTn id="15" dur="500"/>
                                        <p:tgtEl>
                                          <p:spTgt spid="6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barn(inVertical)">
                                      <p:cBhvr>
                                        <p:cTn id="19" dur="500"/>
                                        <p:tgtEl>
                                          <p:spTgt spid="7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barn(inVertical)">
                                      <p:cBhvr>
                                        <p:cTn id="27" dur="500"/>
                                        <p:tgtEl>
                                          <p:spTgt spid="7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left)">
                                      <p:cBhvr>
                                        <p:cTn id="31" dur="500"/>
                                        <p:tgtEl>
                                          <p:spTgt spid="70"/>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barn(inVertical)">
                                      <p:cBhvr>
                                        <p:cTn id="3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73" grpId="0"/>
      <p:bldP spid="74" grpId="0"/>
      <p:bldP spid="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44197" y="3869202"/>
            <a:ext cx="4680000" cy="471912"/>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lumMod val="85000"/>
                  <a:lumOff val="15000"/>
                </a:schemeClr>
              </a:solidFill>
              <a:latin typeface="+mn-ea"/>
            </a:endParaRPr>
          </a:p>
        </p:txBody>
      </p:sp>
      <p:sp>
        <p:nvSpPr>
          <p:cNvPr id="5" name="矩形 4"/>
          <p:cNvSpPr/>
          <p:nvPr/>
        </p:nvSpPr>
        <p:spPr>
          <a:xfrm>
            <a:off x="962349" y="4039688"/>
            <a:ext cx="341760" cy="253916"/>
          </a:xfrm>
          <a:prstGeom prst="rect">
            <a:avLst/>
          </a:prstGeom>
        </p:spPr>
        <p:txBody>
          <a:bodyPr wrap="none">
            <a:spAutoFit/>
          </a:bodyPr>
          <a:lstStyle/>
          <a:p>
            <a:pPr algn="ctr"/>
            <a:r>
              <a:rPr lang="en-US" altLang="zh-CN" sz="1050" dirty="0" smtClean="0">
                <a:solidFill>
                  <a:schemeClr val="tx1">
                    <a:lumMod val="85000"/>
                    <a:lumOff val="15000"/>
                  </a:schemeClr>
                </a:solidFill>
                <a:latin typeface="+mn-ea"/>
              </a:rPr>
              <a:t>01</a:t>
            </a:r>
            <a:endParaRPr lang="zh-CN" altLang="en-US" sz="1050" dirty="0">
              <a:solidFill>
                <a:schemeClr val="tx1">
                  <a:lumMod val="85000"/>
                  <a:lumOff val="15000"/>
                </a:schemeClr>
              </a:solidFill>
              <a:latin typeface="+mn-ea"/>
            </a:endParaRPr>
          </a:p>
        </p:txBody>
      </p:sp>
      <p:sp>
        <p:nvSpPr>
          <p:cNvPr id="6" name="矩形 5"/>
          <p:cNvSpPr/>
          <p:nvPr/>
        </p:nvSpPr>
        <p:spPr>
          <a:xfrm>
            <a:off x="1706290" y="4039688"/>
            <a:ext cx="341760" cy="253916"/>
          </a:xfrm>
          <a:prstGeom prst="rect">
            <a:avLst/>
          </a:prstGeom>
        </p:spPr>
        <p:txBody>
          <a:bodyPr wrap="none">
            <a:spAutoFit/>
          </a:bodyPr>
          <a:lstStyle/>
          <a:p>
            <a:pPr algn="ctr"/>
            <a:r>
              <a:rPr lang="en-US" altLang="zh-CN" sz="1050" dirty="0" smtClean="0">
                <a:solidFill>
                  <a:schemeClr val="tx1">
                    <a:lumMod val="85000"/>
                    <a:lumOff val="15000"/>
                  </a:schemeClr>
                </a:solidFill>
                <a:latin typeface="+mn-ea"/>
              </a:rPr>
              <a:t>02</a:t>
            </a:r>
            <a:endParaRPr lang="zh-CN" altLang="en-US" sz="1050" dirty="0">
              <a:solidFill>
                <a:schemeClr val="tx1">
                  <a:lumMod val="85000"/>
                  <a:lumOff val="15000"/>
                </a:schemeClr>
              </a:solidFill>
              <a:latin typeface="+mn-ea"/>
            </a:endParaRPr>
          </a:p>
        </p:txBody>
      </p:sp>
      <p:sp>
        <p:nvSpPr>
          <p:cNvPr id="7" name="矩形 6"/>
          <p:cNvSpPr/>
          <p:nvPr/>
        </p:nvSpPr>
        <p:spPr>
          <a:xfrm>
            <a:off x="2450231" y="4039688"/>
            <a:ext cx="341760" cy="253916"/>
          </a:xfrm>
          <a:prstGeom prst="rect">
            <a:avLst/>
          </a:prstGeom>
        </p:spPr>
        <p:txBody>
          <a:bodyPr wrap="none">
            <a:spAutoFit/>
          </a:bodyPr>
          <a:lstStyle/>
          <a:p>
            <a:pPr algn="ctr"/>
            <a:r>
              <a:rPr lang="en-US" altLang="zh-CN" sz="1050" dirty="0" smtClean="0">
                <a:solidFill>
                  <a:schemeClr val="tx1">
                    <a:lumMod val="85000"/>
                    <a:lumOff val="15000"/>
                  </a:schemeClr>
                </a:solidFill>
                <a:latin typeface="+mn-ea"/>
              </a:rPr>
              <a:t>03</a:t>
            </a:r>
            <a:endParaRPr lang="zh-CN" altLang="en-US" sz="1050" dirty="0">
              <a:solidFill>
                <a:schemeClr val="tx1">
                  <a:lumMod val="85000"/>
                  <a:lumOff val="15000"/>
                </a:schemeClr>
              </a:solidFill>
              <a:latin typeface="+mn-ea"/>
            </a:endParaRPr>
          </a:p>
        </p:txBody>
      </p:sp>
      <p:sp>
        <p:nvSpPr>
          <p:cNvPr id="8" name="矩形 7"/>
          <p:cNvSpPr/>
          <p:nvPr/>
        </p:nvSpPr>
        <p:spPr>
          <a:xfrm>
            <a:off x="3194172" y="4039688"/>
            <a:ext cx="341760" cy="253916"/>
          </a:xfrm>
          <a:prstGeom prst="rect">
            <a:avLst/>
          </a:prstGeom>
        </p:spPr>
        <p:txBody>
          <a:bodyPr wrap="none">
            <a:spAutoFit/>
          </a:bodyPr>
          <a:lstStyle/>
          <a:p>
            <a:pPr algn="ctr"/>
            <a:r>
              <a:rPr lang="en-US" altLang="zh-CN" sz="1050" dirty="0" smtClean="0">
                <a:solidFill>
                  <a:schemeClr val="tx1">
                    <a:lumMod val="85000"/>
                    <a:lumOff val="15000"/>
                  </a:schemeClr>
                </a:solidFill>
                <a:latin typeface="+mn-ea"/>
              </a:rPr>
              <a:t>04</a:t>
            </a:r>
            <a:endParaRPr lang="zh-CN" altLang="en-US" sz="1050" dirty="0">
              <a:solidFill>
                <a:schemeClr val="tx1">
                  <a:lumMod val="85000"/>
                  <a:lumOff val="15000"/>
                </a:schemeClr>
              </a:solidFill>
              <a:latin typeface="+mn-ea"/>
            </a:endParaRPr>
          </a:p>
        </p:txBody>
      </p:sp>
      <p:sp>
        <p:nvSpPr>
          <p:cNvPr id="9" name="矩形 8"/>
          <p:cNvSpPr/>
          <p:nvPr/>
        </p:nvSpPr>
        <p:spPr>
          <a:xfrm>
            <a:off x="3938113" y="4039688"/>
            <a:ext cx="341760" cy="253916"/>
          </a:xfrm>
          <a:prstGeom prst="rect">
            <a:avLst/>
          </a:prstGeom>
        </p:spPr>
        <p:txBody>
          <a:bodyPr wrap="none">
            <a:spAutoFit/>
          </a:bodyPr>
          <a:lstStyle/>
          <a:p>
            <a:pPr algn="ctr"/>
            <a:r>
              <a:rPr lang="en-US" altLang="zh-CN" sz="1050" dirty="0" smtClean="0">
                <a:solidFill>
                  <a:schemeClr val="tx1">
                    <a:lumMod val="85000"/>
                    <a:lumOff val="15000"/>
                  </a:schemeClr>
                </a:solidFill>
                <a:latin typeface="+mn-ea"/>
              </a:rPr>
              <a:t>05</a:t>
            </a:r>
            <a:endParaRPr lang="zh-CN" altLang="en-US" sz="1050" dirty="0">
              <a:solidFill>
                <a:schemeClr val="tx1">
                  <a:lumMod val="85000"/>
                  <a:lumOff val="15000"/>
                </a:schemeClr>
              </a:solidFill>
              <a:latin typeface="+mn-ea"/>
            </a:endParaRPr>
          </a:p>
        </p:txBody>
      </p:sp>
      <p:sp>
        <p:nvSpPr>
          <p:cNvPr id="10" name="矩形 9"/>
          <p:cNvSpPr/>
          <p:nvPr/>
        </p:nvSpPr>
        <p:spPr>
          <a:xfrm>
            <a:off x="4682054" y="4039688"/>
            <a:ext cx="341760" cy="253916"/>
          </a:xfrm>
          <a:prstGeom prst="rect">
            <a:avLst/>
          </a:prstGeom>
        </p:spPr>
        <p:txBody>
          <a:bodyPr wrap="none">
            <a:spAutoFit/>
          </a:bodyPr>
          <a:lstStyle/>
          <a:p>
            <a:pPr algn="ctr"/>
            <a:r>
              <a:rPr lang="en-US" altLang="zh-CN" sz="1050" dirty="0" smtClean="0">
                <a:solidFill>
                  <a:schemeClr val="tx1">
                    <a:lumMod val="85000"/>
                    <a:lumOff val="15000"/>
                  </a:schemeClr>
                </a:solidFill>
                <a:latin typeface="+mn-ea"/>
              </a:rPr>
              <a:t>06</a:t>
            </a:r>
            <a:endParaRPr lang="zh-CN" altLang="en-US" sz="1050" dirty="0">
              <a:solidFill>
                <a:schemeClr val="tx1">
                  <a:lumMod val="85000"/>
                  <a:lumOff val="15000"/>
                </a:schemeClr>
              </a:solidFill>
              <a:latin typeface="+mn-ea"/>
            </a:endParaRPr>
          </a:p>
        </p:txBody>
      </p:sp>
      <p:sp>
        <p:nvSpPr>
          <p:cNvPr id="11" name="矩形 10"/>
          <p:cNvSpPr/>
          <p:nvPr/>
        </p:nvSpPr>
        <p:spPr>
          <a:xfrm>
            <a:off x="982111" y="2902839"/>
            <a:ext cx="302237" cy="109971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12" name="矩形 11"/>
          <p:cNvSpPr/>
          <p:nvPr/>
        </p:nvSpPr>
        <p:spPr>
          <a:xfrm>
            <a:off x="1726052" y="2312289"/>
            <a:ext cx="302237" cy="169026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13" name="矩形 12"/>
          <p:cNvSpPr/>
          <p:nvPr/>
        </p:nvSpPr>
        <p:spPr>
          <a:xfrm>
            <a:off x="2469993" y="1493139"/>
            <a:ext cx="302237" cy="2509413"/>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14" name="矩形 13"/>
          <p:cNvSpPr/>
          <p:nvPr/>
        </p:nvSpPr>
        <p:spPr>
          <a:xfrm>
            <a:off x="3213934" y="2607564"/>
            <a:ext cx="302237" cy="139498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15" name="矩形 14"/>
          <p:cNvSpPr/>
          <p:nvPr/>
        </p:nvSpPr>
        <p:spPr>
          <a:xfrm>
            <a:off x="3957875" y="2093214"/>
            <a:ext cx="302237" cy="1909338"/>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16" name="矩形 15"/>
          <p:cNvSpPr/>
          <p:nvPr/>
        </p:nvSpPr>
        <p:spPr>
          <a:xfrm>
            <a:off x="4701814" y="2407539"/>
            <a:ext cx="302237" cy="1595013"/>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849339" y="2540693"/>
            <a:ext cx="556564" cy="307777"/>
          </a:xfrm>
          <a:prstGeom prst="rect">
            <a:avLst/>
          </a:prstGeom>
          <a:noFill/>
        </p:spPr>
        <p:txBody>
          <a:bodyPr wrap="none" rtlCol="0">
            <a:spAutoFit/>
          </a:bodyPr>
          <a:lstStyle/>
          <a:p>
            <a:pPr algn="ctr"/>
            <a:r>
              <a:rPr lang="en-US" altLang="zh-CN" sz="1400" dirty="0" smtClean="0">
                <a:solidFill>
                  <a:schemeClr val="tx1">
                    <a:lumMod val="85000"/>
                    <a:lumOff val="15000"/>
                  </a:schemeClr>
                </a:solidFill>
                <a:latin typeface="+mn-ea"/>
              </a:rPr>
              <a:t>23%</a:t>
            </a:r>
            <a:endParaRPr lang="zh-CN" altLang="en-US" sz="1400" dirty="0">
              <a:solidFill>
                <a:schemeClr val="tx1">
                  <a:lumMod val="85000"/>
                  <a:lumOff val="15000"/>
                </a:schemeClr>
              </a:solidFill>
              <a:latin typeface="+mn-ea"/>
            </a:endParaRPr>
          </a:p>
        </p:txBody>
      </p:sp>
      <p:sp>
        <p:nvSpPr>
          <p:cNvPr id="18" name="文本框 17"/>
          <p:cNvSpPr txBox="1"/>
          <p:nvPr/>
        </p:nvSpPr>
        <p:spPr>
          <a:xfrm>
            <a:off x="1598890" y="2004512"/>
            <a:ext cx="556563" cy="307777"/>
          </a:xfrm>
          <a:prstGeom prst="rect">
            <a:avLst/>
          </a:prstGeom>
          <a:noFill/>
        </p:spPr>
        <p:txBody>
          <a:bodyPr wrap="none" rtlCol="0">
            <a:spAutoFit/>
          </a:bodyPr>
          <a:lstStyle/>
          <a:p>
            <a:pPr algn="ctr"/>
            <a:r>
              <a:rPr lang="en-US" altLang="zh-CN" sz="1400" dirty="0" smtClean="0">
                <a:solidFill>
                  <a:schemeClr val="tx1">
                    <a:lumMod val="85000"/>
                    <a:lumOff val="15000"/>
                  </a:schemeClr>
                </a:solidFill>
                <a:latin typeface="+mn-ea"/>
              </a:rPr>
              <a:t>34%</a:t>
            </a:r>
            <a:endParaRPr lang="zh-CN" altLang="en-US" sz="1400" dirty="0">
              <a:solidFill>
                <a:schemeClr val="tx1">
                  <a:lumMod val="85000"/>
                  <a:lumOff val="15000"/>
                </a:schemeClr>
              </a:solidFill>
              <a:latin typeface="+mn-ea"/>
            </a:endParaRPr>
          </a:p>
        </p:txBody>
      </p:sp>
      <p:sp>
        <p:nvSpPr>
          <p:cNvPr id="19" name="文本框 18"/>
          <p:cNvSpPr txBox="1"/>
          <p:nvPr/>
        </p:nvSpPr>
        <p:spPr>
          <a:xfrm>
            <a:off x="2342830" y="1189210"/>
            <a:ext cx="556563" cy="307777"/>
          </a:xfrm>
          <a:prstGeom prst="rect">
            <a:avLst/>
          </a:prstGeom>
          <a:noFill/>
        </p:spPr>
        <p:txBody>
          <a:bodyPr wrap="none" rtlCol="0">
            <a:spAutoFit/>
          </a:bodyPr>
          <a:lstStyle/>
          <a:p>
            <a:pPr algn="ctr"/>
            <a:r>
              <a:rPr lang="en-US" altLang="zh-CN" sz="1400" dirty="0" smtClean="0">
                <a:solidFill>
                  <a:schemeClr val="tx1">
                    <a:lumMod val="85000"/>
                    <a:lumOff val="15000"/>
                  </a:schemeClr>
                </a:solidFill>
                <a:latin typeface="+mn-ea"/>
              </a:rPr>
              <a:t>85%</a:t>
            </a:r>
            <a:endParaRPr lang="zh-CN" altLang="en-US" sz="1400" dirty="0">
              <a:solidFill>
                <a:schemeClr val="tx1">
                  <a:lumMod val="85000"/>
                  <a:lumOff val="15000"/>
                </a:schemeClr>
              </a:solidFill>
              <a:latin typeface="+mn-ea"/>
            </a:endParaRPr>
          </a:p>
        </p:txBody>
      </p:sp>
      <p:sp>
        <p:nvSpPr>
          <p:cNvPr id="20" name="文本框 19"/>
          <p:cNvSpPr txBox="1"/>
          <p:nvPr/>
        </p:nvSpPr>
        <p:spPr>
          <a:xfrm>
            <a:off x="3081165" y="2299787"/>
            <a:ext cx="556564" cy="307777"/>
          </a:xfrm>
          <a:prstGeom prst="rect">
            <a:avLst/>
          </a:prstGeom>
          <a:noFill/>
        </p:spPr>
        <p:txBody>
          <a:bodyPr wrap="none" rtlCol="0">
            <a:spAutoFit/>
          </a:bodyPr>
          <a:lstStyle/>
          <a:p>
            <a:pPr algn="ctr"/>
            <a:r>
              <a:rPr lang="en-US" altLang="zh-CN" sz="1400" dirty="0" smtClean="0">
                <a:solidFill>
                  <a:schemeClr val="tx1">
                    <a:lumMod val="85000"/>
                    <a:lumOff val="15000"/>
                  </a:schemeClr>
                </a:solidFill>
                <a:latin typeface="+mn-ea"/>
              </a:rPr>
              <a:t>26%</a:t>
            </a:r>
            <a:endParaRPr lang="zh-CN" altLang="en-US" sz="1400" dirty="0">
              <a:solidFill>
                <a:schemeClr val="tx1">
                  <a:lumMod val="85000"/>
                  <a:lumOff val="15000"/>
                </a:schemeClr>
              </a:solidFill>
              <a:latin typeface="+mn-ea"/>
            </a:endParaRPr>
          </a:p>
        </p:txBody>
      </p:sp>
      <p:sp>
        <p:nvSpPr>
          <p:cNvPr id="21" name="文本框 20"/>
          <p:cNvSpPr txBox="1"/>
          <p:nvPr/>
        </p:nvSpPr>
        <p:spPr>
          <a:xfrm>
            <a:off x="3830712" y="1791298"/>
            <a:ext cx="556563" cy="307777"/>
          </a:xfrm>
          <a:prstGeom prst="rect">
            <a:avLst/>
          </a:prstGeom>
          <a:noFill/>
        </p:spPr>
        <p:txBody>
          <a:bodyPr wrap="none" rtlCol="0">
            <a:spAutoFit/>
          </a:bodyPr>
          <a:lstStyle/>
          <a:p>
            <a:pPr algn="ctr"/>
            <a:r>
              <a:rPr lang="en-US" altLang="zh-CN" sz="1400" dirty="0" smtClean="0">
                <a:solidFill>
                  <a:schemeClr val="tx1">
                    <a:lumMod val="85000"/>
                    <a:lumOff val="15000"/>
                  </a:schemeClr>
                </a:solidFill>
                <a:latin typeface="+mn-ea"/>
              </a:rPr>
              <a:t>63%</a:t>
            </a:r>
            <a:endParaRPr lang="zh-CN" altLang="en-US" sz="1400" dirty="0">
              <a:solidFill>
                <a:schemeClr val="tx1">
                  <a:lumMod val="85000"/>
                  <a:lumOff val="15000"/>
                </a:schemeClr>
              </a:solidFill>
              <a:latin typeface="+mn-ea"/>
            </a:endParaRPr>
          </a:p>
        </p:txBody>
      </p:sp>
      <p:sp>
        <p:nvSpPr>
          <p:cNvPr id="22" name="文本框 21"/>
          <p:cNvSpPr txBox="1"/>
          <p:nvPr/>
        </p:nvSpPr>
        <p:spPr>
          <a:xfrm>
            <a:off x="4580259" y="2100083"/>
            <a:ext cx="556563" cy="307777"/>
          </a:xfrm>
          <a:prstGeom prst="rect">
            <a:avLst/>
          </a:prstGeom>
          <a:noFill/>
        </p:spPr>
        <p:txBody>
          <a:bodyPr wrap="none" rtlCol="0">
            <a:spAutoFit/>
          </a:bodyPr>
          <a:lstStyle/>
          <a:p>
            <a:pPr algn="ctr"/>
            <a:r>
              <a:rPr lang="en-US" altLang="zh-CN" sz="1400" dirty="0" smtClean="0">
                <a:solidFill>
                  <a:schemeClr val="tx1">
                    <a:lumMod val="85000"/>
                    <a:lumOff val="15000"/>
                  </a:schemeClr>
                </a:solidFill>
                <a:latin typeface="+mn-ea"/>
              </a:rPr>
              <a:t>30%</a:t>
            </a:r>
            <a:endParaRPr lang="zh-CN" altLang="en-US" sz="1400" dirty="0">
              <a:solidFill>
                <a:schemeClr val="tx1">
                  <a:lumMod val="85000"/>
                  <a:lumOff val="15000"/>
                </a:schemeClr>
              </a:solidFill>
              <a:latin typeface="+mn-ea"/>
            </a:endParaRPr>
          </a:p>
        </p:txBody>
      </p:sp>
      <p:grpSp>
        <p:nvGrpSpPr>
          <p:cNvPr id="23" name="组合 22"/>
          <p:cNvGrpSpPr/>
          <p:nvPr/>
        </p:nvGrpSpPr>
        <p:grpSpPr>
          <a:xfrm>
            <a:off x="2927729" y="760941"/>
            <a:ext cx="780802" cy="780802"/>
            <a:chOff x="2891153" y="1068027"/>
            <a:chExt cx="780802" cy="780802"/>
          </a:xfrm>
        </p:grpSpPr>
        <p:sp>
          <p:nvSpPr>
            <p:cNvPr id="24" name="椭圆形标注 23"/>
            <p:cNvSpPr/>
            <p:nvPr/>
          </p:nvSpPr>
          <p:spPr>
            <a:xfrm>
              <a:off x="2891153" y="1068027"/>
              <a:ext cx="780802" cy="780802"/>
            </a:xfrm>
            <a:prstGeom prst="wedgeEllipseCallout">
              <a:avLst>
                <a:gd name="adj1" fmla="val -52252"/>
                <a:gd name="adj2" fmla="val 4100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2909585" y="1145119"/>
              <a:ext cx="743938" cy="600164"/>
            </a:xfrm>
            <a:prstGeom prst="rect">
              <a:avLst/>
            </a:prstGeom>
            <a:noFill/>
          </p:spPr>
          <p:txBody>
            <a:bodyPr wrap="square" rtlCol="0">
              <a:spAutoFit/>
            </a:bodyPr>
            <a:lstStyle/>
            <a:p>
              <a:pPr algn="ctr">
                <a:lnSpc>
                  <a:spcPct val="150000"/>
                </a:lnSpc>
              </a:pPr>
              <a:r>
                <a:rPr lang="zh-CN" altLang="en-US" sz="1100" smtClean="0">
                  <a:solidFill>
                    <a:schemeClr val="bg1"/>
                  </a:solidFill>
                  <a:latin typeface="+mn-ea"/>
                </a:rPr>
                <a:t>添加</a:t>
              </a:r>
              <a:endParaRPr lang="en-US" altLang="zh-CN" sz="1100" smtClean="0">
                <a:solidFill>
                  <a:schemeClr val="bg1"/>
                </a:solidFill>
                <a:latin typeface="+mn-ea"/>
              </a:endParaRPr>
            </a:p>
            <a:p>
              <a:pPr algn="ctr">
                <a:lnSpc>
                  <a:spcPct val="150000"/>
                </a:lnSpc>
              </a:pPr>
              <a:r>
                <a:rPr lang="zh-CN" altLang="en-US" sz="1100">
                  <a:solidFill>
                    <a:schemeClr val="bg1"/>
                  </a:solidFill>
                  <a:latin typeface="+mn-ea"/>
                </a:rPr>
                <a:t>关键字</a:t>
              </a:r>
              <a:endParaRPr lang="zh-CN" altLang="en-US" sz="1100" dirty="0">
                <a:solidFill>
                  <a:schemeClr val="bg1"/>
                </a:solidFill>
                <a:latin typeface="+mn-ea"/>
              </a:endParaRPr>
            </a:p>
          </p:txBody>
        </p:sp>
      </p:grpSp>
      <p:grpSp>
        <p:nvGrpSpPr>
          <p:cNvPr id="26" name="组合 25"/>
          <p:cNvGrpSpPr/>
          <p:nvPr/>
        </p:nvGrpSpPr>
        <p:grpSpPr>
          <a:xfrm>
            <a:off x="5674594" y="1271649"/>
            <a:ext cx="2621378" cy="1507203"/>
            <a:chOff x="5243359" y="1010093"/>
            <a:chExt cx="2621378" cy="1507203"/>
          </a:xfrm>
        </p:grpSpPr>
        <p:sp>
          <p:nvSpPr>
            <p:cNvPr id="27" name="椭圆 26"/>
            <p:cNvSpPr/>
            <p:nvPr/>
          </p:nvSpPr>
          <p:spPr bwMode="auto">
            <a:xfrm>
              <a:off x="5243359" y="1057718"/>
              <a:ext cx="180000" cy="180000"/>
            </a:xfrm>
            <a:prstGeom prst="ellipse">
              <a:avLst/>
            </a:prstGeom>
            <a:solidFill>
              <a:schemeClr val="bg1">
                <a:lumMod val="50000"/>
              </a:schemeClr>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8" name="说明文字"/>
            <p:cNvGrpSpPr/>
            <p:nvPr/>
          </p:nvGrpSpPr>
          <p:grpSpPr>
            <a:xfrm>
              <a:off x="5466164" y="1010093"/>
              <a:ext cx="2398573" cy="1507203"/>
              <a:chOff x="905240" y="1379053"/>
              <a:chExt cx="2486150" cy="1562232"/>
            </a:xfrm>
          </p:grpSpPr>
          <p:sp>
            <p:nvSpPr>
              <p:cNvPr id="29" name="TextBox 35"/>
              <p:cNvSpPr txBox="1"/>
              <p:nvPr/>
            </p:nvSpPr>
            <p:spPr>
              <a:xfrm>
                <a:off x="909042" y="1379053"/>
                <a:ext cx="1988710"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0" name="TextBox 36"/>
              <p:cNvSpPr txBox="1"/>
              <p:nvPr/>
            </p:nvSpPr>
            <p:spPr>
              <a:xfrm>
                <a:off x="905240" y="1619040"/>
                <a:ext cx="2486150" cy="1322245"/>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grpSp>
      </p:grpSp>
      <p:grpSp>
        <p:nvGrpSpPr>
          <p:cNvPr id="31" name="组合 30"/>
          <p:cNvGrpSpPr/>
          <p:nvPr/>
        </p:nvGrpSpPr>
        <p:grpSpPr>
          <a:xfrm>
            <a:off x="5674594" y="3119393"/>
            <a:ext cx="2621378" cy="1050989"/>
            <a:chOff x="5243359" y="1010093"/>
            <a:chExt cx="2621378" cy="1050989"/>
          </a:xfrm>
        </p:grpSpPr>
        <p:sp>
          <p:nvSpPr>
            <p:cNvPr id="32" name="椭圆 31"/>
            <p:cNvSpPr/>
            <p:nvPr/>
          </p:nvSpPr>
          <p:spPr bwMode="auto">
            <a:xfrm>
              <a:off x="5243359" y="1057718"/>
              <a:ext cx="180000" cy="180000"/>
            </a:xfrm>
            <a:prstGeom prst="ellipse">
              <a:avLst/>
            </a:prstGeom>
            <a:solidFill>
              <a:schemeClr val="bg1">
                <a:lumMod val="50000"/>
              </a:schemeClr>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3" name="说明文字"/>
            <p:cNvGrpSpPr/>
            <p:nvPr/>
          </p:nvGrpSpPr>
          <p:grpSpPr>
            <a:xfrm>
              <a:off x="5466164" y="1010093"/>
              <a:ext cx="2398573" cy="1050989"/>
              <a:chOff x="905240" y="1379053"/>
              <a:chExt cx="2486150" cy="1089361"/>
            </a:xfrm>
          </p:grpSpPr>
          <p:sp>
            <p:nvSpPr>
              <p:cNvPr id="34" name="TextBox 35"/>
              <p:cNvSpPr txBox="1"/>
              <p:nvPr/>
            </p:nvSpPr>
            <p:spPr>
              <a:xfrm>
                <a:off x="909042" y="1379053"/>
                <a:ext cx="1988710"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5" name="TextBox 36"/>
              <p:cNvSpPr txBox="1"/>
              <p:nvPr/>
            </p:nvSpPr>
            <p:spPr>
              <a:xfrm>
                <a:off x="905240" y="1619040"/>
                <a:ext cx="2486150"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sp>
        <p:nvSpPr>
          <p:cNvPr id="36"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7942">
        <p:fade/>
      </p:transition>
    </mc:Choice>
    <mc:Fallback>
      <p:transition spd="med" advTm="79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6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6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6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6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6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60"/>
                                        <p:tgtEl>
                                          <p:spTgt spid="10"/>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200"/>
                                        <p:tgtEl>
                                          <p:spTgt spid="11"/>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200"/>
                                        <p:tgtEl>
                                          <p:spTgt spid="12"/>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200"/>
                                        <p:tgtEl>
                                          <p:spTgt spid="13"/>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200"/>
                                        <p:tgtEl>
                                          <p:spTgt spid="14"/>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200"/>
                                        <p:tgtEl>
                                          <p:spTgt spid="15"/>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200"/>
                                        <p:tgtEl>
                                          <p:spTgt spid="16"/>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300"/>
                                        <p:tgtEl>
                                          <p:spTgt spid="17"/>
                                        </p:tgtEl>
                                      </p:cBhvr>
                                    </p:animEffect>
                                    <p:anim calcmode="lin" valueType="num">
                                      <p:cBhvr>
                                        <p:cTn id="60" dur="300" fill="hold"/>
                                        <p:tgtEl>
                                          <p:spTgt spid="17"/>
                                        </p:tgtEl>
                                        <p:attrNameLst>
                                          <p:attrName>ppt_x</p:attrName>
                                        </p:attrNameLst>
                                      </p:cBhvr>
                                      <p:tavLst>
                                        <p:tav tm="0">
                                          <p:val>
                                            <p:strVal val="#ppt_x"/>
                                          </p:val>
                                        </p:tav>
                                        <p:tav tm="100000">
                                          <p:val>
                                            <p:strVal val="#ppt_x"/>
                                          </p:val>
                                        </p:tav>
                                      </p:tavLst>
                                    </p:anim>
                                    <p:anim calcmode="lin" valueType="num">
                                      <p:cBhvr>
                                        <p:cTn id="61" dur="300" fill="hold"/>
                                        <p:tgtEl>
                                          <p:spTgt spid="1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300"/>
                                        <p:tgtEl>
                                          <p:spTgt spid="18"/>
                                        </p:tgtEl>
                                      </p:cBhvr>
                                    </p:animEffect>
                                    <p:anim calcmode="lin" valueType="num">
                                      <p:cBhvr>
                                        <p:cTn id="66" dur="300" fill="hold"/>
                                        <p:tgtEl>
                                          <p:spTgt spid="18"/>
                                        </p:tgtEl>
                                        <p:attrNameLst>
                                          <p:attrName>ppt_x</p:attrName>
                                        </p:attrNameLst>
                                      </p:cBhvr>
                                      <p:tavLst>
                                        <p:tav tm="0">
                                          <p:val>
                                            <p:strVal val="#ppt_x"/>
                                          </p:val>
                                        </p:tav>
                                        <p:tav tm="100000">
                                          <p:val>
                                            <p:strVal val="#ppt_x"/>
                                          </p:val>
                                        </p:tav>
                                      </p:tavLst>
                                    </p:anim>
                                    <p:anim calcmode="lin" valueType="num">
                                      <p:cBhvr>
                                        <p:cTn id="67" dur="300" fill="hold"/>
                                        <p:tgtEl>
                                          <p:spTgt spid="18"/>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300"/>
                                        <p:tgtEl>
                                          <p:spTgt spid="19"/>
                                        </p:tgtEl>
                                      </p:cBhvr>
                                    </p:animEffect>
                                    <p:anim calcmode="lin" valueType="num">
                                      <p:cBhvr>
                                        <p:cTn id="72" dur="300" fill="hold"/>
                                        <p:tgtEl>
                                          <p:spTgt spid="19"/>
                                        </p:tgtEl>
                                        <p:attrNameLst>
                                          <p:attrName>ppt_x</p:attrName>
                                        </p:attrNameLst>
                                      </p:cBhvr>
                                      <p:tavLst>
                                        <p:tav tm="0">
                                          <p:val>
                                            <p:strVal val="#ppt_x"/>
                                          </p:val>
                                        </p:tav>
                                        <p:tav tm="100000">
                                          <p:val>
                                            <p:strVal val="#ppt_x"/>
                                          </p:val>
                                        </p:tav>
                                      </p:tavLst>
                                    </p:anim>
                                    <p:anim calcmode="lin" valueType="num">
                                      <p:cBhvr>
                                        <p:cTn id="73" dur="300" fill="hold"/>
                                        <p:tgtEl>
                                          <p:spTgt spid="19"/>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300"/>
                                        <p:tgtEl>
                                          <p:spTgt spid="20"/>
                                        </p:tgtEl>
                                      </p:cBhvr>
                                    </p:animEffect>
                                    <p:anim calcmode="lin" valueType="num">
                                      <p:cBhvr>
                                        <p:cTn id="78" dur="300" fill="hold"/>
                                        <p:tgtEl>
                                          <p:spTgt spid="20"/>
                                        </p:tgtEl>
                                        <p:attrNameLst>
                                          <p:attrName>ppt_x</p:attrName>
                                        </p:attrNameLst>
                                      </p:cBhvr>
                                      <p:tavLst>
                                        <p:tav tm="0">
                                          <p:val>
                                            <p:strVal val="#ppt_x"/>
                                          </p:val>
                                        </p:tav>
                                        <p:tav tm="100000">
                                          <p:val>
                                            <p:strVal val="#ppt_x"/>
                                          </p:val>
                                        </p:tav>
                                      </p:tavLst>
                                    </p:anim>
                                    <p:anim calcmode="lin" valueType="num">
                                      <p:cBhvr>
                                        <p:cTn id="79" dur="300" fill="hold"/>
                                        <p:tgtEl>
                                          <p:spTgt spid="20"/>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300"/>
                                        <p:tgtEl>
                                          <p:spTgt spid="21"/>
                                        </p:tgtEl>
                                      </p:cBhvr>
                                    </p:animEffect>
                                    <p:anim calcmode="lin" valueType="num">
                                      <p:cBhvr>
                                        <p:cTn id="84" dur="300" fill="hold"/>
                                        <p:tgtEl>
                                          <p:spTgt spid="21"/>
                                        </p:tgtEl>
                                        <p:attrNameLst>
                                          <p:attrName>ppt_x</p:attrName>
                                        </p:attrNameLst>
                                      </p:cBhvr>
                                      <p:tavLst>
                                        <p:tav tm="0">
                                          <p:val>
                                            <p:strVal val="#ppt_x"/>
                                          </p:val>
                                        </p:tav>
                                        <p:tav tm="100000">
                                          <p:val>
                                            <p:strVal val="#ppt_x"/>
                                          </p:val>
                                        </p:tav>
                                      </p:tavLst>
                                    </p:anim>
                                    <p:anim calcmode="lin" valueType="num">
                                      <p:cBhvr>
                                        <p:cTn id="85" dur="300" fill="hold"/>
                                        <p:tgtEl>
                                          <p:spTgt spid="21"/>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42" presetClass="entr" presetSubtype="0"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300"/>
                                        <p:tgtEl>
                                          <p:spTgt spid="22"/>
                                        </p:tgtEl>
                                      </p:cBhvr>
                                    </p:animEffect>
                                    <p:anim calcmode="lin" valueType="num">
                                      <p:cBhvr>
                                        <p:cTn id="90" dur="300" fill="hold"/>
                                        <p:tgtEl>
                                          <p:spTgt spid="22"/>
                                        </p:tgtEl>
                                        <p:attrNameLst>
                                          <p:attrName>ppt_x</p:attrName>
                                        </p:attrNameLst>
                                      </p:cBhvr>
                                      <p:tavLst>
                                        <p:tav tm="0">
                                          <p:val>
                                            <p:strVal val="#ppt_x"/>
                                          </p:val>
                                        </p:tav>
                                        <p:tav tm="100000">
                                          <p:val>
                                            <p:strVal val="#ppt_x"/>
                                          </p:val>
                                        </p:tav>
                                      </p:tavLst>
                                    </p:anim>
                                    <p:anim calcmode="lin" valueType="num">
                                      <p:cBhvr>
                                        <p:cTn id="91" dur="300" fill="hold"/>
                                        <p:tgtEl>
                                          <p:spTgt spid="22"/>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47" presetClass="entr" presetSubtype="0" fill="hold"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10500"/>
                            </p:stCondLst>
                            <p:childTnLst>
                              <p:par>
                                <p:cTn id="99" presetID="2" presetClass="entr" presetSubtype="2" fill="hold"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additive="base">
                                        <p:cTn id="101" dur="300" fill="hold"/>
                                        <p:tgtEl>
                                          <p:spTgt spid="26"/>
                                        </p:tgtEl>
                                        <p:attrNameLst>
                                          <p:attrName>ppt_x</p:attrName>
                                        </p:attrNameLst>
                                      </p:cBhvr>
                                      <p:tavLst>
                                        <p:tav tm="0">
                                          <p:val>
                                            <p:strVal val="1+#ppt_w/2"/>
                                          </p:val>
                                        </p:tav>
                                        <p:tav tm="100000">
                                          <p:val>
                                            <p:strVal val="#ppt_x"/>
                                          </p:val>
                                        </p:tav>
                                      </p:tavLst>
                                    </p:anim>
                                    <p:anim calcmode="lin" valueType="num">
                                      <p:cBhvr additive="base">
                                        <p:cTn id="102" dur="300" fill="hold"/>
                                        <p:tgtEl>
                                          <p:spTgt spid="26"/>
                                        </p:tgtEl>
                                        <p:attrNameLst>
                                          <p:attrName>ppt_y</p:attrName>
                                        </p:attrNameLst>
                                      </p:cBhvr>
                                      <p:tavLst>
                                        <p:tav tm="0">
                                          <p:val>
                                            <p:strVal val="#ppt_y"/>
                                          </p:val>
                                        </p:tav>
                                        <p:tav tm="100000">
                                          <p:val>
                                            <p:strVal val="#ppt_y"/>
                                          </p:val>
                                        </p:tav>
                                      </p:tavLst>
                                    </p:anim>
                                  </p:childTnLst>
                                </p:cTn>
                              </p:par>
                            </p:childTnLst>
                          </p:cTn>
                        </p:par>
                        <p:par>
                          <p:cTn id="103" fill="hold">
                            <p:stCondLst>
                              <p:cond delay="11000"/>
                            </p:stCondLst>
                            <p:childTnLst>
                              <p:par>
                                <p:cTn id="104" presetID="2" presetClass="entr" presetSubtype="2" fill="hold" nodeType="afterEffect">
                                  <p:stCondLst>
                                    <p:cond delay="0"/>
                                  </p:stCondLst>
                                  <p:childTnLst>
                                    <p:set>
                                      <p:cBhvr>
                                        <p:cTn id="105" dur="1" fill="hold">
                                          <p:stCondLst>
                                            <p:cond delay="0"/>
                                          </p:stCondLst>
                                        </p:cTn>
                                        <p:tgtEl>
                                          <p:spTgt spid="31"/>
                                        </p:tgtEl>
                                        <p:attrNameLst>
                                          <p:attrName>style.visibility</p:attrName>
                                        </p:attrNameLst>
                                      </p:cBhvr>
                                      <p:to>
                                        <p:strVal val="visible"/>
                                      </p:to>
                                    </p:set>
                                    <p:anim calcmode="lin" valueType="num">
                                      <p:cBhvr additive="base">
                                        <p:cTn id="106" dur="300" fill="hold"/>
                                        <p:tgtEl>
                                          <p:spTgt spid="31"/>
                                        </p:tgtEl>
                                        <p:attrNameLst>
                                          <p:attrName>ppt_x</p:attrName>
                                        </p:attrNameLst>
                                      </p:cBhvr>
                                      <p:tavLst>
                                        <p:tav tm="0">
                                          <p:val>
                                            <p:strVal val="1+#ppt_w/2"/>
                                          </p:val>
                                        </p:tav>
                                        <p:tav tm="100000">
                                          <p:val>
                                            <p:strVal val="#ppt_x"/>
                                          </p:val>
                                        </p:tav>
                                      </p:tavLst>
                                    </p:anim>
                                    <p:anim calcmode="lin" valueType="num">
                                      <p:cBhvr additive="base">
                                        <p:cTn id="107" dur="3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27470" y="975819"/>
            <a:ext cx="1896025" cy="1896025"/>
            <a:chOff x="968141" y="2974095"/>
            <a:chExt cx="1152000" cy="1152000"/>
          </a:xfrm>
        </p:grpSpPr>
        <p:sp>
          <p:nvSpPr>
            <p:cNvPr id="11" name="灰色圆形背景"/>
            <p:cNvSpPr/>
            <p:nvPr/>
          </p:nvSpPr>
          <p:spPr>
            <a:xfrm rot="5400000">
              <a:off x="968141" y="2974095"/>
              <a:ext cx="1152000" cy="1152000"/>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036733" y="3043220"/>
              <a:ext cx="1008000" cy="10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弦形 12"/>
            <p:cNvSpPr/>
            <p:nvPr/>
          </p:nvSpPr>
          <p:spPr>
            <a:xfrm rot="10800000">
              <a:off x="1036733" y="3043221"/>
              <a:ext cx="1008000" cy="1008000"/>
            </a:xfrm>
            <a:prstGeom prst="chord">
              <a:avLst>
                <a:gd name="adj1" fmla="val 13080676"/>
                <a:gd name="adj2" fmla="val 1932594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119015" y="3576295"/>
              <a:ext cx="843435" cy="204571"/>
            </a:xfrm>
            <a:prstGeom prst="rect">
              <a:avLst/>
            </a:prstGeom>
          </p:spPr>
          <p:txBody>
            <a:bodyPr wrap="square">
              <a:spAutoFit/>
            </a:bodyPr>
            <a:lstStyle/>
            <a:p>
              <a:pPr algn="ctr">
                <a:lnSpc>
                  <a:spcPct val="150000"/>
                </a:lnSpc>
              </a:pPr>
              <a:r>
                <a:rPr lang="zh-CN" altLang="en-US" sz="1200" smtClean="0">
                  <a:solidFill>
                    <a:srgbClr val="FFFFFF"/>
                  </a:solidFill>
                  <a:latin typeface="+mn-ea"/>
                </a:rPr>
                <a:t>此处添加关键字</a:t>
              </a:r>
              <a:endParaRPr lang="zh-CN" altLang="en-US" sz="1200" dirty="0">
                <a:solidFill>
                  <a:srgbClr val="FFFFFF"/>
                </a:solidFill>
                <a:latin typeface="+mn-ea"/>
              </a:endParaRPr>
            </a:p>
          </p:txBody>
        </p:sp>
        <p:sp>
          <p:nvSpPr>
            <p:cNvPr id="21" name="矩形 20"/>
            <p:cNvSpPr/>
            <p:nvPr/>
          </p:nvSpPr>
          <p:spPr>
            <a:xfrm>
              <a:off x="1119015" y="3203884"/>
              <a:ext cx="843435" cy="392702"/>
            </a:xfrm>
            <a:prstGeom prst="rect">
              <a:avLst/>
            </a:prstGeom>
          </p:spPr>
          <p:txBody>
            <a:bodyPr wrap="square">
              <a:spAutoFit/>
            </a:bodyPr>
            <a:lstStyle/>
            <a:p>
              <a:pPr algn="ctr"/>
              <a:r>
                <a:rPr lang="en-US" altLang="zh-CN" sz="3600" smtClean="0">
                  <a:solidFill>
                    <a:srgbClr val="FFFFFF"/>
                  </a:solidFill>
                  <a:latin typeface="+mn-ea"/>
                </a:rPr>
                <a:t>56%</a:t>
              </a:r>
              <a:endParaRPr lang="zh-CN" altLang="en-US" sz="3600" dirty="0">
                <a:solidFill>
                  <a:srgbClr val="FFFFFF"/>
                </a:solidFill>
                <a:latin typeface="+mn-ea"/>
              </a:endParaRPr>
            </a:p>
          </p:txBody>
        </p:sp>
      </p:grpSp>
      <p:grpSp>
        <p:nvGrpSpPr>
          <p:cNvPr id="22" name="组合 21"/>
          <p:cNvGrpSpPr/>
          <p:nvPr/>
        </p:nvGrpSpPr>
        <p:grpSpPr>
          <a:xfrm>
            <a:off x="2811565" y="3053774"/>
            <a:ext cx="1456981" cy="1456981"/>
            <a:chOff x="2695919" y="2981448"/>
            <a:chExt cx="1456981" cy="1456981"/>
          </a:xfrm>
        </p:grpSpPr>
        <p:sp>
          <p:nvSpPr>
            <p:cNvPr id="7" name="灰色圆形背景"/>
            <p:cNvSpPr/>
            <p:nvPr/>
          </p:nvSpPr>
          <p:spPr>
            <a:xfrm rot="16200000">
              <a:off x="2695919" y="2981448"/>
              <a:ext cx="1456981" cy="1456981"/>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791304" y="3066570"/>
              <a:ext cx="1274859" cy="12748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弦形 8"/>
            <p:cNvSpPr/>
            <p:nvPr/>
          </p:nvSpPr>
          <p:spPr>
            <a:xfrm rot="10800000">
              <a:off x="2791304" y="3066570"/>
              <a:ext cx="1274859" cy="1274858"/>
            </a:xfrm>
            <a:prstGeom prst="chord">
              <a:avLst>
                <a:gd name="adj1" fmla="val 13080676"/>
                <a:gd name="adj2" fmla="val 1932594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00455" y="3750640"/>
              <a:ext cx="1247908" cy="276998"/>
            </a:xfrm>
            <a:prstGeom prst="rect">
              <a:avLst/>
            </a:prstGeom>
          </p:spPr>
          <p:txBody>
            <a:bodyPr wrap="square">
              <a:spAutoFit/>
            </a:bodyPr>
            <a:lstStyle/>
            <a:p>
              <a:pPr algn="ctr"/>
              <a:r>
                <a:rPr lang="zh-CN" altLang="en-US" sz="1200">
                  <a:solidFill>
                    <a:srgbClr val="FFFFFF"/>
                  </a:solidFill>
                </a:rPr>
                <a:t>添加</a:t>
              </a:r>
              <a:r>
                <a:rPr lang="zh-CN" altLang="en-US" sz="1200" smtClean="0">
                  <a:solidFill>
                    <a:srgbClr val="FFFFFF"/>
                  </a:solidFill>
                </a:rPr>
                <a:t>关键字</a:t>
              </a:r>
              <a:endParaRPr lang="zh-CN" altLang="en-US" sz="1200" dirty="0">
                <a:solidFill>
                  <a:srgbClr val="FFFFFF"/>
                </a:solidFill>
              </a:endParaRPr>
            </a:p>
          </p:txBody>
        </p:sp>
        <p:sp>
          <p:nvSpPr>
            <p:cNvPr id="19" name="矩形 18"/>
            <p:cNvSpPr/>
            <p:nvPr/>
          </p:nvSpPr>
          <p:spPr>
            <a:xfrm>
              <a:off x="2966669" y="3279518"/>
              <a:ext cx="915479" cy="461664"/>
            </a:xfrm>
            <a:prstGeom prst="rect">
              <a:avLst/>
            </a:prstGeom>
          </p:spPr>
          <p:txBody>
            <a:bodyPr wrap="square">
              <a:spAutoFit/>
            </a:bodyPr>
            <a:lstStyle/>
            <a:p>
              <a:pPr algn="ctr"/>
              <a:r>
                <a:rPr lang="en-US" altLang="zh-CN" sz="2400" smtClean="0">
                  <a:solidFill>
                    <a:srgbClr val="FFFFFF"/>
                  </a:solidFill>
                </a:rPr>
                <a:t>35%</a:t>
              </a:r>
              <a:endParaRPr lang="zh-CN" altLang="en-US" sz="2400" dirty="0">
                <a:solidFill>
                  <a:srgbClr val="FFFFFF"/>
                </a:solidFill>
              </a:endParaRPr>
            </a:p>
          </p:txBody>
        </p:sp>
      </p:grpSp>
      <p:grpSp>
        <p:nvGrpSpPr>
          <p:cNvPr id="23" name="组合 22"/>
          <p:cNvGrpSpPr/>
          <p:nvPr/>
        </p:nvGrpSpPr>
        <p:grpSpPr>
          <a:xfrm>
            <a:off x="1501372" y="3053774"/>
            <a:ext cx="1122123" cy="1122123"/>
            <a:chOff x="1472178" y="2981448"/>
            <a:chExt cx="1122123" cy="1122123"/>
          </a:xfrm>
        </p:grpSpPr>
        <p:grpSp>
          <p:nvGrpSpPr>
            <p:cNvPr id="4" name="组合 3"/>
            <p:cNvGrpSpPr/>
            <p:nvPr/>
          </p:nvGrpSpPr>
          <p:grpSpPr>
            <a:xfrm>
              <a:off x="1472178" y="2981448"/>
              <a:ext cx="1122123" cy="1122123"/>
              <a:chOff x="2035197" y="1124394"/>
              <a:chExt cx="1152000" cy="1152000"/>
            </a:xfrm>
          </p:grpSpPr>
          <p:sp>
            <p:nvSpPr>
              <p:cNvPr id="15" name="灰色圆形背景"/>
              <p:cNvSpPr/>
              <p:nvPr/>
            </p:nvSpPr>
            <p:spPr>
              <a:xfrm>
                <a:off x="2035197" y="1124394"/>
                <a:ext cx="1152000" cy="1152000"/>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110616" y="1191698"/>
                <a:ext cx="1008000" cy="10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弦形 16"/>
              <p:cNvSpPr/>
              <p:nvPr/>
            </p:nvSpPr>
            <p:spPr>
              <a:xfrm rot="10800000">
                <a:off x="2110616" y="1191698"/>
                <a:ext cx="1008000" cy="1008000"/>
              </a:xfrm>
              <a:prstGeom prst="chord">
                <a:avLst>
                  <a:gd name="adj1" fmla="val 13080676"/>
                  <a:gd name="adj2" fmla="val 1932594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117852" y="1688411"/>
                <a:ext cx="986691" cy="284374"/>
              </a:xfrm>
              <a:prstGeom prst="rect">
                <a:avLst/>
              </a:prstGeom>
            </p:spPr>
            <p:txBody>
              <a:bodyPr wrap="square">
                <a:spAutoFit/>
              </a:bodyPr>
              <a:lstStyle/>
              <a:p>
                <a:pPr algn="ctr"/>
                <a:r>
                  <a:rPr lang="zh-CN" altLang="en-US" sz="1200" smtClean="0">
                    <a:solidFill>
                      <a:srgbClr val="FFFFFF"/>
                    </a:solidFill>
                  </a:rPr>
                  <a:t>关键字</a:t>
                </a:r>
                <a:endParaRPr lang="zh-CN" altLang="en-US" sz="1200" dirty="0">
                  <a:solidFill>
                    <a:srgbClr val="FFFFFF"/>
                  </a:solidFill>
                </a:endParaRPr>
              </a:p>
            </p:txBody>
          </p:sp>
        </p:grpSp>
        <p:sp>
          <p:nvSpPr>
            <p:cNvPr id="20" name="矩形 19"/>
            <p:cNvSpPr/>
            <p:nvPr/>
          </p:nvSpPr>
          <p:spPr>
            <a:xfrm>
              <a:off x="1652948" y="3168603"/>
              <a:ext cx="760581" cy="369332"/>
            </a:xfrm>
            <a:prstGeom prst="rect">
              <a:avLst/>
            </a:prstGeom>
          </p:spPr>
          <p:txBody>
            <a:bodyPr wrap="square">
              <a:spAutoFit/>
            </a:bodyPr>
            <a:lstStyle/>
            <a:p>
              <a:pPr algn="ctr"/>
              <a:r>
                <a:rPr lang="en-US" altLang="zh-CN" sz="1800" smtClean="0">
                  <a:solidFill>
                    <a:srgbClr val="FFFFFF"/>
                  </a:solidFill>
                </a:rPr>
                <a:t>16%</a:t>
              </a:r>
              <a:endParaRPr lang="zh-CN" altLang="en-US" sz="1800" dirty="0">
                <a:solidFill>
                  <a:srgbClr val="FFFFFF"/>
                </a:solidFill>
              </a:endParaRPr>
            </a:p>
          </p:txBody>
        </p:sp>
      </p:grpSp>
      <p:grpSp>
        <p:nvGrpSpPr>
          <p:cNvPr id="24" name="组合 23"/>
          <p:cNvGrpSpPr/>
          <p:nvPr/>
        </p:nvGrpSpPr>
        <p:grpSpPr>
          <a:xfrm>
            <a:off x="5090959" y="1286984"/>
            <a:ext cx="3319615" cy="808615"/>
            <a:chOff x="5243359" y="1010093"/>
            <a:chExt cx="3319615" cy="808615"/>
          </a:xfrm>
        </p:grpSpPr>
        <p:sp>
          <p:nvSpPr>
            <p:cNvPr id="25" name="椭圆 24"/>
            <p:cNvSpPr/>
            <p:nvPr/>
          </p:nvSpPr>
          <p:spPr bwMode="auto">
            <a:xfrm>
              <a:off x="5243359" y="1057718"/>
              <a:ext cx="180000" cy="180000"/>
            </a:xfrm>
            <a:prstGeom prst="ellipse">
              <a:avLst/>
            </a:prstGeom>
            <a:solidFill>
              <a:schemeClr val="accent3"/>
            </a:solidFill>
            <a:ln w="381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6" name="说明文字"/>
            <p:cNvGrpSpPr/>
            <p:nvPr/>
          </p:nvGrpSpPr>
          <p:grpSpPr>
            <a:xfrm>
              <a:off x="5466166" y="1010093"/>
              <a:ext cx="3096808" cy="808615"/>
              <a:chOff x="905242" y="1379053"/>
              <a:chExt cx="3209878" cy="838138"/>
            </a:xfrm>
          </p:grpSpPr>
          <p:sp>
            <p:nvSpPr>
              <p:cNvPr id="27" name="TextBox 35"/>
              <p:cNvSpPr txBox="1"/>
              <p:nvPr/>
            </p:nvSpPr>
            <p:spPr>
              <a:xfrm>
                <a:off x="909042" y="1379053"/>
                <a:ext cx="2359480" cy="287113"/>
              </a:xfrm>
              <a:prstGeom prst="rect">
                <a:avLst/>
              </a:prstGeom>
              <a:noFill/>
            </p:spPr>
            <p:txBody>
              <a:bodyPr wrap="square" rtlCol="0">
                <a:spAutoFit/>
              </a:bodyPr>
              <a:lstStyle/>
              <a:p>
                <a:r>
                  <a:rPr lang="zh-CN" altLang="en-US" sz="1200" b="1" dirty="0">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28" name="TextBox 36"/>
              <p:cNvSpPr txBox="1"/>
              <p:nvPr/>
            </p:nvSpPr>
            <p:spPr>
              <a:xfrm>
                <a:off x="905242" y="1619040"/>
                <a:ext cx="3209878" cy="598151"/>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grpSp>
      </p:grpSp>
      <p:grpSp>
        <p:nvGrpSpPr>
          <p:cNvPr id="29" name="组合 28"/>
          <p:cNvGrpSpPr/>
          <p:nvPr/>
        </p:nvGrpSpPr>
        <p:grpSpPr>
          <a:xfrm>
            <a:off x="5090959" y="2327133"/>
            <a:ext cx="3319615" cy="808615"/>
            <a:chOff x="5243359" y="1010093"/>
            <a:chExt cx="3319615" cy="808615"/>
          </a:xfrm>
        </p:grpSpPr>
        <p:sp>
          <p:nvSpPr>
            <p:cNvPr id="30" name="椭圆 29"/>
            <p:cNvSpPr/>
            <p:nvPr/>
          </p:nvSpPr>
          <p:spPr bwMode="auto">
            <a:xfrm>
              <a:off x="5243359" y="1057718"/>
              <a:ext cx="180000" cy="180000"/>
            </a:xfrm>
            <a:prstGeom prst="ellipse">
              <a:avLst/>
            </a:prstGeom>
            <a:solidFill>
              <a:schemeClr val="accent1"/>
            </a:solidFill>
            <a:ln w="381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1" name="说明文字"/>
            <p:cNvGrpSpPr/>
            <p:nvPr/>
          </p:nvGrpSpPr>
          <p:grpSpPr>
            <a:xfrm>
              <a:off x="5466166" y="1010093"/>
              <a:ext cx="3096808" cy="808615"/>
              <a:chOff x="905242" y="1379053"/>
              <a:chExt cx="3209878" cy="838138"/>
            </a:xfrm>
          </p:grpSpPr>
          <p:sp>
            <p:nvSpPr>
              <p:cNvPr id="32" name="TextBox 35"/>
              <p:cNvSpPr txBox="1"/>
              <p:nvPr/>
            </p:nvSpPr>
            <p:spPr>
              <a:xfrm>
                <a:off x="909042" y="1379053"/>
                <a:ext cx="2359480"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3" name="TextBox 36"/>
              <p:cNvSpPr txBox="1"/>
              <p:nvPr/>
            </p:nvSpPr>
            <p:spPr>
              <a:xfrm>
                <a:off x="905242" y="1619040"/>
                <a:ext cx="3209878" cy="598151"/>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grpSp>
      </p:grpSp>
      <p:grpSp>
        <p:nvGrpSpPr>
          <p:cNvPr id="34" name="组合 33"/>
          <p:cNvGrpSpPr/>
          <p:nvPr/>
        </p:nvGrpSpPr>
        <p:grpSpPr>
          <a:xfrm>
            <a:off x="5090959" y="3367282"/>
            <a:ext cx="3319615" cy="808615"/>
            <a:chOff x="5243359" y="1010093"/>
            <a:chExt cx="3319615" cy="808615"/>
          </a:xfrm>
        </p:grpSpPr>
        <p:sp>
          <p:nvSpPr>
            <p:cNvPr id="35" name="椭圆 34"/>
            <p:cNvSpPr/>
            <p:nvPr/>
          </p:nvSpPr>
          <p:spPr bwMode="auto">
            <a:xfrm>
              <a:off x="5243359" y="1057718"/>
              <a:ext cx="180000" cy="180000"/>
            </a:xfrm>
            <a:prstGeom prst="ellipse">
              <a:avLst/>
            </a:prstGeom>
            <a:solidFill>
              <a:schemeClr val="accent4"/>
            </a:solidFill>
            <a:ln w="381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6" name="说明文字"/>
            <p:cNvGrpSpPr/>
            <p:nvPr/>
          </p:nvGrpSpPr>
          <p:grpSpPr>
            <a:xfrm>
              <a:off x="5466166" y="1010093"/>
              <a:ext cx="3096808" cy="808615"/>
              <a:chOff x="905242" y="1379053"/>
              <a:chExt cx="3209878" cy="838138"/>
            </a:xfrm>
          </p:grpSpPr>
          <p:sp>
            <p:nvSpPr>
              <p:cNvPr id="37" name="TextBox 35"/>
              <p:cNvSpPr txBox="1"/>
              <p:nvPr/>
            </p:nvSpPr>
            <p:spPr>
              <a:xfrm>
                <a:off x="909042" y="1379053"/>
                <a:ext cx="2359480"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8" name="TextBox 36"/>
              <p:cNvSpPr txBox="1"/>
              <p:nvPr/>
            </p:nvSpPr>
            <p:spPr>
              <a:xfrm>
                <a:off x="905242" y="1619040"/>
                <a:ext cx="3209878" cy="598151"/>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grpSp>
      </p:grpSp>
      <p:sp>
        <p:nvSpPr>
          <p:cNvPr id="39" name="灰色圆形背景"/>
          <p:cNvSpPr/>
          <p:nvPr/>
        </p:nvSpPr>
        <p:spPr>
          <a:xfrm rot="10800000">
            <a:off x="2811564" y="2072730"/>
            <a:ext cx="799572" cy="799572"/>
          </a:xfrm>
          <a:prstGeom prst="teardrop">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483">
        <p:fade/>
      </p:transition>
    </mc:Choice>
    <mc:Fallback>
      <p:transition spd="med" advTm="44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Effect transition="in" filter="fade">
                                      <p:cBhvr>
                                        <p:cTn id="9" dur="300"/>
                                        <p:tgtEl>
                                          <p:spTgt spid="5"/>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160" tmFilter="0, 0; .2, .5; .8, .5; 1, 0"/>
                                        <p:tgtEl>
                                          <p:spTgt spid="5"/>
                                        </p:tgtEl>
                                      </p:cBhvr>
                                    </p:animEffect>
                                    <p:animScale>
                                      <p:cBhvr>
                                        <p:cTn id="13" dur="80" autoRev="1" fill="hold"/>
                                        <p:tgtEl>
                                          <p:spTgt spid="5"/>
                                        </p:tgtEl>
                                      </p:cBhvr>
                                      <p:by x="105000" y="105000"/>
                                    </p:animScale>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300" fill="hold"/>
                                        <p:tgtEl>
                                          <p:spTgt spid="39"/>
                                        </p:tgtEl>
                                        <p:attrNameLst>
                                          <p:attrName>ppt_w</p:attrName>
                                        </p:attrNameLst>
                                      </p:cBhvr>
                                      <p:tavLst>
                                        <p:tav tm="0">
                                          <p:val>
                                            <p:fltVal val="0"/>
                                          </p:val>
                                        </p:tav>
                                        <p:tav tm="100000">
                                          <p:val>
                                            <p:strVal val="#ppt_w"/>
                                          </p:val>
                                        </p:tav>
                                      </p:tavLst>
                                    </p:anim>
                                    <p:anim calcmode="lin" valueType="num">
                                      <p:cBhvr>
                                        <p:cTn id="18" dur="300" fill="hold"/>
                                        <p:tgtEl>
                                          <p:spTgt spid="39"/>
                                        </p:tgtEl>
                                        <p:attrNameLst>
                                          <p:attrName>ppt_h</p:attrName>
                                        </p:attrNameLst>
                                      </p:cBhvr>
                                      <p:tavLst>
                                        <p:tav tm="0">
                                          <p:val>
                                            <p:fltVal val="0"/>
                                          </p:val>
                                        </p:tav>
                                        <p:tav tm="100000">
                                          <p:val>
                                            <p:strVal val="#ppt_h"/>
                                          </p:val>
                                        </p:tav>
                                      </p:tavLst>
                                    </p:anim>
                                    <p:animEffect transition="in" filter="fade">
                                      <p:cBhvr>
                                        <p:cTn id="19" dur="300"/>
                                        <p:tgtEl>
                                          <p:spTgt spid="39"/>
                                        </p:tgtEl>
                                      </p:cBhvr>
                                    </p:animEffect>
                                  </p:childTnLst>
                                </p:cTn>
                              </p:par>
                            </p:childTnLst>
                          </p:cTn>
                        </p:par>
                        <p:par>
                          <p:cTn id="20" fill="hold">
                            <p:stCondLst>
                              <p:cond delay="1500"/>
                            </p:stCondLst>
                            <p:childTnLst>
                              <p:par>
                                <p:cTn id="21" presetID="26" presetClass="emph" presetSubtype="0" fill="hold" grpId="1" nodeType="afterEffect">
                                  <p:stCondLst>
                                    <p:cond delay="0"/>
                                  </p:stCondLst>
                                  <p:childTnLst>
                                    <p:animEffect transition="out" filter="fade">
                                      <p:cBhvr>
                                        <p:cTn id="22" dur="160" tmFilter="0, 0; .2, .5; .8, .5; 1, 0"/>
                                        <p:tgtEl>
                                          <p:spTgt spid="39"/>
                                        </p:tgtEl>
                                      </p:cBhvr>
                                    </p:animEffect>
                                    <p:animScale>
                                      <p:cBhvr>
                                        <p:cTn id="23" dur="80" autoRev="1" fill="hold"/>
                                        <p:tgtEl>
                                          <p:spTgt spid="39"/>
                                        </p:tgtEl>
                                      </p:cBhvr>
                                      <p:by x="105000" y="105000"/>
                                    </p:animScale>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300" fill="hold"/>
                                        <p:tgtEl>
                                          <p:spTgt spid="23"/>
                                        </p:tgtEl>
                                        <p:attrNameLst>
                                          <p:attrName>ppt_w</p:attrName>
                                        </p:attrNameLst>
                                      </p:cBhvr>
                                      <p:tavLst>
                                        <p:tav tm="0">
                                          <p:val>
                                            <p:fltVal val="0"/>
                                          </p:val>
                                        </p:tav>
                                        <p:tav tm="100000">
                                          <p:val>
                                            <p:strVal val="#ppt_w"/>
                                          </p:val>
                                        </p:tav>
                                      </p:tavLst>
                                    </p:anim>
                                    <p:anim calcmode="lin" valueType="num">
                                      <p:cBhvr>
                                        <p:cTn id="28" dur="300" fill="hold"/>
                                        <p:tgtEl>
                                          <p:spTgt spid="23"/>
                                        </p:tgtEl>
                                        <p:attrNameLst>
                                          <p:attrName>ppt_h</p:attrName>
                                        </p:attrNameLst>
                                      </p:cBhvr>
                                      <p:tavLst>
                                        <p:tav tm="0">
                                          <p:val>
                                            <p:fltVal val="0"/>
                                          </p:val>
                                        </p:tav>
                                        <p:tav tm="100000">
                                          <p:val>
                                            <p:strVal val="#ppt_h"/>
                                          </p:val>
                                        </p:tav>
                                      </p:tavLst>
                                    </p:anim>
                                    <p:animEffect transition="in" filter="fade">
                                      <p:cBhvr>
                                        <p:cTn id="29" dur="300"/>
                                        <p:tgtEl>
                                          <p:spTgt spid="23"/>
                                        </p:tgtEl>
                                      </p:cBhvr>
                                    </p:animEffect>
                                  </p:childTnLst>
                                </p:cTn>
                              </p:par>
                            </p:childTnLst>
                          </p:cTn>
                        </p:par>
                        <p:par>
                          <p:cTn id="30" fill="hold">
                            <p:stCondLst>
                              <p:cond delay="2500"/>
                            </p:stCondLst>
                            <p:childTnLst>
                              <p:par>
                                <p:cTn id="31" presetID="26" presetClass="emph" presetSubtype="0" fill="hold" nodeType="afterEffect">
                                  <p:stCondLst>
                                    <p:cond delay="0"/>
                                  </p:stCondLst>
                                  <p:childTnLst>
                                    <p:animEffect transition="out" filter="fade">
                                      <p:cBhvr>
                                        <p:cTn id="32" dur="160" tmFilter="0, 0; .2, .5; .8, .5; 1, 0"/>
                                        <p:tgtEl>
                                          <p:spTgt spid="23"/>
                                        </p:tgtEl>
                                      </p:cBhvr>
                                    </p:animEffect>
                                    <p:animScale>
                                      <p:cBhvr>
                                        <p:cTn id="33" dur="80" autoRev="1" fill="hold"/>
                                        <p:tgtEl>
                                          <p:spTgt spid="23"/>
                                        </p:tgtEl>
                                      </p:cBhvr>
                                      <p:by x="105000" y="105000"/>
                                    </p:animScale>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300" fill="hold"/>
                                        <p:tgtEl>
                                          <p:spTgt spid="22"/>
                                        </p:tgtEl>
                                        <p:attrNameLst>
                                          <p:attrName>ppt_w</p:attrName>
                                        </p:attrNameLst>
                                      </p:cBhvr>
                                      <p:tavLst>
                                        <p:tav tm="0">
                                          <p:val>
                                            <p:fltVal val="0"/>
                                          </p:val>
                                        </p:tav>
                                        <p:tav tm="100000">
                                          <p:val>
                                            <p:strVal val="#ppt_w"/>
                                          </p:val>
                                        </p:tav>
                                      </p:tavLst>
                                    </p:anim>
                                    <p:anim calcmode="lin" valueType="num">
                                      <p:cBhvr>
                                        <p:cTn id="38" dur="300" fill="hold"/>
                                        <p:tgtEl>
                                          <p:spTgt spid="22"/>
                                        </p:tgtEl>
                                        <p:attrNameLst>
                                          <p:attrName>ppt_h</p:attrName>
                                        </p:attrNameLst>
                                      </p:cBhvr>
                                      <p:tavLst>
                                        <p:tav tm="0">
                                          <p:val>
                                            <p:fltVal val="0"/>
                                          </p:val>
                                        </p:tav>
                                        <p:tav tm="100000">
                                          <p:val>
                                            <p:strVal val="#ppt_h"/>
                                          </p:val>
                                        </p:tav>
                                      </p:tavLst>
                                    </p:anim>
                                    <p:animEffect transition="in" filter="fade">
                                      <p:cBhvr>
                                        <p:cTn id="39" dur="300"/>
                                        <p:tgtEl>
                                          <p:spTgt spid="22"/>
                                        </p:tgtEl>
                                      </p:cBhvr>
                                    </p:animEffect>
                                  </p:childTnLst>
                                </p:cTn>
                              </p:par>
                            </p:childTnLst>
                          </p:cTn>
                        </p:par>
                        <p:par>
                          <p:cTn id="40" fill="hold">
                            <p:stCondLst>
                              <p:cond delay="3500"/>
                            </p:stCondLst>
                            <p:childTnLst>
                              <p:par>
                                <p:cTn id="41" presetID="26" presetClass="emph" presetSubtype="0" fill="hold" nodeType="afterEffect">
                                  <p:stCondLst>
                                    <p:cond delay="0"/>
                                  </p:stCondLst>
                                  <p:childTnLst>
                                    <p:animEffect transition="out" filter="fade">
                                      <p:cBhvr>
                                        <p:cTn id="42" dur="160" tmFilter="0, 0; .2, .5; .8, .5; 1, 0"/>
                                        <p:tgtEl>
                                          <p:spTgt spid="22"/>
                                        </p:tgtEl>
                                      </p:cBhvr>
                                    </p:animEffect>
                                    <p:animScale>
                                      <p:cBhvr>
                                        <p:cTn id="43" dur="80" autoRev="1" fill="hold"/>
                                        <p:tgtEl>
                                          <p:spTgt spid="22"/>
                                        </p:tgtEl>
                                      </p:cBhvr>
                                      <p:by x="105000" y="105000"/>
                                    </p:animScale>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300" fill="hold"/>
                                        <p:tgtEl>
                                          <p:spTgt spid="24"/>
                                        </p:tgtEl>
                                        <p:attrNameLst>
                                          <p:attrName>ppt_x</p:attrName>
                                        </p:attrNameLst>
                                      </p:cBhvr>
                                      <p:tavLst>
                                        <p:tav tm="0">
                                          <p:val>
                                            <p:strVal val="1+#ppt_w/2"/>
                                          </p:val>
                                        </p:tav>
                                        <p:tav tm="100000">
                                          <p:val>
                                            <p:strVal val="#ppt_x"/>
                                          </p:val>
                                        </p:tav>
                                      </p:tavLst>
                                    </p:anim>
                                    <p:anim calcmode="lin" valueType="num">
                                      <p:cBhvr additive="base">
                                        <p:cTn id="48" dur="300" fill="hold"/>
                                        <p:tgtEl>
                                          <p:spTgt spid="24"/>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300" fill="hold"/>
                                        <p:tgtEl>
                                          <p:spTgt spid="29"/>
                                        </p:tgtEl>
                                        <p:attrNameLst>
                                          <p:attrName>ppt_x</p:attrName>
                                        </p:attrNameLst>
                                      </p:cBhvr>
                                      <p:tavLst>
                                        <p:tav tm="0">
                                          <p:val>
                                            <p:strVal val="1+#ppt_w/2"/>
                                          </p:val>
                                        </p:tav>
                                        <p:tav tm="100000">
                                          <p:val>
                                            <p:strVal val="#ppt_x"/>
                                          </p:val>
                                        </p:tav>
                                      </p:tavLst>
                                    </p:anim>
                                    <p:anim calcmode="lin" valueType="num">
                                      <p:cBhvr additive="base">
                                        <p:cTn id="53" dur="300" fill="hold"/>
                                        <p:tgtEl>
                                          <p:spTgt spid="29"/>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300" fill="hold"/>
                                        <p:tgtEl>
                                          <p:spTgt spid="34"/>
                                        </p:tgtEl>
                                        <p:attrNameLst>
                                          <p:attrName>ppt_x</p:attrName>
                                        </p:attrNameLst>
                                      </p:cBhvr>
                                      <p:tavLst>
                                        <p:tav tm="0">
                                          <p:val>
                                            <p:strVal val="1+#ppt_w/2"/>
                                          </p:val>
                                        </p:tav>
                                        <p:tav tm="100000">
                                          <p:val>
                                            <p:strVal val="#ppt_x"/>
                                          </p:val>
                                        </p:tav>
                                      </p:tavLst>
                                    </p:anim>
                                    <p:anim calcmode="lin" valueType="num">
                                      <p:cBhvr additive="base">
                                        <p:cTn id="58" dur="3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57104" y="711049"/>
            <a:ext cx="1849990" cy="1207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8"/>
          <a:stretch>
            <a:fillRect/>
          </a:stretch>
        </p:blipFill>
        <p:spPr bwMode="auto">
          <a:xfrm>
            <a:off x="595496" y="711048"/>
            <a:ext cx="1862039" cy="120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6773943" y="0"/>
            <a:ext cx="2370057" cy="50920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E:\图片素材库\jpg\商务\图片包\631.jp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4747" y="2035500"/>
            <a:ext cx="1890024" cy="1222040"/>
          </a:xfrm>
          <a:prstGeom prst="rect">
            <a:avLst/>
          </a:prstGeom>
          <a:noFill/>
          <a:ln w="28575">
            <a:noFill/>
          </a:ln>
          <a:extLst>
            <a:ext uri="{909E8E84-426E-40DD-AFC4-6F175D3DCCD1}">
              <a14:hiddenFill xmlns:a14="http://schemas.microsoft.com/office/drawing/2010/main">
                <a:solidFill>
                  <a:srgbClr val="FFFFFF"/>
                </a:solidFill>
              </a14:hiddenFill>
            </a:ext>
          </a:extLst>
        </p:spPr>
      </p:pic>
      <p:grpSp>
        <p:nvGrpSpPr>
          <p:cNvPr id="17" name="组合 16"/>
          <p:cNvGrpSpPr/>
          <p:nvPr/>
        </p:nvGrpSpPr>
        <p:grpSpPr>
          <a:xfrm>
            <a:off x="4557103" y="2035500"/>
            <a:ext cx="1841778" cy="1222040"/>
            <a:chOff x="3946913" y="1827911"/>
            <a:chExt cx="1958168" cy="1283142"/>
          </a:xfrm>
        </p:grpSpPr>
        <p:sp>
          <p:nvSpPr>
            <p:cNvPr id="18" name="矩形 17"/>
            <p:cNvSpPr/>
            <p:nvPr/>
          </p:nvSpPr>
          <p:spPr>
            <a:xfrm>
              <a:off x="3946913" y="1827911"/>
              <a:ext cx="1958168" cy="1283142"/>
            </a:xfrm>
            <a:prstGeom prst="rect">
              <a:avLst/>
            </a:prstGeom>
            <a:solidFill>
              <a:schemeClr val="accent3"/>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300">
                <a:solidFill>
                  <a:sysClr val="window" lastClr="FFFFFF"/>
                </a:solidFill>
                <a:latin typeface="+mj-ea"/>
                <a:ea typeface="+mj-ea"/>
              </a:endParaRPr>
            </a:p>
          </p:txBody>
        </p:sp>
        <p:sp>
          <p:nvSpPr>
            <p:cNvPr id="19" name="TextBox 17"/>
            <p:cNvSpPr txBox="1">
              <a:spLocks noChangeArrowheads="1"/>
            </p:cNvSpPr>
            <p:nvPr/>
          </p:nvSpPr>
          <p:spPr bwMode="auto">
            <a:xfrm flipH="1">
              <a:off x="4287376" y="2207582"/>
              <a:ext cx="1335298" cy="523221"/>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sz="1300" kern="0" dirty="0">
                  <a:solidFill>
                    <a:sysClr val="window" lastClr="FFFFFF">
                      <a:lumMod val="95000"/>
                    </a:sysClr>
                  </a:solidFill>
                  <a:latin typeface="+mj-ea"/>
                  <a:ea typeface="+mj-ea"/>
                </a:rPr>
                <a:t>点击添加文本    </a:t>
              </a:r>
              <a:endParaRPr lang="en-US" altLang="zh-CN" sz="1300" kern="0" dirty="0">
                <a:solidFill>
                  <a:sysClr val="window" lastClr="FFFFFF">
                    <a:lumMod val="95000"/>
                  </a:sysClr>
                </a:solidFill>
                <a:latin typeface="+mj-ea"/>
                <a:ea typeface="+mj-ea"/>
              </a:endParaRPr>
            </a:p>
            <a:p>
              <a:pPr defTabSz="863600">
                <a:defRPr/>
              </a:pPr>
              <a:r>
                <a:rPr lang="zh-CN" altLang="en-US" sz="1300" kern="0" dirty="0">
                  <a:solidFill>
                    <a:sysClr val="window" lastClr="FFFFFF">
                      <a:lumMod val="95000"/>
                    </a:sysClr>
                  </a:solidFill>
                  <a:latin typeface="+mj-ea"/>
                  <a:ea typeface="+mj-ea"/>
                </a:rPr>
                <a:t>点击添加文本</a:t>
              </a:r>
              <a:endParaRPr lang="en-US" altLang="zh-CN" sz="1300" kern="0" dirty="0">
                <a:solidFill>
                  <a:sysClr val="window" lastClr="FFFFFF">
                    <a:lumMod val="95000"/>
                  </a:sysClr>
                </a:solidFill>
                <a:latin typeface="+mj-ea"/>
                <a:ea typeface="+mj-ea"/>
              </a:endParaRPr>
            </a:p>
          </p:txBody>
        </p:sp>
      </p:grpSp>
      <p:grpSp>
        <p:nvGrpSpPr>
          <p:cNvPr id="20" name="组合 19"/>
          <p:cNvGrpSpPr/>
          <p:nvPr/>
        </p:nvGrpSpPr>
        <p:grpSpPr>
          <a:xfrm>
            <a:off x="595496" y="2035500"/>
            <a:ext cx="1862040" cy="1222040"/>
            <a:chOff x="0" y="2095862"/>
            <a:chExt cx="1979711" cy="1283142"/>
          </a:xfrm>
        </p:grpSpPr>
        <p:sp>
          <p:nvSpPr>
            <p:cNvPr id="21" name="矩形 20"/>
            <p:cNvSpPr/>
            <p:nvPr/>
          </p:nvSpPr>
          <p:spPr>
            <a:xfrm>
              <a:off x="0" y="2095862"/>
              <a:ext cx="1979711" cy="1283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2" name="TextBox 18"/>
            <p:cNvSpPr txBox="1">
              <a:spLocks noChangeArrowheads="1"/>
            </p:cNvSpPr>
            <p:nvPr/>
          </p:nvSpPr>
          <p:spPr bwMode="auto">
            <a:xfrm flipH="1">
              <a:off x="322206" y="2432019"/>
              <a:ext cx="1335298" cy="523221"/>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sz="1300" kern="0" dirty="0">
                  <a:solidFill>
                    <a:sysClr val="window" lastClr="FFFFFF">
                      <a:lumMod val="95000"/>
                    </a:sysClr>
                  </a:solidFill>
                  <a:latin typeface="+mj-ea"/>
                  <a:ea typeface="+mj-ea"/>
                </a:rPr>
                <a:t>点击添加文本    </a:t>
              </a:r>
              <a:endParaRPr lang="en-US" altLang="zh-CN" sz="1300" kern="0" dirty="0">
                <a:solidFill>
                  <a:sysClr val="window" lastClr="FFFFFF">
                    <a:lumMod val="95000"/>
                  </a:sysClr>
                </a:solidFill>
                <a:latin typeface="+mj-ea"/>
                <a:ea typeface="+mj-ea"/>
              </a:endParaRPr>
            </a:p>
            <a:p>
              <a:pPr defTabSz="863600">
                <a:defRPr/>
              </a:pPr>
              <a:r>
                <a:rPr lang="zh-CN" altLang="en-US" sz="1300" kern="0" dirty="0">
                  <a:solidFill>
                    <a:sysClr val="window" lastClr="FFFFFF">
                      <a:lumMod val="95000"/>
                    </a:sysClr>
                  </a:solidFill>
                  <a:latin typeface="+mj-ea"/>
                  <a:ea typeface="+mj-ea"/>
                </a:rPr>
                <a:t>点击添加文本</a:t>
              </a:r>
              <a:endParaRPr lang="en-US" altLang="zh-CN" sz="1300" kern="0" dirty="0">
                <a:solidFill>
                  <a:sysClr val="window" lastClr="FFFFFF">
                    <a:lumMod val="95000"/>
                  </a:sysClr>
                </a:solidFill>
                <a:latin typeface="+mj-ea"/>
                <a:ea typeface="+mj-ea"/>
              </a:endParaRPr>
            </a:p>
          </p:txBody>
        </p:sp>
      </p:grpSp>
      <p:grpSp>
        <p:nvGrpSpPr>
          <p:cNvPr id="23" name="组合 22"/>
          <p:cNvGrpSpPr/>
          <p:nvPr/>
        </p:nvGrpSpPr>
        <p:grpSpPr>
          <a:xfrm>
            <a:off x="2544747" y="711048"/>
            <a:ext cx="1890024" cy="1207528"/>
            <a:chOff x="2072433" y="511758"/>
            <a:chExt cx="2009463" cy="1267904"/>
          </a:xfrm>
        </p:grpSpPr>
        <p:sp>
          <p:nvSpPr>
            <p:cNvPr id="24" name="矩形 23"/>
            <p:cNvSpPr/>
            <p:nvPr/>
          </p:nvSpPr>
          <p:spPr>
            <a:xfrm>
              <a:off x="2072433" y="511758"/>
              <a:ext cx="2009463" cy="1267904"/>
            </a:xfrm>
            <a:prstGeom prst="rect">
              <a:avLst/>
            </a:prstGeom>
            <a:solidFill>
              <a:schemeClr val="accent1"/>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300">
                <a:solidFill>
                  <a:sysClr val="window" lastClr="FFFFFF"/>
                </a:solidFill>
                <a:latin typeface="+mj-ea"/>
                <a:ea typeface="+mj-ea"/>
              </a:endParaRPr>
            </a:p>
          </p:txBody>
        </p:sp>
        <p:sp>
          <p:nvSpPr>
            <p:cNvPr id="25" name="TextBox 18"/>
            <p:cNvSpPr txBox="1">
              <a:spLocks noChangeArrowheads="1"/>
            </p:cNvSpPr>
            <p:nvPr/>
          </p:nvSpPr>
          <p:spPr bwMode="auto">
            <a:xfrm flipH="1">
              <a:off x="2409515" y="866643"/>
              <a:ext cx="1335298" cy="523220"/>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sz="1300" kern="0" dirty="0">
                  <a:solidFill>
                    <a:sysClr val="window" lastClr="FFFFFF">
                      <a:lumMod val="95000"/>
                    </a:sysClr>
                  </a:solidFill>
                  <a:latin typeface="+mj-ea"/>
                  <a:ea typeface="+mj-ea"/>
                </a:rPr>
                <a:t>点击添加文本    </a:t>
              </a:r>
              <a:endParaRPr lang="en-US" altLang="zh-CN" sz="1300" kern="0" dirty="0">
                <a:solidFill>
                  <a:sysClr val="window" lastClr="FFFFFF">
                    <a:lumMod val="95000"/>
                  </a:sysClr>
                </a:solidFill>
                <a:latin typeface="+mj-ea"/>
                <a:ea typeface="+mj-ea"/>
              </a:endParaRPr>
            </a:p>
            <a:p>
              <a:pPr defTabSz="863600">
                <a:defRPr/>
              </a:pPr>
              <a:r>
                <a:rPr lang="zh-CN" altLang="en-US" sz="1300" kern="0" dirty="0">
                  <a:solidFill>
                    <a:sysClr val="window" lastClr="FFFFFF">
                      <a:lumMod val="95000"/>
                    </a:sysClr>
                  </a:solidFill>
                  <a:latin typeface="+mj-ea"/>
                  <a:ea typeface="+mj-ea"/>
                </a:rPr>
                <a:t>点击添加文本</a:t>
              </a:r>
              <a:endParaRPr lang="en-US" altLang="zh-CN" sz="1300" kern="0" dirty="0">
                <a:solidFill>
                  <a:sysClr val="window" lastClr="FFFFFF">
                    <a:lumMod val="95000"/>
                  </a:sysClr>
                </a:solidFill>
                <a:latin typeface="+mj-ea"/>
                <a:ea typeface="+mj-ea"/>
              </a:endParaRPr>
            </a:p>
          </p:txBody>
        </p:sp>
      </p:grpSp>
      <p:sp>
        <p:nvSpPr>
          <p:cNvPr id="26" name="TextBox 25"/>
          <p:cNvSpPr txBox="1"/>
          <p:nvPr/>
        </p:nvSpPr>
        <p:spPr>
          <a:xfrm>
            <a:off x="677027" y="3452491"/>
            <a:ext cx="5865523" cy="1055234"/>
          </a:xfrm>
          <a:prstGeom prst="rect">
            <a:avLst/>
          </a:prstGeom>
          <a:noFill/>
        </p:spPr>
        <p:txBody>
          <a:bodyPr wrap="square" lIns="86383" tIns="43192" rIns="86383" bIns="43192" rtlCol="0">
            <a:spAutoFit/>
          </a:bodyPr>
          <a:lstStyle/>
          <a:p>
            <a:pPr>
              <a:lnSpc>
                <a:spcPct val="150000"/>
              </a:lnSpc>
            </a:pPr>
            <a:r>
              <a:rPr lang="zh-CN" altLang="en-US" sz="1500" b="1" dirty="0">
                <a:solidFill>
                  <a:schemeClr val="accent1"/>
                </a:solidFill>
                <a:latin typeface="+mn-ea"/>
              </a:rPr>
              <a:t>解决方案</a:t>
            </a:r>
            <a:endParaRPr lang="en-US" altLang="zh-CN" sz="1500" b="1" dirty="0">
              <a:solidFill>
                <a:schemeClr val="accent1"/>
              </a:solidFill>
              <a:latin typeface="+mn-ea"/>
            </a:endParaRPr>
          </a:p>
          <a:p>
            <a:pPr>
              <a:lnSpc>
                <a:spcPct val="150000"/>
              </a:lnSpc>
            </a:pPr>
            <a:r>
              <a:rPr lang="zh-CN" altLang="en-US" sz="1300" dirty="0">
                <a:solidFill>
                  <a:schemeClr val="tx1">
                    <a:lumMod val="65000"/>
                    <a:lumOff val="35000"/>
                  </a:schemeClr>
                </a:solidFill>
                <a:latin typeface="+mn-ea"/>
              </a:rPr>
              <a:t>单击此处添加文本单击此处添加文本 单击此处添加文本单击此处添加文本</a:t>
            </a:r>
            <a:endParaRPr lang="en-US" altLang="zh-CN" sz="1300" dirty="0">
              <a:solidFill>
                <a:schemeClr val="tx1">
                  <a:lumMod val="65000"/>
                  <a:lumOff val="35000"/>
                </a:schemeClr>
              </a:solidFill>
              <a:latin typeface="+mn-ea"/>
            </a:endParaRPr>
          </a:p>
          <a:p>
            <a:pPr>
              <a:lnSpc>
                <a:spcPct val="150000"/>
              </a:lnSpc>
            </a:pPr>
            <a:r>
              <a:rPr lang="zh-CN" altLang="en-US" sz="1300" dirty="0">
                <a:solidFill>
                  <a:schemeClr val="tx1">
                    <a:lumMod val="65000"/>
                    <a:lumOff val="35000"/>
                  </a:schemeClr>
                </a:solidFill>
                <a:latin typeface="+mn-ea"/>
              </a:rPr>
              <a:t>单击此处添加文本单击此处添加文本 单击此处添加文本单击此处添加文本</a:t>
            </a:r>
            <a:endParaRPr lang="en-US" altLang="zh-CN" sz="1300" dirty="0">
              <a:solidFill>
                <a:schemeClr val="tx1">
                  <a:lumMod val="65000"/>
                  <a:lumOff val="35000"/>
                </a:schemeClr>
              </a:solidFill>
              <a:latin typeface="+mn-ea"/>
            </a:endParaRPr>
          </a:p>
        </p:txBody>
      </p:sp>
      <p:sp>
        <p:nvSpPr>
          <p:cNvPr id="27"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p:transition spd="med" advClick="0" advTm="3717">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par>
                                <p:cTn id="16" presetID="23" presetClass="entr" presetSubtype="528" fill="hold" nodeType="withEffect">
                                  <p:stCondLst>
                                    <p:cond delay="25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 calcmode="lin" valueType="num">
                                      <p:cBhvr>
                                        <p:cTn id="20" dur="500" fill="hold"/>
                                        <p:tgtEl>
                                          <p:spTgt spid="20"/>
                                        </p:tgtEl>
                                        <p:attrNameLst>
                                          <p:attrName>ppt_x</p:attrName>
                                        </p:attrNameLst>
                                      </p:cBhvr>
                                      <p:tavLst>
                                        <p:tav tm="0">
                                          <p:val>
                                            <p:fltVal val="0.5"/>
                                          </p:val>
                                        </p:tav>
                                        <p:tav tm="100000">
                                          <p:val>
                                            <p:strVal val="#ppt_x"/>
                                          </p:val>
                                        </p:tav>
                                      </p:tavLst>
                                    </p:anim>
                                    <p:anim calcmode="lin" valueType="num">
                                      <p:cBhvr>
                                        <p:cTn id="21" dur="500" fill="hold"/>
                                        <p:tgtEl>
                                          <p:spTgt spid="20"/>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5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 calcmode="lin" valueType="num">
                                      <p:cBhvr>
                                        <p:cTn id="26" dur="500" fill="hold"/>
                                        <p:tgtEl>
                                          <p:spTgt spid="16"/>
                                        </p:tgtEl>
                                        <p:attrNameLst>
                                          <p:attrName>ppt_x</p:attrName>
                                        </p:attrNameLst>
                                      </p:cBhvr>
                                      <p:tavLst>
                                        <p:tav tm="0">
                                          <p:val>
                                            <p:fltVal val="0.5"/>
                                          </p:val>
                                        </p:tav>
                                        <p:tav tm="100000">
                                          <p:val>
                                            <p:strVal val="#ppt_x"/>
                                          </p:val>
                                        </p:tav>
                                      </p:tavLst>
                                    </p:anim>
                                    <p:anim calcmode="lin" valueType="num">
                                      <p:cBhvr>
                                        <p:cTn id="27" dur="500" fill="hold"/>
                                        <p:tgtEl>
                                          <p:spTgt spid="16"/>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30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 calcmode="lin" valueType="num">
                                      <p:cBhvr>
                                        <p:cTn id="32" dur="500" fill="hold"/>
                                        <p:tgtEl>
                                          <p:spTgt spid="23"/>
                                        </p:tgtEl>
                                        <p:attrNameLst>
                                          <p:attrName>ppt_x</p:attrName>
                                        </p:attrNameLst>
                                      </p:cBhvr>
                                      <p:tavLst>
                                        <p:tav tm="0">
                                          <p:val>
                                            <p:fltVal val="0.5"/>
                                          </p:val>
                                        </p:tav>
                                        <p:tav tm="100000">
                                          <p:val>
                                            <p:strVal val="#ppt_x"/>
                                          </p:val>
                                        </p:tav>
                                      </p:tavLst>
                                    </p:anim>
                                    <p:anim calcmode="lin" valueType="num">
                                      <p:cBhvr>
                                        <p:cTn id="33" dur="500" fill="hold"/>
                                        <p:tgtEl>
                                          <p:spTgt spid="23"/>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75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100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107420" y="1176236"/>
            <a:ext cx="4561348" cy="540000"/>
            <a:chOff x="1944266" y="1040501"/>
            <a:chExt cx="4561348" cy="540000"/>
          </a:xfrm>
        </p:grpSpPr>
        <p:grpSp>
          <p:nvGrpSpPr>
            <p:cNvPr id="4" name="组合 3"/>
            <p:cNvGrpSpPr/>
            <p:nvPr/>
          </p:nvGrpSpPr>
          <p:grpSpPr>
            <a:xfrm>
              <a:off x="1944266" y="1040501"/>
              <a:ext cx="4561348" cy="540000"/>
              <a:chOff x="1944266" y="1040501"/>
              <a:chExt cx="4561348" cy="540000"/>
            </a:xfrm>
          </p:grpSpPr>
          <p:sp>
            <p:nvSpPr>
              <p:cNvPr id="7" name="圆角矩形 6"/>
              <p:cNvSpPr/>
              <p:nvPr/>
            </p:nvSpPr>
            <p:spPr>
              <a:xfrm>
                <a:off x="1944266" y="1040501"/>
                <a:ext cx="1187574" cy="540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2513821" y="1040501"/>
                <a:ext cx="3991793" cy="54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030618" y="1112501"/>
                <a:ext cx="396000" cy="396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13"/>
            <p:cNvSpPr txBox="1"/>
            <p:nvPr/>
          </p:nvSpPr>
          <p:spPr>
            <a:xfrm>
              <a:off x="2068958" y="1125835"/>
              <a:ext cx="319319" cy="369332"/>
            </a:xfrm>
            <a:prstGeom prst="rect">
              <a:avLst/>
            </a:prstGeom>
            <a:noFill/>
          </p:spPr>
          <p:txBody>
            <a:bodyPr wrap="none" rtlCol="0">
              <a:spAutoFit/>
            </a:bodyPr>
            <a:lstStyle/>
            <a:p>
              <a:pPr algn="ctr"/>
              <a:r>
                <a:rPr lang="en-US" altLang="zh-CN" sz="1800" dirty="0" smtClean="0">
                  <a:solidFill>
                    <a:schemeClr val="tx1">
                      <a:lumMod val="85000"/>
                      <a:lumOff val="15000"/>
                    </a:schemeClr>
                  </a:solidFill>
                  <a:latin typeface="+mn-ea"/>
                </a:rPr>
                <a:t>1</a:t>
              </a:r>
              <a:endParaRPr lang="zh-CN" altLang="en-US" sz="1800" dirty="0">
                <a:solidFill>
                  <a:schemeClr val="tx1">
                    <a:lumMod val="85000"/>
                    <a:lumOff val="15000"/>
                  </a:schemeClr>
                </a:solidFill>
                <a:latin typeface="+mn-ea"/>
              </a:endParaRPr>
            </a:p>
          </p:txBody>
        </p:sp>
        <p:sp>
          <p:nvSpPr>
            <p:cNvPr id="6" name="TextBox 63"/>
            <p:cNvSpPr txBox="1"/>
            <p:nvPr/>
          </p:nvSpPr>
          <p:spPr>
            <a:xfrm>
              <a:off x="2683768" y="1160460"/>
              <a:ext cx="3196249" cy="300082"/>
            </a:xfrm>
            <a:prstGeom prst="rect">
              <a:avLst/>
            </a:prstGeom>
            <a:noFill/>
          </p:spPr>
          <p:txBody>
            <a:bodyPr wrap="square" rtlCol="0">
              <a:spAutoFit/>
            </a:bodyPr>
            <a:lstStyle/>
            <a:p>
              <a:pPr algn="ctr"/>
              <a:r>
                <a:rPr lang="zh-CN" altLang="en-US" dirty="0" smtClean="0">
                  <a:solidFill>
                    <a:schemeClr val="bg1"/>
                  </a:solidFill>
                  <a:latin typeface="+mn-ea"/>
                </a:rPr>
                <a:t>请在此处添加标题文字</a:t>
              </a:r>
              <a:endParaRPr lang="zh-CN" altLang="en-US" dirty="0">
                <a:solidFill>
                  <a:schemeClr val="bg1"/>
                </a:solidFill>
                <a:latin typeface="+mn-ea"/>
              </a:endParaRPr>
            </a:p>
          </p:txBody>
        </p:sp>
      </p:grpSp>
      <p:grpSp>
        <p:nvGrpSpPr>
          <p:cNvPr id="38" name="组合 37"/>
          <p:cNvGrpSpPr/>
          <p:nvPr/>
        </p:nvGrpSpPr>
        <p:grpSpPr>
          <a:xfrm>
            <a:off x="3107420" y="1976336"/>
            <a:ext cx="4561348" cy="540000"/>
            <a:chOff x="1944266" y="1040501"/>
            <a:chExt cx="4561348" cy="540000"/>
          </a:xfrm>
        </p:grpSpPr>
        <p:grpSp>
          <p:nvGrpSpPr>
            <p:cNvPr id="39" name="组合 38"/>
            <p:cNvGrpSpPr/>
            <p:nvPr/>
          </p:nvGrpSpPr>
          <p:grpSpPr>
            <a:xfrm>
              <a:off x="1944266" y="1040501"/>
              <a:ext cx="4561348" cy="540000"/>
              <a:chOff x="1944266" y="1040501"/>
              <a:chExt cx="4561348" cy="540000"/>
            </a:xfrm>
          </p:grpSpPr>
          <p:sp>
            <p:nvSpPr>
              <p:cNvPr id="42" name="圆角矩形 41"/>
              <p:cNvSpPr/>
              <p:nvPr/>
            </p:nvSpPr>
            <p:spPr>
              <a:xfrm>
                <a:off x="1944266" y="1040501"/>
                <a:ext cx="1187574" cy="540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42"/>
              <p:cNvSpPr/>
              <p:nvPr/>
            </p:nvSpPr>
            <p:spPr>
              <a:xfrm>
                <a:off x="2513821" y="1040501"/>
                <a:ext cx="3991793" cy="54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2030618" y="1112501"/>
                <a:ext cx="396000" cy="396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TextBox 13"/>
            <p:cNvSpPr txBox="1"/>
            <p:nvPr/>
          </p:nvSpPr>
          <p:spPr>
            <a:xfrm>
              <a:off x="2068958" y="1125835"/>
              <a:ext cx="319319" cy="369332"/>
            </a:xfrm>
            <a:prstGeom prst="rect">
              <a:avLst/>
            </a:prstGeom>
            <a:noFill/>
          </p:spPr>
          <p:txBody>
            <a:bodyPr wrap="none" rtlCol="0">
              <a:spAutoFit/>
            </a:bodyPr>
            <a:lstStyle/>
            <a:p>
              <a:pPr algn="ctr"/>
              <a:r>
                <a:rPr lang="en-US" altLang="zh-CN" sz="1800" smtClean="0">
                  <a:solidFill>
                    <a:schemeClr val="tx1">
                      <a:lumMod val="85000"/>
                      <a:lumOff val="15000"/>
                    </a:schemeClr>
                  </a:solidFill>
                  <a:latin typeface="+mn-ea"/>
                </a:rPr>
                <a:t>2</a:t>
              </a:r>
              <a:endParaRPr lang="zh-CN" altLang="en-US" sz="1800" dirty="0">
                <a:solidFill>
                  <a:schemeClr val="tx1">
                    <a:lumMod val="85000"/>
                    <a:lumOff val="15000"/>
                  </a:schemeClr>
                </a:solidFill>
                <a:latin typeface="+mn-ea"/>
              </a:endParaRPr>
            </a:p>
          </p:txBody>
        </p:sp>
        <p:sp>
          <p:nvSpPr>
            <p:cNvPr id="41" name="TextBox 63"/>
            <p:cNvSpPr txBox="1"/>
            <p:nvPr/>
          </p:nvSpPr>
          <p:spPr>
            <a:xfrm>
              <a:off x="2683768" y="1160460"/>
              <a:ext cx="3196249" cy="300082"/>
            </a:xfrm>
            <a:prstGeom prst="rect">
              <a:avLst/>
            </a:prstGeom>
            <a:noFill/>
          </p:spPr>
          <p:txBody>
            <a:bodyPr wrap="square" rtlCol="0">
              <a:spAutoFit/>
            </a:bodyPr>
            <a:lstStyle/>
            <a:p>
              <a:pPr algn="ctr"/>
              <a:r>
                <a:rPr lang="zh-CN" altLang="en-US" dirty="0" smtClean="0">
                  <a:solidFill>
                    <a:schemeClr val="bg1"/>
                  </a:solidFill>
                  <a:latin typeface="+mn-ea"/>
                </a:rPr>
                <a:t>请在此处添加标题文字</a:t>
              </a:r>
              <a:endParaRPr lang="zh-CN" altLang="en-US" dirty="0">
                <a:solidFill>
                  <a:schemeClr val="bg1"/>
                </a:solidFill>
                <a:latin typeface="+mn-ea"/>
              </a:endParaRPr>
            </a:p>
          </p:txBody>
        </p:sp>
      </p:grpSp>
      <p:grpSp>
        <p:nvGrpSpPr>
          <p:cNvPr id="45" name="组合 44"/>
          <p:cNvGrpSpPr/>
          <p:nvPr/>
        </p:nvGrpSpPr>
        <p:grpSpPr>
          <a:xfrm>
            <a:off x="3107420" y="3618264"/>
            <a:ext cx="4561348" cy="540000"/>
            <a:chOff x="1944266" y="1040501"/>
            <a:chExt cx="4561348" cy="540000"/>
          </a:xfrm>
        </p:grpSpPr>
        <p:grpSp>
          <p:nvGrpSpPr>
            <p:cNvPr id="46" name="组合 45"/>
            <p:cNvGrpSpPr/>
            <p:nvPr/>
          </p:nvGrpSpPr>
          <p:grpSpPr>
            <a:xfrm>
              <a:off x="1944266" y="1040501"/>
              <a:ext cx="4561348" cy="540000"/>
              <a:chOff x="1944266" y="1040501"/>
              <a:chExt cx="4561348" cy="540000"/>
            </a:xfrm>
          </p:grpSpPr>
          <p:sp>
            <p:nvSpPr>
              <p:cNvPr id="49" name="圆角矩形 48"/>
              <p:cNvSpPr/>
              <p:nvPr/>
            </p:nvSpPr>
            <p:spPr>
              <a:xfrm>
                <a:off x="1944266" y="1040501"/>
                <a:ext cx="1187574" cy="540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p:cNvSpPr/>
              <p:nvPr/>
            </p:nvSpPr>
            <p:spPr>
              <a:xfrm>
                <a:off x="2513821" y="1040501"/>
                <a:ext cx="3991793" cy="54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2030618" y="1112501"/>
                <a:ext cx="396000" cy="396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TextBox 13"/>
            <p:cNvSpPr txBox="1"/>
            <p:nvPr/>
          </p:nvSpPr>
          <p:spPr>
            <a:xfrm>
              <a:off x="2068958" y="1125835"/>
              <a:ext cx="319319" cy="369332"/>
            </a:xfrm>
            <a:prstGeom prst="rect">
              <a:avLst/>
            </a:prstGeom>
            <a:noFill/>
          </p:spPr>
          <p:txBody>
            <a:bodyPr wrap="none" rtlCol="0">
              <a:spAutoFit/>
            </a:bodyPr>
            <a:lstStyle/>
            <a:p>
              <a:pPr algn="ctr"/>
              <a:r>
                <a:rPr lang="en-US" altLang="zh-CN" sz="1800" dirty="0" smtClean="0">
                  <a:solidFill>
                    <a:schemeClr val="tx1">
                      <a:lumMod val="85000"/>
                      <a:lumOff val="15000"/>
                    </a:schemeClr>
                  </a:solidFill>
                  <a:latin typeface="+mn-ea"/>
                </a:rPr>
                <a:t>4</a:t>
              </a:r>
              <a:endParaRPr lang="zh-CN" altLang="en-US" sz="1800" dirty="0">
                <a:solidFill>
                  <a:schemeClr val="tx1">
                    <a:lumMod val="85000"/>
                    <a:lumOff val="15000"/>
                  </a:schemeClr>
                </a:solidFill>
                <a:latin typeface="+mn-ea"/>
              </a:endParaRPr>
            </a:p>
          </p:txBody>
        </p:sp>
        <p:sp>
          <p:nvSpPr>
            <p:cNvPr id="48" name="TextBox 63"/>
            <p:cNvSpPr txBox="1"/>
            <p:nvPr/>
          </p:nvSpPr>
          <p:spPr>
            <a:xfrm>
              <a:off x="2683768" y="1160460"/>
              <a:ext cx="3196249" cy="300082"/>
            </a:xfrm>
            <a:prstGeom prst="rect">
              <a:avLst/>
            </a:prstGeom>
            <a:noFill/>
          </p:spPr>
          <p:txBody>
            <a:bodyPr wrap="square" rtlCol="0">
              <a:spAutoFit/>
            </a:bodyPr>
            <a:lstStyle/>
            <a:p>
              <a:pPr algn="ctr"/>
              <a:r>
                <a:rPr lang="zh-CN" altLang="en-US" dirty="0" smtClean="0">
                  <a:solidFill>
                    <a:schemeClr val="bg1"/>
                  </a:solidFill>
                  <a:latin typeface="+mn-ea"/>
                </a:rPr>
                <a:t>请在此处添加标题文字</a:t>
              </a:r>
              <a:endParaRPr lang="zh-CN" altLang="en-US" dirty="0">
                <a:solidFill>
                  <a:schemeClr val="bg1"/>
                </a:solidFill>
                <a:latin typeface="+mn-ea"/>
              </a:endParaRPr>
            </a:p>
          </p:txBody>
        </p:sp>
      </p:grpSp>
      <p:grpSp>
        <p:nvGrpSpPr>
          <p:cNvPr id="52" name="组合 51"/>
          <p:cNvGrpSpPr/>
          <p:nvPr/>
        </p:nvGrpSpPr>
        <p:grpSpPr>
          <a:xfrm>
            <a:off x="3107420" y="2772626"/>
            <a:ext cx="4561348" cy="540000"/>
            <a:chOff x="1944266" y="1040501"/>
            <a:chExt cx="4561348" cy="540000"/>
          </a:xfrm>
        </p:grpSpPr>
        <p:grpSp>
          <p:nvGrpSpPr>
            <p:cNvPr id="53" name="组合 52"/>
            <p:cNvGrpSpPr/>
            <p:nvPr/>
          </p:nvGrpSpPr>
          <p:grpSpPr>
            <a:xfrm>
              <a:off x="1944266" y="1040501"/>
              <a:ext cx="4561348" cy="540000"/>
              <a:chOff x="1944266" y="1040501"/>
              <a:chExt cx="4561348" cy="540000"/>
            </a:xfrm>
          </p:grpSpPr>
          <p:sp>
            <p:nvSpPr>
              <p:cNvPr id="56" name="圆角矩形 55"/>
              <p:cNvSpPr/>
              <p:nvPr/>
            </p:nvSpPr>
            <p:spPr>
              <a:xfrm>
                <a:off x="1944266" y="1040501"/>
                <a:ext cx="1187574" cy="540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a:off x="2513821" y="1040501"/>
                <a:ext cx="3991793" cy="54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2030618" y="1112501"/>
                <a:ext cx="396000" cy="3960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TextBox 13"/>
            <p:cNvSpPr txBox="1"/>
            <p:nvPr/>
          </p:nvSpPr>
          <p:spPr>
            <a:xfrm>
              <a:off x="2068958" y="1125835"/>
              <a:ext cx="319319" cy="369332"/>
            </a:xfrm>
            <a:prstGeom prst="rect">
              <a:avLst/>
            </a:prstGeom>
            <a:noFill/>
          </p:spPr>
          <p:txBody>
            <a:bodyPr wrap="none" rtlCol="0">
              <a:spAutoFit/>
            </a:bodyPr>
            <a:lstStyle/>
            <a:p>
              <a:pPr algn="ctr"/>
              <a:r>
                <a:rPr lang="en-US" altLang="zh-CN" sz="1800" dirty="0" smtClean="0">
                  <a:latin typeface="+mn-ea"/>
                </a:rPr>
                <a:t>3</a:t>
              </a:r>
              <a:endParaRPr lang="zh-CN" altLang="en-US" sz="1800" dirty="0">
                <a:latin typeface="+mn-ea"/>
              </a:endParaRPr>
            </a:p>
          </p:txBody>
        </p:sp>
        <p:sp>
          <p:nvSpPr>
            <p:cNvPr id="55" name="TextBox 63"/>
            <p:cNvSpPr txBox="1"/>
            <p:nvPr/>
          </p:nvSpPr>
          <p:spPr>
            <a:xfrm>
              <a:off x="2683768" y="1160460"/>
              <a:ext cx="3196249" cy="300082"/>
            </a:xfrm>
            <a:prstGeom prst="rect">
              <a:avLst/>
            </a:prstGeom>
            <a:noFill/>
          </p:spPr>
          <p:txBody>
            <a:bodyPr wrap="square" rtlCol="0">
              <a:spAutoFit/>
            </a:bodyPr>
            <a:lstStyle/>
            <a:p>
              <a:pPr algn="ctr"/>
              <a:r>
                <a:rPr lang="zh-CN" altLang="en-US" dirty="0" smtClean="0">
                  <a:solidFill>
                    <a:schemeClr val="bg1"/>
                  </a:solidFill>
                  <a:latin typeface="+mn-ea"/>
                </a:rPr>
                <a:t>请在此处添加标题文字</a:t>
              </a:r>
              <a:endParaRPr lang="zh-CN" altLang="en-US" dirty="0">
                <a:solidFill>
                  <a:schemeClr val="bg1"/>
                </a:solidFill>
                <a:latin typeface="+mn-ea"/>
              </a:endParaRPr>
            </a:p>
          </p:txBody>
        </p:sp>
      </p:grpSp>
      <p:sp>
        <p:nvSpPr>
          <p:cNvPr id="2" name="矩形 1"/>
          <p:cNvSpPr/>
          <p:nvPr/>
        </p:nvSpPr>
        <p:spPr>
          <a:xfrm>
            <a:off x="0" y="0"/>
            <a:ext cx="2365248"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97265" y="1540128"/>
            <a:ext cx="986971" cy="9869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0" name="椭圆 59"/>
          <p:cNvSpPr/>
          <p:nvPr/>
        </p:nvSpPr>
        <p:spPr>
          <a:xfrm>
            <a:off x="709167" y="2769016"/>
            <a:ext cx="986971" cy="9869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7" name="TextBox 16"/>
          <p:cNvSpPr txBox="1"/>
          <p:nvPr/>
        </p:nvSpPr>
        <p:spPr>
          <a:xfrm>
            <a:off x="859149" y="1655037"/>
            <a:ext cx="800219" cy="1879681"/>
          </a:xfrm>
          <a:prstGeom prst="rect">
            <a:avLst/>
          </a:prstGeom>
          <a:noFill/>
        </p:spPr>
        <p:txBody>
          <a:bodyPr vert="eaVert" wrap="none" rtlCol="0">
            <a:spAutoFit/>
          </a:bodyPr>
          <a:lstStyle/>
          <a:p>
            <a:pPr algn="ctr"/>
            <a:r>
              <a:rPr lang="zh-CN" altLang="en-US" sz="4000" b="1" dirty="0" smtClean="0">
                <a:solidFill>
                  <a:schemeClr val="accent1"/>
                </a:solidFill>
              </a:rPr>
              <a:t>目     录</a:t>
            </a:r>
            <a:endParaRPr lang="zh-CN" altLang="en-US" sz="4000" b="1" dirty="0" smtClean="0">
              <a:solidFill>
                <a:schemeClr val="accent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5580">
        <p:fade/>
      </p:transition>
    </mc:Choice>
    <mc:Fallback>
      <p:transition spd="med" advTm="55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300"/>
                                        <p:tgtEl>
                                          <p:spTgt spid="16"/>
                                        </p:tgtEl>
                                      </p:cBhvr>
                                    </p:animEffect>
                                    <p:anim calcmode="lin" valueType="num">
                                      <p:cBhvr>
                                        <p:cTn id="13" dur="300" fill="hold"/>
                                        <p:tgtEl>
                                          <p:spTgt spid="16"/>
                                        </p:tgtEl>
                                        <p:attrNameLst>
                                          <p:attrName>ppt_x</p:attrName>
                                        </p:attrNameLst>
                                      </p:cBhvr>
                                      <p:tavLst>
                                        <p:tav tm="0">
                                          <p:val>
                                            <p:strVal val="#ppt_x"/>
                                          </p:val>
                                        </p:tav>
                                        <p:tav tm="100000">
                                          <p:val>
                                            <p:strVal val="#ppt_x"/>
                                          </p:val>
                                        </p:tav>
                                      </p:tavLst>
                                    </p:anim>
                                    <p:anim calcmode="lin" valueType="num">
                                      <p:cBhvr>
                                        <p:cTn id="14" dur="3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300"/>
                                        <p:tgtEl>
                                          <p:spTgt spid="60"/>
                                        </p:tgtEl>
                                      </p:cBhvr>
                                    </p:animEffect>
                                    <p:anim calcmode="lin" valueType="num">
                                      <p:cBhvr>
                                        <p:cTn id="18" dur="300" fill="hold"/>
                                        <p:tgtEl>
                                          <p:spTgt spid="60"/>
                                        </p:tgtEl>
                                        <p:attrNameLst>
                                          <p:attrName>ppt_x</p:attrName>
                                        </p:attrNameLst>
                                      </p:cBhvr>
                                      <p:tavLst>
                                        <p:tav tm="0">
                                          <p:val>
                                            <p:strVal val="#ppt_x"/>
                                          </p:val>
                                        </p:tav>
                                        <p:tav tm="100000">
                                          <p:val>
                                            <p:strVal val="#ppt_x"/>
                                          </p:val>
                                        </p:tav>
                                      </p:tavLst>
                                    </p:anim>
                                    <p:anim calcmode="lin" valueType="num">
                                      <p:cBhvr>
                                        <p:cTn id="19" dur="300" fill="hold"/>
                                        <p:tgtEl>
                                          <p:spTgt spid="6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fill="hold"/>
                                        <p:tgtEl>
                                          <p:spTgt spid="38"/>
                                        </p:tgtEl>
                                        <p:attrNameLst>
                                          <p:attrName>ppt_x</p:attrName>
                                        </p:attrNameLst>
                                      </p:cBhvr>
                                      <p:tavLst>
                                        <p:tav tm="0">
                                          <p:val>
                                            <p:strVal val="0-#ppt_w/2"/>
                                          </p:val>
                                        </p:tav>
                                        <p:tav tm="100000">
                                          <p:val>
                                            <p:strVal val="#ppt_x"/>
                                          </p:val>
                                        </p:tav>
                                      </p:tavLst>
                                    </p:anim>
                                    <p:anim calcmode="lin" valueType="num">
                                      <p:cBhvr additive="base">
                                        <p:cTn id="33" dur="500" fill="hold"/>
                                        <p:tgtEl>
                                          <p:spTgt spid="38"/>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8"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fill="hold"/>
                                        <p:tgtEl>
                                          <p:spTgt spid="52"/>
                                        </p:tgtEl>
                                        <p:attrNameLst>
                                          <p:attrName>ppt_x</p:attrName>
                                        </p:attrNameLst>
                                      </p:cBhvr>
                                      <p:tavLst>
                                        <p:tav tm="0">
                                          <p:val>
                                            <p:strVal val="0-#ppt_w/2"/>
                                          </p:val>
                                        </p:tav>
                                        <p:tav tm="100000">
                                          <p:val>
                                            <p:strVal val="#ppt_x"/>
                                          </p:val>
                                        </p:tav>
                                      </p:tavLst>
                                    </p:anim>
                                    <p:anim calcmode="lin" valueType="num">
                                      <p:cBhvr additive="base">
                                        <p:cTn id="38" dur="500" fill="hold"/>
                                        <p:tgtEl>
                                          <p:spTgt spid="52"/>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8" fill="hold"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500" fill="hold"/>
                                        <p:tgtEl>
                                          <p:spTgt spid="45"/>
                                        </p:tgtEl>
                                        <p:attrNameLst>
                                          <p:attrName>ppt_x</p:attrName>
                                        </p:attrNameLst>
                                      </p:cBhvr>
                                      <p:tavLst>
                                        <p:tav tm="0">
                                          <p:val>
                                            <p:strVal val="0-#ppt_w/2"/>
                                          </p:val>
                                        </p:tav>
                                        <p:tav tm="100000">
                                          <p:val>
                                            <p:strVal val="#ppt_x"/>
                                          </p:val>
                                        </p:tav>
                                      </p:tavLst>
                                    </p:anim>
                                    <p:anim calcmode="lin" valueType="num">
                                      <p:cBhvr additive="base">
                                        <p:cTn id="43"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60"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五边形 4"/>
          <p:cNvSpPr/>
          <p:nvPr/>
        </p:nvSpPr>
        <p:spPr>
          <a:xfrm>
            <a:off x="2352264" y="1663768"/>
            <a:ext cx="4536494" cy="2096088"/>
          </a:xfrm>
          <a:custGeom>
            <a:avLst/>
            <a:gdLst/>
            <a:ahLst/>
            <a:cxnLst/>
            <a:rect l="l" t="t" r="r" b="b"/>
            <a:pathLst>
              <a:path w="4536494" h="2096088">
                <a:moveTo>
                  <a:pt x="2268247" y="144278"/>
                </a:moveTo>
                <a:lnTo>
                  <a:pt x="384090" y="816053"/>
                </a:lnTo>
                <a:lnTo>
                  <a:pt x="1103774" y="1795125"/>
                </a:lnTo>
                <a:lnTo>
                  <a:pt x="3432720" y="1795125"/>
                </a:lnTo>
                <a:lnTo>
                  <a:pt x="4152404" y="816053"/>
                </a:lnTo>
                <a:close/>
                <a:moveTo>
                  <a:pt x="2268247" y="0"/>
                </a:moveTo>
                <a:lnTo>
                  <a:pt x="4536494" y="800634"/>
                </a:lnTo>
                <a:lnTo>
                  <a:pt x="3670101" y="2096088"/>
                </a:lnTo>
                <a:lnTo>
                  <a:pt x="866393" y="2096088"/>
                </a:lnTo>
                <a:lnTo>
                  <a:pt x="0" y="800634"/>
                </a:lnTo>
                <a:close/>
              </a:path>
            </a:pathLst>
          </a:custGeom>
          <a:gradFill>
            <a:gsLst>
              <a:gs pos="0">
                <a:schemeClr val="bg1">
                  <a:lumMod val="8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591663" y="1775677"/>
            <a:ext cx="2520000" cy="640144"/>
            <a:chOff x="3379562" y="1212636"/>
            <a:chExt cx="2520000" cy="640144"/>
          </a:xfrm>
        </p:grpSpPr>
        <p:grpSp>
          <p:nvGrpSpPr>
            <p:cNvPr id="27" name="组合 26"/>
            <p:cNvGrpSpPr/>
            <p:nvPr/>
          </p:nvGrpSpPr>
          <p:grpSpPr>
            <a:xfrm>
              <a:off x="3379562" y="1212636"/>
              <a:ext cx="2520000" cy="640144"/>
              <a:chOff x="3281992" y="1199188"/>
              <a:chExt cx="2520000" cy="640144"/>
            </a:xfrm>
          </p:grpSpPr>
          <p:sp>
            <p:nvSpPr>
              <p:cNvPr id="29" name="圆角矩形 28"/>
              <p:cNvSpPr/>
              <p:nvPr/>
            </p:nvSpPr>
            <p:spPr>
              <a:xfrm>
                <a:off x="3281992" y="1199188"/>
                <a:ext cx="2520000" cy="468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直角三角形 29"/>
              <p:cNvSpPr/>
              <p:nvPr/>
            </p:nvSpPr>
            <p:spPr>
              <a:xfrm rot="18900000">
                <a:off x="4361992" y="1479332"/>
                <a:ext cx="360000" cy="36000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TextBox 28"/>
            <p:cNvSpPr txBox="1"/>
            <p:nvPr/>
          </p:nvSpPr>
          <p:spPr>
            <a:xfrm>
              <a:off x="3519507" y="1298611"/>
              <a:ext cx="2240109" cy="276999"/>
            </a:xfrm>
            <a:prstGeom prst="rect">
              <a:avLst/>
            </a:prstGeom>
            <a:noFill/>
          </p:spPr>
          <p:txBody>
            <a:bodyPr wrap="square" rtlCol="0">
              <a:spAutoFit/>
            </a:bodyPr>
            <a:lstStyle/>
            <a:p>
              <a:pPr algn="ctr"/>
              <a:r>
                <a:rPr lang="zh-CN" altLang="en-US" sz="1200">
                  <a:solidFill>
                    <a:srgbClr val="FFFFFF"/>
                  </a:solidFill>
                  <a:latin typeface="+mn-ea"/>
                </a:rPr>
                <a:t>请在此处添加关键字</a:t>
              </a:r>
              <a:endParaRPr lang="zh-CN" altLang="en-US" sz="1200" dirty="0">
                <a:solidFill>
                  <a:srgbClr val="FFFFFF"/>
                </a:solidFill>
                <a:latin typeface="+mn-ea"/>
              </a:endParaRPr>
            </a:p>
          </p:txBody>
        </p:sp>
      </p:grpSp>
      <p:grpSp>
        <p:nvGrpSpPr>
          <p:cNvPr id="6" name="组合 5"/>
          <p:cNvGrpSpPr/>
          <p:nvPr/>
        </p:nvGrpSpPr>
        <p:grpSpPr>
          <a:xfrm>
            <a:off x="1120323" y="1775677"/>
            <a:ext cx="2520000" cy="640144"/>
            <a:chOff x="3379562" y="1212636"/>
            <a:chExt cx="2520000" cy="640144"/>
          </a:xfrm>
        </p:grpSpPr>
        <p:grpSp>
          <p:nvGrpSpPr>
            <p:cNvPr id="23" name="组合 22"/>
            <p:cNvGrpSpPr/>
            <p:nvPr/>
          </p:nvGrpSpPr>
          <p:grpSpPr>
            <a:xfrm>
              <a:off x="3379562" y="1212636"/>
              <a:ext cx="2520000" cy="640144"/>
              <a:chOff x="3281992" y="1199188"/>
              <a:chExt cx="2520000" cy="640144"/>
            </a:xfrm>
          </p:grpSpPr>
          <p:sp>
            <p:nvSpPr>
              <p:cNvPr id="25" name="圆角矩形 24"/>
              <p:cNvSpPr/>
              <p:nvPr/>
            </p:nvSpPr>
            <p:spPr>
              <a:xfrm>
                <a:off x="3281992" y="1199188"/>
                <a:ext cx="2520000" cy="468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直角三角形 25"/>
              <p:cNvSpPr/>
              <p:nvPr/>
            </p:nvSpPr>
            <p:spPr>
              <a:xfrm rot="18900000">
                <a:off x="4361992" y="1479332"/>
                <a:ext cx="360000" cy="36000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TextBox 49"/>
            <p:cNvSpPr txBox="1"/>
            <p:nvPr/>
          </p:nvSpPr>
          <p:spPr>
            <a:xfrm>
              <a:off x="3519507" y="1298611"/>
              <a:ext cx="2240109" cy="276999"/>
            </a:xfrm>
            <a:prstGeom prst="rect">
              <a:avLst/>
            </a:prstGeom>
            <a:noFill/>
          </p:spPr>
          <p:txBody>
            <a:bodyPr wrap="square" rtlCol="0">
              <a:spAutoFit/>
            </a:bodyPr>
            <a:lstStyle/>
            <a:p>
              <a:pPr algn="ctr"/>
              <a:r>
                <a:rPr lang="zh-CN" altLang="en-US" sz="1200">
                  <a:solidFill>
                    <a:srgbClr val="FFFFFF"/>
                  </a:solidFill>
                  <a:latin typeface="+mn-ea"/>
                </a:rPr>
                <a:t>请在此处添加关键字</a:t>
              </a:r>
              <a:endParaRPr lang="zh-CN" altLang="en-US" sz="1200" dirty="0">
                <a:solidFill>
                  <a:srgbClr val="FFFFFF"/>
                </a:solidFill>
                <a:latin typeface="+mn-ea"/>
              </a:endParaRPr>
            </a:p>
          </p:txBody>
        </p:sp>
      </p:grpSp>
      <p:grpSp>
        <p:nvGrpSpPr>
          <p:cNvPr id="7" name="组合 6"/>
          <p:cNvGrpSpPr/>
          <p:nvPr/>
        </p:nvGrpSpPr>
        <p:grpSpPr>
          <a:xfrm>
            <a:off x="4726166" y="3041707"/>
            <a:ext cx="2520000" cy="640144"/>
            <a:chOff x="3379562" y="1212636"/>
            <a:chExt cx="2520000" cy="640144"/>
          </a:xfrm>
        </p:grpSpPr>
        <p:grpSp>
          <p:nvGrpSpPr>
            <p:cNvPr id="19" name="组合 18"/>
            <p:cNvGrpSpPr/>
            <p:nvPr/>
          </p:nvGrpSpPr>
          <p:grpSpPr>
            <a:xfrm>
              <a:off x="3379562" y="1212636"/>
              <a:ext cx="2520000" cy="640144"/>
              <a:chOff x="3281992" y="1199188"/>
              <a:chExt cx="2520000" cy="640144"/>
            </a:xfrm>
          </p:grpSpPr>
          <p:sp>
            <p:nvSpPr>
              <p:cNvPr id="21" name="圆角矩形 20"/>
              <p:cNvSpPr/>
              <p:nvPr/>
            </p:nvSpPr>
            <p:spPr>
              <a:xfrm>
                <a:off x="3281992" y="1199188"/>
                <a:ext cx="2520000" cy="4680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直角三角形 21"/>
              <p:cNvSpPr/>
              <p:nvPr/>
            </p:nvSpPr>
            <p:spPr>
              <a:xfrm rot="18900000">
                <a:off x="4361992" y="1479332"/>
                <a:ext cx="360000" cy="360000"/>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54"/>
            <p:cNvSpPr txBox="1"/>
            <p:nvPr/>
          </p:nvSpPr>
          <p:spPr>
            <a:xfrm>
              <a:off x="3519507" y="1298611"/>
              <a:ext cx="2240109" cy="276999"/>
            </a:xfrm>
            <a:prstGeom prst="rect">
              <a:avLst/>
            </a:prstGeom>
            <a:noFill/>
          </p:spPr>
          <p:txBody>
            <a:bodyPr wrap="square" rtlCol="0">
              <a:spAutoFit/>
            </a:bodyPr>
            <a:lstStyle/>
            <a:p>
              <a:pPr algn="ctr"/>
              <a:r>
                <a:rPr lang="zh-CN" altLang="en-US" sz="1200">
                  <a:solidFill>
                    <a:srgbClr val="FFFFFF"/>
                  </a:solidFill>
                  <a:latin typeface="+mn-ea"/>
                </a:rPr>
                <a:t>请在此处添加关键字</a:t>
              </a:r>
              <a:endParaRPr lang="zh-CN" altLang="en-US" sz="1200" dirty="0">
                <a:solidFill>
                  <a:srgbClr val="FFFFFF"/>
                </a:solidFill>
                <a:latin typeface="+mn-ea"/>
              </a:endParaRPr>
            </a:p>
          </p:txBody>
        </p:sp>
      </p:grpSp>
      <p:grpSp>
        <p:nvGrpSpPr>
          <p:cNvPr id="8" name="组合 7"/>
          <p:cNvGrpSpPr/>
          <p:nvPr/>
        </p:nvGrpSpPr>
        <p:grpSpPr>
          <a:xfrm>
            <a:off x="1960662" y="3041707"/>
            <a:ext cx="2520000" cy="640144"/>
            <a:chOff x="3379562" y="1212636"/>
            <a:chExt cx="2520000" cy="640144"/>
          </a:xfrm>
        </p:grpSpPr>
        <p:grpSp>
          <p:nvGrpSpPr>
            <p:cNvPr id="15" name="组合 14"/>
            <p:cNvGrpSpPr/>
            <p:nvPr/>
          </p:nvGrpSpPr>
          <p:grpSpPr>
            <a:xfrm>
              <a:off x="3379562" y="1212636"/>
              <a:ext cx="2520000" cy="640144"/>
              <a:chOff x="3281992" y="1199188"/>
              <a:chExt cx="2520000" cy="640144"/>
            </a:xfrm>
          </p:grpSpPr>
          <p:sp>
            <p:nvSpPr>
              <p:cNvPr id="17" name="圆角矩形 16"/>
              <p:cNvSpPr/>
              <p:nvPr/>
            </p:nvSpPr>
            <p:spPr>
              <a:xfrm>
                <a:off x="3281992" y="1199188"/>
                <a:ext cx="2520000" cy="468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rot="18900000">
                <a:off x="4361992" y="1479332"/>
                <a:ext cx="360000" cy="36000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59"/>
            <p:cNvSpPr txBox="1"/>
            <p:nvPr/>
          </p:nvSpPr>
          <p:spPr>
            <a:xfrm>
              <a:off x="3519507" y="1298611"/>
              <a:ext cx="2240109" cy="276999"/>
            </a:xfrm>
            <a:prstGeom prst="rect">
              <a:avLst/>
            </a:prstGeom>
            <a:noFill/>
          </p:spPr>
          <p:txBody>
            <a:bodyPr wrap="square" rtlCol="0">
              <a:spAutoFit/>
            </a:bodyPr>
            <a:lstStyle/>
            <a:p>
              <a:pPr algn="ctr"/>
              <a:r>
                <a:rPr lang="zh-CN" altLang="en-US" sz="1200">
                  <a:solidFill>
                    <a:srgbClr val="FFFFFF"/>
                  </a:solidFill>
                  <a:latin typeface="+mn-ea"/>
                </a:rPr>
                <a:t>请在此处添加关键字</a:t>
              </a:r>
              <a:endParaRPr lang="zh-CN" altLang="en-US" sz="1200" dirty="0">
                <a:solidFill>
                  <a:srgbClr val="FFFFFF"/>
                </a:solidFill>
                <a:latin typeface="+mn-ea"/>
              </a:endParaRPr>
            </a:p>
          </p:txBody>
        </p:sp>
      </p:grpSp>
      <p:grpSp>
        <p:nvGrpSpPr>
          <p:cNvPr id="9" name="组合 8"/>
          <p:cNvGrpSpPr/>
          <p:nvPr/>
        </p:nvGrpSpPr>
        <p:grpSpPr>
          <a:xfrm>
            <a:off x="3360511" y="935757"/>
            <a:ext cx="2520000" cy="640144"/>
            <a:chOff x="3379562" y="1212636"/>
            <a:chExt cx="2520000" cy="640144"/>
          </a:xfrm>
        </p:grpSpPr>
        <p:grpSp>
          <p:nvGrpSpPr>
            <p:cNvPr id="11" name="组合 10"/>
            <p:cNvGrpSpPr/>
            <p:nvPr/>
          </p:nvGrpSpPr>
          <p:grpSpPr>
            <a:xfrm>
              <a:off x="3379562" y="1212636"/>
              <a:ext cx="2520000" cy="640144"/>
              <a:chOff x="3281992" y="1199188"/>
              <a:chExt cx="2520000" cy="640144"/>
            </a:xfrm>
          </p:grpSpPr>
          <p:sp>
            <p:nvSpPr>
              <p:cNvPr id="13" name="圆角矩形 12"/>
              <p:cNvSpPr/>
              <p:nvPr/>
            </p:nvSpPr>
            <p:spPr>
              <a:xfrm>
                <a:off x="3281992" y="1199188"/>
                <a:ext cx="2520000" cy="4680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p:nvSpPr>
            <p:spPr>
              <a:xfrm rot="18900000">
                <a:off x="4361992" y="1479332"/>
                <a:ext cx="360000" cy="360000"/>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64"/>
            <p:cNvSpPr txBox="1"/>
            <p:nvPr/>
          </p:nvSpPr>
          <p:spPr>
            <a:xfrm>
              <a:off x="3519507" y="1298611"/>
              <a:ext cx="2240109" cy="276999"/>
            </a:xfrm>
            <a:prstGeom prst="rect">
              <a:avLst/>
            </a:prstGeom>
            <a:noFill/>
          </p:spPr>
          <p:txBody>
            <a:bodyPr wrap="square" rtlCol="0">
              <a:spAutoFit/>
            </a:bodyPr>
            <a:lstStyle/>
            <a:p>
              <a:pPr algn="ctr"/>
              <a:r>
                <a:rPr lang="zh-CN" altLang="en-US" sz="1200" smtClean="0">
                  <a:solidFill>
                    <a:srgbClr val="FFFFFF"/>
                  </a:solidFill>
                  <a:latin typeface="+mn-ea"/>
                </a:rPr>
                <a:t>请在此处添加关键字</a:t>
              </a:r>
              <a:endParaRPr lang="zh-CN" altLang="en-US" sz="1200" dirty="0">
                <a:solidFill>
                  <a:srgbClr val="FFFFFF"/>
                </a:solidFill>
                <a:latin typeface="+mn-ea"/>
              </a:endParaRPr>
            </a:p>
          </p:txBody>
        </p:sp>
      </p:grpSp>
      <p:sp>
        <p:nvSpPr>
          <p:cNvPr id="10" name="矩形 9"/>
          <p:cNvSpPr/>
          <p:nvPr/>
        </p:nvSpPr>
        <p:spPr>
          <a:xfrm>
            <a:off x="3607772" y="2290862"/>
            <a:ext cx="2033163" cy="415498"/>
          </a:xfrm>
          <a:prstGeom prst="rect">
            <a:avLst/>
          </a:prstGeom>
        </p:spPr>
        <p:txBody>
          <a:bodyPr wrap="square">
            <a:spAutoFit/>
          </a:bodyPr>
          <a:lstStyle/>
          <a:p>
            <a:pPr algn="ctr">
              <a:lnSpc>
                <a:spcPct val="150000"/>
              </a:lnSpc>
            </a:pPr>
            <a:r>
              <a:rPr lang="zh-CN" altLang="en-US" sz="1400" dirty="0" smtClean="0">
                <a:solidFill>
                  <a:srgbClr val="000000"/>
                </a:solidFill>
                <a:latin typeface="+mn-ea"/>
              </a:rPr>
              <a:t>请在此处添加关键字</a:t>
            </a:r>
            <a:endParaRPr lang="zh-CN" altLang="en-US" sz="1400" dirty="0">
              <a:solidFill>
                <a:srgbClr val="000000"/>
              </a:solidFill>
              <a:latin typeface="+mn-ea"/>
            </a:endParaRPr>
          </a:p>
        </p:txBody>
      </p:sp>
      <p:sp>
        <p:nvSpPr>
          <p:cNvPr id="31" name="矩形 30"/>
          <p:cNvSpPr/>
          <p:nvPr/>
        </p:nvSpPr>
        <p:spPr>
          <a:xfrm>
            <a:off x="1385507" y="4031912"/>
            <a:ext cx="6470006" cy="577081"/>
          </a:xfrm>
          <a:prstGeom prst="rect">
            <a:avLst/>
          </a:prstGeom>
        </p:spPr>
        <p:txBody>
          <a:bodyPr wrap="square">
            <a:spAutoFit/>
          </a:bodyPr>
          <a:lstStyle/>
          <a:p>
            <a:pPr algn="ctr">
              <a:lnSpc>
                <a:spcPct val="150000"/>
              </a:lnSpc>
            </a:pPr>
            <a:r>
              <a:rPr lang="zh-CN" altLang="en-US" sz="1050" dirty="0">
                <a:solidFill>
                  <a:schemeClr val="tx1">
                    <a:lumMod val="65000"/>
                    <a:lumOff val="35000"/>
                  </a:schemeClr>
                </a:solidFill>
                <a:latin typeface="+mn-ea"/>
              </a:rPr>
              <a:t>请在此处添加正文内容，根据需要调整字体与字号，建议采用两端对齐方式。请在此处添加正文内容，根据需要调整字体与字号，建议采用两端对齐方式。</a:t>
            </a:r>
            <a:endParaRPr lang="zh-CN" altLang="en-US" sz="1050" dirty="0">
              <a:solidFill>
                <a:schemeClr val="tx1">
                  <a:lumMod val="65000"/>
                  <a:lumOff val="35000"/>
                </a:schemeClr>
              </a:solidFill>
              <a:latin typeface="+mn-ea"/>
            </a:endParaRPr>
          </a:p>
        </p:txBody>
      </p:sp>
      <p:sp>
        <p:nvSpPr>
          <p:cNvPr id="32"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607">
        <p:fade/>
      </p:transition>
    </mc:Choice>
    <mc:Fallback>
      <p:transition spd="med" advTm="46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
                                        <p:tgtEl>
                                          <p:spTgt spid="6"/>
                                        </p:tgtEl>
                                      </p:cBhvr>
                                    </p:animEffect>
                                    <p:anim calcmode="lin" valueType="num">
                                      <p:cBhvr>
                                        <p:cTn id="16" dur="300" fill="hold"/>
                                        <p:tgtEl>
                                          <p:spTgt spid="6"/>
                                        </p:tgtEl>
                                        <p:attrNameLst>
                                          <p:attrName>ppt_x</p:attrName>
                                        </p:attrNameLst>
                                      </p:cBhvr>
                                      <p:tavLst>
                                        <p:tav tm="0">
                                          <p:val>
                                            <p:strVal val="#ppt_x"/>
                                          </p:val>
                                        </p:tav>
                                        <p:tav tm="100000">
                                          <p:val>
                                            <p:strVal val="#ppt_x"/>
                                          </p:val>
                                        </p:tav>
                                      </p:tavLst>
                                    </p:anim>
                                    <p:anim calcmode="lin" valueType="num">
                                      <p:cBhvr>
                                        <p:cTn id="17" dur="3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7"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300"/>
                                        <p:tgtEl>
                                          <p:spTgt spid="9"/>
                                        </p:tgtEl>
                                      </p:cBhvr>
                                    </p:animEffect>
                                    <p:anim calcmode="lin" valueType="num">
                                      <p:cBhvr>
                                        <p:cTn id="22" dur="300" fill="hold"/>
                                        <p:tgtEl>
                                          <p:spTgt spid="9"/>
                                        </p:tgtEl>
                                        <p:attrNameLst>
                                          <p:attrName>ppt_x</p:attrName>
                                        </p:attrNameLst>
                                      </p:cBhvr>
                                      <p:tavLst>
                                        <p:tav tm="0">
                                          <p:val>
                                            <p:strVal val="#ppt_x"/>
                                          </p:val>
                                        </p:tav>
                                        <p:tav tm="100000">
                                          <p:val>
                                            <p:strVal val="#ppt_x"/>
                                          </p:val>
                                        </p:tav>
                                      </p:tavLst>
                                    </p:anim>
                                    <p:anim calcmode="lin" valueType="num">
                                      <p:cBhvr>
                                        <p:cTn id="23" dur="3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300"/>
                                        <p:tgtEl>
                                          <p:spTgt spid="5"/>
                                        </p:tgtEl>
                                      </p:cBhvr>
                                    </p:animEffect>
                                    <p:anim calcmode="lin" valueType="num">
                                      <p:cBhvr>
                                        <p:cTn id="28" dur="300" fill="hold"/>
                                        <p:tgtEl>
                                          <p:spTgt spid="5"/>
                                        </p:tgtEl>
                                        <p:attrNameLst>
                                          <p:attrName>ppt_x</p:attrName>
                                        </p:attrNameLst>
                                      </p:cBhvr>
                                      <p:tavLst>
                                        <p:tav tm="0">
                                          <p:val>
                                            <p:strVal val="#ppt_x"/>
                                          </p:val>
                                        </p:tav>
                                        <p:tav tm="100000">
                                          <p:val>
                                            <p:strVal val="#ppt_x"/>
                                          </p:val>
                                        </p:tav>
                                      </p:tavLst>
                                    </p:anim>
                                    <p:anim calcmode="lin" valueType="num">
                                      <p:cBhvr>
                                        <p:cTn id="29" dur="3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7"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300"/>
                                        <p:tgtEl>
                                          <p:spTgt spid="8"/>
                                        </p:tgtEl>
                                      </p:cBhvr>
                                    </p:animEffect>
                                    <p:anim calcmode="lin" valueType="num">
                                      <p:cBhvr>
                                        <p:cTn id="34" dur="300" fill="hold"/>
                                        <p:tgtEl>
                                          <p:spTgt spid="8"/>
                                        </p:tgtEl>
                                        <p:attrNameLst>
                                          <p:attrName>ppt_x</p:attrName>
                                        </p:attrNameLst>
                                      </p:cBhvr>
                                      <p:tavLst>
                                        <p:tav tm="0">
                                          <p:val>
                                            <p:strVal val="#ppt_x"/>
                                          </p:val>
                                        </p:tav>
                                        <p:tav tm="100000">
                                          <p:val>
                                            <p:strVal val="#ppt_x"/>
                                          </p:val>
                                        </p:tav>
                                      </p:tavLst>
                                    </p:anim>
                                    <p:anim calcmode="lin" valueType="num">
                                      <p:cBhvr>
                                        <p:cTn id="35" dur="300" fill="hold"/>
                                        <p:tgtEl>
                                          <p:spTgt spid="8"/>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300"/>
                                        <p:tgtEl>
                                          <p:spTgt spid="7"/>
                                        </p:tgtEl>
                                      </p:cBhvr>
                                    </p:animEffect>
                                    <p:anim calcmode="lin" valueType="num">
                                      <p:cBhvr>
                                        <p:cTn id="40" dur="300" fill="hold"/>
                                        <p:tgtEl>
                                          <p:spTgt spid="7"/>
                                        </p:tgtEl>
                                        <p:attrNameLst>
                                          <p:attrName>ppt_x</p:attrName>
                                        </p:attrNameLst>
                                      </p:cBhvr>
                                      <p:tavLst>
                                        <p:tav tm="0">
                                          <p:val>
                                            <p:strVal val="#ppt_x"/>
                                          </p:val>
                                        </p:tav>
                                        <p:tav tm="100000">
                                          <p:val>
                                            <p:strVal val="#ppt_x"/>
                                          </p:val>
                                        </p:tav>
                                      </p:tavLst>
                                    </p:anim>
                                    <p:anim calcmode="lin" valueType="num">
                                      <p:cBhvr>
                                        <p:cTn id="41" dur="300" fill="hold"/>
                                        <p:tgtEl>
                                          <p:spTgt spid="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anim calcmode="lin" valueType="num">
                                      <p:cBhvr>
                                        <p:cTn id="46" dur="500" fill="hold"/>
                                        <p:tgtEl>
                                          <p:spTgt spid="31"/>
                                        </p:tgtEl>
                                        <p:attrNameLst>
                                          <p:attrName>ppt_x</p:attrName>
                                        </p:attrNameLst>
                                      </p:cBhvr>
                                      <p:tavLst>
                                        <p:tav tm="0">
                                          <p:val>
                                            <p:strVal val="#ppt_x"/>
                                          </p:val>
                                        </p:tav>
                                        <p:tav tm="100000">
                                          <p:val>
                                            <p:strVal val="#ppt_x"/>
                                          </p:val>
                                        </p:tav>
                                      </p:tavLst>
                                    </p:anim>
                                    <p:anim calcmode="lin" valueType="num">
                                      <p:cBhvr>
                                        <p:cTn id="47"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267199" y="790574"/>
            <a:ext cx="1386945" cy="1666875"/>
            <a:chOff x="3876674" y="962024"/>
            <a:chExt cx="1386945" cy="1666875"/>
          </a:xfrm>
        </p:grpSpPr>
        <p:grpSp>
          <p:nvGrpSpPr>
            <p:cNvPr id="4" name="组合 3"/>
            <p:cNvGrpSpPr/>
            <p:nvPr/>
          </p:nvGrpSpPr>
          <p:grpSpPr>
            <a:xfrm>
              <a:off x="3876674" y="962024"/>
              <a:ext cx="1386945" cy="1666875"/>
              <a:chOff x="3790949" y="1009649"/>
              <a:chExt cx="1386945" cy="1666875"/>
            </a:xfrm>
          </p:grpSpPr>
          <p:sp>
            <p:nvSpPr>
              <p:cNvPr id="6" name="任意多边形 5"/>
              <p:cNvSpPr/>
              <p:nvPr/>
            </p:nvSpPr>
            <p:spPr>
              <a:xfrm>
                <a:off x="3790949" y="1009649"/>
                <a:ext cx="1386945" cy="1666875"/>
              </a:xfrm>
              <a:custGeom>
                <a:avLst/>
                <a:gdLst>
                  <a:gd name="connsiteX0" fmla="*/ 693473 w 1386945"/>
                  <a:gd name="connsiteY0" fmla="*/ 0 h 1666875"/>
                  <a:gd name="connsiteX1" fmla="*/ 1386945 w 1386945"/>
                  <a:gd name="connsiteY1" fmla="*/ 693473 h 1666875"/>
                  <a:gd name="connsiteX2" fmla="*/ 1112108 w 1386945"/>
                  <a:gd name="connsiteY2" fmla="*/ 693473 h 1666875"/>
                  <a:gd name="connsiteX3" fmla="*/ 1112108 w 1386945"/>
                  <a:gd name="connsiteY3" fmla="*/ 1666875 h 1666875"/>
                  <a:gd name="connsiteX4" fmla="*/ 669765 w 1386945"/>
                  <a:gd name="connsiteY4" fmla="*/ 1666875 h 1666875"/>
                  <a:gd name="connsiteX5" fmla="*/ 274837 w 1386945"/>
                  <a:gd name="connsiteY5" fmla="*/ 1273441 h 1666875"/>
                  <a:gd name="connsiteX6" fmla="*/ 274837 w 1386945"/>
                  <a:gd name="connsiteY6" fmla="*/ 693473 h 1666875"/>
                  <a:gd name="connsiteX7" fmla="*/ 0 w 1386945"/>
                  <a:gd name="connsiteY7" fmla="*/ 693473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6945" h="1666875">
                    <a:moveTo>
                      <a:pt x="693473" y="0"/>
                    </a:moveTo>
                    <a:lnTo>
                      <a:pt x="1386945" y="693473"/>
                    </a:lnTo>
                    <a:lnTo>
                      <a:pt x="1112108" y="693473"/>
                    </a:lnTo>
                    <a:lnTo>
                      <a:pt x="1112108" y="1666875"/>
                    </a:lnTo>
                    <a:lnTo>
                      <a:pt x="669765" y="1666875"/>
                    </a:lnTo>
                    <a:lnTo>
                      <a:pt x="274837" y="1273441"/>
                    </a:lnTo>
                    <a:lnTo>
                      <a:pt x="274837" y="693473"/>
                    </a:lnTo>
                    <a:lnTo>
                      <a:pt x="0" y="693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 name="任意多边形 6"/>
              <p:cNvSpPr/>
              <p:nvPr/>
            </p:nvSpPr>
            <p:spPr>
              <a:xfrm>
                <a:off x="4492094" y="1009649"/>
                <a:ext cx="685800" cy="1659203"/>
              </a:xfrm>
              <a:custGeom>
                <a:avLst/>
                <a:gdLst>
                  <a:gd name="connsiteX0" fmla="*/ 0 w 685800"/>
                  <a:gd name="connsiteY0" fmla="*/ 0 h 1659203"/>
                  <a:gd name="connsiteX1" fmla="*/ 685800 w 685800"/>
                  <a:gd name="connsiteY1" fmla="*/ 685801 h 1659203"/>
                  <a:gd name="connsiteX2" fmla="*/ 410963 w 685800"/>
                  <a:gd name="connsiteY2" fmla="*/ 685801 h 1659203"/>
                  <a:gd name="connsiteX3" fmla="*/ 410963 w 685800"/>
                  <a:gd name="connsiteY3" fmla="*/ 1659203 h 1659203"/>
                  <a:gd name="connsiteX4" fmla="*/ 0 w 685800"/>
                  <a:gd name="connsiteY4" fmla="*/ 1659203 h 165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1659203">
                    <a:moveTo>
                      <a:pt x="0" y="0"/>
                    </a:moveTo>
                    <a:lnTo>
                      <a:pt x="685800" y="685801"/>
                    </a:lnTo>
                    <a:lnTo>
                      <a:pt x="410963" y="685801"/>
                    </a:lnTo>
                    <a:lnTo>
                      <a:pt x="410963" y="1659203"/>
                    </a:lnTo>
                    <a:lnTo>
                      <a:pt x="0" y="1659203"/>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5" name="文本框 4"/>
            <p:cNvSpPr txBox="1"/>
            <p:nvPr/>
          </p:nvSpPr>
          <p:spPr>
            <a:xfrm>
              <a:off x="4334804" y="1632017"/>
              <a:ext cx="486030" cy="707886"/>
            </a:xfrm>
            <a:prstGeom prst="rect">
              <a:avLst/>
            </a:prstGeom>
            <a:noFill/>
          </p:spPr>
          <p:txBody>
            <a:bodyPr wrap="none" rtlCol="0">
              <a:spAutoFit/>
            </a:bodyPr>
            <a:lstStyle/>
            <a:p>
              <a:pPr algn="ctr"/>
              <a:r>
                <a:rPr lang="en-US" altLang="zh-CN" sz="4000" dirty="0" smtClean="0">
                  <a:solidFill>
                    <a:schemeClr val="bg1"/>
                  </a:solidFill>
                  <a:latin typeface="+mn-ea"/>
                </a:rPr>
                <a:t>3</a:t>
              </a:r>
              <a:endParaRPr lang="zh-CN" altLang="en-US" sz="4000" dirty="0">
                <a:solidFill>
                  <a:schemeClr val="bg1"/>
                </a:solidFill>
                <a:latin typeface="+mn-ea"/>
              </a:endParaRPr>
            </a:p>
          </p:txBody>
        </p:sp>
      </p:grpSp>
      <p:grpSp>
        <p:nvGrpSpPr>
          <p:cNvPr id="8" name="组合 7"/>
          <p:cNvGrpSpPr/>
          <p:nvPr/>
        </p:nvGrpSpPr>
        <p:grpSpPr>
          <a:xfrm>
            <a:off x="3497527" y="1771649"/>
            <a:ext cx="1386945" cy="1666875"/>
            <a:chOff x="3107002" y="1943099"/>
            <a:chExt cx="1386945" cy="1666875"/>
          </a:xfrm>
        </p:grpSpPr>
        <p:grpSp>
          <p:nvGrpSpPr>
            <p:cNvPr id="9" name="组合 8"/>
            <p:cNvGrpSpPr/>
            <p:nvPr/>
          </p:nvGrpSpPr>
          <p:grpSpPr>
            <a:xfrm>
              <a:off x="3107002" y="1943099"/>
              <a:ext cx="1386945" cy="1666875"/>
              <a:chOff x="3021277" y="1990724"/>
              <a:chExt cx="1386945" cy="1666875"/>
            </a:xfrm>
          </p:grpSpPr>
          <p:sp>
            <p:nvSpPr>
              <p:cNvPr id="11" name="任意多边形 10"/>
              <p:cNvSpPr/>
              <p:nvPr/>
            </p:nvSpPr>
            <p:spPr>
              <a:xfrm>
                <a:off x="3021277" y="1990724"/>
                <a:ext cx="1386945" cy="1666875"/>
              </a:xfrm>
              <a:custGeom>
                <a:avLst/>
                <a:gdLst>
                  <a:gd name="connsiteX0" fmla="*/ 693473 w 1386945"/>
                  <a:gd name="connsiteY0" fmla="*/ 0 h 1666875"/>
                  <a:gd name="connsiteX1" fmla="*/ 1386945 w 1386945"/>
                  <a:gd name="connsiteY1" fmla="*/ 693473 h 1666875"/>
                  <a:gd name="connsiteX2" fmla="*/ 1112108 w 1386945"/>
                  <a:gd name="connsiteY2" fmla="*/ 693473 h 1666875"/>
                  <a:gd name="connsiteX3" fmla="*/ 1112108 w 1386945"/>
                  <a:gd name="connsiteY3" fmla="*/ 1666875 h 1666875"/>
                  <a:gd name="connsiteX4" fmla="*/ 669765 w 1386945"/>
                  <a:gd name="connsiteY4" fmla="*/ 1666875 h 1666875"/>
                  <a:gd name="connsiteX5" fmla="*/ 274837 w 1386945"/>
                  <a:gd name="connsiteY5" fmla="*/ 1273441 h 1666875"/>
                  <a:gd name="connsiteX6" fmla="*/ 274837 w 1386945"/>
                  <a:gd name="connsiteY6" fmla="*/ 693473 h 1666875"/>
                  <a:gd name="connsiteX7" fmla="*/ 0 w 1386945"/>
                  <a:gd name="connsiteY7" fmla="*/ 693473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6945" h="1666875">
                    <a:moveTo>
                      <a:pt x="693473" y="0"/>
                    </a:moveTo>
                    <a:lnTo>
                      <a:pt x="1386945" y="693473"/>
                    </a:lnTo>
                    <a:lnTo>
                      <a:pt x="1112108" y="693473"/>
                    </a:lnTo>
                    <a:lnTo>
                      <a:pt x="1112108" y="1666875"/>
                    </a:lnTo>
                    <a:lnTo>
                      <a:pt x="669765" y="1666875"/>
                    </a:lnTo>
                    <a:lnTo>
                      <a:pt x="274837" y="1273441"/>
                    </a:lnTo>
                    <a:lnTo>
                      <a:pt x="274837" y="693473"/>
                    </a:lnTo>
                    <a:lnTo>
                      <a:pt x="0" y="693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2" name="任意多边形 11"/>
              <p:cNvSpPr/>
              <p:nvPr/>
            </p:nvSpPr>
            <p:spPr>
              <a:xfrm>
                <a:off x="3722422" y="1998396"/>
                <a:ext cx="685800" cy="1659203"/>
              </a:xfrm>
              <a:custGeom>
                <a:avLst/>
                <a:gdLst>
                  <a:gd name="connsiteX0" fmla="*/ 0 w 685800"/>
                  <a:gd name="connsiteY0" fmla="*/ 0 h 1659203"/>
                  <a:gd name="connsiteX1" fmla="*/ 685800 w 685800"/>
                  <a:gd name="connsiteY1" fmla="*/ 685801 h 1659203"/>
                  <a:gd name="connsiteX2" fmla="*/ 410963 w 685800"/>
                  <a:gd name="connsiteY2" fmla="*/ 685801 h 1659203"/>
                  <a:gd name="connsiteX3" fmla="*/ 410963 w 685800"/>
                  <a:gd name="connsiteY3" fmla="*/ 1659203 h 1659203"/>
                  <a:gd name="connsiteX4" fmla="*/ 0 w 685800"/>
                  <a:gd name="connsiteY4" fmla="*/ 1659203 h 165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1659203">
                    <a:moveTo>
                      <a:pt x="0" y="0"/>
                    </a:moveTo>
                    <a:lnTo>
                      <a:pt x="685800" y="685801"/>
                    </a:lnTo>
                    <a:lnTo>
                      <a:pt x="410963" y="685801"/>
                    </a:lnTo>
                    <a:lnTo>
                      <a:pt x="410963" y="1659203"/>
                    </a:lnTo>
                    <a:lnTo>
                      <a:pt x="0" y="16592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3557459" y="2621227"/>
              <a:ext cx="486030" cy="707886"/>
            </a:xfrm>
            <a:prstGeom prst="rect">
              <a:avLst/>
            </a:prstGeom>
            <a:noFill/>
          </p:spPr>
          <p:txBody>
            <a:bodyPr wrap="none" rtlCol="0">
              <a:spAutoFit/>
            </a:bodyPr>
            <a:lstStyle/>
            <a:p>
              <a:pPr algn="ctr"/>
              <a:r>
                <a:rPr lang="en-US" altLang="zh-CN" sz="4000" dirty="0" smtClean="0">
                  <a:solidFill>
                    <a:schemeClr val="bg1"/>
                  </a:solidFill>
                  <a:latin typeface="+mn-ea"/>
                </a:rPr>
                <a:t>2</a:t>
              </a:r>
              <a:endParaRPr lang="zh-CN" altLang="en-US" sz="4000" dirty="0">
                <a:solidFill>
                  <a:schemeClr val="bg1"/>
                </a:solidFill>
                <a:latin typeface="+mn-ea"/>
              </a:endParaRPr>
            </a:p>
          </p:txBody>
        </p:sp>
      </p:grpSp>
      <p:grpSp>
        <p:nvGrpSpPr>
          <p:cNvPr id="13" name="组合 12"/>
          <p:cNvGrpSpPr/>
          <p:nvPr/>
        </p:nvGrpSpPr>
        <p:grpSpPr>
          <a:xfrm>
            <a:off x="2727855" y="2752724"/>
            <a:ext cx="1386945" cy="1666875"/>
            <a:chOff x="2337330" y="2924174"/>
            <a:chExt cx="1386945" cy="1666875"/>
          </a:xfrm>
        </p:grpSpPr>
        <p:grpSp>
          <p:nvGrpSpPr>
            <p:cNvPr id="14" name="组合 13"/>
            <p:cNvGrpSpPr/>
            <p:nvPr/>
          </p:nvGrpSpPr>
          <p:grpSpPr>
            <a:xfrm>
              <a:off x="2337330" y="2924174"/>
              <a:ext cx="1386945" cy="1666875"/>
              <a:chOff x="2251605" y="2971799"/>
              <a:chExt cx="1386945" cy="1666875"/>
            </a:xfrm>
          </p:grpSpPr>
          <p:sp>
            <p:nvSpPr>
              <p:cNvPr id="16" name="上箭头 15"/>
              <p:cNvSpPr/>
              <p:nvPr/>
            </p:nvSpPr>
            <p:spPr>
              <a:xfrm>
                <a:off x="2251605" y="2971799"/>
                <a:ext cx="1386945" cy="1666875"/>
              </a:xfrm>
              <a:prstGeom prst="upArrow">
                <a:avLst>
                  <a:gd name="adj1" fmla="val 60368"/>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任意多边形 16"/>
              <p:cNvSpPr/>
              <p:nvPr/>
            </p:nvSpPr>
            <p:spPr>
              <a:xfrm>
                <a:off x="2952750" y="2971799"/>
                <a:ext cx="685800" cy="1659203"/>
              </a:xfrm>
              <a:custGeom>
                <a:avLst/>
                <a:gdLst>
                  <a:gd name="connsiteX0" fmla="*/ 0 w 685800"/>
                  <a:gd name="connsiteY0" fmla="*/ 0 h 1659203"/>
                  <a:gd name="connsiteX1" fmla="*/ 685800 w 685800"/>
                  <a:gd name="connsiteY1" fmla="*/ 685801 h 1659203"/>
                  <a:gd name="connsiteX2" fmla="*/ 410963 w 685800"/>
                  <a:gd name="connsiteY2" fmla="*/ 685801 h 1659203"/>
                  <a:gd name="connsiteX3" fmla="*/ 410963 w 685800"/>
                  <a:gd name="connsiteY3" fmla="*/ 1659203 h 1659203"/>
                  <a:gd name="connsiteX4" fmla="*/ 0 w 685800"/>
                  <a:gd name="connsiteY4" fmla="*/ 1659203 h 165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1659203">
                    <a:moveTo>
                      <a:pt x="0" y="0"/>
                    </a:moveTo>
                    <a:lnTo>
                      <a:pt x="685800" y="685801"/>
                    </a:lnTo>
                    <a:lnTo>
                      <a:pt x="410963" y="685801"/>
                    </a:lnTo>
                    <a:lnTo>
                      <a:pt x="410963" y="1659203"/>
                    </a:lnTo>
                    <a:lnTo>
                      <a:pt x="0" y="1659203"/>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15" name="文本框 14"/>
            <p:cNvSpPr txBox="1"/>
            <p:nvPr/>
          </p:nvSpPr>
          <p:spPr>
            <a:xfrm>
              <a:off x="2787787" y="3609974"/>
              <a:ext cx="486030" cy="707886"/>
            </a:xfrm>
            <a:prstGeom prst="rect">
              <a:avLst/>
            </a:prstGeom>
            <a:noFill/>
          </p:spPr>
          <p:txBody>
            <a:bodyPr wrap="none" rtlCol="0">
              <a:spAutoFit/>
            </a:bodyPr>
            <a:lstStyle/>
            <a:p>
              <a:pPr algn="ctr"/>
              <a:r>
                <a:rPr lang="en-US" altLang="zh-CN" sz="4000" dirty="0" smtClean="0">
                  <a:solidFill>
                    <a:schemeClr val="bg1"/>
                  </a:solidFill>
                  <a:latin typeface="+mn-ea"/>
                </a:rPr>
                <a:t>1</a:t>
              </a:r>
              <a:endParaRPr lang="zh-CN" altLang="en-US" sz="4000" dirty="0">
                <a:solidFill>
                  <a:schemeClr val="bg1"/>
                </a:solidFill>
                <a:latin typeface="+mn-ea"/>
              </a:endParaRPr>
            </a:p>
          </p:txBody>
        </p:sp>
      </p:grpSp>
      <p:grpSp>
        <p:nvGrpSpPr>
          <p:cNvPr id="18" name="说明文字"/>
          <p:cNvGrpSpPr/>
          <p:nvPr/>
        </p:nvGrpSpPr>
        <p:grpSpPr>
          <a:xfrm>
            <a:off x="3947984" y="3857195"/>
            <a:ext cx="3186241" cy="566240"/>
            <a:chOff x="905241" y="1379053"/>
            <a:chExt cx="3302576" cy="586914"/>
          </a:xfrm>
        </p:grpSpPr>
        <p:sp>
          <p:nvSpPr>
            <p:cNvPr id="19" name="TextBox 35"/>
            <p:cNvSpPr txBox="1"/>
            <p:nvPr/>
          </p:nvSpPr>
          <p:spPr>
            <a:xfrm>
              <a:off x="909042" y="1379053"/>
              <a:ext cx="2176331" cy="287113"/>
            </a:xfrm>
            <a:prstGeom prst="rect">
              <a:avLst/>
            </a:prstGeom>
            <a:noFill/>
          </p:spPr>
          <p:txBody>
            <a:bodyPr wrap="square" rtlCol="0">
              <a:spAutoFit/>
            </a:bodyPr>
            <a:lstStyle/>
            <a:p>
              <a:r>
                <a:rPr lang="zh-CN" altLang="en-US" sz="1200" b="1" dirty="0">
                  <a:latin typeface="+mn-ea"/>
                </a:rPr>
                <a:t>请在此处添加小标题</a:t>
              </a:r>
              <a:endParaRPr lang="zh-CN" altLang="en-US" sz="1200" b="1" dirty="0">
                <a:latin typeface="+mn-ea"/>
              </a:endParaRPr>
            </a:p>
          </p:txBody>
        </p:sp>
        <p:sp>
          <p:nvSpPr>
            <p:cNvPr id="20" name="TextBox 36"/>
            <p:cNvSpPr txBox="1"/>
            <p:nvPr/>
          </p:nvSpPr>
          <p:spPr>
            <a:xfrm>
              <a:off x="905241" y="1619040"/>
              <a:ext cx="3302576" cy="346927"/>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a:t>
              </a:r>
              <a:endParaRPr lang="zh-CN" altLang="en-US" sz="1050">
                <a:solidFill>
                  <a:schemeClr val="tx1">
                    <a:lumMod val="65000"/>
                    <a:lumOff val="35000"/>
                  </a:schemeClr>
                </a:solidFill>
                <a:latin typeface="+mn-ea"/>
              </a:endParaRPr>
            </a:p>
          </p:txBody>
        </p:sp>
      </p:grpSp>
      <p:grpSp>
        <p:nvGrpSpPr>
          <p:cNvPr id="21" name="说明文字"/>
          <p:cNvGrpSpPr/>
          <p:nvPr/>
        </p:nvGrpSpPr>
        <p:grpSpPr>
          <a:xfrm>
            <a:off x="4725329" y="2866408"/>
            <a:ext cx="3186241" cy="566240"/>
            <a:chOff x="905241" y="1379053"/>
            <a:chExt cx="3302576" cy="586914"/>
          </a:xfrm>
        </p:grpSpPr>
        <p:sp>
          <p:nvSpPr>
            <p:cNvPr id="22" name="TextBox 35"/>
            <p:cNvSpPr txBox="1"/>
            <p:nvPr/>
          </p:nvSpPr>
          <p:spPr>
            <a:xfrm>
              <a:off x="909042" y="1379053"/>
              <a:ext cx="2176331" cy="287113"/>
            </a:xfrm>
            <a:prstGeom prst="rect">
              <a:avLst/>
            </a:prstGeom>
            <a:noFill/>
          </p:spPr>
          <p:txBody>
            <a:bodyPr wrap="square" rtlCol="0">
              <a:spAutoFit/>
            </a:bodyPr>
            <a:lstStyle/>
            <a:p>
              <a:r>
                <a:rPr lang="zh-CN" altLang="en-US" sz="1200" b="1" dirty="0">
                  <a:latin typeface="+mn-ea"/>
                </a:rPr>
                <a:t>请在此处添加小标题</a:t>
              </a:r>
              <a:endParaRPr lang="zh-CN" altLang="en-US" sz="1200" b="1" dirty="0">
                <a:latin typeface="+mn-ea"/>
              </a:endParaRPr>
            </a:p>
          </p:txBody>
        </p:sp>
        <p:sp>
          <p:nvSpPr>
            <p:cNvPr id="23" name="TextBox 36"/>
            <p:cNvSpPr txBox="1"/>
            <p:nvPr/>
          </p:nvSpPr>
          <p:spPr>
            <a:xfrm>
              <a:off x="905241" y="1619040"/>
              <a:ext cx="3302576" cy="346927"/>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a:t>
              </a:r>
              <a:endParaRPr lang="zh-CN" altLang="en-US" sz="1050">
                <a:solidFill>
                  <a:schemeClr val="tx1">
                    <a:lumMod val="65000"/>
                    <a:lumOff val="35000"/>
                  </a:schemeClr>
                </a:solidFill>
                <a:latin typeface="+mn-ea"/>
              </a:endParaRPr>
            </a:p>
          </p:txBody>
        </p:sp>
      </p:grpSp>
      <p:grpSp>
        <p:nvGrpSpPr>
          <p:cNvPr id="24" name="说明文字"/>
          <p:cNvGrpSpPr/>
          <p:nvPr/>
        </p:nvGrpSpPr>
        <p:grpSpPr>
          <a:xfrm>
            <a:off x="5454374" y="1875621"/>
            <a:ext cx="3186241" cy="566240"/>
            <a:chOff x="905241" y="1379053"/>
            <a:chExt cx="3302576" cy="586914"/>
          </a:xfrm>
        </p:grpSpPr>
        <p:sp>
          <p:nvSpPr>
            <p:cNvPr id="25" name="TextBox 35"/>
            <p:cNvSpPr txBox="1"/>
            <p:nvPr/>
          </p:nvSpPr>
          <p:spPr>
            <a:xfrm>
              <a:off x="909042" y="1379053"/>
              <a:ext cx="2176331" cy="287113"/>
            </a:xfrm>
            <a:prstGeom prst="rect">
              <a:avLst/>
            </a:prstGeom>
            <a:noFill/>
          </p:spPr>
          <p:txBody>
            <a:bodyPr wrap="square" rtlCol="0">
              <a:spAutoFit/>
            </a:bodyPr>
            <a:lstStyle/>
            <a:p>
              <a:r>
                <a:rPr lang="zh-CN" altLang="en-US" sz="1200" b="1" dirty="0">
                  <a:latin typeface="+mn-ea"/>
                </a:rPr>
                <a:t>请在此处添加小标题</a:t>
              </a:r>
              <a:endParaRPr lang="zh-CN" altLang="en-US" sz="1200" b="1" dirty="0">
                <a:latin typeface="+mn-ea"/>
              </a:endParaRPr>
            </a:p>
          </p:txBody>
        </p:sp>
        <p:sp>
          <p:nvSpPr>
            <p:cNvPr id="26" name="TextBox 36"/>
            <p:cNvSpPr txBox="1"/>
            <p:nvPr/>
          </p:nvSpPr>
          <p:spPr>
            <a:xfrm>
              <a:off x="905241" y="1619040"/>
              <a:ext cx="3302576" cy="346927"/>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a:t>
              </a:r>
              <a:endParaRPr lang="zh-CN" altLang="en-US" sz="1050">
                <a:solidFill>
                  <a:schemeClr val="tx1">
                    <a:lumMod val="65000"/>
                    <a:lumOff val="35000"/>
                  </a:schemeClr>
                </a:solidFill>
                <a:latin typeface="+mn-ea"/>
              </a:endParaRPr>
            </a:p>
          </p:txBody>
        </p:sp>
      </p:grpSp>
      <p:grpSp>
        <p:nvGrpSpPr>
          <p:cNvPr id="27" name="说明文字"/>
          <p:cNvGrpSpPr/>
          <p:nvPr/>
        </p:nvGrpSpPr>
        <p:grpSpPr>
          <a:xfrm>
            <a:off x="780648" y="1046641"/>
            <a:ext cx="2397664" cy="1535737"/>
            <a:chOff x="905241" y="1379053"/>
            <a:chExt cx="2485208" cy="1591808"/>
          </a:xfrm>
        </p:grpSpPr>
        <p:sp>
          <p:nvSpPr>
            <p:cNvPr id="28" name="TextBox 35"/>
            <p:cNvSpPr txBox="1"/>
            <p:nvPr/>
          </p:nvSpPr>
          <p:spPr>
            <a:xfrm>
              <a:off x="909042" y="1379053"/>
              <a:ext cx="2080447"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29" name="TextBox 36"/>
            <p:cNvSpPr txBox="1"/>
            <p:nvPr/>
          </p:nvSpPr>
          <p:spPr>
            <a:xfrm>
              <a:off x="905241" y="1619040"/>
              <a:ext cx="2485208" cy="1351821"/>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请在此处添加正文内容，根据需要调整字体与字号，建议采用两端对齐方式。请在此处添加正文内容，根据需要调整字体与字号，建议采用两端对齐方式</a:t>
              </a:r>
              <a:r>
                <a:rPr lang="zh-CN" altLang="en-US" sz="1050" dirty="0" smtClean="0">
                  <a:solidFill>
                    <a:schemeClr val="tx1">
                      <a:lumMod val="65000"/>
                      <a:lumOff val="35000"/>
                    </a:schemeClr>
                  </a:solidFill>
                  <a:latin typeface="+mn-ea"/>
                </a:rPr>
                <a:t>。</a:t>
              </a:r>
              <a:endParaRPr lang="zh-CN" altLang="en-US" sz="1050" dirty="0">
                <a:solidFill>
                  <a:schemeClr val="tx1">
                    <a:lumMod val="65000"/>
                    <a:lumOff val="35000"/>
                  </a:schemeClr>
                </a:solidFill>
                <a:latin typeface="+mn-ea"/>
              </a:endParaRPr>
            </a:p>
          </p:txBody>
        </p:sp>
      </p:grpSp>
      <p:sp>
        <p:nvSpPr>
          <p:cNvPr id="30"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807">
        <p:fade/>
      </p:transition>
    </mc:Choice>
    <mc:Fallback>
      <p:transition spd="med" advTm="48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300" fill="hold"/>
                                        <p:tgtEl>
                                          <p:spTgt spid="18"/>
                                        </p:tgtEl>
                                        <p:attrNameLst>
                                          <p:attrName>ppt_x</p:attrName>
                                        </p:attrNameLst>
                                      </p:cBhvr>
                                      <p:tavLst>
                                        <p:tav tm="0">
                                          <p:val>
                                            <p:strVal val="1+#ppt_w/2"/>
                                          </p:val>
                                        </p:tav>
                                        <p:tav tm="100000">
                                          <p:val>
                                            <p:strVal val="#ppt_x"/>
                                          </p:val>
                                        </p:tav>
                                      </p:tavLst>
                                    </p:anim>
                                    <p:anim calcmode="lin" valueType="num">
                                      <p:cBhvr additive="base">
                                        <p:cTn id="26" dur="3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300" fill="hold"/>
                                        <p:tgtEl>
                                          <p:spTgt spid="21"/>
                                        </p:tgtEl>
                                        <p:attrNameLst>
                                          <p:attrName>ppt_x</p:attrName>
                                        </p:attrNameLst>
                                      </p:cBhvr>
                                      <p:tavLst>
                                        <p:tav tm="0">
                                          <p:val>
                                            <p:strVal val="1+#ppt_w/2"/>
                                          </p:val>
                                        </p:tav>
                                        <p:tav tm="100000">
                                          <p:val>
                                            <p:strVal val="#ppt_x"/>
                                          </p:val>
                                        </p:tav>
                                      </p:tavLst>
                                    </p:anim>
                                    <p:anim calcmode="lin" valueType="num">
                                      <p:cBhvr additive="base">
                                        <p:cTn id="31" dur="300" fill="hold"/>
                                        <p:tgtEl>
                                          <p:spTgt spid="21"/>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2"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300" fill="hold"/>
                                        <p:tgtEl>
                                          <p:spTgt spid="24"/>
                                        </p:tgtEl>
                                        <p:attrNameLst>
                                          <p:attrName>ppt_x</p:attrName>
                                        </p:attrNameLst>
                                      </p:cBhvr>
                                      <p:tavLst>
                                        <p:tav tm="0">
                                          <p:val>
                                            <p:strVal val="1+#ppt_w/2"/>
                                          </p:val>
                                        </p:tav>
                                        <p:tav tm="100000">
                                          <p:val>
                                            <p:strVal val="#ppt_x"/>
                                          </p:val>
                                        </p:tav>
                                      </p:tavLst>
                                    </p:anim>
                                    <p:anim calcmode="lin" valueType="num">
                                      <p:cBhvr additive="base">
                                        <p:cTn id="36" dur="300" fill="hold"/>
                                        <p:tgtEl>
                                          <p:spTgt spid="24"/>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anim calcmode="lin" valueType="num">
                                      <p:cBhvr>
                                        <p:cTn id="41" dur="500" fill="hold"/>
                                        <p:tgtEl>
                                          <p:spTgt spid="27"/>
                                        </p:tgtEl>
                                        <p:attrNameLst>
                                          <p:attrName>ppt_x</p:attrName>
                                        </p:attrNameLst>
                                      </p:cBhvr>
                                      <p:tavLst>
                                        <p:tav tm="0">
                                          <p:val>
                                            <p:strVal val="#ppt_x"/>
                                          </p:val>
                                        </p:tav>
                                        <p:tav tm="100000">
                                          <p:val>
                                            <p:strVal val="#ppt_x"/>
                                          </p:val>
                                        </p:tav>
                                      </p:tavLst>
                                    </p:anim>
                                    <p:anim calcmode="lin" valueType="num">
                                      <p:cBhvr>
                                        <p:cTn id="42"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194938" y="695629"/>
            <a:ext cx="2708250" cy="3190595"/>
            <a:chOff x="3194938" y="695629"/>
            <a:chExt cx="2708250" cy="3190595"/>
          </a:xfrm>
        </p:grpSpPr>
        <p:grpSp>
          <p:nvGrpSpPr>
            <p:cNvPr id="14" name="组合 13"/>
            <p:cNvGrpSpPr/>
            <p:nvPr/>
          </p:nvGrpSpPr>
          <p:grpSpPr>
            <a:xfrm>
              <a:off x="3194938" y="695629"/>
              <a:ext cx="1081794" cy="1800000"/>
              <a:chOff x="1222345" y="1664412"/>
              <a:chExt cx="1081794" cy="1800000"/>
            </a:xfrm>
          </p:grpSpPr>
          <p:sp>
            <p:nvSpPr>
              <p:cNvPr id="15" name="矩形 14"/>
              <p:cNvSpPr/>
              <p:nvPr/>
            </p:nvSpPr>
            <p:spPr>
              <a:xfrm rot="2700000">
                <a:off x="963228" y="2555412"/>
                <a:ext cx="1800000" cy="1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6" name="矩形 15"/>
              <p:cNvSpPr/>
              <p:nvPr/>
            </p:nvSpPr>
            <p:spPr>
              <a:xfrm>
                <a:off x="1224139" y="1921652"/>
                <a:ext cx="1080000" cy="1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矩形 16"/>
              <p:cNvSpPr/>
              <p:nvPr/>
            </p:nvSpPr>
            <p:spPr>
              <a:xfrm rot="5400000">
                <a:off x="691345" y="2461652"/>
                <a:ext cx="1080000" cy="1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flipH="1">
              <a:off x="4815474" y="695629"/>
              <a:ext cx="1081794" cy="1800000"/>
              <a:chOff x="1222345" y="1664412"/>
              <a:chExt cx="1081794" cy="1800000"/>
            </a:xfrm>
          </p:grpSpPr>
          <p:sp>
            <p:nvSpPr>
              <p:cNvPr id="19" name="矩形 18"/>
              <p:cNvSpPr/>
              <p:nvPr/>
            </p:nvSpPr>
            <p:spPr>
              <a:xfrm rot="2700000">
                <a:off x="963228" y="2555412"/>
                <a:ext cx="1800000" cy="1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0" name="矩形 19"/>
              <p:cNvSpPr/>
              <p:nvPr/>
            </p:nvSpPr>
            <p:spPr>
              <a:xfrm>
                <a:off x="1224139" y="1921652"/>
                <a:ext cx="1080000" cy="1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1" name="矩形 20"/>
              <p:cNvSpPr/>
              <p:nvPr/>
            </p:nvSpPr>
            <p:spPr>
              <a:xfrm rot="5400000">
                <a:off x="691345" y="2461652"/>
                <a:ext cx="1080000" cy="1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flipV="1">
              <a:off x="3200858" y="2086224"/>
              <a:ext cx="1081794" cy="1800000"/>
              <a:chOff x="1222345" y="1664412"/>
              <a:chExt cx="1081794" cy="1800000"/>
            </a:xfrm>
          </p:grpSpPr>
          <p:sp>
            <p:nvSpPr>
              <p:cNvPr id="23" name="矩形 22"/>
              <p:cNvSpPr/>
              <p:nvPr/>
            </p:nvSpPr>
            <p:spPr>
              <a:xfrm rot="2700000">
                <a:off x="963228" y="2555412"/>
                <a:ext cx="1800000" cy="1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 name="矩形 23"/>
              <p:cNvSpPr/>
              <p:nvPr/>
            </p:nvSpPr>
            <p:spPr>
              <a:xfrm>
                <a:off x="1224139" y="1921652"/>
                <a:ext cx="1080000" cy="1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 name="矩形 24"/>
              <p:cNvSpPr/>
              <p:nvPr/>
            </p:nvSpPr>
            <p:spPr>
              <a:xfrm rot="5400000">
                <a:off x="691345" y="2461652"/>
                <a:ext cx="1080000" cy="1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flipH="1" flipV="1">
              <a:off x="4821394" y="2086224"/>
              <a:ext cx="1081794" cy="1800000"/>
              <a:chOff x="1222345" y="1664412"/>
              <a:chExt cx="1081794" cy="1800000"/>
            </a:xfrm>
          </p:grpSpPr>
          <p:sp>
            <p:nvSpPr>
              <p:cNvPr id="27" name="矩形 26"/>
              <p:cNvSpPr/>
              <p:nvPr/>
            </p:nvSpPr>
            <p:spPr>
              <a:xfrm rot="2700000">
                <a:off x="963228" y="2555412"/>
                <a:ext cx="1800000" cy="1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8" name="矩形 27"/>
              <p:cNvSpPr/>
              <p:nvPr/>
            </p:nvSpPr>
            <p:spPr>
              <a:xfrm>
                <a:off x="1224139" y="1921652"/>
                <a:ext cx="1080000" cy="1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9" name="矩形 28"/>
              <p:cNvSpPr/>
              <p:nvPr/>
            </p:nvSpPr>
            <p:spPr>
              <a:xfrm rot="5400000">
                <a:off x="691345" y="2461652"/>
                <a:ext cx="1080000" cy="1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grpSp>
        <p:nvGrpSpPr>
          <p:cNvPr id="30" name="组合 29"/>
          <p:cNvGrpSpPr/>
          <p:nvPr/>
        </p:nvGrpSpPr>
        <p:grpSpPr>
          <a:xfrm>
            <a:off x="3643612" y="1399079"/>
            <a:ext cx="1800000" cy="1800000"/>
            <a:chOff x="3958163" y="1115820"/>
            <a:chExt cx="1800000" cy="1800000"/>
          </a:xfrm>
          <a:solidFill>
            <a:srgbClr val="FAB4B4"/>
          </a:solidFill>
        </p:grpSpPr>
        <p:sp>
          <p:nvSpPr>
            <p:cNvPr id="31" name="椭圆 30"/>
            <p:cNvSpPr/>
            <p:nvPr/>
          </p:nvSpPr>
          <p:spPr>
            <a:xfrm>
              <a:off x="3958163" y="1115820"/>
              <a:ext cx="1800000" cy="1800000"/>
            </a:xfrm>
            <a:prstGeom prst="ellipse">
              <a:avLst/>
            </a:prstGeom>
            <a:solidFill>
              <a:schemeClr val="accent1"/>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3" name="椭圆 32"/>
            <p:cNvSpPr/>
            <p:nvPr/>
          </p:nvSpPr>
          <p:spPr>
            <a:xfrm>
              <a:off x="4150372" y="1306399"/>
              <a:ext cx="1414163" cy="1414163"/>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2" name="文本框 31"/>
            <p:cNvSpPr txBox="1"/>
            <p:nvPr/>
          </p:nvSpPr>
          <p:spPr>
            <a:xfrm>
              <a:off x="4144957" y="1619286"/>
              <a:ext cx="1416040" cy="738664"/>
            </a:xfrm>
            <a:prstGeom prst="rect">
              <a:avLst/>
            </a:prstGeom>
            <a:noFill/>
            <a:ln>
              <a:noFill/>
            </a:ln>
          </p:spPr>
          <p:txBody>
            <a:bodyPr wrap="square" rtlCol="0">
              <a:spAutoFit/>
            </a:bodyPr>
            <a:lstStyle/>
            <a:p>
              <a:pPr algn="ctr">
                <a:lnSpc>
                  <a:spcPct val="150000"/>
                </a:lnSpc>
              </a:pPr>
              <a:r>
                <a:rPr lang="zh-CN" altLang="en-US" sz="1400">
                  <a:solidFill>
                    <a:schemeClr val="bg1"/>
                  </a:solidFill>
                  <a:latin typeface="+mn-ea"/>
                </a:rPr>
                <a:t>请</a:t>
              </a:r>
              <a:r>
                <a:rPr lang="zh-CN" altLang="en-US" sz="1400" smtClean="0">
                  <a:solidFill>
                    <a:schemeClr val="bg1"/>
                  </a:solidFill>
                  <a:latin typeface="+mn-ea"/>
                </a:rPr>
                <a:t>在此处</a:t>
              </a:r>
              <a:endParaRPr lang="en-US" altLang="zh-CN" sz="1400">
                <a:solidFill>
                  <a:schemeClr val="bg1"/>
                </a:solidFill>
                <a:latin typeface="+mn-ea"/>
              </a:endParaRPr>
            </a:p>
            <a:p>
              <a:pPr algn="ctr">
                <a:lnSpc>
                  <a:spcPct val="150000"/>
                </a:lnSpc>
              </a:pPr>
              <a:r>
                <a:rPr lang="zh-CN" altLang="en-US" sz="1400" smtClean="0">
                  <a:solidFill>
                    <a:schemeClr val="bg1"/>
                  </a:solidFill>
                  <a:latin typeface="+mn-ea"/>
                </a:rPr>
                <a:t>添加关键字</a:t>
              </a:r>
              <a:endParaRPr lang="zh-CN" altLang="en-US" sz="1400" dirty="0">
                <a:solidFill>
                  <a:schemeClr val="bg1"/>
                </a:solidFill>
                <a:latin typeface="+mn-ea"/>
              </a:endParaRPr>
            </a:p>
          </p:txBody>
        </p:sp>
      </p:grpSp>
      <p:grpSp>
        <p:nvGrpSpPr>
          <p:cNvPr id="34" name="说明文字"/>
          <p:cNvGrpSpPr/>
          <p:nvPr/>
        </p:nvGrpSpPr>
        <p:grpSpPr>
          <a:xfrm>
            <a:off x="6097324" y="952869"/>
            <a:ext cx="2313251" cy="1050988"/>
            <a:chOff x="905241" y="1379053"/>
            <a:chExt cx="2397711" cy="1089360"/>
          </a:xfrm>
        </p:grpSpPr>
        <p:sp>
          <p:nvSpPr>
            <p:cNvPr id="35" name="TextBox 35"/>
            <p:cNvSpPr txBox="1"/>
            <p:nvPr/>
          </p:nvSpPr>
          <p:spPr>
            <a:xfrm>
              <a:off x="909042" y="1379053"/>
              <a:ext cx="2176331" cy="287113"/>
            </a:xfrm>
            <a:prstGeom prst="rect">
              <a:avLst/>
            </a:prstGeom>
            <a:noFill/>
          </p:spPr>
          <p:txBody>
            <a:bodyPr wrap="square" rtlCol="0">
              <a:spAutoFit/>
            </a:bodyPr>
            <a:lstStyle/>
            <a:p>
              <a:r>
                <a:rPr lang="zh-CN" altLang="en-US" sz="1200" b="1" dirty="0">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6" name="TextBox 36"/>
            <p:cNvSpPr txBox="1"/>
            <p:nvPr/>
          </p:nvSpPr>
          <p:spPr>
            <a:xfrm>
              <a:off x="905241" y="1619040"/>
              <a:ext cx="2397711" cy="849373"/>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请在此处添加正文内容，根据需要调整字体与字号，建议采用两端对齐方式。</a:t>
              </a:r>
              <a:endParaRPr lang="zh-CN" altLang="en-US" sz="1050">
                <a:solidFill>
                  <a:schemeClr val="tx1">
                    <a:lumMod val="65000"/>
                    <a:lumOff val="35000"/>
                  </a:schemeClr>
                </a:solidFill>
                <a:latin typeface="+mn-ea"/>
              </a:endParaRPr>
            </a:p>
          </p:txBody>
        </p:sp>
      </p:grpSp>
      <p:grpSp>
        <p:nvGrpSpPr>
          <p:cNvPr id="37" name="说明文字"/>
          <p:cNvGrpSpPr/>
          <p:nvPr/>
        </p:nvGrpSpPr>
        <p:grpSpPr>
          <a:xfrm>
            <a:off x="6097324" y="2577996"/>
            <a:ext cx="2313251" cy="1050988"/>
            <a:chOff x="905241" y="1379053"/>
            <a:chExt cx="2397711" cy="1089360"/>
          </a:xfrm>
        </p:grpSpPr>
        <p:sp>
          <p:nvSpPr>
            <p:cNvPr id="38" name="TextBox 35"/>
            <p:cNvSpPr txBox="1"/>
            <p:nvPr/>
          </p:nvSpPr>
          <p:spPr>
            <a:xfrm>
              <a:off x="909042" y="1379053"/>
              <a:ext cx="2176331"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9" name="TextBox 36"/>
            <p:cNvSpPr txBox="1"/>
            <p:nvPr/>
          </p:nvSpPr>
          <p:spPr>
            <a:xfrm>
              <a:off x="905241" y="1619040"/>
              <a:ext cx="2397711" cy="849373"/>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请在此处添加正文内容，根据需要调整字体与字号，建议采用两端对齐方式。</a:t>
              </a:r>
              <a:endParaRPr lang="zh-CN" altLang="en-US" sz="1050">
                <a:solidFill>
                  <a:schemeClr val="tx1">
                    <a:lumMod val="65000"/>
                    <a:lumOff val="35000"/>
                  </a:schemeClr>
                </a:solidFill>
                <a:latin typeface="+mn-ea"/>
              </a:endParaRPr>
            </a:p>
          </p:txBody>
        </p:sp>
      </p:grpSp>
      <p:grpSp>
        <p:nvGrpSpPr>
          <p:cNvPr id="40" name="说明文字"/>
          <p:cNvGrpSpPr/>
          <p:nvPr/>
        </p:nvGrpSpPr>
        <p:grpSpPr>
          <a:xfrm>
            <a:off x="677691" y="952869"/>
            <a:ext cx="2313251" cy="1050988"/>
            <a:chOff x="905241" y="1379053"/>
            <a:chExt cx="2397711" cy="1089360"/>
          </a:xfrm>
        </p:grpSpPr>
        <p:sp>
          <p:nvSpPr>
            <p:cNvPr id="41" name="TextBox 35"/>
            <p:cNvSpPr txBox="1"/>
            <p:nvPr/>
          </p:nvSpPr>
          <p:spPr>
            <a:xfrm>
              <a:off x="1116370" y="1379053"/>
              <a:ext cx="2176331" cy="287113"/>
            </a:xfrm>
            <a:prstGeom prst="rect">
              <a:avLst/>
            </a:prstGeom>
            <a:noFill/>
          </p:spPr>
          <p:txBody>
            <a:bodyPr wrap="square" rtlCol="0">
              <a:spAutoFit/>
            </a:bodyPr>
            <a:lstStyle/>
            <a:p>
              <a:pPr algn="r"/>
              <a:r>
                <a:rPr lang="zh-CN" altLang="en-US" sz="1200" b="1" dirty="0">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2" name="TextBox 36"/>
            <p:cNvSpPr txBox="1"/>
            <p:nvPr/>
          </p:nvSpPr>
          <p:spPr>
            <a:xfrm>
              <a:off x="905241" y="1619040"/>
              <a:ext cx="2397711" cy="849373"/>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请在此处添加正文内容，根据需要调整字体与字号，建议采用两端对齐方式。</a:t>
              </a:r>
              <a:endParaRPr lang="zh-CN" altLang="en-US" sz="1050">
                <a:solidFill>
                  <a:schemeClr val="tx1">
                    <a:lumMod val="65000"/>
                    <a:lumOff val="35000"/>
                  </a:schemeClr>
                </a:solidFill>
                <a:latin typeface="+mn-ea"/>
              </a:endParaRPr>
            </a:p>
          </p:txBody>
        </p:sp>
      </p:grpSp>
      <p:grpSp>
        <p:nvGrpSpPr>
          <p:cNvPr id="43" name="说明文字"/>
          <p:cNvGrpSpPr/>
          <p:nvPr/>
        </p:nvGrpSpPr>
        <p:grpSpPr>
          <a:xfrm>
            <a:off x="677691" y="2577996"/>
            <a:ext cx="2313251" cy="1050988"/>
            <a:chOff x="905241" y="1379053"/>
            <a:chExt cx="2397711" cy="1089360"/>
          </a:xfrm>
        </p:grpSpPr>
        <p:sp>
          <p:nvSpPr>
            <p:cNvPr id="44" name="TextBox 35"/>
            <p:cNvSpPr txBox="1"/>
            <p:nvPr/>
          </p:nvSpPr>
          <p:spPr>
            <a:xfrm>
              <a:off x="1116370" y="1379053"/>
              <a:ext cx="2176331"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5" name="TextBox 36"/>
            <p:cNvSpPr txBox="1"/>
            <p:nvPr/>
          </p:nvSpPr>
          <p:spPr>
            <a:xfrm>
              <a:off x="905241" y="1619040"/>
              <a:ext cx="2397711" cy="849373"/>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请在此处添加正文内容，根据需要调整字体与字号，建议采用两端对齐方式。</a:t>
              </a:r>
              <a:endParaRPr lang="zh-CN" altLang="en-US" sz="1050">
                <a:solidFill>
                  <a:schemeClr val="tx1">
                    <a:lumMod val="65000"/>
                    <a:lumOff val="35000"/>
                  </a:schemeClr>
                </a:solidFill>
                <a:latin typeface="+mn-ea"/>
              </a:endParaRPr>
            </a:p>
          </p:txBody>
        </p:sp>
      </p:grpSp>
      <p:sp>
        <p:nvSpPr>
          <p:cNvPr id="46" name="矩形 45"/>
          <p:cNvSpPr/>
          <p:nvPr/>
        </p:nvSpPr>
        <p:spPr>
          <a:xfrm>
            <a:off x="1735282" y="4142921"/>
            <a:ext cx="5673403" cy="253916"/>
          </a:xfrm>
          <a:prstGeom prst="rect">
            <a:avLst/>
          </a:prstGeom>
        </p:spPr>
        <p:txBody>
          <a:bodyPr wrap="square">
            <a:spAutoFit/>
          </a:bodyPr>
          <a:lstStyle/>
          <a:p>
            <a:pPr algn="ct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sp>
        <p:nvSpPr>
          <p:cNvPr id="47"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624">
        <p:fade/>
      </p:transition>
    </mc:Choice>
    <mc:Fallback>
      <p:transition spd="med" advTm="462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160" tmFilter="0, 0; .2, .5; .8, .5; 1, 0"/>
                                        <p:tgtEl>
                                          <p:spTgt spid="30"/>
                                        </p:tgtEl>
                                      </p:cBhvr>
                                    </p:animEffect>
                                    <p:animScale>
                                      <p:cBhvr>
                                        <p:cTn id="13" dur="80" autoRev="1" fill="hold"/>
                                        <p:tgtEl>
                                          <p:spTgt spid="30"/>
                                        </p:tgtEl>
                                      </p:cBhvr>
                                      <p:by x="105000" y="105000"/>
                                    </p:animScale>
                                  </p:childTnLst>
                                </p:cTn>
                              </p:par>
                            </p:childTnLst>
                          </p:cTn>
                        </p:par>
                        <p:par>
                          <p:cTn id="14" fill="hold">
                            <p:stCondLst>
                              <p:cond delay="1000"/>
                            </p:stCondLst>
                            <p:childTnLst>
                              <p:par>
                                <p:cTn id="15" presetID="6" presetClass="entr" presetSubtype="3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out)">
                                      <p:cBhvr>
                                        <p:cTn id="17" dur="500"/>
                                        <p:tgtEl>
                                          <p:spTgt spid="3"/>
                                        </p:tgtEl>
                                      </p:cBhvr>
                                    </p:animEffect>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300" fill="hold"/>
                                        <p:tgtEl>
                                          <p:spTgt spid="40"/>
                                        </p:tgtEl>
                                        <p:attrNameLst>
                                          <p:attrName>ppt_x</p:attrName>
                                        </p:attrNameLst>
                                      </p:cBhvr>
                                      <p:tavLst>
                                        <p:tav tm="0">
                                          <p:val>
                                            <p:strVal val="0-#ppt_w/2"/>
                                          </p:val>
                                        </p:tav>
                                        <p:tav tm="100000">
                                          <p:val>
                                            <p:strVal val="#ppt_x"/>
                                          </p:val>
                                        </p:tav>
                                      </p:tavLst>
                                    </p:anim>
                                    <p:anim calcmode="lin" valueType="num">
                                      <p:cBhvr additive="base">
                                        <p:cTn id="22" dur="300" fill="hold"/>
                                        <p:tgtEl>
                                          <p:spTgt spid="4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300" fill="hold"/>
                                        <p:tgtEl>
                                          <p:spTgt spid="34"/>
                                        </p:tgtEl>
                                        <p:attrNameLst>
                                          <p:attrName>ppt_x</p:attrName>
                                        </p:attrNameLst>
                                      </p:cBhvr>
                                      <p:tavLst>
                                        <p:tav tm="0">
                                          <p:val>
                                            <p:strVal val="1+#ppt_w/2"/>
                                          </p:val>
                                        </p:tav>
                                        <p:tav tm="100000">
                                          <p:val>
                                            <p:strVal val="#ppt_x"/>
                                          </p:val>
                                        </p:tav>
                                      </p:tavLst>
                                    </p:anim>
                                    <p:anim calcmode="lin" valueType="num">
                                      <p:cBhvr additive="base">
                                        <p:cTn id="27" dur="300" fill="hold"/>
                                        <p:tgtEl>
                                          <p:spTgt spid="34"/>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300" fill="hold"/>
                                        <p:tgtEl>
                                          <p:spTgt spid="43"/>
                                        </p:tgtEl>
                                        <p:attrNameLst>
                                          <p:attrName>ppt_x</p:attrName>
                                        </p:attrNameLst>
                                      </p:cBhvr>
                                      <p:tavLst>
                                        <p:tav tm="0">
                                          <p:val>
                                            <p:strVal val="0-#ppt_w/2"/>
                                          </p:val>
                                        </p:tav>
                                        <p:tav tm="100000">
                                          <p:val>
                                            <p:strVal val="#ppt_x"/>
                                          </p:val>
                                        </p:tav>
                                      </p:tavLst>
                                    </p:anim>
                                    <p:anim calcmode="lin" valueType="num">
                                      <p:cBhvr additive="base">
                                        <p:cTn id="32" dur="300" fill="hold"/>
                                        <p:tgtEl>
                                          <p:spTgt spid="43"/>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300" fill="hold"/>
                                        <p:tgtEl>
                                          <p:spTgt spid="37"/>
                                        </p:tgtEl>
                                        <p:attrNameLst>
                                          <p:attrName>ppt_x</p:attrName>
                                        </p:attrNameLst>
                                      </p:cBhvr>
                                      <p:tavLst>
                                        <p:tav tm="0">
                                          <p:val>
                                            <p:strVal val="1+#ppt_w/2"/>
                                          </p:val>
                                        </p:tav>
                                        <p:tav tm="100000">
                                          <p:val>
                                            <p:strVal val="#ppt_x"/>
                                          </p:val>
                                        </p:tav>
                                      </p:tavLst>
                                    </p:anim>
                                    <p:anim calcmode="lin" valueType="num">
                                      <p:cBhvr additive="base">
                                        <p:cTn id="37" dur="300" fill="hold"/>
                                        <p:tgtEl>
                                          <p:spTgt spid="3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anim calcmode="lin" valueType="num">
                                      <p:cBhvr>
                                        <p:cTn id="42" dur="500" fill="hold"/>
                                        <p:tgtEl>
                                          <p:spTgt spid="46"/>
                                        </p:tgtEl>
                                        <p:attrNameLst>
                                          <p:attrName>ppt_x</p:attrName>
                                        </p:attrNameLst>
                                      </p:cBhvr>
                                      <p:tavLst>
                                        <p:tav tm="0">
                                          <p:val>
                                            <p:strVal val="#ppt_x"/>
                                          </p:val>
                                        </p:tav>
                                        <p:tav tm="100000">
                                          <p:val>
                                            <p:strVal val="#ppt_x"/>
                                          </p:val>
                                        </p:tav>
                                      </p:tavLst>
                                    </p:anim>
                                    <p:anim calcmode="lin" valueType="num">
                                      <p:cBhvr>
                                        <p:cTn id="43"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矩形 7"/>
          <p:cNvSpPr/>
          <p:nvPr/>
        </p:nvSpPr>
        <p:spPr>
          <a:xfrm>
            <a:off x="0" y="3398967"/>
            <a:ext cx="9144000" cy="1744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7"/>
          <p:cNvSpPr>
            <a:spLocks noChangeArrowheads="1"/>
          </p:cNvSpPr>
          <p:nvPr/>
        </p:nvSpPr>
        <p:spPr bwMode="auto">
          <a:xfrm>
            <a:off x="3278353" y="631594"/>
            <a:ext cx="2589108" cy="2621643"/>
          </a:xfrm>
          <a:prstGeom prst="ellipse">
            <a:avLst/>
          </a:prstGeom>
          <a:solidFill>
            <a:srgbClr val="00B0F0"/>
          </a:soli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椭圆 6"/>
          <p:cNvSpPr>
            <a:spLocks noChangeArrowheads="1"/>
          </p:cNvSpPr>
          <p:nvPr/>
        </p:nvSpPr>
        <p:spPr bwMode="auto">
          <a:xfrm>
            <a:off x="3485899" y="840235"/>
            <a:ext cx="2174014" cy="2202846"/>
          </a:xfrm>
          <a:prstGeom prst="ellipse">
            <a:avLst/>
          </a:prstGeom>
          <a:solidFill>
            <a:srgbClr val="00B0F0"/>
          </a:soli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椭圆 5"/>
          <p:cNvSpPr>
            <a:spLocks noChangeArrowheads="1"/>
          </p:cNvSpPr>
          <p:nvPr/>
        </p:nvSpPr>
        <p:spPr bwMode="auto">
          <a:xfrm>
            <a:off x="3659105" y="1015616"/>
            <a:ext cx="1827605" cy="1852084"/>
          </a:xfrm>
          <a:prstGeom prst="ellipse">
            <a:avLst/>
          </a:prstGeom>
          <a:solidFill>
            <a:srgbClr val="00B0F0"/>
          </a:soli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椭圆 4"/>
          <p:cNvSpPr>
            <a:spLocks noChangeArrowheads="1"/>
          </p:cNvSpPr>
          <p:nvPr/>
        </p:nvSpPr>
        <p:spPr bwMode="auto">
          <a:xfrm>
            <a:off x="3862172" y="1221235"/>
            <a:ext cx="1421471" cy="1440846"/>
          </a:xfrm>
          <a:prstGeom prst="ellipse">
            <a:avLst/>
          </a:prstGeom>
          <a:gradFill flip="none" rotWithShape="1">
            <a:gsLst>
              <a:gs pos="0">
                <a:schemeClr val="accent4"/>
              </a:gs>
              <a:gs pos="100000">
                <a:schemeClr val="accent4">
                  <a:lumMod val="20000"/>
                  <a:lumOff val="80000"/>
                </a:schemeClr>
              </a:gs>
            </a:gsLst>
            <a:path path="circle">
              <a:fillToRect l="100000" t="100000"/>
            </a:path>
            <a:tileRect r="-100000" b="-100000"/>
          </a:gra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椭圆 3"/>
          <p:cNvSpPr>
            <a:spLocks noChangeArrowheads="1"/>
          </p:cNvSpPr>
          <p:nvPr/>
        </p:nvSpPr>
        <p:spPr bwMode="auto">
          <a:xfrm>
            <a:off x="4065238" y="1426854"/>
            <a:ext cx="1015336" cy="1029608"/>
          </a:xfrm>
          <a:prstGeom prst="ellipse">
            <a:avLst/>
          </a:prstGeom>
          <a:solidFill>
            <a:schemeClr val="accent4">
              <a:lumMod val="60000"/>
              <a:lumOff val="40000"/>
            </a:schemeClr>
          </a:solidFill>
          <a:ln w="76200" cap="flat" cmpd="sng">
            <a:solidFill>
              <a:srgbClr val="F6F6F6"/>
            </a:solidFill>
            <a:round/>
          </a:ln>
        </p:spPr>
        <p:txBody>
          <a:bodyPr lIns="86372" tIns="43186" rIns="86372" bIns="43186" anchor="ctr"/>
          <a:lstStyle/>
          <a:p>
            <a:pPr algn="ctr"/>
            <a:r>
              <a:rPr lang="en-US" altLang="zh-CN" sz="7600" b="1" dirty="0" smtClean="0">
                <a:solidFill>
                  <a:srgbClr val="F8F8F8"/>
                </a:solidFill>
                <a:sym typeface="Arial" panose="020B0604020202020204" pitchFamily="34" charset="0"/>
              </a:rPr>
              <a:t>3</a:t>
            </a:r>
            <a:endParaRPr lang="zh-CN" altLang="en-US" sz="7600" b="1" dirty="0">
              <a:solidFill>
                <a:srgbClr val="F8F8F8"/>
              </a:solidFill>
              <a:sym typeface="Arial" panose="020B0604020202020204" pitchFamily="34" charset="0"/>
            </a:endParaRPr>
          </a:p>
        </p:txBody>
      </p:sp>
      <p:sp>
        <p:nvSpPr>
          <p:cNvPr id="30" name="TextBox 29"/>
          <p:cNvSpPr txBox="1"/>
          <p:nvPr/>
        </p:nvSpPr>
        <p:spPr>
          <a:xfrm>
            <a:off x="3782254" y="3508695"/>
            <a:ext cx="1508152" cy="487337"/>
          </a:xfrm>
          <a:prstGeom prst="rect">
            <a:avLst/>
          </a:prstGeom>
          <a:noFill/>
        </p:spPr>
        <p:txBody>
          <a:bodyPr wrap="none" lIns="86383" tIns="43192" rIns="86383" bIns="43192" rtlCol="0">
            <a:spAutoFit/>
          </a:bodyPr>
          <a:lstStyle/>
          <a:p>
            <a:r>
              <a:rPr lang="zh-CN" altLang="en-US" sz="2600" dirty="0" smtClean="0">
                <a:solidFill>
                  <a:schemeClr val="bg1"/>
                </a:solidFill>
                <a:latin typeface="思源黑体 CN Heavy" panose="020B0A00000000000000" pitchFamily="34" charset="-122"/>
                <a:ea typeface="思源黑体 CN Heavy" panose="020B0A00000000000000" pitchFamily="34" charset="-122"/>
              </a:rPr>
              <a:t>第三部分</a:t>
            </a:r>
            <a:endParaRPr lang="zh-CN" altLang="en-US" sz="2600" dirty="0">
              <a:solidFill>
                <a:schemeClr val="bg1"/>
              </a:solidFill>
              <a:latin typeface="思源黑体 CN Heavy" panose="020B0A00000000000000" pitchFamily="34" charset="-122"/>
              <a:ea typeface="思源黑体 CN Heavy" panose="020B0A00000000000000" pitchFamily="34" charset="-122"/>
            </a:endParaRPr>
          </a:p>
        </p:txBody>
      </p:sp>
      <p:sp>
        <p:nvSpPr>
          <p:cNvPr id="32" name="TextBox 31"/>
          <p:cNvSpPr txBox="1"/>
          <p:nvPr/>
        </p:nvSpPr>
        <p:spPr>
          <a:xfrm>
            <a:off x="1733075" y="3898495"/>
            <a:ext cx="5850350" cy="695471"/>
          </a:xfrm>
          <a:prstGeom prst="rect">
            <a:avLst/>
          </a:prstGeom>
          <a:noFill/>
        </p:spPr>
        <p:txBody>
          <a:bodyPr wrap="square" lIns="86383" tIns="43192" rIns="86383" bIns="43192"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点击添加文字内容点击</a:t>
            </a:r>
            <a:r>
              <a:rPr lang="zh-CN" altLang="en-US" sz="1400" dirty="0" smtClean="0">
                <a:solidFill>
                  <a:schemeClr val="bg1"/>
                </a:solidFill>
                <a:latin typeface="微软雅黑" panose="020B0503020204020204" pitchFamily="34" charset="-122"/>
                <a:ea typeface="微软雅黑" panose="020B0503020204020204" pitchFamily="34" charset="-122"/>
              </a:rPr>
              <a:t>添加点击</a:t>
            </a:r>
            <a:r>
              <a:rPr lang="zh-CN" altLang="en-US" sz="1400" dirty="0">
                <a:solidFill>
                  <a:schemeClr val="bg1"/>
                </a:solidFill>
                <a:latin typeface="微软雅黑" panose="020B0503020204020204" pitchFamily="34" charset="-122"/>
                <a:ea typeface="微软雅黑" panose="020B0503020204020204" pitchFamily="34" charset="-122"/>
              </a:rPr>
              <a:t>添加文字内容点击添加点击添加文字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3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3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300"/>
                                        <p:tgtEl>
                                          <p:spTgt spid="5"/>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300"/>
                                        <p:tgtEl>
                                          <p:spTgt spid="6"/>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300"/>
                                        <p:tgtEl>
                                          <p:spTgt spid="7"/>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000"/>
                            </p:stCondLst>
                            <p:childTnLst>
                              <p:par>
                                <p:cTn id="29" presetID="2" presetClass="entr" presetSubtype="8" fill="hold" grpId="0" nodeType="afterEffect">
                                  <p:stCondLst>
                                    <p:cond delay="0"/>
                                  </p:stCondLst>
                                  <p:iterate type="lt">
                                    <p:tmPct val="10000"/>
                                  </p:iterate>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par>
                          <p:cTn id="33" fill="hold">
                            <p:stCondLst>
                              <p:cond delay="2649"/>
                            </p:stCondLst>
                            <p:childTnLst>
                              <p:par>
                                <p:cTn id="34" presetID="22" presetClass="entr" presetSubtype="1"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up)">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ldLvl="0" animBg="1" autoUpdateAnimBg="0"/>
      <p:bldP spid="4" grpId="0" bldLvl="0" animBg="1" autoUpdateAnimBg="0"/>
      <p:bldP spid="5" grpId="0" bldLvl="0" animBg="1" autoUpdateAnimBg="0"/>
      <p:bldP spid="6" grpId="0" bldLvl="0" animBg="1" autoUpdateAnimBg="0"/>
      <p:bldP spid="7" grpId="0" bldLvl="0" animBg="1" autoUpdateAnimBg="0"/>
      <p:bldP spid="30"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同心圆 2"/>
          <p:cNvSpPr/>
          <p:nvPr/>
        </p:nvSpPr>
        <p:spPr>
          <a:xfrm>
            <a:off x="3083636" y="1418065"/>
            <a:ext cx="3077371" cy="3077371"/>
          </a:xfrm>
          <a:prstGeom prst="donut">
            <a:avLst>
              <a:gd name="adj" fmla="val 7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4" name="同心圆 3"/>
          <p:cNvSpPr/>
          <p:nvPr/>
        </p:nvSpPr>
        <p:spPr>
          <a:xfrm>
            <a:off x="3561178" y="1872252"/>
            <a:ext cx="2168997" cy="2168997"/>
          </a:xfrm>
          <a:prstGeom prst="donut">
            <a:avLst>
              <a:gd name="adj" fmla="val 112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5" name="同心圆 4"/>
          <p:cNvSpPr/>
          <p:nvPr/>
        </p:nvSpPr>
        <p:spPr>
          <a:xfrm>
            <a:off x="4016738" y="2328636"/>
            <a:ext cx="1256228" cy="1256228"/>
          </a:xfrm>
          <a:prstGeom prst="donut">
            <a:avLst>
              <a:gd name="adj" fmla="val 178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3083635" y="2976038"/>
            <a:ext cx="3077371" cy="1538686"/>
            <a:chOff x="2971800" y="2571750"/>
            <a:chExt cx="3333750" cy="1666875"/>
          </a:xfrm>
        </p:grpSpPr>
        <p:sp>
          <p:nvSpPr>
            <p:cNvPr id="7" name="任意多边形 6"/>
            <p:cNvSpPr/>
            <p:nvPr/>
          </p:nvSpPr>
          <p:spPr>
            <a:xfrm>
              <a:off x="2971800" y="2571750"/>
              <a:ext cx="3333750" cy="1666875"/>
            </a:xfrm>
            <a:custGeom>
              <a:avLst/>
              <a:gdLst>
                <a:gd name="connsiteX0" fmla="*/ 0 w 3333750"/>
                <a:gd name="connsiteY0" fmla="*/ 0 h 1666875"/>
                <a:gd name="connsiteX1" fmla="*/ 3333750 w 3333750"/>
                <a:gd name="connsiteY1" fmla="*/ 0 h 1666875"/>
                <a:gd name="connsiteX2" fmla="*/ 1666875 w 3333750"/>
                <a:gd name="connsiteY2" fmla="*/ 1666875 h 1666875"/>
                <a:gd name="connsiteX3" fmla="*/ 0 w 3333750"/>
                <a:gd name="connsiteY3" fmla="*/ 0 h 1666875"/>
              </a:gdLst>
              <a:ahLst/>
              <a:cxnLst>
                <a:cxn ang="0">
                  <a:pos x="connsiteX0" y="connsiteY0"/>
                </a:cxn>
                <a:cxn ang="0">
                  <a:pos x="connsiteX1" y="connsiteY1"/>
                </a:cxn>
                <a:cxn ang="0">
                  <a:pos x="connsiteX2" y="connsiteY2"/>
                </a:cxn>
                <a:cxn ang="0">
                  <a:pos x="connsiteX3" y="connsiteY3"/>
                </a:cxn>
              </a:cxnLst>
              <a:rect l="l" t="t" r="r" b="b"/>
              <a:pathLst>
                <a:path w="3333750" h="1666875">
                  <a:moveTo>
                    <a:pt x="0" y="0"/>
                  </a:moveTo>
                  <a:lnTo>
                    <a:pt x="3333750" y="0"/>
                  </a:lnTo>
                  <a:cubicBezTo>
                    <a:pt x="3333750" y="920590"/>
                    <a:pt x="2587465" y="1666875"/>
                    <a:pt x="1666875" y="1666875"/>
                  </a:cubicBezTo>
                  <a:cubicBezTo>
                    <a:pt x="746285" y="1666875"/>
                    <a:pt x="0" y="920590"/>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3712071" y="2682017"/>
              <a:ext cx="1854399" cy="300076"/>
            </a:xfrm>
            <a:prstGeom prst="rect">
              <a:avLst/>
            </a:prstGeom>
            <a:noFill/>
            <a:ln>
              <a:noFill/>
            </a:ln>
          </p:spPr>
          <p:txBody>
            <a:bodyPr wrap="square" rtlCol="0">
              <a:spAutoFit/>
            </a:bodyPr>
            <a:lstStyle/>
            <a:p>
              <a:pPr algn="ctr"/>
              <a:r>
                <a:rPr lang="zh-CN" altLang="en-US" sz="1200" b="1" smtClean="0">
                  <a:solidFill>
                    <a:schemeClr val="bg1"/>
                  </a:solidFill>
                  <a:latin typeface="+mn-ea"/>
                </a:rPr>
                <a:t>请在此处添加小标题</a:t>
              </a:r>
              <a:endParaRPr lang="zh-CN" altLang="en-US" sz="1200" b="1" dirty="0">
                <a:solidFill>
                  <a:schemeClr val="bg1"/>
                </a:solidFill>
                <a:latin typeface="+mn-ea"/>
              </a:endParaRPr>
            </a:p>
          </p:txBody>
        </p:sp>
        <p:sp>
          <p:nvSpPr>
            <p:cNvPr id="9" name="矩形 8"/>
            <p:cNvSpPr/>
            <p:nvPr/>
          </p:nvSpPr>
          <p:spPr>
            <a:xfrm>
              <a:off x="3459666" y="2995557"/>
              <a:ext cx="2358016" cy="887724"/>
            </a:xfrm>
            <a:prstGeom prst="rect">
              <a:avLst/>
            </a:prstGeom>
          </p:spPr>
          <p:txBody>
            <a:bodyPr wrap="square">
              <a:spAutoFit/>
            </a:bodyPr>
            <a:lstStyle/>
            <a:p>
              <a:pPr algn="ctr">
                <a:lnSpc>
                  <a:spcPct val="150000"/>
                </a:lnSpc>
              </a:pPr>
              <a:r>
                <a:rPr lang="zh-CN" altLang="en-US" sz="1050">
                  <a:solidFill>
                    <a:schemeClr val="bg1"/>
                  </a:solidFill>
                  <a:latin typeface="+mn-ea"/>
                </a:rPr>
                <a:t>请在此处添加正文内容，根据需要调整字体与字号，建议采用两端对齐方式。</a:t>
              </a:r>
              <a:endParaRPr lang="zh-CN" altLang="en-US" sz="1050">
                <a:solidFill>
                  <a:schemeClr val="bg1"/>
                </a:solidFill>
                <a:latin typeface="+mn-ea"/>
              </a:endParaRPr>
            </a:p>
          </p:txBody>
        </p:sp>
      </p:grpSp>
      <p:cxnSp>
        <p:nvCxnSpPr>
          <p:cNvPr id="10" name="直接连接符 9"/>
          <p:cNvCxnSpPr>
            <a:stCxn id="27" idx="6"/>
          </p:cNvCxnSpPr>
          <p:nvPr/>
        </p:nvCxnSpPr>
        <p:spPr>
          <a:xfrm>
            <a:off x="3161589" y="1118384"/>
            <a:ext cx="734800" cy="60840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33" idx="6"/>
          </p:cNvCxnSpPr>
          <p:nvPr/>
        </p:nvCxnSpPr>
        <p:spPr>
          <a:xfrm>
            <a:off x="2809569" y="2205729"/>
            <a:ext cx="1313529" cy="518421"/>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20" idx="2"/>
          </p:cNvCxnSpPr>
          <p:nvPr/>
        </p:nvCxnSpPr>
        <p:spPr>
          <a:xfrm flipH="1">
            <a:off x="5094648" y="1118384"/>
            <a:ext cx="820992" cy="724161"/>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15" idx="2"/>
          </p:cNvCxnSpPr>
          <p:nvPr/>
        </p:nvCxnSpPr>
        <p:spPr>
          <a:xfrm flipH="1">
            <a:off x="5478764" y="2205729"/>
            <a:ext cx="974046" cy="23869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6452810" y="2068104"/>
            <a:ext cx="2099413" cy="1050989"/>
            <a:chOff x="5243359" y="1010093"/>
            <a:chExt cx="2099413" cy="1050989"/>
          </a:xfrm>
        </p:grpSpPr>
        <p:sp>
          <p:nvSpPr>
            <p:cNvPr id="15" name="椭圆 14"/>
            <p:cNvSpPr/>
            <p:nvPr/>
          </p:nvSpPr>
          <p:spPr bwMode="auto">
            <a:xfrm>
              <a:off x="5243359" y="1057718"/>
              <a:ext cx="180000" cy="180000"/>
            </a:xfrm>
            <a:prstGeom prst="ellipse">
              <a:avLst/>
            </a:prstGeom>
            <a:solidFill>
              <a:schemeClr val="tx1">
                <a:lumMod val="65000"/>
                <a:lumOff val="35000"/>
              </a:schemeClr>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16" name="说明文字"/>
            <p:cNvGrpSpPr/>
            <p:nvPr/>
          </p:nvGrpSpPr>
          <p:grpSpPr>
            <a:xfrm>
              <a:off x="5466166" y="1010093"/>
              <a:ext cx="1876606" cy="1050989"/>
              <a:chOff x="905242" y="1379053"/>
              <a:chExt cx="1945124" cy="1089361"/>
            </a:xfrm>
          </p:grpSpPr>
          <p:sp>
            <p:nvSpPr>
              <p:cNvPr id="17" name="TextBox 35"/>
              <p:cNvSpPr txBox="1"/>
              <p:nvPr/>
            </p:nvSpPr>
            <p:spPr>
              <a:xfrm>
                <a:off x="909042" y="1379053"/>
                <a:ext cx="1941323" cy="287113"/>
              </a:xfrm>
              <a:prstGeom prst="rect">
                <a:avLst/>
              </a:prstGeom>
              <a:noFill/>
            </p:spPr>
            <p:txBody>
              <a:bodyPr wrap="square" rtlCol="0">
                <a:spAutoFit/>
              </a:bodyPr>
              <a:lstStyle/>
              <a:p>
                <a:r>
                  <a:rPr lang="zh-CN" altLang="en-US" sz="1200" b="1" dirty="0">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18" name="TextBox 36"/>
              <p:cNvSpPr txBox="1"/>
              <p:nvPr/>
            </p:nvSpPr>
            <p:spPr>
              <a:xfrm>
                <a:off x="905242" y="1619040"/>
                <a:ext cx="1945124"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19" name="组合 18"/>
          <p:cNvGrpSpPr/>
          <p:nvPr/>
        </p:nvGrpSpPr>
        <p:grpSpPr>
          <a:xfrm>
            <a:off x="5915640" y="980759"/>
            <a:ext cx="2675909" cy="808614"/>
            <a:chOff x="5243359" y="1010093"/>
            <a:chExt cx="2675909" cy="808614"/>
          </a:xfrm>
        </p:grpSpPr>
        <p:sp>
          <p:nvSpPr>
            <p:cNvPr id="20" name="椭圆 19"/>
            <p:cNvSpPr/>
            <p:nvPr/>
          </p:nvSpPr>
          <p:spPr bwMode="auto">
            <a:xfrm>
              <a:off x="5243359" y="1057718"/>
              <a:ext cx="180000" cy="180000"/>
            </a:xfrm>
            <a:prstGeom prst="ellipse">
              <a:avLst/>
            </a:prstGeom>
            <a:solidFill>
              <a:schemeClr val="tx1">
                <a:lumMod val="65000"/>
                <a:lumOff val="35000"/>
              </a:schemeClr>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1" name="说明文字"/>
            <p:cNvGrpSpPr/>
            <p:nvPr/>
          </p:nvGrpSpPr>
          <p:grpSpPr>
            <a:xfrm>
              <a:off x="5466165" y="1010093"/>
              <a:ext cx="2453103" cy="808614"/>
              <a:chOff x="905241" y="1379053"/>
              <a:chExt cx="2542670" cy="838137"/>
            </a:xfrm>
          </p:grpSpPr>
          <p:sp>
            <p:nvSpPr>
              <p:cNvPr id="22" name="TextBox 35"/>
              <p:cNvSpPr txBox="1"/>
              <p:nvPr/>
            </p:nvSpPr>
            <p:spPr>
              <a:xfrm>
                <a:off x="909042" y="1379053"/>
                <a:ext cx="1941323"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23" name="TextBox 36"/>
              <p:cNvSpPr txBox="1"/>
              <p:nvPr/>
            </p:nvSpPr>
            <p:spPr>
              <a:xfrm>
                <a:off x="905241" y="1619040"/>
                <a:ext cx="2542670" cy="598150"/>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26" name="组合 25"/>
          <p:cNvGrpSpPr/>
          <p:nvPr/>
        </p:nvGrpSpPr>
        <p:grpSpPr>
          <a:xfrm>
            <a:off x="475020" y="980759"/>
            <a:ext cx="2686569" cy="808614"/>
            <a:chOff x="4803715" y="1010093"/>
            <a:chExt cx="2686569" cy="808614"/>
          </a:xfrm>
        </p:grpSpPr>
        <p:sp>
          <p:nvSpPr>
            <p:cNvPr id="27" name="椭圆 26"/>
            <p:cNvSpPr/>
            <p:nvPr/>
          </p:nvSpPr>
          <p:spPr bwMode="auto">
            <a:xfrm>
              <a:off x="7310284" y="1057718"/>
              <a:ext cx="180000" cy="180000"/>
            </a:xfrm>
            <a:prstGeom prst="ellipse">
              <a:avLst/>
            </a:prstGeom>
            <a:solidFill>
              <a:schemeClr val="tx1">
                <a:lumMod val="65000"/>
                <a:lumOff val="35000"/>
              </a:schemeClr>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8" name="说明文字"/>
            <p:cNvGrpSpPr/>
            <p:nvPr/>
          </p:nvGrpSpPr>
          <p:grpSpPr>
            <a:xfrm>
              <a:off x="4803715" y="1010093"/>
              <a:ext cx="2456861" cy="808614"/>
              <a:chOff x="218604" y="1379053"/>
              <a:chExt cx="2546565" cy="838137"/>
            </a:xfrm>
          </p:grpSpPr>
          <p:sp>
            <p:nvSpPr>
              <p:cNvPr id="29" name="TextBox 35"/>
              <p:cNvSpPr txBox="1"/>
              <p:nvPr/>
            </p:nvSpPr>
            <p:spPr>
              <a:xfrm>
                <a:off x="909042" y="1379053"/>
                <a:ext cx="1856126" cy="287113"/>
              </a:xfrm>
              <a:prstGeom prst="rect">
                <a:avLst/>
              </a:prstGeom>
              <a:noFill/>
            </p:spPr>
            <p:txBody>
              <a:bodyPr wrap="square" rtlCol="0">
                <a:spAutoFit/>
              </a:bodyPr>
              <a:lstStyle/>
              <a:p>
                <a:pPr algn="r"/>
                <a:r>
                  <a:rPr lang="zh-CN" altLang="en-US" sz="1200" b="1" dirty="0">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0" name="TextBox 36"/>
              <p:cNvSpPr txBox="1"/>
              <p:nvPr/>
            </p:nvSpPr>
            <p:spPr>
              <a:xfrm>
                <a:off x="218604" y="1619040"/>
                <a:ext cx="2546565" cy="598150"/>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32" name="组合 31"/>
          <p:cNvGrpSpPr/>
          <p:nvPr/>
        </p:nvGrpSpPr>
        <p:grpSpPr>
          <a:xfrm>
            <a:off x="475020" y="2068104"/>
            <a:ext cx="2334549" cy="1050989"/>
            <a:chOff x="5155735" y="1010093"/>
            <a:chExt cx="2334549" cy="1050989"/>
          </a:xfrm>
        </p:grpSpPr>
        <p:sp>
          <p:nvSpPr>
            <p:cNvPr id="33" name="椭圆 32"/>
            <p:cNvSpPr/>
            <p:nvPr/>
          </p:nvSpPr>
          <p:spPr bwMode="auto">
            <a:xfrm>
              <a:off x="7310284" y="1057718"/>
              <a:ext cx="180000" cy="180000"/>
            </a:xfrm>
            <a:prstGeom prst="ellipse">
              <a:avLst/>
            </a:prstGeom>
            <a:solidFill>
              <a:schemeClr val="tx1">
                <a:lumMod val="65000"/>
                <a:lumOff val="35000"/>
              </a:schemeClr>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4" name="说明文字"/>
            <p:cNvGrpSpPr/>
            <p:nvPr/>
          </p:nvGrpSpPr>
          <p:grpSpPr>
            <a:xfrm>
              <a:off x="5155735" y="1010093"/>
              <a:ext cx="2104841" cy="1050989"/>
              <a:chOff x="583477" y="1379053"/>
              <a:chExt cx="2181692" cy="1089361"/>
            </a:xfrm>
          </p:grpSpPr>
          <p:sp>
            <p:nvSpPr>
              <p:cNvPr id="35" name="TextBox 35"/>
              <p:cNvSpPr txBox="1"/>
              <p:nvPr/>
            </p:nvSpPr>
            <p:spPr>
              <a:xfrm>
                <a:off x="909042" y="1379053"/>
                <a:ext cx="1856126"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6" name="TextBox 36"/>
              <p:cNvSpPr txBox="1"/>
              <p:nvPr/>
            </p:nvSpPr>
            <p:spPr>
              <a:xfrm>
                <a:off x="583477" y="1619040"/>
                <a:ext cx="2181692"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sp>
        <p:nvSpPr>
          <p:cNvPr id="37"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6522">
        <p:fade/>
      </p:transition>
    </mc:Choice>
    <mc:Fallback>
      <p:transition spd="med" advTm="65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200"/>
                                        <p:tgtEl>
                                          <p:spTgt spid="10"/>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200"/>
                                        <p:tgtEl>
                                          <p:spTgt spid="12"/>
                                        </p:tgtEl>
                                      </p:cBhvr>
                                    </p:animEffec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200"/>
                                        <p:tgtEl>
                                          <p:spTgt spid="11"/>
                                        </p:tgtEl>
                                      </p:cBhvr>
                                    </p:animEffect>
                                  </p:childTnLst>
                                </p:cTn>
                              </p:par>
                            </p:childTnLst>
                          </p:cTn>
                        </p:par>
                        <p:par>
                          <p:cTn id="34" fill="hold">
                            <p:stCondLst>
                              <p:cond delay="3500"/>
                            </p:stCondLst>
                            <p:childTnLst>
                              <p:par>
                                <p:cTn id="35" presetID="22" presetClass="entr" presetSubtype="4"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200"/>
                                        <p:tgtEl>
                                          <p:spTgt spid="13"/>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up)">
                                      <p:cBhvr>
                                        <p:cTn id="41" dur="500"/>
                                        <p:tgtEl>
                                          <p:spTgt spid="26"/>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up)">
                                      <p:cBhvr>
                                        <p:cTn id="45" dur="500"/>
                                        <p:tgtEl>
                                          <p:spTgt spid="1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up)">
                                      <p:cBhvr>
                                        <p:cTn id="49" dur="500"/>
                                        <p:tgtEl>
                                          <p:spTgt spid="32"/>
                                        </p:tgtEl>
                                      </p:cBhvr>
                                    </p:animEffect>
                                  </p:childTnLst>
                                </p:cTn>
                              </p:par>
                            </p:childTnLst>
                          </p:cTn>
                        </p:par>
                        <p:par>
                          <p:cTn id="50" fill="hold">
                            <p:stCondLst>
                              <p:cond delay="5500"/>
                            </p:stCondLst>
                            <p:childTnLst>
                              <p:par>
                                <p:cTn id="51" presetID="22" presetClass="entr" presetSubtype="1"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up)">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上箭头 2"/>
          <p:cNvSpPr/>
          <p:nvPr/>
        </p:nvSpPr>
        <p:spPr>
          <a:xfrm flipV="1">
            <a:off x="4040981" y="2747960"/>
            <a:ext cx="1166811" cy="1371602"/>
          </a:xfrm>
          <a:prstGeom prst="upArrow">
            <a:avLst>
              <a:gd name="adj1" fmla="val 56302"/>
              <a:gd name="adj2" fmla="val 50000"/>
            </a:avLst>
          </a:prstGeom>
          <a:solidFill>
            <a:schemeClr val="accent3">
              <a:lumMod val="40000"/>
              <a:lumOff val="6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2476500" y="676275"/>
            <a:ext cx="4295775" cy="4295775"/>
            <a:chOff x="2533650" y="1019175"/>
            <a:chExt cx="4295775" cy="4295775"/>
          </a:xfrm>
          <a:solidFill>
            <a:srgbClr val="A89868"/>
          </a:solidFill>
          <a:scene3d>
            <a:camera prst="isometricOffAxis1Top">
              <a:rot lat="17192973" lon="30570" rev="0"/>
            </a:camera>
            <a:lightRig rig="threePt" dir="t"/>
          </a:scene3d>
        </p:grpSpPr>
        <p:sp>
          <p:nvSpPr>
            <p:cNvPr id="5" name="同心圆 4"/>
            <p:cNvSpPr/>
            <p:nvPr/>
          </p:nvSpPr>
          <p:spPr>
            <a:xfrm>
              <a:off x="2533650" y="1019175"/>
              <a:ext cx="4295775" cy="4295775"/>
            </a:xfrm>
            <a:prstGeom prst="donut">
              <a:avLst>
                <a:gd name="adj" fmla="val 6576"/>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6" name="同心圆 5"/>
            <p:cNvSpPr/>
            <p:nvPr/>
          </p:nvSpPr>
          <p:spPr>
            <a:xfrm>
              <a:off x="2995612" y="1366837"/>
              <a:ext cx="3371850" cy="3371850"/>
            </a:xfrm>
            <a:prstGeom prst="donut">
              <a:avLst>
                <a:gd name="adj" fmla="val 883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7" name="同心圆 6"/>
            <p:cNvSpPr/>
            <p:nvPr/>
          </p:nvSpPr>
          <p:spPr>
            <a:xfrm>
              <a:off x="3476626" y="1724026"/>
              <a:ext cx="2409823" cy="2409823"/>
            </a:xfrm>
            <a:prstGeom prst="donut">
              <a:avLst>
                <a:gd name="adj" fmla="val 1119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8" name="同心圆 7"/>
            <p:cNvSpPr/>
            <p:nvPr/>
          </p:nvSpPr>
          <p:spPr>
            <a:xfrm>
              <a:off x="3929064" y="2052639"/>
              <a:ext cx="1504947" cy="1504947"/>
            </a:xfrm>
            <a:prstGeom prst="donut">
              <a:avLst>
                <a:gd name="adj" fmla="val 1752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4100041" y="814389"/>
            <a:ext cx="1048685" cy="461665"/>
          </a:xfrm>
          <a:prstGeom prst="rect">
            <a:avLst/>
          </a:prstGeom>
          <a:noFill/>
        </p:spPr>
        <p:txBody>
          <a:bodyPr wrap="none" rtlCol="0">
            <a:spAutoFit/>
          </a:bodyPr>
          <a:lstStyle/>
          <a:p>
            <a:pPr algn="ctr"/>
            <a:r>
              <a:rPr lang="en-US" altLang="zh-CN" sz="2400" dirty="0" smtClean="0">
                <a:solidFill>
                  <a:schemeClr val="accent1"/>
                </a:solidFill>
                <a:latin typeface="+mn-ea"/>
              </a:rPr>
              <a:t>+65%</a:t>
            </a:r>
            <a:endParaRPr lang="zh-CN" altLang="en-US" sz="2400" dirty="0">
              <a:solidFill>
                <a:schemeClr val="accent1"/>
              </a:solidFill>
              <a:latin typeface="+mn-ea"/>
            </a:endParaRPr>
          </a:p>
        </p:txBody>
      </p:sp>
      <p:sp>
        <p:nvSpPr>
          <p:cNvPr id="11" name="文本框 10"/>
          <p:cNvSpPr txBox="1"/>
          <p:nvPr/>
        </p:nvSpPr>
        <p:spPr>
          <a:xfrm>
            <a:off x="4147330" y="4133849"/>
            <a:ext cx="954108" cy="461665"/>
          </a:xfrm>
          <a:prstGeom prst="rect">
            <a:avLst/>
          </a:prstGeom>
          <a:noFill/>
        </p:spPr>
        <p:txBody>
          <a:bodyPr wrap="none" rtlCol="0">
            <a:spAutoFit/>
          </a:bodyPr>
          <a:lstStyle/>
          <a:p>
            <a:pPr algn="ctr"/>
            <a:r>
              <a:rPr lang="en-US" altLang="zh-CN" sz="2400" dirty="0" smtClean="0">
                <a:solidFill>
                  <a:schemeClr val="accent3"/>
                </a:solidFill>
                <a:latin typeface="+mn-ea"/>
              </a:rPr>
              <a:t>-55%</a:t>
            </a:r>
            <a:endParaRPr lang="zh-CN" altLang="en-US" sz="2400" dirty="0">
              <a:solidFill>
                <a:schemeClr val="accent3"/>
              </a:solidFill>
              <a:latin typeface="+mn-ea"/>
            </a:endParaRPr>
          </a:p>
        </p:txBody>
      </p:sp>
      <p:grpSp>
        <p:nvGrpSpPr>
          <p:cNvPr id="17" name="组合 16"/>
          <p:cNvGrpSpPr/>
          <p:nvPr/>
        </p:nvGrpSpPr>
        <p:grpSpPr>
          <a:xfrm>
            <a:off x="6474995" y="1045221"/>
            <a:ext cx="2145129" cy="1050989"/>
            <a:chOff x="5243359" y="1010093"/>
            <a:chExt cx="2145129" cy="1050989"/>
          </a:xfrm>
        </p:grpSpPr>
        <p:sp>
          <p:nvSpPr>
            <p:cNvPr id="18" name="椭圆 17"/>
            <p:cNvSpPr/>
            <p:nvPr/>
          </p:nvSpPr>
          <p:spPr bwMode="auto">
            <a:xfrm>
              <a:off x="5243359" y="1057718"/>
              <a:ext cx="180000" cy="180000"/>
            </a:xfrm>
            <a:prstGeom prst="ellipse">
              <a:avLst/>
            </a:prstGeom>
            <a:solidFill>
              <a:schemeClr val="bg1">
                <a:lumMod val="50000"/>
              </a:schemeClr>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19" name="说明文字"/>
            <p:cNvGrpSpPr/>
            <p:nvPr/>
          </p:nvGrpSpPr>
          <p:grpSpPr>
            <a:xfrm>
              <a:off x="5466165" y="1010093"/>
              <a:ext cx="1922323" cy="1050989"/>
              <a:chOff x="905241" y="1379053"/>
              <a:chExt cx="1992511" cy="1089361"/>
            </a:xfrm>
          </p:grpSpPr>
          <p:sp>
            <p:nvSpPr>
              <p:cNvPr id="20" name="TextBox 35"/>
              <p:cNvSpPr txBox="1"/>
              <p:nvPr/>
            </p:nvSpPr>
            <p:spPr>
              <a:xfrm>
                <a:off x="909042" y="1379053"/>
                <a:ext cx="1988710"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21" name="TextBox 36"/>
              <p:cNvSpPr txBox="1"/>
              <p:nvPr/>
            </p:nvSpPr>
            <p:spPr>
              <a:xfrm>
                <a:off x="905241" y="1619040"/>
                <a:ext cx="1992510"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22" name="组合 21"/>
          <p:cNvGrpSpPr/>
          <p:nvPr/>
        </p:nvGrpSpPr>
        <p:grpSpPr>
          <a:xfrm>
            <a:off x="6474995" y="3174057"/>
            <a:ext cx="2145129" cy="1050989"/>
            <a:chOff x="5243359" y="1010093"/>
            <a:chExt cx="2145129" cy="1050989"/>
          </a:xfrm>
        </p:grpSpPr>
        <p:sp>
          <p:nvSpPr>
            <p:cNvPr id="23" name="椭圆 22"/>
            <p:cNvSpPr/>
            <p:nvPr/>
          </p:nvSpPr>
          <p:spPr bwMode="auto">
            <a:xfrm>
              <a:off x="5243359" y="1057718"/>
              <a:ext cx="180000" cy="180000"/>
            </a:xfrm>
            <a:prstGeom prst="ellipse">
              <a:avLst/>
            </a:prstGeom>
            <a:solidFill>
              <a:schemeClr val="bg1">
                <a:lumMod val="50000"/>
              </a:schemeClr>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4" name="说明文字"/>
            <p:cNvGrpSpPr/>
            <p:nvPr/>
          </p:nvGrpSpPr>
          <p:grpSpPr>
            <a:xfrm>
              <a:off x="5466165" y="1010093"/>
              <a:ext cx="1922323" cy="1050989"/>
              <a:chOff x="905241" y="1379053"/>
              <a:chExt cx="1992511" cy="1089361"/>
            </a:xfrm>
          </p:grpSpPr>
          <p:sp>
            <p:nvSpPr>
              <p:cNvPr id="25" name="TextBox 35"/>
              <p:cNvSpPr txBox="1"/>
              <p:nvPr/>
            </p:nvSpPr>
            <p:spPr>
              <a:xfrm>
                <a:off x="909042" y="1379053"/>
                <a:ext cx="1988710"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26" name="TextBox 36"/>
              <p:cNvSpPr txBox="1"/>
              <p:nvPr/>
            </p:nvSpPr>
            <p:spPr>
              <a:xfrm>
                <a:off x="905241" y="1619040"/>
                <a:ext cx="1992510"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27" name="组合 26"/>
          <p:cNvGrpSpPr/>
          <p:nvPr/>
        </p:nvGrpSpPr>
        <p:grpSpPr>
          <a:xfrm>
            <a:off x="523768" y="1092846"/>
            <a:ext cx="2119369" cy="1050989"/>
            <a:chOff x="5466165" y="1010093"/>
            <a:chExt cx="2119369" cy="1050989"/>
          </a:xfrm>
        </p:grpSpPr>
        <p:sp>
          <p:nvSpPr>
            <p:cNvPr id="28" name="椭圆 27"/>
            <p:cNvSpPr/>
            <p:nvPr/>
          </p:nvSpPr>
          <p:spPr bwMode="auto">
            <a:xfrm>
              <a:off x="7405534" y="1057718"/>
              <a:ext cx="180000" cy="180000"/>
            </a:xfrm>
            <a:prstGeom prst="ellipse">
              <a:avLst/>
            </a:prstGeom>
            <a:solidFill>
              <a:schemeClr val="bg1">
                <a:lumMod val="50000"/>
              </a:schemeClr>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9" name="说明文字"/>
            <p:cNvGrpSpPr/>
            <p:nvPr/>
          </p:nvGrpSpPr>
          <p:grpSpPr>
            <a:xfrm>
              <a:off x="5466165" y="1010093"/>
              <a:ext cx="1922323" cy="1050989"/>
              <a:chOff x="905241" y="1379053"/>
              <a:chExt cx="1992511" cy="1089361"/>
            </a:xfrm>
          </p:grpSpPr>
          <p:sp>
            <p:nvSpPr>
              <p:cNvPr id="30" name="TextBox 35"/>
              <p:cNvSpPr txBox="1"/>
              <p:nvPr/>
            </p:nvSpPr>
            <p:spPr>
              <a:xfrm>
                <a:off x="909042" y="1379053"/>
                <a:ext cx="1988710"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1" name="TextBox 36"/>
              <p:cNvSpPr txBox="1"/>
              <p:nvPr/>
            </p:nvSpPr>
            <p:spPr>
              <a:xfrm>
                <a:off x="905241" y="1619040"/>
                <a:ext cx="1992510" cy="849374"/>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字号，建议采用两端对齐方式。</a:t>
                </a:r>
                <a:endParaRPr lang="zh-CN" altLang="en-US" sz="1050" dirty="0">
                  <a:solidFill>
                    <a:schemeClr val="tx1">
                      <a:lumMod val="65000"/>
                      <a:lumOff val="35000"/>
                    </a:schemeClr>
                  </a:solidFill>
                  <a:latin typeface="+mn-ea"/>
                </a:endParaRPr>
              </a:p>
            </p:txBody>
          </p:sp>
        </p:grpSp>
      </p:grpSp>
      <p:grpSp>
        <p:nvGrpSpPr>
          <p:cNvPr id="32" name="组合 31"/>
          <p:cNvGrpSpPr/>
          <p:nvPr/>
        </p:nvGrpSpPr>
        <p:grpSpPr>
          <a:xfrm>
            <a:off x="502145" y="3174057"/>
            <a:ext cx="2119369" cy="1050989"/>
            <a:chOff x="5466165" y="1010093"/>
            <a:chExt cx="2119369" cy="1050989"/>
          </a:xfrm>
        </p:grpSpPr>
        <p:sp>
          <p:nvSpPr>
            <p:cNvPr id="33" name="椭圆 32"/>
            <p:cNvSpPr/>
            <p:nvPr/>
          </p:nvSpPr>
          <p:spPr bwMode="auto">
            <a:xfrm>
              <a:off x="7405534" y="1057718"/>
              <a:ext cx="180000" cy="180000"/>
            </a:xfrm>
            <a:prstGeom prst="ellipse">
              <a:avLst/>
            </a:prstGeom>
            <a:solidFill>
              <a:schemeClr val="bg1">
                <a:lumMod val="50000"/>
              </a:schemeClr>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4" name="说明文字"/>
            <p:cNvGrpSpPr/>
            <p:nvPr/>
          </p:nvGrpSpPr>
          <p:grpSpPr>
            <a:xfrm>
              <a:off x="5466165" y="1010093"/>
              <a:ext cx="1922323" cy="1050989"/>
              <a:chOff x="905241" y="1379053"/>
              <a:chExt cx="1992511" cy="1089361"/>
            </a:xfrm>
          </p:grpSpPr>
          <p:sp>
            <p:nvSpPr>
              <p:cNvPr id="35" name="TextBox 35"/>
              <p:cNvSpPr txBox="1"/>
              <p:nvPr/>
            </p:nvSpPr>
            <p:spPr>
              <a:xfrm>
                <a:off x="909042" y="1379053"/>
                <a:ext cx="1988710"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6" name="TextBox 36"/>
              <p:cNvSpPr txBox="1"/>
              <p:nvPr/>
            </p:nvSpPr>
            <p:spPr>
              <a:xfrm>
                <a:off x="905241" y="1619040"/>
                <a:ext cx="1992510"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sp>
        <p:nvSpPr>
          <p:cNvPr id="9" name="上箭头 8"/>
          <p:cNvSpPr/>
          <p:nvPr/>
        </p:nvSpPr>
        <p:spPr>
          <a:xfrm>
            <a:off x="4040981" y="1381126"/>
            <a:ext cx="1166811" cy="1366836"/>
          </a:xfrm>
          <a:prstGeom prst="upArrow">
            <a:avLst>
              <a:gd name="adj1" fmla="val 56530"/>
              <a:gd name="adj2"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37"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3686">
        <p:fade/>
      </p:transition>
    </mc:Choice>
    <mc:Fallback>
      <p:transition spd="med" advTm="36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6" presetClass="entr" presetSubtype="3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out)">
                                      <p:cBhvr>
                                        <p:cTn id="18" dur="1000"/>
                                        <p:tgtEl>
                                          <p:spTgt spid="4"/>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300"/>
                                        <p:tgtEl>
                                          <p:spTgt spid="10"/>
                                        </p:tgtEl>
                                      </p:cBhvr>
                                    </p:animEffect>
                                    <p:anim calcmode="lin" valueType="num">
                                      <p:cBhvr>
                                        <p:cTn id="23" dur="300" fill="hold"/>
                                        <p:tgtEl>
                                          <p:spTgt spid="10"/>
                                        </p:tgtEl>
                                        <p:attrNameLst>
                                          <p:attrName>ppt_x</p:attrName>
                                        </p:attrNameLst>
                                      </p:cBhvr>
                                      <p:tavLst>
                                        <p:tav tm="0">
                                          <p:val>
                                            <p:strVal val="#ppt_x"/>
                                          </p:val>
                                        </p:tav>
                                        <p:tav tm="100000">
                                          <p:val>
                                            <p:strVal val="#ppt_x"/>
                                          </p:val>
                                        </p:tav>
                                      </p:tavLst>
                                    </p:anim>
                                    <p:anim calcmode="lin" valueType="num">
                                      <p:cBhvr>
                                        <p:cTn id="24" dur="300" fill="hold"/>
                                        <p:tgtEl>
                                          <p:spTgt spid="1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300"/>
                                        <p:tgtEl>
                                          <p:spTgt spid="11"/>
                                        </p:tgtEl>
                                      </p:cBhvr>
                                    </p:animEffect>
                                    <p:anim calcmode="lin" valueType="num">
                                      <p:cBhvr>
                                        <p:cTn id="28" dur="300" fill="hold"/>
                                        <p:tgtEl>
                                          <p:spTgt spid="11"/>
                                        </p:tgtEl>
                                        <p:attrNameLst>
                                          <p:attrName>ppt_x</p:attrName>
                                        </p:attrNameLst>
                                      </p:cBhvr>
                                      <p:tavLst>
                                        <p:tav tm="0">
                                          <p:val>
                                            <p:strVal val="#ppt_x"/>
                                          </p:val>
                                        </p:tav>
                                        <p:tav tm="100000">
                                          <p:val>
                                            <p:strVal val="#ppt_x"/>
                                          </p:val>
                                        </p:tav>
                                      </p:tavLst>
                                    </p:anim>
                                    <p:anim calcmode="lin" valueType="num">
                                      <p:cBhvr>
                                        <p:cTn id="29" dur="3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300" fill="hold"/>
                                        <p:tgtEl>
                                          <p:spTgt spid="27"/>
                                        </p:tgtEl>
                                        <p:attrNameLst>
                                          <p:attrName>ppt_x</p:attrName>
                                        </p:attrNameLst>
                                      </p:cBhvr>
                                      <p:tavLst>
                                        <p:tav tm="0">
                                          <p:val>
                                            <p:strVal val="0-#ppt_w/2"/>
                                          </p:val>
                                        </p:tav>
                                        <p:tav tm="100000">
                                          <p:val>
                                            <p:strVal val="#ppt_x"/>
                                          </p:val>
                                        </p:tav>
                                      </p:tavLst>
                                    </p:anim>
                                    <p:anim calcmode="lin" valueType="num">
                                      <p:cBhvr additive="base">
                                        <p:cTn id="34" dur="300" fill="hold"/>
                                        <p:tgtEl>
                                          <p:spTgt spid="27"/>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2"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300" fill="hold"/>
                                        <p:tgtEl>
                                          <p:spTgt spid="17"/>
                                        </p:tgtEl>
                                        <p:attrNameLst>
                                          <p:attrName>ppt_x</p:attrName>
                                        </p:attrNameLst>
                                      </p:cBhvr>
                                      <p:tavLst>
                                        <p:tav tm="0">
                                          <p:val>
                                            <p:strVal val="1+#ppt_w/2"/>
                                          </p:val>
                                        </p:tav>
                                        <p:tav tm="100000">
                                          <p:val>
                                            <p:strVal val="#ppt_x"/>
                                          </p:val>
                                        </p:tav>
                                      </p:tavLst>
                                    </p:anim>
                                    <p:anim calcmode="lin" valueType="num">
                                      <p:cBhvr additive="base">
                                        <p:cTn id="39" dur="300" fill="hold"/>
                                        <p:tgtEl>
                                          <p:spTgt spid="17"/>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300" fill="hold"/>
                                        <p:tgtEl>
                                          <p:spTgt spid="32"/>
                                        </p:tgtEl>
                                        <p:attrNameLst>
                                          <p:attrName>ppt_x</p:attrName>
                                        </p:attrNameLst>
                                      </p:cBhvr>
                                      <p:tavLst>
                                        <p:tav tm="0">
                                          <p:val>
                                            <p:strVal val="0-#ppt_w/2"/>
                                          </p:val>
                                        </p:tav>
                                        <p:tav tm="100000">
                                          <p:val>
                                            <p:strVal val="#ppt_x"/>
                                          </p:val>
                                        </p:tav>
                                      </p:tavLst>
                                    </p:anim>
                                    <p:anim calcmode="lin" valueType="num">
                                      <p:cBhvr additive="base">
                                        <p:cTn id="44" dur="300" fill="hold"/>
                                        <p:tgtEl>
                                          <p:spTgt spid="32"/>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2" presetClass="entr" presetSubtype="2"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300" fill="hold"/>
                                        <p:tgtEl>
                                          <p:spTgt spid="22"/>
                                        </p:tgtEl>
                                        <p:attrNameLst>
                                          <p:attrName>ppt_x</p:attrName>
                                        </p:attrNameLst>
                                      </p:cBhvr>
                                      <p:tavLst>
                                        <p:tav tm="0">
                                          <p:val>
                                            <p:strVal val="1+#ppt_w/2"/>
                                          </p:val>
                                        </p:tav>
                                        <p:tav tm="100000">
                                          <p:val>
                                            <p:strVal val="#ppt_x"/>
                                          </p:val>
                                        </p:tav>
                                      </p:tavLst>
                                    </p:anim>
                                    <p:anim calcmode="lin" valueType="num">
                                      <p:cBhvr additive="base">
                                        <p:cTn id="49" dur="3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1"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75508" y="1324968"/>
            <a:ext cx="1340259" cy="1340259"/>
            <a:chOff x="812156" y="1251092"/>
            <a:chExt cx="1473316" cy="1473316"/>
          </a:xfrm>
        </p:grpSpPr>
        <p:grpSp>
          <p:nvGrpSpPr>
            <p:cNvPr id="4" name="组合 3"/>
            <p:cNvGrpSpPr/>
            <p:nvPr/>
          </p:nvGrpSpPr>
          <p:grpSpPr>
            <a:xfrm>
              <a:off x="812156" y="1251092"/>
              <a:ext cx="1473316" cy="1473316"/>
              <a:chOff x="-1908000" y="2606625"/>
              <a:chExt cx="2016000" cy="2016000"/>
            </a:xfrm>
          </p:grpSpPr>
          <p:grpSp>
            <p:nvGrpSpPr>
              <p:cNvPr id="8" name="组合 7"/>
              <p:cNvGrpSpPr/>
              <p:nvPr/>
            </p:nvGrpSpPr>
            <p:grpSpPr>
              <a:xfrm>
                <a:off x="-1908000" y="2606625"/>
                <a:ext cx="2016000" cy="2016000"/>
                <a:chOff x="987375" y="1577925"/>
                <a:chExt cx="2016000" cy="2016000"/>
              </a:xfrm>
            </p:grpSpPr>
            <p:sp>
              <p:nvSpPr>
                <p:cNvPr id="10" name="椭圆 9"/>
                <p:cNvSpPr/>
                <p:nvPr/>
              </p:nvSpPr>
              <p:spPr>
                <a:xfrm flipH="1">
                  <a:off x="987375" y="1577925"/>
                  <a:ext cx="2016000" cy="2016000"/>
                </a:xfrm>
                <a:prstGeom prst="ellipse">
                  <a:avLst/>
                </a:prstGeom>
                <a:solidFill>
                  <a:schemeClr val="accent3">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1" name="同心圆 10"/>
                <p:cNvSpPr/>
                <p:nvPr/>
              </p:nvSpPr>
              <p:spPr>
                <a:xfrm flipH="1">
                  <a:off x="987375" y="1577925"/>
                  <a:ext cx="2016000" cy="2016000"/>
                </a:xfrm>
                <a:prstGeom prst="donut">
                  <a:avLst>
                    <a:gd name="adj" fmla="val 1036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sp>
            <p:nvSpPr>
              <p:cNvPr id="9" name="同心圆 8"/>
              <p:cNvSpPr/>
              <p:nvPr/>
            </p:nvSpPr>
            <p:spPr>
              <a:xfrm>
                <a:off x="-1800000" y="2714625"/>
                <a:ext cx="1800000" cy="1800000"/>
              </a:xfrm>
              <a:prstGeom prst="donut">
                <a:avLst>
                  <a:gd name="adj" fmla="val 847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216541" y="1713668"/>
              <a:ext cx="664547" cy="540497"/>
              <a:chOff x="3419872" y="569076"/>
              <a:chExt cx="969985" cy="788919"/>
            </a:xfrm>
            <a:solidFill>
              <a:srgbClr val="D96C09"/>
            </a:solidFill>
          </p:grpSpPr>
          <p:sp>
            <p:nvSpPr>
              <p:cNvPr id="6" name="Freeform 16"/>
              <p:cNvSpPr>
                <a:spLocks noEditPoints="1"/>
              </p:cNvSpPr>
              <p:nvPr/>
            </p:nvSpPr>
            <p:spPr bwMode="black">
              <a:xfrm>
                <a:off x="3419872" y="646019"/>
                <a:ext cx="708243" cy="711976"/>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800" dirty="0">
                  <a:solidFill>
                    <a:srgbClr val="FFFFFF"/>
                  </a:solidFill>
                  <a:latin typeface="微软雅黑" panose="020B0503020204020204" pitchFamily="34" charset="-122"/>
                </a:endParaRPr>
              </a:p>
            </p:txBody>
          </p:sp>
          <p:sp>
            <p:nvSpPr>
              <p:cNvPr id="7" name="Freeform 18"/>
              <p:cNvSpPr>
                <a:spLocks noEditPoints="1"/>
              </p:cNvSpPr>
              <p:nvPr/>
            </p:nvSpPr>
            <p:spPr bwMode="black">
              <a:xfrm>
                <a:off x="4030603" y="569076"/>
                <a:ext cx="359254" cy="386765"/>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800" dirty="0">
                  <a:solidFill>
                    <a:srgbClr val="FFFFFF"/>
                  </a:solidFill>
                  <a:latin typeface="微软雅黑" panose="020B0503020204020204" pitchFamily="34" charset="-122"/>
                </a:endParaRPr>
              </a:p>
            </p:txBody>
          </p:sp>
        </p:grpSp>
      </p:grpSp>
      <p:grpSp>
        <p:nvGrpSpPr>
          <p:cNvPr id="12" name="组合 11"/>
          <p:cNvGrpSpPr/>
          <p:nvPr/>
        </p:nvGrpSpPr>
        <p:grpSpPr>
          <a:xfrm>
            <a:off x="2953874" y="1344158"/>
            <a:ext cx="1340259" cy="1340259"/>
            <a:chOff x="2782777" y="1272187"/>
            <a:chExt cx="1473316" cy="1473316"/>
          </a:xfrm>
        </p:grpSpPr>
        <p:grpSp>
          <p:nvGrpSpPr>
            <p:cNvPr id="13" name="组合 12"/>
            <p:cNvGrpSpPr/>
            <p:nvPr/>
          </p:nvGrpSpPr>
          <p:grpSpPr>
            <a:xfrm>
              <a:off x="2782777" y="1272187"/>
              <a:ext cx="1473316" cy="1473316"/>
              <a:chOff x="-1908000" y="2606625"/>
              <a:chExt cx="2016000" cy="2016000"/>
            </a:xfrm>
          </p:grpSpPr>
          <p:grpSp>
            <p:nvGrpSpPr>
              <p:cNvPr id="15" name="组合 14"/>
              <p:cNvGrpSpPr/>
              <p:nvPr/>
            </p:nvGrpSpPr>
            <p:grpSpPr>
              <a:xfrm>
                <a:off x="-1908000" y="2606625"/>
                <a:ext cx="2016000" cy="2016000"/>
                <a:chOff x="987375" y="1577925"/>
                <a:chExt cx="2016000" cy="2016000"/>
              </a:xfrm>
            </p:grpSpPr>
            <p:sp>
              <p:nvSpPr>
                <p:cNvPr id="17" name="椭圆 16"/>
                <p:cNvSpPr/>
                <p:nvPr/>
              </p:nvSpPr>
              <p:spPr>
                <a:xfrm flipH="1">
                  <a:off x="987375" y="1577925"/>
                  <a:ext cx="2016000" cy="2016000"/>
                </a:xfrm>
                <a:prstGeom prst="ellipse">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8" name="同心圆 17"/>
                <p:cNvSpPr/>
                <p:nvPr/>
              </p:nvSpPr>
              <p:spPr>
                <a:xfrm flipH="1">
                  <a:off x="987375" y="1577925"/>
                  <a:ext cx="2016000" cy="2016000"/>
                </a:xfrm>
                <a:prstGeom prst="donut">
                  <a:avLst>
                    <a:gd name="adj" fmla="val 9191"/>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sp>
            <p:nvSpPr>
              <p:cNvPr id="16" name="同心圆 15"/>
              <p:cNvSpPr/>
              <p:nvPr/>
            </p:nvSpPr>
            <p:spPr>
              <a:xfrm>
                <a:off x="-1800000" y="2714625"/>
                <a:ext cx="1800000" cy="1800000"/>
              </a:xfrm>
              <a:prstGeom prst="donut">
                <a:avLst>
                  <a:gd name="adj" fmla="val 847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14" name="Freeform 58"/>
            <p:cNvSpPr>
              <a:spLocks noEditPoints="1"/>
            </p:cNvSpPr>
            <p:nvPr/>
          </p:nvSpPr>
          <p:spPr bwMode="black">
            <a:xfrm>
              <a:off x="3292199" y="1752624"/>
              <a:ext cx="454473" cy="515402"/>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chemeClr val="accent4"/>
            </a:solidFill>
            <a:ln>
              <a:noFill/>
            </a:ln>
          </p:spPr>
          <p:txBody>
            <a:bodyPr vert="horz" wrap="square" lIns="61720" tIns="30860" rIns="61720" bIns="30860" numCol="1" anchor="t" anchorCtr="0" compatLnSpc="1"/>
            <a:lstStyle/>
            <a:p>
              <a:endParaRPr lang="en-US" sz="1200" dirty="0">
                <a:latin typeface="微软雅黑" panose="020B0503020204020204" pitchFamily="34" charset="-122"/>
              </a:endParaRPr>
            </a:p>
          </p:txBody>
        </p:sp>
      </p:grpSp>
      <p:grpSp>
        <p:nvGrpSpPr>
          <p:cNvPr id="19" name="组合 18"/>
          <p:cNvGrpSpPr/>
          <p:nvPr/>
        </p:nvGrpSpPr>
        <p:grpSpPr>
          <a:xfrm>
            <a:off x="4746525" y="1331170"/>
            <a:ext cx="1340259" cy="1340259"/>
            <a:chOff x="4753399" y="1257910"/>
            <a:chExt cx="1473316" cy="1473316"/>
          </a:xfrm>
        </p:grpSpPr>
        <p:grpSp>
          <p:nvGrpSpPr>
            <p:cNvPr id="20" name="组合 19"/>
            <p:cNvGrpSpPr/>
            <p:nvPr/>
          </p:nvGrpSpPr>
          <p:grpSpPr>
            <a:xfrm>
              <a:off x="4753399" y="1257910"/>
              <a:ext cx="1473316" cy="1473316"/>
              <a:chOff x="-1908000" y="2606625"/>
              <a:chExt cx="2016000" cy="2016000"/>
            </a:xfrm>
          </p:grpSpPr>
          <p:grpSp>
            <p:nvGrpSpPr>
              <p:cNvPr id="22" name="组合 21"/>
              <p:cNvGrpSpPr/>
              <p:nvPr/>
            </p:nvGrpSpPr>
            <p:grpSpPr>
              <a:xfrm>
                <a:off x="-1908000" y="2606625"/>
                <a:ext cx="2016000" cy="2016000"/>
                <a:chOff x="987375" y="1577925"/>
                <a:chExt cx="2016000" cy="2016000"/>
              </a:xfrm>
            </p:grpSpPr>
            <p:sp>
              <p:nvSpPr>
                <p:cNvPr id="24" name="椭圆 23"/>
                <p:cNvSpPr/>
                <p:nvPr/>
              </p:nvSpPr>
              <p:spPr>
                <a:xfrm flipH="1">
                  <a:off x="987375" y="1577925"/>
                  <a:ext cx="2016000" cy="2016000"/>
                </a:xfrm>
                <a:prstGeom prst="ellipse">
                  <a:avLst/>
                </a:prstGeom>
                <a:solidFill>
                  <a:schemeClr val="accent3">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5" name="同心圆 24"/>
                <p:cNvSpPr/>
                <p:nvPr/>
              </p:nvSpPr>
              <p:spPr>
                <a:xfrm flipH="1">
                  <a:off x="987375" y="1577925"/>
                  <a:ext cx="2016000" cy="2016000"/>
                </a:xfrm>
                <a:prstGeom prst="donut">
                  <a:avLst>
                    <a:gd name="adj" fmla="val 10361"/>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sp>
            <p:nvSpPr>
              <p:cNvPr id="23" name="同心圆 22"/>
              <p:cNvSpPr/>
              <p:nvPr/>
            </p:nvSpPr>
            <p:spPr>
              <a:xfrm>
                <a:off x="-1800000" y="2714625"/>
                <a:ext cx="1800000" cy="1800000"/>
              </a:xfrm>
              <a:prstGeom prst="donut">
                <a:avLst>
                  <a:gd name="adj" fmla="val 847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21" name="Freeform 6"/>
            <p:cNvSpPr>
              <a:spLocks noEditPoints="1"/>
            </p:cNvSpPr>
            <p:nvPr/>
          </p:nvSpPr>
          <p:spPr bwMode="auto">
            <a:xfrm>
              <a:off x="5260405" y="1693360"/>
              <a:ext cx="454849" cy="539297"/>
            </a:xfrm>
            <a:custGeom>
              <a:avLst/>
              <a:gdLst>
                <a:gd name="T0" fmla="*/ 249 w 259"/>
                <a:gd name="T1" fmla="*/ 122 h 308"/>
                <a:gd name="T2" fmla="*/ 225 w 259"/>
                <a:gd name="T3" fmla="*/ 101 h 308"/>
                <a:gd name="T4" fmla="*/ 221 w 259"/>
                <a:gd name="T5" fmla="*/ 95 h 308"/>
                <a:gd name="T6" fmla="*/ 199 w 259"/>
                <a:gd name="T7" fmla="*/ 74 h 308"/>
                <a:gd name="T8" fmla="*/ 193 w 259"/>
                <a:gd name="T9" fmla="*/ 67 h 308"/>
                <a:gd name="T10" fmla="*/ 130 w 259"/>
                <a:gd name="T11" fmla="*/ 7 h 308"/>
                <a:gd name="T12" fmla="*/ 113 w 259"/>
                <a:gd name="T13" fmla="*/ 0 h 308"/>
                <a:gd name="T14" fmla="*/ 21 w 259"/>
                <a:gd name="T15" fmla="*/ 0 h 308"/>
                <a:gd name="T16" fmla="*/ 0 w 259"/>
                <a:gd name="T17" fmla="*/ 18 h 308"/>
                <a:gd name="T18" fmla="*/ 0 w 259"/>
                <a:gd name="T19" fmla="*/ 229 h 308"/>
                <a:gd name="T20" fmla="*/ 21 w 259"/>
                <a:gd name="T21" fmla="*/ 253 h 308"/>
                <a:gd name="T22" fmla="*/ 28 w 259"/>
                <a:gd name="T23" fmla="*/ 253 h 308"/>
                <a:gd name="T24" fmla="*/ 28 w 259"/>
                <a:gd name="T25" fmla="*/ 256 h 308"/>
                <a:gd name="T26" fmla="*/ 49 w 259"/>
                <a:gd name="T27" fmla="*/ 281 h 308"/>
                <a:gd name="T28" fmla="*/ 56 w 259"/>
                <a:gd name="T29" fmla="*/ 281 h 308"/>
                <a:gd name="T30" fmla="*/ 56 w 259"/>
                <a:gd name="T31" fmla="*/ 284 h 308"/>
                <a:gd name="T32" fmla="*/ 77 w 259"/>
                <a:gd name="T33" fmla="*/ 308 h 308"/>
                <a:gd name="T34" fmla="*/ 231 w 259"/>
                <a:gd name="T35" fmla="*/ 308 h 308"/>
                <a:gd name="T36" fmla="*/ 256 w 259"/>
                <a:gd name="T37" fmla="*/ 284 h 308"/>
                <a:gd name="T38" fmla="*/ 256 w 259"/>
                <a:gd name="T39" fmla="*/ 140 h 308"/>
                <a:gd name="T40" fmla="*/ 249 w 259"/>
                <a:gd name="T41" fmla="*/ 122 h 308"/>
                <a:gd name="T42" fmla="*/ 140 w 259"/>
                <a:gd name="T43" fmla="*/ 46 h 308"/>
                <a:gd name="T44" fmla="*/ 151 w 259"/>
                <a:gd name="T45" fmla="*/ 56 h 308"/>
                <a:gd name="T46" fmla="*/ 140 w 259"/>
                <a:gd name="T47" fmla="*/ 56 h 308"/>
                <a:gd name="T48" fmla="*/ 140 w 259"/>
                <a:gd name="T49" fmla="*/ 46 h 308"/>
                <a:gd name="T50" fmla="*/ 123 w 259"/>
                <a:gd name="T51" fmla="*/ 28 h 308"/>
                <a:gd name="T52" fmla="*/ 113 w 259"/>
                <a:gd name="T53" fmla="*/ 28 h 308"/>
                <a:gd name="T54" fmla="*/ 113 w 259"/>
                <a:gd name="T55" fmla="*/ 18 h 308"/>
                <a:gd name="T56" fmla="*/ 123 w 259"/>
                <a:gd name="T57" fmla="*/ 28 h 308"/>
                <a:gd name="T58" fmla="*/ 18 w 259"/>
                <a:gd name="T59" fmla="*/ 232 h 308"/>
                <a:gd name="T60" fmla="*/ 18 w 259"/>
                <a:gd name="T61" fmla="*/ 18 h 308"/>
                <a:gd name="T62" fmla="*/ 92 w 259"/>
                <a:gd name="T63" fmla="*/ 18 h 308"/>
                <a:gd name="T64" fmla="*/ 92 w 259"/>
                <a:gd name="T65" fmla="*/ 28 h 308"/>
                <a:gd name="T66" fmla="*/ 49 w 259"/>
                <a:gd name="T67" fmla="*/ 28 h 308"/>
                <a:gd name="T68" fmla="*/ 28 w 259"/>
                <a:gd name="T69" fmla="*/ 46 h 308"/>
                <a:gd name="T70" fmla="*/ 28 w 259"/>
                <a:gd name="T71" fmla="*/ 232 h 308"/>
                <a:gd name="T72" fmla="*/ 18 w 259"/>
                <a:gd name="T73" fmla="*/ 232 h 308"/>
                <a:gd name="T74" fmla="*/ 46 w 259"/>
                <a:gd name="T75" fmla="*/ 260 h 308"/>
                <a:gd name="T76" fmla="*/ 46 w 259"/>
                <a:gd name="T77" fmla="*/ 46 h 308"/>
                <a:gd name="T78" fmla="*/ 119 w 259"/>
                <a:gd name="T79" fmla="*/ 46 h 308"/>
                <a:gd name="T80" fmla="*/ 119 w 259"/>
                <a:gd name="T81" fmla="*/ 56 h 308"/>
                <a:gd name="T82" fmla="*/ 77 w 259"/>
                <a:gd name="T83" fmla="*/ 56 h 308"/>
                <a:gd name="T84" fmla="*/ 56 w 259"/>
                <a:gd name="T85" fmla="*/ 73 h 308"/>
                <a:gd name="T86" fmla="*/ 56 w 259"/>
                <a:gd name="T87" fmla="*/ 260 h 308"/>
                <a:gd name="T88" fmla="*/ 46 w 259"/>
                <a:gd name="T89" fmla="*/ 260 h 308"/>
                <a:gd name="T90" fmla="*/ 238 w 259"/>
                <a:gd name="T91" fmla="*/ 287 h 308"/>
                <a:gd name="T92" fmla="*/ 74 w 259"/>
                <a:gd name="T93" fmla="*/ 287 h 308"/>
                <a:gd name="T94" fmla="*/ 74 w 259"/>
                <a:gd name="T95" fmla="*/ 73 h 308"/>
                <a:gd name="T96" fmla="*/ 147 w 259"/>
                <a:gd name="T97" fmla="*/ 73 h 308"/>
                <a:gd name="T98" fmla="*/ 147 w 259"/>
                <a:gd name="T99" fmla="*/ 140 h 308"/>
                <a:gd name="T100" fmla="*/ 168 w 259"/>
                <a:gd name="T101" fmla="*/ 165 h 308"/>
                <a:gd name="T102" fmla="*/ 238 w 259"/>
                <a:gd name="T103" fmla="*/ 165 h 308"/>
                <a:gd name="T104" fmla="*/ 238 w 259"/>
                <a:gd name="T105" fmla="*/ 287 h 308"/>
                <a:gd name="T106" fmla="*/ 168 w 259"/>
                <a:gd name="T107" fmla="*/ 140 h 308"/>
                <a:gd name="T108" fmla="*/ 168 w 259"/>
                <a:gd name="T109" fmla="*/ 73 h 308"/>
                <a:gd name="T110" fmla="*/ 238 w 259"/>
                <a:gd name="T111" fmla="*/ 140 h 308"/>
                <a:gd name="T112" fmla="*/ 168 w 259"/>
                <a:gd name="T113" fmla="*/ 14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9" h="308">
                  <a:moveTo>
                    <a:pt x="249" y="122"/>
                  </a:moveTo>
                  <a:cubicBezTo>
                    <a:pt x="240" y="114"/>
                    <a:pt x="232" y="107"/>
                    <a:pt x="225" y="101"/>
                  </a:cubicBezTo>
                  <a:cubicBezTo>
                    <a:pt x="224" y="99"/>
                    <a:pt x="223" y="97"/>
                    <a:pt x="221" y="95"/>
                  </a:cubicBezTo>
                  <a:cubicBezTo>
                    <a:pt x="212" y="87"/>
                    <a:pt x="205" y="80"/>
                    <a:pt x="199" y="74"/>
                  </a:cubicBezTo>
                  <a:cubicBezTo>
                    <a:pt x="198" y="72"/>
                    <a:pt x="196" y="69"/>
                    <a:pt x="193" y="67"/>
                  </a:cubicBezTo>
                  <a:cubicBezTo>
                    <a:pt x="130" y="7"/>
                    <a:pt x="130" y="7"/>
                    <a:pt x="130" y="7"/>
                  </a:cubicBezTo>
                  <a:cubicBezTo>
                    <a:pt x="123" y="0"/>
                    <a:pt x="120" y="0"/>
                    <a:pt x="113" y="0"/>
                  </a:cubicBezTo>
                  <a:cubicBezTo>
                    <a:pt x="21" y="0"/>
                    <a:pt x="21" y="0"/>
                    <a:pt x="21" y="0"/>
                  </a:cubicBezTo>
                  <a:cubicBezTo>
                    <a:pt x="11" y="0"/>
                    <a:pt x="0" y="7"/>
                    <a:pt x="0" y="18"/>
                  </a:cubicBezTo>
                  <a:cubicBezTo>
                    <a:pt x="0" y="229"/>
                    <a:pt x="0" y="229"/>
                    <a:pt x="0" y="229"/>
                  </a:cubicBezTo>
                  <a:cubicBezTo>
                    <a:pt x="0" y="239"/>
                    <a:pt x="11" y="253"/>
                    <a:pt x="21" y="253"/>
                  </a:cubicBezTo>
                  <a:cubicBezTo>
                    <a:pt x="24" y="253"/>
                    <a:pt x="26" y="253"/>
                    <a:pt x="28" y="253"/>
                  </a:cubicBezTo>
                  <a:cubicBezTo>
                    <a:pt x="28" y="256"/>
                    <a:pt x="28" y="256"/>
                    <a:pt x="28" y="256"/>
                  </a:cubicBezTo>
                  <a:cubicBezTo>
                    <a:pt x="28" y="267"/>
                    <a:pt x="39" y="281"/>
                    <a:pt x="49" y="281"/>
                  </a:cubicBezTo>
                  <a:cubicBezTo>
                    <a:pt x="52" y="281"/>
                    <a:pt x="54" y="281"/>
                    <a:pt x="56" y="281"/>
                  </a:cubicBezTo>
                  <a:cubicBezTo>
                    <a:pt x="56" y="284"/>
                    <a:pt x="56" y="284"/>
                    <a:pt x="56" y="284"/>
                  </a:cubicBezTo>
                  <a:cubicBezTo>
                    <a:pt x="56" y="294"/>
                    <a:pt x="67" y="308"/>
                    <a:pt x="77" y="308"/>
                  </a:cubicBezTo>
                  <a:cubicBezTo>
                    <a:pt x="231" y="308"/>
                    <a:pt x="231" y="308"/>
                    <a:pt x="231" y="308"/>
                  </a:cubicBezTo>
                  <a:cubicBezTo>
                    <a:pt x="245" y="308"/>
                    <a:pt x="256" y="294"/>
                    <a:pt x="256" y="284"/>
                  </a:cubicBezTo>
                  <a:cubicBezTo>
                    <a:pt x="256" y="140"/>
                    <a:pt x="256" y="140"/>
                    <a:pt x="256" y="140"/>
                  </a:cubicBezTo>
                  <a:cubicBezTo>
                    <a:pt x="256" y="140"/>
                    <a:pt x="259" y="133"/>
                    <a:pt x="249" y="122"/>
                  </a:cubicBezTo>
                  <a:close/>
                  <a:moveTo>
                    <a:pt x="140" y="46"/>
                  </a:moveTo>
                  <a:cubicBezTo>
                    <a:pt x="144" y="49"/>
                    <a:pt x="148" y="53"/>
                    <a:pt x="151" y="56"/>
                  </a:cubicBezTo>
                  <a:cubicBezTo>
                    <a:pt x="147" y="56"/>
                    <a:pt x="144" y="56"/>
                    <a:pt x="140" y="56"/>
                  </a:cubicBezTo>
                  <a:cubicBezTo>
                    <a:pt x="140" y="46"/>
                    <a:pt x="140" y="46"/>
                    <a:pt x="140" y="46"/>
                  </a:cubicBezTo>
                  <a:close/>
                  <a:moveTo>
                    <a:pt x="123" y="28"/>
                  </a:moveTo>
                  <a:cubicBezTo>
                    <a:pt x="120" y="28"/>
                    <a:pt x="116" y="28"/>
                    <a:pt x="113" y="28"/>
                  </a:cubicBezTo>
                  <a:cubicBezTo>
                    <a:pt x="113" y="18"/>
                    <a:pt x="113" y="18"/>
                    <a:pt x="113" y="18"/>
                  </a:cubicBezTo>
                  <a:cubicBezTo>
                    <a:pt x="116" y="21"/>
                    <a:pt x="120" y="25"/>
                    <a:pt x="123" y="28"/>
                  </a:cubicBezTo>
                  <a:close/>
                  <a:moveTo>
                    <a:pt x="18" y="232"/>
                  </a:moveTo>
                  <a:cubicBezTo>
                    <a:pt x="18" y="21"/>
                    <a:pt x="18" y="18"/>
                    <a:pt x="18" y="18"/>
                  </a:cubicBezTo>
                  <a:cubicBezTo>
                    <a:pt x="88" y="18"/>
                    <a:pt x="92" y="18"/>
                    <a:pt x="92" y="18"/>
                  </a:cubicBezTo>
                  <a:cubicBezTo>
                    <a:pt x="92" y="21"/>
                    <a:pt x="92" y="25"/>
                    <a:pt x="92" y="28"/>
                  </a:cubicBezTo>
                  <a:cubicBezTo>
                    <a:pt x="49" y="28"/>
                    <a:pt x="49" y="28"/>
                    <a:pt x="49" y="28"/>
                  </a:cubicBezTo>
                  <a:cubicBezTo>
                    <a:pt x="39" y="28"/>
                    <a:pt x="28" y="35"/>
                    <a:pt x="28" y="46"/>
                  </a:cubicBezTo>
                  <a:cubicBezTo>
                    <a:pt x="28" y="154"/>
                    <a:pt x="28" y="206"/>
                    <a:pt x="28" y="232"/>
                  </a:cubicBezTo>
                  <a:cubicBezTo>
                    <a:pt x="19" y="232"/>
                    <a:pt x="18" y="232"/>
                    <a:pt x="18" y="232"/>
                  </a:cubicBezTo>
                  <a:close/>
                  <a:moveTo>
                    <a:pt x="46" y="260"/>
                  </a:moveTo>
                  <a:cubicBezTo>
                    <a:pt x="46" y="49"/>
                    <a:pt x="46" y="46"/>
                    <a:pt x="46" y="46"/>
                  </a:cubicBezTo>
                  <a:cubicBezTo>
                    <a:pt x="116" y="46"/>
                    <a:pt x="119" y="46"/>
                    <a:pt x="119" y="46"/>
                  </a:cubicBezTo>
                  <a:cubicBezTo>
                    <a:pt x="119" y="49"/>
                    <a:pt x="119" y="53"/>
                    <a:pt x="119" y="56"/>
                  </a:cubicBezTo>
                  <a:cubicBezTo>
                    <a:pt x="77" y="56"/>
                    <a:pt x="77" y="56"/>
                    <a:pt x="77" y="56"/>
                  </a:cubicBezTo>
                  <a:cubicBezTo>
                    <a:pt x="67" y="56"/>
                    <a:pt x="56" y="63"/>
                    <a:pt x="56" y="73"/>
                  </a:cubicBezTo>
                  <a:cubicBezTo>
                    <a:pt x="56" y="182"/>
                    <a:pt x="56" y="234"/>
                    <a:pt x="56" y="260"/>
                  </a:cubicBezTo>
                  <a:cubicBezTo>
                    <a:pt x="47" y="260"/>
                    <a:pt x="46" y="260"/>
                    <a:pt x="46" y="260"/>
                  </a:cubicBezTo>
                  <a:close/>
                  <a:moveTo>
                    <a:pt x="238" y="287"/>
                  </a:moveTo>
                  <a:cubicBezTo>
                    <a:pt x="84" y="287"/>
                    <a:pt x="74" y="287"/>
                    <a:pt x="74" y="287"/>
                  </a:cubicBezTo>
                  <a:cubicBezTo>
                    <a:pt x="74" y="77"/>
                    <a:pt x="74" y="73"/>
                    <a:pt x="74" y="73"/>
                  </a:cubicBezTo>
                  <a:cubicBezTo>
                    <a:pt x="144" y="73"/>
                    <a:pt x="147" y="73"/>
                    <a:pt x="147" y="73"/>
                  </a:cubicBezTo>
                  <a:cubicBezTo>
                    <a:pt x="147" y="136"/>
                    <a:pt x="147" y="140"/>
                    <a:pt x="147" y="140"/>
                  </a:cubicBezTo>
                  <a:cubicBezTo>
                    <a:pt x="147" y="151"/>
                    <a:pt x="154" y="165"/>
                    <a:pt x="168" y="165"/>
                  </a:cubicBezTo>
                  <a:cubicBezTo>
                    <a:pt x="231" y="165"/>
                    <a:pt x="238" y="165"/>
                    <a:pt x="238" y="165"/>
                  </a:cubicBezTo>
                  <a:lnTo>
                    <a:pt x="238" y="287"/>
                  </a:lnTo>
                  <a:close/>
                  <a:moveTo>
                    <a:pt x="168" y="140"/>
                  </a:moveTo>
                  <a:cubicBezTo>
                    <a:pt x="168" y="73"/>
                    <a:pt x="168" y="73"/>
                    <a:pt x="168" y="73"/>
                  </a:cubicBezTo>
                  <a:cubicBezTo>
                    <a:pt x="238" y="140"/>
                    <a:pt x="238" y="140"/>
                    <a:pt x="238" y="140"/>
                  </a:cubicBezTo>
                  <a:lnTo>
                    <a:pt x="168" y="140"/>
                  </a:lnTo>
                  <a:close/>
                </a:path>
              </a:pathLst>
            </a:custGeom>
            <a:solidFill>
              <a:schemeClr val="accent3"/>
            </a:solidFill>
            <a:ln>
              <a:noFill/>
            </a:ln>
          </p:spPr>
          <p:txBody>
            <a:bodyPr vert="horz" wrap="square" lIns="91440" tIns="45720" rIns="91440" bIns="45720" numCol="1" anchor="t" anchorCtr="0" compatLnSpc="1"/>
            <a:lstStyle/>
            <a:p>
              <a:pPr defTabSz="913765"/>
              <a:endParaRPr lang="en-US" sz="1800" dirty="0">
                <a:solidFill>
                  <a:srgbClr val="292929"/>
                </a:solidFill>
                <a:latin typeface="微软雅黑" panose="020B0503020204020204" pitchFamily="34" charset="-122"/>
              </a:endParaRPr>
            </a:p>
          </p:txBody>
        </p:sp>
      </p:grpSp>
      <p:grpSp>
        <p:nvGrpSpPr>
          <p:cNvPr id="26" name="组合 25"/>
          <p:cNvGrpSpPr/>
          <p:nvPr/>
        </p:nvGrpSpPr>
        <p:grpSpPr>
          <a:xfrm>
            <a:off x="6541561" y="1303870"/>
            <a:ext cx="1340259" cy="1340259"/>
            <a:chOff x="6724021" y="1227900"/>
            <a:chExt cx="1473316" cy="1473316"/>
          </a:xfrm>
        </p:grpSpPr>
        <p:grpSp>
          <p:nvGrpSpPr>
            <p:cNvPr id="27" name="组合 26"/>
            <p:cNvGrpSpPr/>
            <p:nvPr/>
          </p:nvGrpSpPr>
          <p:grpSpPr>
            <a:xfrm>
              <a:off x="6724021" y="1227900"/>
              <a:ext cx="1473316" cy="1473316"/>
              <a:chOff x="-1908000" y="2606625"/>
              <a:chExt cx="2016000" cy="2016000"/>
            </a:xfrm>
          </p:grpSpPr>
          <p:grpSp>
            <p:nvGrpSpPr>
              <p:cNvPr id="29" name="组合 28"/>
              <p:cNvGrpSpPr/>
              <p:nvPr/>
            </p:nvGrpSpPr>
            <p:grpSpPr>
              <a:xfrm>
                <a:off x="-1908000" y="2606625"/>
                <a:ext cx="2016000" cy="2016000"/>
                <a:chOff x="987375" y="1577925"/>
                <a:chExt cx="2016000" cy="2016000"/>
              </a:xfrm>
            </p:grpSpPr>
            <p:sp>
              <p:nvSpPr>
                <p:cNvPr id="31" name="椭圆 30"/>
                <p:cNvSpPr/>
                <p:nvPr/>
              </p:nvSpPr>
              <p:spPr>
                <a:xfrm flipH="1">
                  <a:off x="987375" y="1577925"/>
                  <a:ext cx="2016000" cy="2016000"/>
                </a:xfrm>
                <a:prstGeom prst="ellipse">
                  <a:avLst/>
                </a:prstGeom>
                <a:solidFill>
                  <a:schemeClr val="accent5">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2" name="同心圆 31"/>
                <p:cNvSpPr/>
                <p:nvPr/>
              </p:nvSpPr>
              <p:spPr>
                <a:xfrm flipH="1">
                  <a:off x="987375" y="1577925"/>
                  <a:ext cx="2016000" cy="2016000"/>
                </a:xfrm>
                <a:prstGeom prst="donut">
                  <a:avLst>
                    <a:gd name="adj" fmla="val 977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sp>
            <p:nvSpPr>
              <p:cNvPr id="30" name="同心圆 29"/>
              <p:cNvSpPr/>
              <p:nvPr/>
            </p:nvSpPr>
            <p:spPr>
              <a:xfrm>
                <a:off x="-1800000" y="2714625"/>
                <a:ext cx="1800000" cy="1800000"/>
              </a:xfrm>
              <a:prstGeom prst="donut">
                <a:avLst>
                  <a:gd name="adj" fmla="val 847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28" name="Freeform 8"/>
            <p:cNvSpPr>
              <a:spLocks noChangeAspect="1" noEditPoints="1"/>
            </p:cNvSpPr>
            <p:nvPr/>
          </p:nvSpPr>
          <p:spPr bwMode="auto">
            <a:xfrm>
              <a:off x="7168637" y="1693360"/>
              <a:ext cx="517239" cy="479594"/>
            </a:xfrm>
            <a:custGeom>
              <a:avLst/>
              <a:gdLst>
                <a:gd name="T0" fmla="*/ 1525 w 4000"/>
                <a:gd name="T1" fmla="*/ 3418 h 3694"/>
                <a:gd name="T2" fmla="*/ 1514 w 4000"/>
                <a:gd name="T3" fmla="*/ 3413 h 3694"/>
                <a:gd name="T4" fmla="*/ 1525 w 4000"/>
                <a:gd name="T5" fmla="*/ 3418 h 3694"/>
                <a:gd name="T6" fmla="*/ 892 w 4000"/>
                <a:gd name="T7" fmla="*/ 3565 h 3694"/>
                <a:gd name="T8" fmla="*/ 631 w 4000"/>
                <a:gd name="T9" fmla="*/ 3471 h 3694"/>
                <a:gd name="T10" fmla="*/ 729 w 4000"/>
                <a:gd name="T11" fmla="*/ 2483 h 3694"/>
                <a:gd name="T12" fmla="*/ 1235 w 4000"/>
                <a:gd name="T13" fmla="*/ 3226 h 3694"/>
                <a:gd name="T14" fmla="*/ 1468 w 4000"/>
                <a:gd name="T15" fmla="*/ 3388 h 3694"/>
                <a:gd name="T16" fmla="*/ 892 w 4000"/>
                <a:gd name="T17" fmla="*/ 3565 h 3694"/>
                <a:gd name="T18" fmla="*/ 3778 w 4000"/>
                <a:gd name="T19" fmla="*/ 1085 h 3694"/>
                <a:gd name="T20" fmla="*/ 3776 w 4000"/>
                <a:gd name="T21" fmla="*/ 1081 h 3694"/>
                <a:gd name="T22" fmla="*/ 3778 w 4000"/>
                <a:gd name="T23" fmla="*/ 1085 h 3694"/>
                <a:gd name="T24" fmla="*/ 1595 w 4000"/>
                <a:gd name="T25" fmla="*/ 1689 h 3694"/>
                <a:gd name="T26" fmla="*/ 1596 w 4000"/>
                <a:gd name="T27" fmla="*/ 1672 h 3694"/>
                <a:gd name="T28" fmla="*/ 2353 w 4000"/>
                <a:gd name="T29" fmla="*/ 996 h 3694"/>
                <a:gd name="T30" fmla="*/ 3055 w 4000"/>
                <a:gd name="T31" fmla="*/ 1672 h 3694"/>
                <a:gd name="T32" fmla="*/ 3056 w 4000"/>
                <a:gd name="T33" fmla="*/ 1689 h 3694"/>
                <a:gd name="T34" fmla="*/ 3039 w 4000"/>
                <a:gd name="T35" fmla="*/ 1689 h 3694"/>
                <a:gd name="T36" fmla="*/ 1612 w 4000"/>
                <a:gd name="T37" fmla="*/ 1689 h 3694"/>
                <a:gd name="T38" fmla="*/ 1595 w 4000"/>
                <a:gd name="T39" fmla="*/ 1689 h 3694"/>
                <a:gd name="T40" fmla="*/ 3749 w 4000"/>
                <a:gd name="T41" fmla="*/ 1037 h 3694"/>
                <a:gd name="T42" fmla="*/ 3481 w 4000"/>
                <a:gd name="T43" fmla="*/ 710 h 3694"/>
                <a:gd name="T44" fmla="*/ 2919 w 4000"/>
                <a:gd name="T45" fmla="*/ 363 h 3694"/>
                <a:gd name="T46" fmla="*/ 3458 w 4000"/>
                <a:gd name="T47" fmla="*/ 221 h 3694"/>
                <a:gd name="T48" fmla="*/ 3770 w 4000"/>
                <a:gd name="T49" fmla="*/ 333 h 3694"/>
                <a:gd name="T50" fmla="*/ 3749 w 4000"/>
                <a:gd name="T51" fmla="*/ 1037 h 3694"/>
                <a:gd name="T52" fmla="*/ 3750 w 4000"/>
                <a:gd name="T53" fmla="*/ 1038 h 3694"/>
                <a:gd name="T54" fmla="*/ 3749 w 4000"/>
                <a:gd name="T55" fmla="*/ 1037 h 3694"/>
                <a:gd name="T56" fmla="*/ 3749 w 4000"/>
                <a:gd name="T57" fmla="*/ 1037 h 3694"/>
                <a:gd name="T58" fmla="*/ 3352 w 4000"/>
                <a:gd name="T59" fmla="*/ 0 h 3694"/>
                <a:gd name="T60" fmla="*/ 2396 w 4000"/>
                <a:gd name="T61" fmla="*/ 256 h 3694"/>
                <a:gd name="T62" fmla="*/ 2321 w 4000"/>
                <a:gd name="T63" fmla="*/ 254 h 3694"/>
                <a:gd name="T64" fmla="*/ 1186 w 4000"/>
                <a:gd name="T65" fmla="*/ 679 h 3694"/>
                <a:gd name="T66" fmla="*/ 662 w 4000"/>
                <a:gd name="T67" fmla="*/ 1561 h 3694"/>
                <a:gd name="T68" fmla="*/ 1424 w 4000"/>
                <a:gd name="T69" fmla="*/ 891 h 3694"/>
                <a:gd name="T70" fmla="*/ 1534 w 4000"/>
                <a:gd name="T71" fmla="*/ 836 h 3694"/>
                <a:gd name="T72" fmla="*/ 1534 w 4000"/>
                <a:gd name="T73" fmla="*/ 836 h 3694"/>
                <a:gd name="T74" fmla="*/ 1534 w 4000"/>
                <a:gd name="T75" fmla="*/ 836 h 3694"/>
                <a:gd name="T76" fmla="*/ 1310 w 4000"/>
                <a:gd name="T77" fmla="*/ 1046 h 3694"/>
                <a:gd name="T78" fmla="*/ 371 w 4000"/>
                <a:gd name="T79" fmla="*/ 3541 h 3694"/>
                <a:gd name="T80" fmla="*/ 784 w 4000"/>
                <a:gd name="T81" fmla="*/ 3694 h 3694"/>
                <a:gd name="T82" fmla="*/ 1582 w 4000"/>
                <a:gd name="T83" fmla="*/ 3446 h 3694"/>
                <a:gd name="T84" fmla="*/ 2321 w 4000"/>
                <a:gd name="T85" fmla="*/ 3602 h 3694"/>
                <a:gd name="T86" fmla="*/ 3280 w 4000"/>
                <a:gd name="T87" fmla="*/ 3321 h 3694"/>
                <a:gd name="T88" fmla="*/ 3914 w 4000"/>
                <a:gd name="T89" fmla="*/ 2497 h 3694"/>
                <a:gd name="T90" fmla="*/ 3001 w 4000"/>
                <a:gd name="T91" fmla="*/ 2497 h 3694"/>
                <a:gd name="T92" fmla="*/ 2330 w 4000"/>
                <a:gd name="T93" fmla="*/ 2876 h 3694"/>
                <a:gd name="T94" fmla="*/ 1597 w 4000"/>
                <a:gd name="T95" fmla="*/ 2168 h 3694"/>
                <a:gd name="T96" fmla="*/ 1595 w 4000"/>
                <a:gd name="T97" fmla="*/ 2153 h 3694"/>
                <a:gd name="T98" fmla="*/ 1593 w 4000"/>
                <a:gd name="T99" fmla="*/ 2134 h 3694"/>
                <a:gd name="T100" fmla="*/ 1612 w 4000"/>
                <a:gd name="T101" fmla="*/ 2134 h 3694"/>
                <a:gd name="T102" fmla="*/ 3980 w 4000"/>
                <a:gd name="T103" fmla="*/ 2134 h 3694"/>
                <a:gd name="T104" fmla="*/ 3984 w 4000"/>
                <a:gd name="T105" fmla="*/ 2097 h 3694"/>
                <a:gd name="T106" fmla="*/ 3996 w 4000"/>
                <a:gd name="T107" fmla="*/ 1920 h 3694"/>
                <a:gd name="T108" fmla="*/ 3802 w 4000"/>
                <a:gd name="T109" fmla="*/ 1129 h 3694"/>
                <a:gd name="T110" fmla="*/ 3788 w 4000"/>
                <a:gd name="T111" fmla="*/ 141 h 3694"/>
                <a:gd name="T112" fmla="*/ 3352 w 4000"/>
                <a:gd name="T113" fmla="*/ 0 h 3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00" h="3694">
                  <a:moveTo>
                    <a:pt x="1525" y="3418"/>
                  </a:moveTo>
                  <a:cubicBezTo>
                    <a:pt x="1521" y="3416"/>
                    <a:pt x="1518" y="3415"/>
                    <a:pt x="1514" y="3413"/>
                  </a:cubicBezTo>
                  <a:cubicBezTo>
                    <a:pt x="1518" y="3415"/>
                    <a:pt x="1521" y="3416"/>
                    <a:pt x="1525" y="3418"/>
                  </a:cubicBezTo>
                  <a:moveTo>
                    <a:pt x="892" y="3565"/>
                  </a:moveTo>
                  <a:cubicBezTo>
                    <a:pt x="784" y="3565"/>
                    <a:pt x="695" y="3535"/>
                    <a:pt x="631" y="3471"/>
                  </a:cubicBezTo>
                  <a:cubicBezTo>
                    <a:pt x="447" y="3288"/>
                    <a:pt x="498" y="2922"/>
                    <a:pt x="729" y="2483"/>
                  </a:cubicBezTo>
                  <a:cubicBezTo>
                    <a:pt x="836" y="2781"/>
                    <a:pt x="1009" y="3036"/>
                    <a:pt x="1235" y="3226"/>
                  </a:cubicBezTo>
                  <a:cubicBezTo>
                    <a:pt x="1308" y="3287"/>
                    <a:pt x="1385" y="3341"/>
                    <a:pt x="1468" y="3388"/>
                  </a:cubicBezTo>
                  <a:cubicBezTo>
                    <a:pt x="1245" y="3503"/>
                    <a:pt x="1048" y="3565"/>
                    <a:pt x="892" y="3565"/>
                  </a:cubicBezTo>
                  <a:moveTo>
                    <a:pt x="3778" y="1085"/>
                  </a:moveTo>
                  <a:cubicBezTo>
                    <a:pt x="3777" y="1084"/>
                    <a:pt x="3777" y="1082"/>
                    <a:pt x="3776" y="1081"/>
                  </a:cubicBezTo>
                  <a:cubicBezTo>
                    <a:pt x="3777" y="1082"/>
                    <a:pt x="3777" y="1084"/>
                    <a:pt x="3778" y="1085"/>
                  </a:cubicBezTo>
                  <a:moveTo>
                    <a:pt x="1595" y="1689"/>
                  </a:moveTo>
                  <a:cubicBezTo>
                    <a:pt x="1596" y="1672"/>
                    <a:pt x="1596" y="1672"/>
                    <a:pt x="1596" y="1672"/>
                  </a:cubicBezTo>
                  <a:cubicBezTo>
                    <a:pt x="1615" y="1305"/>
                    <a:pt x="1961" y="996"/>
                    <a:pt x="2353" y="996"/>
                  </a:cubicBezTo>
                  <a:cubicBezTo>
                    <a:pt x="2728" y="996"/>
                    <a:pt x="3037" y="1293"/>
                    <a:pt x="3055" y="1672"/>
                  </a:cubicBezTo>
                  <a:cubicBezTo>
                    <a:pt x="3056" y="1689"/>
                    <a:pt x="3056" y="1689"/>
                    <a:pt x="3056" y="1689"/>
                  </a:cubicBezTo>
                  <a:cubicBezTo>
                    <a:pt x="3039" y="1689"/>
                    <a:pt x="3039" y="1689"/>
                    <a:pt x="3039" y="1689"/>
                  </a:cubicBezTo>
                  <a:cubicBezTo>
                    <a:pt x="1612" y="1689"/>
                    <a:pt x="1612" y="1689"/>
                    <a:pt x="1612" y="1689"/>
                  </a:cubicBezTo>
                  <a:cubicBezTo>
                    <a:pt x="1595" y="1689"/>
                    <a:pt x="1595" y="1689"/>
                    <a:pt x="1595" y="1689"/>
                  </a:cubicBezTo>
                  <a:moveTo>
                    <a:pt x="3749" y="1037"/>
                  </a:moveTo>
                  <a:cubicBezTo>
                    <a:pt x="3676" y="918"/>
                    <a:pt x="3586" y="808"/>
                    <a:pt x="3481" y="710"/>
                  </a:cubicBezTo>
                  <a:cubicBezTo>
                    <a:pt x="3319" y="559"/>
                    <a:pt x="3127" y="441"/>
                    <a:pt x="2919" y="363"/>
                  </a:cubicBezTo>
                  <a:cubicBezTo>
                    <a:pt x="3122" y="271"/>
                    <a:pt x="3306" y="221"/>
                    <a:pt x="3458" y="221"/>
                  </a:cubicBezTo>
                  <a:cubicBezTo>
                    <a:pt x="3588" y="221"/>
                    <a:pt x="3694" y="257"/>
                    <a:pt x="3770" y="333"/>
                  </a:cubicBezTo>
                  <a:cubicBezTo>
                    <a:pt x="3906" y="470"/>
                    <a:pt x="3889" y="722"/>
                    <a:pt x="3749" y="1037"/>
                  </a:cubicBezTo>
                  <a:cubicBezTo>
                    <a:pt x="3750" y="1037"/>
                    <a:pt x="3750" y="1037"/>
                    <a:pt x="3750" y="1038"/>
                  </a:cubicBezTo>
                  <a:cubicBezTo>
                    <a:pt x="3749" y="1037"/>
                    <a:pt x="3749" y="1037"/>
                    <a:pt x="3749" y="1037"/>
                  </a:cubicBezTo>
                  <a:cubicBezTo>
                    <a:pt x="3749" y="1037"/>
                    <a:pt x="3749" y="1037"/>
                    <a:pt x="3749" y="1037"/>
                  </a:cubicBezTo>
                  <a:moveTo>
                    <a:pt x="3352" y="0"/>
                  </a:moveTo>
                  <a:cubicBezTo>
                    <a:pt x="3084" y="0"/>
                    <a:pt x="2744" y="92"/>
                    <a:pt x="2396" y="256"/>
                  </a:cubicBezTo>
                  <a:cubicBezTo>
                    <a:pt x="2371" y="255"/>
                    <a:pt x="2346" y="254"/>
                    <a:pt x="2321" y="254"/>
                  </a:cubicBezTo>
                  <a:cubicBezTo>
                    <a:pt x="1901" y="254"/>
                    <a:pt x="1495" y="405"/>
                    <a:pt x="1186" y="679"/>
                  </a:cubicBezTo>
                  <a:cubicBezTo>
                    <a:pt x="927" y="910"/>
                    <a:pt x="746" y="1217"/>
                    <a:pt x="662" y="1561"/>
                  </a:cubicBezTo>
                  <a:cubicBezTo>
                    <a:pt x="721" y="1490"/>
                    <a:pt x="1051" y="1101"/>
                    <a:pt x="1424" y="891"/>
                  </a:cubicBezTo>
                  <a:cubicBezTo>
                    <a:pt x="1432" y="887"/>
                    <a:pt x="1526" y="838"/>
                    <a:pt x="1534" y="836"/>
                  </a:cubicBezTo>
                  <a:cubicBezTo>
                    <a:pt x="1534" y="836"/>
                    <a:pt x="1534" y="836"/>
                    <a:pt x="1534" y="836"/>
                  </a:cubicBezTo>
                  <a:cubicBezTo>
                    <a:pt x="1534" y="836"/>
                    <a:pt x="1534" y="836"/>
                    <a:pt x="1534" y="836"/>
                  </a:cubicBezTo>
                  <a:cubicBezTo>
                    <a:pt x="1528" y="842"/>
                    <a:pt x="1343" y="1013"/>
                    <a:pt x="1310" y="1046"/>
                  </a:cubicBezTo>
                  <a:cubicBezTo>
                    <a:pt x="482" y="1882"/>
                    <a:pt x="0" y="3160"/>
                    <a:pt x="371" y="3541"/>
                  </a:cubicBezTo>
                  <a:cubicBezTo>
                    <a:pt x="475" y="3646"/>
                    <a:pt x="617" y="3694"/>
                    <a:pt x="784" y="3694"/>
                  </a:cubicBezTo>
                  <a:cubicBezTo>
                    <a:pt x="1010" y="3694"/>
                    <a:pt x="1284" y="3606"/>
                    <a:pt x="1582" y="3446"/>
                  </a:cubicBezTo>
                  <a:cubicBezTo>
                    <a:pt x="1804" y="3549"/>
                    <a:pt x="2054" y="3602"/>
                    <a:pt x="2321" y="3602"/>
                  </a:cubicBezTo>
                  <a:cubicBezTo>
                    <a:pt x="2672" y="3602"/>
                    <a:pt x="3004" y="3505"/>
                    <a:pt x="3280" y="3321"/>
                  </a:cubicBezTo>
                  <a:cubicBezTo>
                    <a:pt x="3570" y="3127"/>
                    <a:pt x="3789" y="2843"/>
                    <a:pt x="3914" y="2497"/>
                  </a:cubicBezTo>
                  <a:cubicBezTo>
                    <a:pt x="3001" y="2497"/>
                    <a:pt x="3001" y="2497"/>
                    <a:pt x="3001" y="2497"/>
                  </a:cubicBezTo>
                  <a:cubicBezTo>
                    <a:pt x="2884" y="2721"/>
                    <a:pt x="2609" y="2876"/>
                    <a:pt x="2330" y="2876"/>
                  </a:cubicBezTo>
                  <a:cubicBezTo>
                    <a:pt x="1933" y="2876"/>
                    <a:pt x="1597" y="2552"/>
                    <a:pt x="1597" y="2168"/>
                  </a:cubicBezTo>
                  <a:cubicBezTo>
                    <a:pt x="1595" y="2153"/>
                    <a:pt x="1595" y="2153"/>
                    <a:pt x="1595" y="2153"/>
                  </a:cubicBezTo>
                  <a:cubicBezTo>
                    <a:pt x="1593" y="2134"/>
                    <a:pt x="1593" y="2134"/>
                    <a:pt x="1593" y="2134"/>
                  </a:cubicBezTo>
                  <a:cubicBezTo>
                    <a:pt x="1612" y="2134"/>
                    <a:pt x="1612" y="2134"/>
                    <a:pt x="1612" y="2134"/>
                  </a:cubicBezTo>
                  <a:cubicBezTo>
                    <a:pt x="3980" y="2134"/>
                    <a:pt x="3980" y="2134"/>
                    <a:pt x="3980" y="2134"/>
                  </a:cubicBezTo>
                  <a:cubicBezTo>
                    <a:pt x="3981" y="2123"/>
                    <a:pt x="3983" y="2110"/>
                    <a:pt x="3984" y="2097"/>
                  </a:cubicBezTo>
                  <a:cubicBezTo>
                    <a:pt x="3989" y="2038"/>
                    <a:pt x="3996" y="1972"/>
                    <a:pt x="3996" y="1920"/>
                  </a:cubicBezTo>
                  <a:cubicBezTo>
                    <a:pt x="3996" y="1636"/>
                    <a:pt x="3929" y="1366"/>
                    <a:pt x="3802" y="1129"/>
                  </a:cubicBezTo>
                  <a:cubicBezTo>
                    <a:pt x="3987" y="708"/>
                    <a:pt x="4000" y="353"/>
                    <a:pt x="3788" y="141"/>
                  </a:cubicBezTo>
                  <a:cubicBezTo>
                    <a:pt x="3693" y="45"/>
                    <a:pt x="3540" y="0"/>
                    <a:pt x="3352" y="0"/>
                  </a:cubicBezTo>
                </a:path>
              </a:pathLst>
            </a:custGeom>
            <a:solidFill>
              <a:schemeClr val="accent5"/>
            </a:solidFill>
            <a:ln>
              <a:noFill/>
            </a:ln>
          </p:spPr>
          <p:txBody>
            <a:bodyPr vert="horz" wrap="square" lIns="91440" tIns="45720" rIns="91440" bIns="45720" numCol="1" anchor="t" anchorCtr="0" compatLnSpc="1"/>
            <a:lstStyle/>
            <a:p>
              <a:pPr defTabSz="685800"/>
              <a:endParaRPr lang="en-US" dirty="0">
                <a:solidFill>
                  <a:srgbClr val="292929"/>
                </a:solidFill>
                <a:latin typeface="微软雅黑" panose="020B0503020204020204" pitchFamily="34" charset="-122"/>
              </a:endParaRPr>
            </a:p>
          </p:txBody>
        </p:sp>
      </p:grpSp>
      <p:grpSp>
        <p:nvGrpSpPr>
          <p:cNvPr id="33" name="组合 32"/>
          <p:cNvGrpSpPr/>
          <p:nvPr/>
        </p:nvGrpSpPr>
        <p:grpSpPr>
          <a:xfrm>
            <a:off x="853837" y="1082927"/>
            <a:ext cx="7342424" cy="1849673"/>
            <a:chOff x="458550" y="985022"/>
            <a:chExt cx="8071358" cy="2033303"/>
          </a:xfrm>
          <a:solidFill>
            <a:srgbClr val="F79D43"/>
          </a:solidFill>
        </p:grpSpPr>
        <p:sp>
          <p:nvSpPr>
            <p:cNvPr id="34" name="空心弧 33"/>
            <p:cNvSpPr/>
            <p:nvPr/>
          </p:nvSpPr>
          <p:spPr>
            <a:xfrm>
              <a:off x="540814" y="985022"/>
              <a:ext cx="2016000" cy="2016000"/>
            </a:xfrm>
            <a:prstGeom prst="blockArc">
              <a:avLst>
                <a:gd name="adj1" fmla="val 10800000"/>
                <a:gd name="adj2" fmla="val 4723"/>
                <a:gd name="adj3" fmla="val 244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5" name="空心弧 34"/>
            <p:cNvSpPr/>
            <p:nvPr/>
          </p:nvSpPr>
          <p:spPr>
            <a:xfrm flipV="1">
              <a:off x="2506201" y="985022"/>
              <a:ext cx="2016000" cy="2016000"/>
            </a:xfrm>
            <a:prstGeom prst="blockArc">
              <a:avLst>
                <a:gd name="adj1" fmla="val 10800000"/>
                <a:gd name="adj2" fmla="val 4723"/>
                <a:gd name="adj3" fmla="val 244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6" name="空心弧 35"/>
            <p:cNvSpPr/>
            <p:nvPr/>
          </p:nvSpPr>
          <p:spPr>
            <a:xfrm flipV="1">
              <a:off x="6439593" y="1002325"/>
              <a:ext cx="2016000" cy="2016000"/>
            </a:xfrm>
            <a:prstGeom prst="blockArc">
              <a:avLst>
                <a:gd name="adj1" fmla="val 10800000"/>
                <a:gd name="adj2" fmla="val 4723"/>
                <a:gd name="adj3" fmla="val 244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7" name="空心弧 36"/>
            <p:cNvSpPr/>
            <p:nvPr/>
          </p:nvSpPr>
          <p:spPr>
            <a:xfrm>
              <a:off x="4471588" y="1002325"/>
              <a:ext cx="2016000" cy="2016000"/>
            </a:xfrm>
            <a:prstGeom prst="blockArc">
              <a:avLst>
                <a:gd name="adj1" fmla="val 10800000"/>
                <a:gd name="adj2" fmla="val 4723"/>
                <a:gd name="adj3" fmla="val 244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38" name="椭圆 37"/>
            <p:cNvSpPr/>
            <p:nvPr/>
          </p:nvSpPr>
          <p:spPr>
            <a:xfrm>
              <a:off x="458550" y="1894555"/>
              <a:ext cx="200025" cy="2000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9" name="等腰三角形 38"/>
            <p:cNvSpPr/>
            <p:nvPr/>
          </p:nvSpPr>
          <p:spPr>
            <a:xfrm>
              <a:off x="8329883" y="1908832"/>
              <a:ext cx="200025" cy="20002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823620" y="3247139"/>
            <a:ext cx="3667239" cy="1050989"/>
            <a:chOff x="5243359" y="1010093"/>
            <a:chExt cx="3667239" cy="1050989"/>
          </a:xfrm>
        </p:grpSpPr>
        <p:sp>
          <p:nvSpPr>
            <p:cNvPr id="42" name="椭圆 41"/>
            <p:cNvSpPr/>
            <p:nvPr/>
          </p:nvSpPr>
          <p:spPr bwMode="auto">
            <a:xfrm>
              <a:off x="5243359" y="1057718"/>
              <a:ext cx="180000" cy="180000"/>
            </a:xfrm>
            <a:prstGeom prst="ellipse">
              <a:avLst/>
            </a:prstGeom>
            <a:solidFill>
              <a:schemeClr val="bg1">
                <a:lumMod val="50000"/>
              </a:schemeClr>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43" name="说明文字"/>
            <p:cNvGrpSpPr/>
            <p:nvPr/>
          </p:nvGrpSpPr>
          <p:grpSpPr>
            <a:xfrm>
              <a:off x="5466164" y="1010093"/>
              <a:ext cx="3444434" cy="1050989"/>
              <a:chOff x="905240" y="1379053"/>
              <a:chExt cx="3570198" cy="1089361"/>
            </a:xfrm>
          </p:grpSpPr>
          <p:sp>
            <p:nvSpPr>
              <p:cNvPr id="44" name="TextBox 35"/>
              <p:cNvSpPr txBox="1"/>
              <p:nvPr/>
            </p:nvSpPr>
            <p:spPr>
              <a:xfrm>
                <a:off x="909042" y="1379053"/>
                <a:ext cx="1988710"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5" name="TextBox 36"/>
              <p:cNvSpPr txBox="1"/>
              <p:nvPr/>
            </p:nvSpPr>
            <p:spPr>
              <a:xfrm>
                <a:off x="905240" y="1619040"/>
                <a:ext cx="3570198"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grpSp>
      </p:grpSp>
      <p:grpSp>
        <p:nvGrpSpPr>
          <p:cNvPr id="46" name="组合 45"/>
          <p:cNvGrpSpPr/>
          <p:nvPr/>
        </p:nvGrpSpPr>
        <p:grpSpPr>
          <a:xfrm>
            <a:off x="4818325" y="3246253"/>
            <a:ext cx="3667239" cy="1050989"/>
            <a:chOff x="5243359" y="1010093"/>
            <a:chExt cx="3667239" cy="1050989"/>
          </a:xfrm>
        </p:grpSpPr>
        <p:sp>
          <p:nvSpPr>
            <p:cNvPr id="47" name="椭圆 46"/>
            <p:cNvSpPr/>
            <p:nvPr/>
          </p:nvSpPr>
          <p:spPr bwMode="auto">
            <a:xfrm>
              <a:off x="5243359" y="1057718"/>
              <a:ext cx="180000" cy="180000"/>
            </a:xfrm>
            <a:prstGeom prst="ellipse">
              <a:avLst/>
            </a:prstGeom>
            <a:solidFill>
              <a:schemeClr val="bg1">
                <a:lumMod val="50000"/>
              </a:schemeClr>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48" name="说明文字"/>
            <p:cNvGrpSpPr/>
            <p:nvPr/>
          </p:nvGrpSpPr>
          <p:grpSpPr>
            <a:xfrm>
              <a:off x="5466164" y="1010093"/>
              <a:ext cx="3444434" cy="1050989"/>
              <a:chOff x="905240" y="1379053"/>
              <a:chExt cx="3570198" cy="1089361"/>
            </a:xfrm>
          </p:grpSpPr>
          <p:sp>
            <p:nvSpPr>
              <p:cNvPr id="49" name="TextBox 35"/>
              <p:cNvSpPr txBox="1"/>
              <p:nvPr/>
            </p:nvSpPr>
            <p:spPr>
              <a:xfrm>
                <a:off x="909042" y="1379053"/>
                <a:ext cx="1988710"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50" name="TextBox 36"/>
              <p:cNvSpPr txBox="1"/>
              <p:nvPr/>
            </p:nvSpPr>
            <p:spPr>
              <a:xfrm>
                <a:off x="905240" y="1619040"/>
                <a:ext cx="3570198"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grpSp>
      </p:grpSp>
      <p:sp>
        <p:nvSpPr>
          <p:cNvPr id="51"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512">
        <p:fade/>
      </p:transition>
    </mc:Choice>
    <mc:Fallback>
      <p:transition spd="med" advTm="45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300"/>
                                        <p:tgtEl>
                                          <p:spTgt spid="3"/>
                                        </p:tgtEl>
                                      </p:cBhvr>
                                    </p:animEffect>
                                    <p:anim calcmode="lin" valueType="num">
                                      <p:cBhvr>
                                        <p:cTn id="12" dur="300" fill="hold"/>
                                        <p:tgtEl>
                                          <p:spTgt spid="3"/>
                                        </p:tgtEl>
                                        <p:attrNameLst>
                                          <p:attrName>style.rotation</p:attrName>
                                        </p:attrNameLst>
                                      </p:cBhvr>
                                      <p:tavLst>
                                        <p:tav tm="0">
                                          <p:val>
                                            <p:fltVal val="720"/>
                                          </p:val>
                                        </p:tav>
                                        <p:tav tm="100000">
                                          <p:val>
                                            <p:fltVal val="0"/>
                                          </p:val>
                                        </p:tav>
                                      </p:tavLst>
                                    </p:anim>
                                    <p:anim calcmode="lin" valueType="num">
                                      <p:cBhvr>
                                        <p:cTn id="13" dur="300" fill="hold"/>
                                        <p:tgtEl>
                                          <p:spTgt spid="3"/>
                                        </p:tgtEl>
                                        <p:attrNameLst>
                                          <p:attrName>ppt_h</p:attrName>
                                        </p:attrNameLst>
                                      </p:cBhvr>
                                      <p:tavLst>
                                        <p:tav tm="0">
                                          <p:val>
                                            <p:fltVal val="0"/>
                                          </p:val>
                                        </p:tav>
                                        <p:tav tm="100000">
                                          <p:val>
                                            <p:strVal val="#ppt_h"/>
                                          </p:val>
                                        </p:tav>
                                      </p:tavLst>
                                    </p:anim>
                                    <p:anim calcmode="lin" valueType="num">
                                      <p:cBhvr>
                                        <p:cTn id="14" dur="300" fill="hold"/>
                                        <p:tgtEl>
                                          <p:spTgt spid="3"/>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35"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300"/>
                                        <p:tgtEl>
                                          <p:spTgt spid="12"/>
                                        </p:tgtEl>
                                      </p:cBhvr>
                                    </p:animEffect>
                                    <p:anim calcmode="lin" valueType="num">
                                      <p:cBhvr>
                                        <p:cTn id="19" dur="300" fill="hold"/>
                                        <p:tgtEl>
                                          <p:spTgt spid="12"/>
                                        </p:tgtEl>
                                        <p:attrNameLst>
                                          <p:attrName>style.rotation</p:attrName>
                                        </p:attrNameLst>
                                      </p:cBhvr>
                                      <p:tavLst>
                                        <p:tav tm="0">
                                          <p:val>
                                            <p:fltVal val="720"/>
                                          </p:val>
                                        </p:tav>
                                        <p:tav tm="100000">
                                          <p:val>
                                            <p:fltVal val="0"/>
                                          </p:val>
                                        </p:tav>
                                      </p:tavLst>
                                    </p:anim>
                                    <p:anim calcmode="lin" valueType="num">
                                      <p:cBhvr>
                                        <p:cTn id="20" dur="300" fill="hold"/>
                                        <p:tgtEl>
                                          <p:spTgt spid="12"/>
                                        </p:tgtEl>
                                        <p:attrNameLst>
                                          <p:attrName>ppt_h</p:attrName>
                                        </p:attrNameLst>
                                      </p:cBhvr>
                                      <p:tavLst>
                                        <p:tav tm="0">
                                          <p:val>
                                            <p:fltVal val="0"/>
                                          </p:val>
                                        </p:tav>
                                        <p:tav tm="100000">
                                          <p:val>
                                            <p:strVal val="#ppt_h"/>
                                          </p:val>
                                        </p:tav>
                                      </p:tavLst>
                                    </p:anim>
                                    <p:anim calcmode="lin" valueType="num">
                                      <p:cBhvr>
                                        <p:cTn id="21" dur="300" fill="hold"/>
                                        <p:tgtEl>
                                          <p:spTgt spid="12"/>
                                        </p:tgtEl>
                                        <p:attrNameLst>
                                          <p:attrName>ppt_w</p:attrName>
                                        </p:attrNameLst>
                                      </p:cBhvr>
                                      <p:tavLst>
                                        <p:tav tm="0">
                                          <p:val>
                                            <p:fltVal val="0"/>
                                          </p:val>
                                        </p:tav>
                                        <p:tav tm="100000">
                                          <p:val>
                                            <p:strVal val="#ppt_w"/>
                                          </p:val>
                                        </p:tav>
                                      </p:tavLst>
                                    </p:anim>
                                  </p:childTnLst>
                                </p:cTn>
                              </p:par>
                            </p:childTnLst>
                          </p:cTn>
                        </p:par>
                        <p:par>
                          <p:cTn id="22" fill="hold">
                            <p:stCondLst>
                              <p:cond delay="2000"/>
                            </p:stCondLst>
                            <p:childTnLst>
                              <p:par>
                                <p:cTn id="23" presetID="35"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300"/>
                                        <p:tgtEl>
                                          <p:spTgt spid="19"/>
                                        </p:tgtEl>
                                      </p:cBhvr>
                                    </p:animEffect>
                                    <p:anim calcmode="lin" valueType="num">
                                      <p:cBhvr>
                                        <p:cTn id="26" dur="300" fill="hold"/>
                                        <p:tgtEl>
                                          <p:spTgt spid="19"/>
                                        </p:tgtEl>
                                        <p:attrNameLst>
                                          <p:attrName>style.rotation</p:attrName>
                                        </p:attrNameLst>
                                      </p:cBhvr>
                                      <p:tavLst>
                                        <p:tav tm="0">
                                          <p:val>
                                            <p:fltVal val="720"/>
                                          </p:val>
                                        </p:tav>
                                        <p:tav tm="100000">
                                          <p:val>
                                            <p:fltVal val="0"/>
                                          </p:val>
                                        </p:tav>
                                      </p:tavLst>
                                    </p:anim>
                                    <p:anim calcmode="lin" valueType="num">
                                      <p:cBhvr>
                                        <p:cTn id="27" dur="300" fill="hold"/>
                                        <p:tgtEl>
                                          <p:spTgt spid="19"/>
                                        </p:tgtEl>
                                        <p:attrNameLst>
                                          <p:attrName>ppt_h</p:attrName>
                                        </p:attrNameLst>
                                      </p:cBhvr>
                                      <p:tavLst>
                                        <p:tav tm="0">
                                          <p:val>
                                            <p:fltVal val="0"/>
                                          </p:val>
                                        </p:tav>
                                        <p:tav tm="100000">
                                          <p:val>
                                            <p:strVal val="#ppt_h"/>
                                          </p:val>
                                        </p:tav>
                                      </p:tavLst>
                                    </p:anim>
                                    <p:anim calcmode="lin" valueType="num">
                                      <p:cBhvr>
                                        <p:cTn id="28" dur="300" fill="hold"/>
                                        <p:tgtEl>
                                          <p:spTgt spid="19"/>
                                        </p:tgtEl>
                                        <p:attrNameLst>
                                          <p:attrName>ppt_w</p:attrName>
                                        </p:attrNameLst>
                                      </p:cBhvr>
                                      <p:tavLst>
                                        <p:tav tm="0">
                                          <p:val>
                                            <p:fltVal val="0"/>
                                          </p:val>
                                        </p:tav>
                                        <p:tav tm="100000">
                                          <p:val>
                                            <p:strVal val="#ppt_w"/>
                                          </p:val>
                                        </p:tav>
                                      </p:tavLst>
                                    </p:anim>
                                  </p:childTnLst>
                                </p:cTn>
                              </p:par>
                            </p:childTnLst>
                          </p:cTn>
                        </p:par>
                        <p:par>
                          <p:cTn id="29" fill="hold">
                            <p:stCondLst>
                              <p:cond delay="2500"/>
                            </p:stCondLst>
                            <p:childTnLst>
                              <p:par>
                                <p:cTn id="30" presetID="35"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300"/>
                                        <p:tgtEl>
                                          <p:spTgt spid="26"/>
                                        </p:tgtEl>
                                      </p:cBhvr>
                                    </p:animEffect>
                                    <p:anim calcmode="lin" valueType="num">
                                      <p:cBhvr>
                                        <p:cTn id="33" dur="300" fill="hold"/>
                                        <p:tgtEl>
                                          <p:spTgt spid="26"/>
                                        </p:tgtEl>
                                        <p:attrNameLst>
                                          <p:attrName>style.rotation</p:attrName>
                                        </p:attrNameLst>
                                      </p:cBhvr>
                                      <p:tavLst>
                                        <p:tav tm="0">
                                          <p:val>
                                            <p:fltVal val="720"/>
                                          </p:val>
                                        </p:tav>
                                        <p:tav tm="100000">
                                          <p:val>
                                            <p:fltVal val="0"/>
                                          </p:val>
                                        </p:tav>
                                      </p:tavLst>
                                    </p:anim>
                                    <p:anim calcmode="lin" valueType="num">
                                      <p:cBhvr>
                                        <p:cTn id="34" dur="300" fill="hold"/>
                                        <p:tgtEl>
                                          <p:spTgt spid="26"/>
                                        </p:tgtEl>
                                        <p:attrNameLst>
                                          <p:attrName>ppt_h</p:attrName>
                                        </p:attrNameLst>
                                      </p:cBhvr>
                                      <p:tavLst>
                                        <p:tav tm="0">
                                          <p:val>
                                            <p:fltVal val="0"/>
                                          </p:val>
                                        </p:tav>
                                        <p:tav tm="100000">
                                          <p:val>
                                            <p:strVal val="#ppt_h"/>
                                          </p:val>
                                        </p:tav>
                                      </p:tavLst>
                                    </p:anim>
                                    <p:anim calcmode="lin" valueType="num">
                                      <p:cBhvr>
                                        <p:cTn id="35" dur="300" fill="hold"/>
                                        <p:tgtEl>
                                          <p:spTgt spid="26"/>
                                        </p:tgtEl>
                                        <p:attrNameLst>
                                          <p:attrName>ppt_w</p:attrName>
                                        </p:attrNameLst>
                                      </p:cBhvr>
                                      <p:tavLst>
                                        <p:tav tm="0">
                                          <p:val>
                                            <p:fltVal val="0"/>
                                          </p:val>
                                        </p:tav>
                                        <p:tav tm="100000">
                                          <p:val>
                                            <p:strVal val="#ppt_w"/>
                                          </p:val>
                                        </p:tav>
                                      </p:tavLst>
                                    </p:anim>
                                  </p:childTnLst>
                                </p:cTn>
                              </p:par>
                            </p:childTnLst>
                          </p:cTn>
                        </p:par>
                        <p:par>
                          <p:cTn id="36" fill="hold">
                            <p:stCondLst>
                              <p:cond delay="3000"/>
                            </p:stCondLst>
                            <p:childTnLst>
                              <p:par>
                                <p:cTn id="37" presetID="42" presetClass="entr" presetSubtype="0" fill="hold"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strVal val="#ppt_x"/>
                                          </p:val>
                                        </p:tav>
                                        <p:tav tm="100000">
                                          <p:val>
                                            <p:strVal val="#ppt_x"/>
                                          </p:val>
                                        </p:tav>
                                      </p:tavLst>
                                    </p:anim>
                                    <p:anim calcmode="lin" valueType="num">
                                      <p:cBhvr>
                                        <p:cTn id="41" dur="500" fill="hold"/>
                                        <p:tgtEl>
                                          <p:spTgt spid="41"/>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anim calcmode="lin" valueType="num">
                                      <p:cBhvr>
                                        <p:cTn id="45" dur="500" fill="hold"/>
                                        <p:tgtEl>
                                          <p:spTgt spid="46"/>
                                        </p:tgtEl>
                                        <p:attrNameLst>
                                          <p:attrName>ppt_x</p:attrName>
                                        </p:attrNameLst>
                                      </p:cBhvr>
                                      <p:tavLst>
                                        <p:tav tm="0">
                                          <p:val>
                                            <p:strVal val="#ppt_x"/>
                                          </p:val>
                                        </p:tav>
                                        <p:tav tm="100000">
                                          <p:val>
                                            <p:strVal val="#ppt_x"/>
                                          </p:val>
                                        </p:tav>
                                      </p:tavLst>
                                    </p:anim>
                                    <p:anim calcmode="lin" valueType="num">
                                      <p:cBhvr>
                                        <p:cTn id="46"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278" y="2874927"/>
            <a:ext cx="5777898" cy="1384995"/>
          </a:xfrm>
          <a:prstGeom prst="rect">
            <a:avLst/>
          </a:prstGeom>
          <a:noFill/>
        </p:spPr>
        <p:txBody>
          <a:bodyPr wrap="square" rtlCol="0">
            <a:spAutoFit/>
          </a:bodyPr>
          <a:lstStyle/>
          <a:p>
            <a:pPr algn="just">
              <a:lnSpc>
                <a:spcPct val="120000"/>
              </a:lnSpc>
            </a:pPr>
            <a:r>
              <a:rPr lang="zh-CN" altLang="en-US" sz="1400">
                <a:latin typeface="微软雅黑" panose="020B0503020204020204" pitchFamily="34" charset="-122"/>
                <a:ea typeface="微软雅黑" panose="020B0503020204020204" pitchFamily="34" charset="-122"/>
              </a:rPr>
              <a:t>这里输入您的文字这里输入您的文字这里输入您的文字这里输入您的文</a:t>
            </a:r>
            <a:r>
              <a:rPr lang="zh-CN" altLang="en-US" sz="1400" smtClean="0">
                <a:latin typeface="微软雅黑" panose="020B0503020204020204" pitchFamily="34" charset="-122"/>
                <a:ea typeface="微软雅黑" panose="020B0503020204020204" pitchFamily="34" charset="-122"/>
              </a:rPr>
              <a:t>字</a:t>
            </a:r>
            <a:r>
              <a:rPr lang="zh-CN" altLang="en-US" sz="1400">
                <a:latin typeface="微软雅黑" panose="020B0503020204020204" pitchFamily="34" charset="-122"/>
                <a:ea typeface="微软雅黑" panose="020B0503020204020204" pitchFamily="34" charset="-122"/>
              </a:rPr>
              <a:t>这里输入您的文字这里输入您的文字这里输入您的文字这里输入您的文</a:t>
            </a:r>
            <a:r>
              <a:rPr lang="zh-CN" altLang="en-US" sz="1400" smtClean="0">
                <a:latin typeface="微软雅黑" panose="020B0503020204020204" pitchFamily="34" charset="-122"/>
                <a:ea typeface="微软雅黑" panose="020B0503020204020204" pitchFamily="34" charset="-122"/>
              </a:rPr>
              <a:t>字这</a:t>
            </a:r>
            <a:r>
              <a:rPr lang="zh-CN" altLang="en-US" sz="1400">
                <a:latin typeface="微软雅黑" panose="020B0503020204020204" pitchFamily="34" charset="-122"/>
                <a:ea typeface="微软雅黑" panose="020B0503020204020204" pitchFamily="34" charset="-122"/>
              </a:rPr>
              <a:t>里输入您的文字这里输入您的文字这里输入您的文字这里输入您的文</a:t>
            </a:r>
            <a:r>
              <a:rPr lang="zh-CN" altLang="en-US" sz="1400" smtClean="0">
                <a:latin typeface="微软雅黑" panose="020B0503020204020204" pitchFamily="34" charset="-122"/>
                <a:ea typeface="微软雅黑" panose="020B0503020204020204" pitchFamily="34" charset="-122"/>
              </a:rPr>
              <a:t>字这</a:t>
            </a:r>
            <a:r>
              <a:rPr lang="zh-CN" altLang="en-US" sz="1400">
                <a:latin typeface="微软雅黑" panose="020B0503020204020204" pitchFamily="34" charset="-122"/>
                <a:ea typeface="微软雅黑" panose="020B0503020204020204" pitchFamily="34" charset="-122"/>
              </a:rPr>
              <a:t>里输入您的文字这里输入您的文字这里输入您的文字这里输入您的文</a:t>
            </a:r>
            <a:r>
              <a:rPr lang="zh-CN" altLang="en-US" sz="1400" smtClean="0">
                <a:latin typeface="微软雅黑" panose="020B0503020204020204" pitchFamily="34" charset="-122"/>
                <a:ea typeface="微软雅黑" panose="020B0503020204020204" pitchFamily="34" charset="-122"/>
              </a:rPr>
              <a:t>字</a:t>
            </a:r>
            <a:endParaRPr lang="zh-CN" altLang="en-US" sz="1400">
              <a:latin typeface="微软雅黑" panose="020B0503020204020204" pitchFamily="34" charset="-122"/>
              <a:ea typeface="微软雅黑" panose="020B0503020204020204" pitchFamily="34" charset="-122"/>
            </a:endParaRPr>
          </a:p>
        </p:txBody>
      </p:sp>
      <p:sp>
        <p:nvSpPr>
          <p:cNvPr id="3" name="五角星 18"/>
          <p:cNvSpPr/>
          <p:nvPr/>
        </p:nvSpPr>
        <p:spPr>
          <a:xfrm rot="2134838">
            <a:off x="512627" y="1120893"/>
            <a:ext cx="1649268" cy="1506814"/>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3"/>
          </a:solidFill>
          <a:ln w="6350" cap="flat" cmpd="sng">
            <a:solidFill>
              <a:srgbClr val="FCFCFC"/>
            </a:solidFill>
            <a:miter lim="800000"/>
          </a:ln>
        </p:spPr>
        <p:txBody>
          <a:bodyPr/>
          <a:lstStyle/>
          <a:p>
            <a:endParaRPr lang="zh-CN" altLang="en-US">
              <a:solidFill>
                <a:srgbClr val="000000"/>
              </a:solidFill>
              <a:latin typeface="Calibri" panose="020F0502020204030204" pitchFamily="34" charset="0"/>
            </a:endParaRPr>
          </a:p>
        </p:txBody>
      </p:sp>
      <p:grpSp>
        <p:nvGrpSpPr>
          <p:cNvPr id="4" name="组合 3"/>
          <p:cNvGrpSpPr/>
          <p:nvPr/>
        </p:nvGrpSpPr>
        <p:grpSpPr>
          <a:xfrm>
            <a:off x="1159362" y="1445046"/>
            <a:ext cx="375076" cy="339214"/>
            <a:chOff x="1912141" y="1824035"/>
            <a:chExt cx="488159" cy="490540"/>
          </a:xfrm>
          <a:solidFill>
            <a:srgbClr val="FFFFFF"/>
          </a:solidFill>
        </p:grpSpPr>
        <p:sp>
          <p:nvSpPr>
            <p:cNvPr id="5" name="饼形 4"/>
            <p:cNvSpPr/>
            <p:nvPr/>
          </p:nvSpPr>
          <p:spPr>
            <a:xfrm>
              <a:off x="1912141" y="1847847"/>
              <a:ext cx="466728" cy="466728"/>
            </a:xfrm>
            <a:prstGeom prst="pie">
              <a:avLst>
                <a:gd name="adj1" fmla="val 2668795"/>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饼形 5"/>
            <p:cNvSpPr/>
            <p:nvPr/>
          </p:nvSpPr>
          <p:spPr>
            <a:xfrm>
              <a:off x="1933572" y="1824035"/>
              <a:ext cx="466728" cy="466728"/>
            </a:xfrm>
            <a:prstGeom prst="pie">
              <a:avLst>
                <a:gd name="adj1" fmla="val 16168367"/>
                <a:gd name="adj2" fmla="val 21599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TextBox 6"/>
          <p:cNvSpPr txBox="1"/>
          <p:nvPr/>
        </p:nvSpPr>
        <p:spPr>
          <a:xfrm>
            <a:off x="655347" y="1805218"/>
            <a:ext cx="1379140" cy="646331"/>
          </a:xfrm>
          <a:prstGeom prst="rect">
            <a:avLst/>
          </a:prstGeom>
          <a:noFill/>
        </p:spPr>
        <p:txBody>
          <a:bodyPr wrap="square"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r>
              <a:rPr lang="zh-CN" altLang="en-US" sz="1800" dirty="0">
                <a:latin typeface="微软雅黑" panose="020B0503020204020204" pitchFamily="34" charset="-122"/>
                <a:ea typeface="微软雅黑" panose="020B0503020204020204" pitchFamily="34" charset="-122"/>
              </a:rPr>
              <a:t>最好</a:t>
            </a:r>
            <a:endParaRPr lang="en-US" altLang="zh-CN" sz="1800" dirty="0">
              <a:latin typeface="微软雅黑" panose="020B0503020204020204" pitchFamily="34" charset="-122"/>
              <a:ea typeface="微软雅黑" panose="020B0503020204020204" pitchFamily="34" charset="-122"/>
            </a:endParaRPr>
          </a:p>
          <a:p>
            <a:r>
              <a:rPr lang="zh-CN" altLang="en-US" sz="1800" dirty="0">
                <a:latin typeface="微软雅黑" panose="020B0503020204020204" pitchFamily="34" charset="-122"/>
                <a:ea typeface="微软雅黑" panose="020B0503020204020204" pitchFamily="34" charset="-122"/>
              </a:rPr>
              <a:t>数据分析</a:t>
            </a:r>
            <a:endParaRPr lang="zh-CN" altLang="en-US" sz="1800" dirty="0">
              <a:latin typeface="微软雅黑" panose="020B0503020204020204" pitchFamily="34" charset="-122"/>
              <a:ea typeface="微软雅黑" panose="020B0503020204020204" pitchFamily="34" charset="-122"/>
            </a:endParaRPr>
          </a:p>
        </p:txBody>
      </p:sp>
      <p:sp>
        <p:nvSpPr>
          <p:cNvPr id="8" name="五角星 18"/>
          <p:cNvSpPr/>
          <p:nvPr/>
        </p:nvSpPr>
        <p:spPr>
          <a:xfrm rot="2134838">
            <a:off x="2439610" y="1115178"/>
            <a:ext cx="1649268" cy="1506814"/>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2"/>
          </a:solidFill>
          <a:ln w="6350" cap="flat" cmpd="sng">
            <a:solidFill>
              <a:srgbClr val="FCFCFC"/>
            </a:solidFill>
            <a:miter lim="800000"/>
          </a:ln>
        </p:spPr>
        <p:txBody>
          <a:bodyPr/>
          <a:lstStyle/>
          <a:p>
            <a:endParaRPr lang="zh-CN" altLang="en-US">
              <a:solidFill>
                <a:srgbClr val="000000"/>
              </a:solidFill>
              <a:latin typeface="Calibri" panose="020F0502020204030204" pitchFamily="34" charset="0"/>
            </a:endParaRPr>
          </a:p>
        </p:txBody>
      </p:sp>
      <p:sp>
        <p:nvSpPr>
          <p:cNvPr id="9" name="TextBox 8"/>
          <p:cNvSpPr txBox="1"/>
          <p:nvPr/>
        </p:nvSpPr>
        <p:spPr>
          <a:xfrm>
            <a:off x="2629015" y="1805931"/>
            <a:ext cx="1259580" cy="646331"/>
          </a:xfrm>
          <a:prstGeom prst="rect">
            <a:avLst/>
          </a:prstGeom>
          <a:noFill/>
        </p:spPr>
        <p:txBody>
          <a:bodyPr wrap="square"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r>
              <a:rPr lang="zh-CN" altLang="en-US" sz="1800" dirty="0">
                <a:latin typeface="微软雅黑" panose="020B0503020204020204" pitchFamily="34" charset="-122"/>
                <a:ea typeface="微软雅黑" panose="020B0503020204020204" pitchFamily="34" charset="-122"/>
              </a:rPr>
              <a:t>顶尖</a:t>
            </a:r>
            <a:endParaRPr lang="en-US" altLang="zh-CN" sz="1800" dirty="0">
              <a:latin typeface="微软雅黑" panose="020B0503020204020204" pitchFamily="34" charset="-122"/>
              <a:ea typeface="微软雅黑" panose="020B0503020204020204" pitchFamily="34" charset="-122"/>
            </a:endParaRPr>
          </a:p>
          <a:p>
            <a:r>
              <a:rPr lang="zh-CN" altLang="en-US" sz="1800" dirty="0">
                <a:latin typeface="微软雅黑" panose="020B0503020204020204" pitchFamily="34" charset="-122"/>
                <a:ea typeface="微软雅黑" panose="020B0503020204020204" pitchFamily="34" charset="-122"/>
              </a:rPr>
              <a:t>合作者</a:t>
            </a:r>
            <a:endParaRPr lang="zh-CN" altLang="en-US" sz="1800" dirty="0">
              <a:latin typeface="微软雅黑" panose="020B0503020204020204" pitchFamily="34" charset="-122"/>
              <a:ea typeface="微软雅黑" panose="020B0503020204020204" pitchFamily="34" charset="-122"/>
            </a:endParaRPr>
          </a:p>
        </p:txBody>
      </p:sp>
      <p:sp>
        <p:nvSpPr>
          <p:cNvPr id="10" name="五角星 18"/>
          <p:cNvSpPr/>
          <p:nvPr/>
        </p:nvSpPr>
        <p:spPr>
          <a:xfrm rot="2134838">
            <a:off x="4383826" y="1115178"/>
            <a:ext cx="1649268" cy="1506814"/>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11" name="TextBox 10"/>
          <p:cNvSpPr txBox="1"/>
          <p:nvPr/>
        </p:nvSpPr>
        <p:spPr>
          <a:xfrm>
            <a:off x="4499992" y="1808075"/>
            <a:ext cx="1379140" cy="507831"/>
          </a:xfrm>
          <a:prstGeom prst="rect">
            <a:avLst/>
          </a:prstGeom>
          <a:noFill/>
        </p:spPr>
        <p:txBody>
          <a:bodyPr wrap="square" rtlCol="0">
            <a:spAutoFit/>
          </a:bodyPr>
          <a:lstStyle/>
          <a:p>
            <a:pPr algn="ctr"/>
            <a:r>
              <a:rPr lang="zh-CN" altLang="en-US" dirty="0" smtClean="0">
                <a:solidFill>
                  <a:srgbClr val="FFFFFF"/>
                </a:solidFill>
                <a:latin typeface="微软雅黑" panose="020B0503020204020204" pitchFamily="34" charset="-122"/>
                <a:ea typeface="微软雅黑" panose="020B0503020204020204" pitchFamily="34" charset="-122"/>
              </a:rPr>
              <a:t>最好</a:t>
            </a:r>
            <a:endParaRPr lang="en-US" altLang="zh-CN" dirty="0" smtClean="0">
              <a:solidFill>
                <a:srgbClr val="FFFFFF"/>
              </a:solidFill>
              <a:latin typeface="微软雅黑" panose="020B0503020204020204" pitchFamily="34" charset="-122"/>
              <a:ea typeface="微软雅黑" panose="020B0503020204020204" pitchFamily="34" charset="-122"/>
            </a:endParaRPr>
          </a:p>
          <a:p>
            <a:pPr algn="ctr"/>
            <a:r>
              <a:rPr lang="zh-CN" altLang="en-US" dirty="0" smtClean="0">
                <a:solidFill>
                  <a:srgbClr val="FFFFFF"/>
                </a:solidFill>
                <a:latin typeface="微软雅黑" panose="020B0503020204020204" pitchFamily="34" charset="-122"/>
                <a:ea typeface="微软雅黑" panose="020B0503020204020204" pitchFamily="34" charset="-122"/>
              </a:rPr>
              <a:t>销售员</a:t>
            </a:r>
            <a:endParaRPr lang="zh-CN" altLang="en-US" dirty="0">
              <a:solidFill>
                <a:srgbClr val="FFFFFF"/>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3011910" y="1444353"/>
            <a:ext cx="512874" cy="324085"/>
            <a:chOff x="2409665" y="939861"/>
            <a:chExt cx="5638961" cy="3959164"/>
          </a:xfrm>
          <a:solidFill>
            <a:srgbClr val="FFFFFF"/>
          </a:solidFill>
        </p:grpSpPr>
        <p:sp>
          <p:nvSpPr>
            <p:cNvPr id="13"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endParaRPr>
            </a:p>
          </p:txBody>
        </p:sp>
        <p:sp>
          <p:nvSpPr>
            <p:cNvPr id="14"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endParaRPr>
            </a:p>
          </p:txBody>
        </p:sp>
        <p:sp>
          <p:nvSpPr>
            <p:cNvPr id="15"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endParaRPr>
            </a:p>
          </p:txBody>
        </p:sp>
      </p:grpSp>
      <p:sp>
        <p:nvSpPr>
          <p:cNvPr id="16" name="矩形 25"/>
          <p:cNvSpPr/>
          <p:nvPr/>
        </p:nvSpPr>
        <p:spPr>
          <a:xfrm>
            <a:off x="4998666" y="1426600"/>
            <a:ext cx="394202" cy="359008"/>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8"/>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6459516" y="953624"/>
            <a:ext cx="2176289" cy="14199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59517" y="2619313"/>
            <a:ext cx="2176289" cy="1445056"/>
          </a:xfrm>
          <a:prstGeom prst="rect">
            <a:avLst/>
          </a:prstGeom>
          <a:noFill/>
          <a:extLst>
            <a:ext uri="{909E8E84-426E-40DD-AFC4-6F175D3DCCD1}">
              <a14:hiddenFill xmlns:a14="http://schemas.microsoft.com/office/drawing/2010/main">
                <a:solidFill>
                  <a:srgbClr val="FFFFFF"/>
                </a:solidFill>
              </a14:hiddenFill>
            </a:ext>
          </a:extLst>
        </p:spPr>
      </p:pic>
      <p:sp>
        <p:nvSpPr>
          <p:cNvPr id="19"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p:transition spd="slow" advTm="7656">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par>
                          <p:cTn id="42" fill="hold">
                            <p:stCondLst>
                              <p:cond delay="4000"/>
                            </p:stCondLst>
                            <p:childTnLst>
                              <p:par>
                                <p:cTn id="43" presetID="16" presetClass="entr" presetSubtype="21"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par>
                          <p:cTn id="46" fill="hold">
                            <p:stCondLst>
                              <p:cond delay="4500"/>
                            </p:stCondLst>
                            <p:childTnLst>
                              <p:par>
                                <p:cTn id="47" presetID="2" presetClass="entr" presetSubtype="4"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42" presetClass="entr" presetSubtype="0"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anim calcmode="lin" valueType="num">
                                      <p:cBhvr>
                                        <p:cTn id="55" dur="500" fill="hold"/>
                                        <p:tgtEl>
                                          <p:spTgt spid="17"/>
                                        </p:tgtEl>
                                        <p:attrNameLst>
                                          <p:attrName>ppt_x</p:attrName>
                                        </p:attrNameLst>
                                      </p:cBhvr>
                                      <p:tavLst>
                                        <p:tav tm="0">
                                          <p:val>
                                            <p:strVal val="#ppt_x"/>
                                          </p:val>
                                        </p:tav>
                                        <p:tav tm="100000">
                                          <p:val>
                                            <p:strVal val="#ppt_x"/>
                                          </p:val>
                                        </p:tav>
                                      </p:tavLst>
                                    </p:anim>
                                    <p:anim calcmode="lin" valueType="num">
                                      <p:cBhvr>
                                        <p:cTn id="56" dur="500" fill="hold"/>
                                        <p:tgtEl>
                                          <p:spTgt spid="17"/>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anim calcmode="lin" valueType="num">
                                      <p:cBhvr>
                                        <p:cTn id="61" dur="500" fill="hold"/>
                                        <p:tgtEl>
                                          <p:spTgt spid="18"/>
                                        </p:tgtEl>
                                        <p:attrNameLst>
                                          <p:attrName>ppt_x</p:attrName>
                                        </p:attrNameLst>
                                      </p:cBhvr>
                                      <p:tavLst>
                                        <p:tav tm="0">
                                          <p:val>
                                            <p:strVal val="#ppt_x"/>
                                          </p:val>
                                        </p:tav>
                                        <p:tav tm="100000">
                                          <p:val>
                                            <p:strVal val="#ppt_x"/>
                                          </p:val>
                                        </p:tav>
                                      </p:tavLst>
                                    </p:anim>
                                    <p:anim calcmode="lin" valueType="num">
                                      <p:cBhvr>
                                        <p:cTn id="62"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P spid="8" grpId="0" animBg="1"/>
      <p:bldP spid="9" grpId="0"/>
      <p:bldP spid="10" grpId="0" animBg="1"/>
      <p:bldP spid="11" grpId="0"/>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507676" y="1350153"/>
            <a:ext cx="1188000" cy="1188000"/>
            <a:chOff x="2585946" y="1138119"/>
            <a:chExt cx="1188000" cy="1188000"/>
          </a:xfrm>
        </p:grpSpPr>
        <p:grpSp>
          <p:nvGrpSpPr>
            <p:cNvPr id="4" name="组合 3"/>
            <p:cNvGrpSpPr/>
            <p:nvPr/>
          </p:nvGrpSpPr>
          <p:grpSpPr>
            <a:xfrm rot="2700000">
              <a:off x="2585946" y="1138119"/>
              <a:ext cx="1188000" cy="1188000"/>
              <a:chOff x="2955815" y="1694813"/>
              <a:chExt cx="1188000" cy="1188000"/>
            </a:xfrm>
          </p:grpSpPr>
          <p:sp>
            <p:nvSpPr>
              <p:cNvPr id="6" name="矩形 5"/>
              <p:cNvSpPr/>
              <p:nvPr/>
            </p:nvSpPr>
            <p:spPr>
              <a:xfrm>
                <a:off x="2955815" y="1694813"/>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82"/>
              <p:cNvSpPr/>
              <p:nvPr/>
            </p:nvSpPr>
            <p:spPr bwMode="auto">
              <a:xfrm flipH="1">
                <a:off x="3027865" y="1767862"/>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Freeform 182"/>
              <p:cNvSpPr/>
              <p:nvPr/>
            </p:nvSpPr>
            <p:spPr bwMode="auto">
              <a:xfrm rot="5400000">
                <a:off x="3761290" y="2491762"/>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182"/>
              <p:cNvSpPr/>
              <p:nvPr/>
            </p:nvSpPr>
            <p:spPr bwMode="auto">
              <a:xfrm rot="16200000" flipV="1">
                <a:off x="3761290" y="1761237"/>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Freeform 182"/>
              <p:cNvSpPr/>
              <p:nvPr/>
            </p:nvSpPr>
            <p:spPr bwMode="auto">
              <a:xfrm flipH="1" flipV="1">
                <a:off x="3027865" y="2485137"/>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5" name="文本框 4"/>
            <p:cNvSpPr txBox="1"/>
            <p:nvPr/>
          </p:nvSpPr>
          <p:spPr>
            <a:xfrm>
              <a:off x="2828629" y="1364655"/>
              <a:ext cx="705321" cy="570284"/>
            </a:xfrm>
            <a:prstGeom prst="rect">
              <a:avLst/>
            </a:prstGeom>
            <a:noFill/>
          </p:spPr>
          <p:txBody>
            <a:bodyPr wrap="none" lIns="0" rIns="0" rtlCol="0">
              <a:spAutoFit/>
            </a:bodyPr>
            <a:lstStyle/>
            <a:p>
              <a:pPr algn="ctr">
                <a:lnSpc>
                  <a:spcPct val="150000"/>
                </a:lnSpc>
              </a:pPr>
              <a:r>
                <a:rPr lang="zh-CN" altLang="en-US" sz="1100" smtClean="0">
                  <a:solidFill>
                    <a:schemeClr val="bg1"/>
                  </a:solidFill>
                  <a:latin typeface="+mn-ea"/>
                </a:rPr>
                <a:t>在此处</a:t>
              </a:r>
              <a:endParaRPr lang="en-US" altLang="zh-CN" sz="1100" smtClean="0">
                <a:solidFill>
                  <a:schemeClr val="bg1"/>
                </a:solidFill>
                <a:latin typeface="+mn-ea"/>
              </a:endParaRPr>
            </a:p>
            <a:p>
              <a:pPr algn="ctr">
                <a:lnSpc>
                  <a:spcPct val="150000"/>
                </a:lnSpc>
              </a:pPr>
              <a:r>
                <a:rPr lang="zh-CN" altLang="en-US" sz="1100" smtClean="0">
                  <a:solidFill>
                    <a:schemeClr val="bg1"/>
                  </a:solidFill>
                  <a:latin typeface="+mn-ea"/>
                </a:rPr>
                <a:t>添加关键字</a:t>
              </a:r>
              <a:endParaRPr lang="zh-CN" altLang="en-US" sz="1100">
                <a:solidFill>
                  <a:schemeClr val="bg1"/>
                </a:solidFill>
                <a:latin typeface="+mn-ea"/>
              </a:endParaRPr>
            </a:p>
          </p:txBody>
        </p:sp>
      </p:grpSp>
      <p:grpSp>
        <p:nvGrpSpPr>
          <p:cNvPr id="11" name="组合 10"/>
          <p:cNvGrpSpPr/>
          <p:nvPr/>
        </p:nvGrpSpPr>
        <p:grpSpPr>
          <a:xfrm>
            <a:off x="4436478" y="1350153"/>
            <a:ext cx="1188000" cy="1188000"/>
            <a:chOff x="4514748" y="1138119"/>
            <a:chExt cx="1188000" cy="1188000"/>
          </a:xfrm>
        </p:grpSpPr>
        <p:grpSp>
          <p:nvGrpSpPr>
            <p:cNvPr id="12" name="组合 11"/>
            <p:cNvGrpSpPr/>
            <p:nvPr/>
          </p:nvGrpSpPr>
          <p:grpSpPr>
            <a:xfrm rot="2700000">
              <a:off x="4514748" y="1138119"/>
              <a:ext cx="1188000" cy="1188000"/>
              <a:chOff x="2955815" y="1694813"/>
              <a:chExt cx="1188000" cy="1188000"/>
            </a:xfrm>
          </p:grpSpPr>
          <p:sp>
            <p:nvSpPr>
              <p:cNvPr id="14" name="矩形 13"/>
              <p:cNvSpPr/>
              <p:nvPr/>
            </p:nvSpPr>
            <p:spPr>
              <a:xfrm>
                <a:off x="2955815" y="1694813"/>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182"/>
              <p:cNvSpPr/>
              <p:nvPr/>
            </p:nvSpPr>
            <p:spPr bwMode="auto">
              <a:xfrm flipH="1">
                <a:off x="3027865" y="1767862"/>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Freeform 182"/>
              <p:cNvSpPr/>
              <p:nvPr/>
            </p:nvSpPr>
            <p:spPr bwMode="auto">
              <a:xfrm rot="5400000">
                <a:off x="3761290" y="2491762"/>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 name="Freeform 182"/>
              <p:cNvSpPr/>
              <p:nvPr/>
            </p:nvSpPr>
            <p:spPr bwMode="auto">
              <a:xfrm rot="16200000" flipV="1">
                <a:off x="3761290" y="1761237"/>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Freeform 182"/>
              <p:cNvSpPr/>
              <p:nvPr/>
            </p:nvSpPr>
            <p:spPr bwMode="auto">
              <a:xfrm flipH="1" flipV="1">
                <a:off x="3027865" y="2485137"/>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13" name="文本框 12"/>
            <p:cNvSpPr txBox="1"/>
            <p:nvPr/>
          </p:nvSpPr>
          <p:spPr>
            <a:xfrm>
              <a:off x="4750696" y="1383769"/>
              <a:ext cx="705321" cy="570284"/>
            </a:xfrm>
            <a:prstGeom prst="rect">
              <a:avLst/>
            </a:prstGeom>
            <a:noFill/>
          </p:spPr>
          <p:txBody>
            <a:bodyPr wrap="none" lIns="0" rIns="0" rtlCol="0">
              <a:spAutoFit/>
            </a:bodyPr>
            <a:lstStyle/>
            <a:p>
              <a:pPr algn="ctr">
                <a:lnSpc>
                  <a:spcPct val="150000"/>
                </a:lnSpc>
              </a:pPr>
              <a:r>
                <a:rPr lang="zh-CN" altLang="en-US" sz="1100" smtClean="0">
                  <a:solidFill>
                    <a:schemeClr val="bg1"/>
                  </a:solidFill>
                  <a:latin typeface="+mn-ea"/>
                </a:rPr>
                <a:t>在此处</a:t>
              </a:r>
              <a:endParaRPr lang="en-US" altLang="zh-CN" sz="1100" smtClean="0">
                <a:solidFill>
                  <a:schemeClr val="bg1"/>
                </a:solidFill>
                <a:latin typeface="+mn-ea"/>
              </a:endParaRPr>
            </a:p>
            <a:p>
              <a:pPr algn="ctr">
                <a:lnSpc>
                  <a:spcPct val="150000"/>
                </a:lnSpc>
              </a:pPr>
              <a:r>
                <a:rPr lang="zh-CN" altLang="en-US" sz="1100" smtClean="0">
                  <a:solidFill>
                    <a:schemeClr val="bg1"/>
                  </a:solidFill>
                  <a:latin typeface="+mn-ea"/>
                </a:rPr>
                <a:t>添加关键字</a:t>
              </a:r>
              <a:endParaRPr lang="zh-CN" altLang="en-US" sz="1100">
                <a:solidFill>
                  <a:schemeClr val="bg1"/>
                </a:solidFill>
                <a:latin typeface="+mn-ea"/>
              </a:endParaRPr>
            </a:p>
          </p:txBody>
        </p:sp>
      </p:grpSp>
      <p:grpSp>
        <p:nvGrpSpPr>
          <p:cNvPr id="19" name="组合 18"/>
          <p:cNvGrpSpPr/>
          <p:nvPr/>
        </p:nvGrpSpPr>
        <p:grpSpPr>
          <a:xfrm>
            <a:off x="3472077" y="2302794"/>
            <a:ext cx="1188000" cy="1188000"/>
            <a:chOff x="3550347" y="2090760"/>
            <a:chExt cx="1188000" cy="1188000"/>
          </a:xfrm>
        </p:grpSpPr>
        <p:grpSp>
          <p:nvGrpSpPr>
            <p:cNvPr id="20" name="组合 19"/>
            <p:cNvGrpSpPr/>
            <p:nvPr/>
          </p:nvGrpSpPr>
          <p:grpSpPr>
            <a:xfrm rot="2700000">
              <a:off x="3550347" y="2090760"/>
              <a:ext cx="1188000" cy="1188000"/>
              <a:chOff x="2955815" y="1694813"/>
              <a:chExt cx="1188000" cy="1188000"/>
            </a:xfrm>
          </p:grpSpPr>
          <p:sp>
            <p:nvSpPr>
              <p:cNvPr id="22" name="矩形 21"/>
              <p:cNvSpPr/>
              <p:nvPr/>
            </p:nvSpPr>
            <p:spPr>
              <a:xfrm>
                <a:off x="2955815" y="1694813"/>
                <a:ext cx="1188000" cy="118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182"/>
              <p:cNvSpPr/>
              <p:nvPr/>
            </p:nvSpPr>
            <p:spPr bwMode="auto">
              <a:xfrm flipH="1">
                <a:off x="3027865" y="1767862"/>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182"/>
              <p:cNvSpPr/>
              <p:nvPr/>
            </p:nvSpPr>
            <p:spPr bwMode="auto">
              <a:xfrm rot="5400000">
                <a:off x="3761290" y="2491762"/>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182"/>
              <p:cNvSpPr/>
              <p:nvPr/>
            </p:nvSpPr>
            <p:spPr bwMode="auto">
              <a:xfrm rot="16200000" flipV="1">
                <a:off x="3761290" y="1761237"/>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182"/>
              <p:cNvSpPr/>
              <p:nvPr/>
            </p:nvSpPr>
            <p:spPr bwMode="auto">
              <a:xfrm flipH="1" flipV="1">
                <a:off x="3027865" y="2485137"/>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21" name="文本框 20"/>
            <p:cNvSpPr txBox="1"/>
            <p:nvPr/>
          </p:nvSpPr>
          <p:spPr>
            <a:xfrm>
              <a:off x="3793030" y="2355953"/>
              <a:ext cx="705321" cy="570284"/>
            </a:xfrm>
            <a:prstGeom prst="rect">
              <a:avLst/>
            </a:prstGeom>
            <a:noFill/>
          </p:spPr>
          <p:txBody>
            <a:bodyPr wrap="none" lIns="0" rIns="0" rtlCol="0">
              <a:spAutoFit/>
            </a:bodyPr>
            <a:lstStyle/>
            <a:p>
              <a:pPr algn="ctr">
                <a:lnSpc>
                  <a:spcPct val="150000"/>
                </a:lnSpc>
              </a:pPr>
              <a:r>
                <a:rPr lang="zh-CN" altLang="en-US" sz="1100" smtClean="0">
                  <a:solidFill>
                    <a:schemeClr val="bg1"/>
                  </a:solidFill>
                  <a:latin typeface="+mn-ea"/>
                </a:rPr>
                <a:t>在此处</a:t>
              </a:r>
              <a:endParaRPr lang="en-US" altLang="zh-CN" sz="1100" smtClean="0">
                <a:solidFill>
                  <a:schemeClr val="bg1"/>
                </a:solidFill>
                <a:latin typeface="+mn-ea"/>
              </a:endParaRPr>
            </a:p>
            <a:p>
              <a:pPr algn="ctr">
                <a:lnSpc>
                  <a:spcPct val="150000"/>
                </a:lnSpc>
              </a:pPr>
              <a:r>
                <a:rPr lang="zh-CN" altLang="en-US" sz="1100" smtClean="0">
                  <a:solidFill>
                    <a:schemeClr val="bg1"/>
                  </a:solidFill>
                  <a:latin typeface="+mn-ea"/>
                </a:rPr>
                <a:t>添加关键字</a:t>
              </a:r>
              <a:endParaRPr lang="zh-CN" altLang="en-US" sz="1100">
                <a:solidFill>
                  <a:schemeClr val="bg1"/>
                </a:solidFill>
                <a:latin typeface="+mn-ea"/>
              </a:endParaRPr>
            </a:p>
          </p:txBody>
        </p:sp>
      </p:grpSp>
      <p:grpSp>
        <p:nvGrpSpPr>
          <p:cNvPr id="27" name="组合 26"/>
          <p:cNvGrpSpPr/>
          <p:nvPr/>
        </p:nvGrpSpPr>
        <p:grpSpPr>
          <a:xfrm>
            <a:off x="5400880" y="2302794"/>
            <a:ext cx="1188000" cy="1188000"/>
            <a:chOff x="5479150" y="2090760"/>
            <a:chExt cx="1188000" cy="1188000"/>
          </a:xfrm>
        </p:grpSpPr>
        <p:grpSp>
          <p:nvGrpSpPr>
            <p:cNvPr id="28" name="组合 27"/>
            <p:cNvGrpSpPr/>
            <p:nvPr/>
          </p:nvGrpSpPr>
          <p:grpSpPr>
            <a:xfrm rot="2700000">
              <a:off x="5479150" y="2090760"/>
              <a:ext cx="1188000" cy="1188000"/>
              <a:chOff x="2955815" y="1694813"/>
              <a:chExt cx="1188000" cy="1188000"/>
            </a:xfrm>
          </p:grpSpPr>
          <p:sp>
            <p:nvSpPr>
              <p:cNvPr id="30" name="矩形 29"/>
              <p:cNvSpPr/>
              <p:nvPr/>
            </p:nvSpPr>
            <p:spPr>
              <a:xfrm>
                <a:off x="2955815" y="1694813"/>
                <a:ext cx="1188000" cy="118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182"/>
              <p:cNvSpPr/>
              <p:nvPr/>
            </p:nvSpPr>
            <p:spPr bwMode="auto">
              <a:xfrm flipH="1">
                <a:off x="3027865" y="1767862"/>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Freeform 182"/>
              <p:cNvSpPr/>
              <p:nvPr/>
            </p:nvSpPr>
            <p:spPr bwMode="auto">
              <a:xfrm rot="5400000">
                <a:off x="3761290" y="2491762"/>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 name="Freeform 182"/>
              <p:cNvSpPr/>
              <p:nvPr/>
            </p:nvSpPr>
            <p:spPr bwMode="auto">
              <a:xfrm rot="16200000" flipV="1">
                <a:off x="3761290" y="1761237"/>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182"/>
              <p:cNvSpPr/>
              <p:nvPr/>
            </p:nvSpPr>
            <p:spPr bwMode="auto">
              <a:xfrm flipH="1" flipV="1">
                <a:off x="3027865" y="2485137"/>
                <a:ext cx="304863" cy="318113"/>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chemeClr val="bg1"/>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29" name="文本框 28"/>
            <p:cNvSpPr txBox="1"/>
            <p:nvPr/>
          </p:nvSpPr>
          <p:spPr>
            <a:xfrm>
              <a:off x="5721833" y="2355953"/>
              <a:ext cx="705321" cy="570284"/>
            </a:xfrm>
            <a:prstGeom prst="rect">
              <a:avLst/>
            </a:prstGeom>
            <a:noFill/>
          </p:spPr>
          <p:txBody>
            <a:bodyPr wrap="none" lIns="0" rIns="0" rtlCol="0">
              <a:spAutoFit/>
            </a:bodyPr>
            <a:lstStyle/>
            <a:p>
              <a:pPr algn="ctr">
                <a:lnSpc>
                  <a:spcPct val="150000"/>
                </a:lnSpc>
              </a:pPr>
              <a:r>
                <a:rPr lang="zh-CN" altLang="en-US" sz="1100" smtClean="0">
                  <a:solidFill>
                    <a:schemeClr val="bg1"/>
                  </a:solidFill>
                  <a:latin typeface="+mn-ea"/>
                </a:rPr>
                <a:t>在此处</a:t>
              </a:r>
              <a:endParaRPr lang="en-US" altLang="zh-CN" sz="1100" smtClean="0">
                <a:solidFill>
                  <a:schemeClr val="bg1"/>
                </a:solidFill>
                <a:latin typeface="+mn-ea"/>
              </a:endParaRPr>
            </a:p>
            <a:p>
              <a:pPr algn="ctr">
                <a:lnSpc>
                  <a:spcPct val="150000"/>
                </a:lnSpc>
              </a:pPr>
              <a:r>
                <a:rPr lang="zh-CN" altLang="en-US" sz="1100" smtClean="0">
                  <a:solidFill>
                    <a:schemeClr val="bg1"/>
                  </a:solidFill>
                  <a:latin typeface="+mn-ea"/>
                </a:rPr>
                <a:t>添加关键字</a:t>
              </a:r>
              <a:endParaRPr lang="zh-CN" altLang="en-US" sz="1100">
                <a:solidFill>
                  <a:schemeClr val="bg1"/>
                </a:solidFill>
                <a:latin typeface="+mn-ea"/>
              </a:endParaRPr>
            </a:p>
          </p:txBody>
        </p:sp>
      </p:grpSp>
      <p:grpSp>
        <p:nvGrpSpPr>
          <p:cNvPr id="37" name="说明文字"/>
          <p:cNvGrpSpPr/>
          <p:nvPr/>
        </p:nvGrpSpPr>
        <p:grpSpPr>
          <a:xfrm>
            <a:off x="5783676" y="958448"/>
            <a:ext cx="2607516" cy="808614"/>
            <a:chOff x="905241" y="1379053"/>
            <a:chExt cx="2702721" cy="838137"/>
          </a:xfrm>
        </p:grpSpPr>
        <p:sp>
          <p:nvSpPr>
            <p:cNvPr id="38" name="TextBox 35"/>
            <p:cNvSpPr txBox="1"/>
            <p:nvPr/>
          </p:nvSpPr>
          <p:spPr>
            <a:xfrm>
              <a:off x="909042" y="1379053"/>
              <a:ext cx="2080447"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9" name="TextBox 36"/>
            <p:cNvSpPr txBox="1"/>
            <p:nvPr/>
          </p:nvSpPr>
          <p:spPr>
            <a:xfrm>
              <a:off x="905241" y="1619040"/>
              <a:ext cx="2702721" cy="598150"/>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字号，建议采用两端对齐方式。</a:t>
              </a:r>
              <a:endParaRPr lang="zh-CN" altLang="en-US" sz="1050" dirty="0">
                <a:solidFill>
                  <a:schemeClr val="tx1">
                    <a:lumMod val="65000"/>
                    <a:lumOff val="35000"/>
                  </a:schemeClr>
                </a:solidFill>
                <a:latin typeface="+mn-ea"/>
              </a:endParaRPr>
            </a:p>
          </p:txBody>
        </p:sp>
      </p:grpSp>
      <p:grpSp>
        <p:nvGrpSpPr>
          <p:cNvPr id="42" name="说明文字"/>
          <p:cNvGrpSpPr/>
          <p:nvPr/>
        </p:nvGrpSpPr>
        <p:grpSpPr>
          <a:xfrm>
            <a:off x="6938857" y="2368037"/>
            <a:ext cx="1902815" cy="1050989"/>
            <a:chOff x="905241" y="1379053"/>
            <a:chExt cx="1972290" cy="1089361"/>
          </a:xfrm>
        </p:grpSpPr>
        <p:sp>
          <p:nvSpPr>
            <p:cNvPr id="43" name="TextBox 35"/>
            <p:cNvSpPr txBox="1"/>
            <p:nvPr/>
          </p:nvSpPr>
          <p:spPr>
            <a:xfrm>
              <a:off x="909042" y="1379053"/>
              <a:ext cx="1968489"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4" name="TextBox 36"/>
            <p:cNvSpPr txBox="1"/>
            <p:nvPr/>
          </p:nvSpPr>
          <p:spPr>
            <a:xfrm>
              <a:off x="905241" y="1619040"/>
              <a:ext cx="1972290"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nvGrpSpPr>
          <p:cNvPr id="47" name="说明文字"/>
          <p:cNvGrpSpPr/>
          <p:nvPr/>
        </p:nvGrpSpPr>
        <p:grpSpPr>
          <a:xfrm>
            <a:off x="585124" y="2921407"/>
            <a:ext cx="2461304" cy="815840"/>
            <a:chOff x="268564" y="1371564"/>
            <a:chExt cx="2551170" cy="845627"/>
          </a:xfrm>
        </p:grpSpPr>
        <p:sp>
          <p:nvSpPr>
            <p:cNvPr id="48" name="TextBox 35"/>
            <p:cNvSpPr txBox="1"/>
            <p:nvPr/>
          </p:nvSpPr>
          <p:spPr>
            <a:xfrm>
              <a:off x="905241" y="1371564"/>
              <a:ext cx="1908752"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9" name="TextBox 36"/>
            <p:cNvSpPr txBox="1"/>
            <p:nvPr/>
          </p:nvSpPr>
          <p:spPr>
            <a:xfrm>
              <a:off x="268564" y="1619040"/>
              <a:ext cx="2551170" cy="598151"/>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nvGrpSpPr>
          <p:cNvPr id="51" name="说明文字"/>
          <p:cNvGrpSpPr/>
          <p:nvPr/>
        </p:nvGrpSpPr>
        <p:grpSpPr>
          <a:xfrm>
            <a:off x="337649" y="1351838"/>
            <a:ext cx="1847054" cy="1058214"/>
            <a:chOff x="905241" y="1371564"/>
            <a:chExt cx="1914493" cy="1096850"/>
          </a:xfrm>
        </p:grpSpPr>
        <p:sp>
          <p:nvSpPr>
            <p:cNvPr id="52" name="TextBox 35"/>
            <p:cNvSpPr txBox="1"/>
            <p:nvPr/>
          </p:nvSpPr>
          <p:spPr>
            <a:xfrm>
              <a:off x="905241" y="1371564"/>
              <a:ext cx="1908752"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53" name="TextBox 36"/>
            <p:cNvSpPr txBox="1"/>
            <p:nvPr/>
          </p:nvSpPr>
          <p:spPr>
            <a:xfrm>
              <a:off x="905241" y="1619040"/>
              <a:ext cx="1914493" cy="849374"/>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字号，建议采用两端对齐方式。</a:t>
              </a:r>
              <a:endParaRPr lang="zh-CN" altLang="en-US" sz="1050" dirty="0">
                <a:solidFill>
                  <a:schemeClr val="tx1">
                    <a:lumMod val="65000"/>
                    <a:lumOff val="35000"/>
                  </a:schemeClr>
                </a:solidFill>
                <a:latin typeface="+mn-ea"/>
              </a:endParaRPr>
            </a:p>
          </p:txBody>
        </p:sp>
      </p:grpSp>
      <p:sp>
        <p:nvSpPr>
          <p:cNvPr id="54" name="矩形 53"/>
          <p:cNvSpPr/>
          <p:nvPr/>
        </p:nvSpPr>
        <p:spPr>
          <a:xfrm>
            <a:off x="1735299" y="4230350"/>
            <a:ext cx="5673403" cy="253916"/>
          </a:xfrm>
          <a:prstGeom prst="rect">
            <a:avLst/>
          </a:prstGeom>
        </p:spPr>
        <p:txBody>
          <a:bodyPr wrap="square">
            <a:spAutoFit/>
          </a:bodyPr>
          <a:lstStyle/>
          <a:p>
            <a:pPr algn="ct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sp>
        <p:nvSpPr>
          <p:cNvPr id="50"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3710">
        <p:fade/>
      </p:transition>
    </mc:Choice>
    <mc:Fallback>
      <p:transition spd="med" advTm="37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300" fill="hold"/>
                                        <p:tgtEl>
                                          <p:spTgt spid="51"/>
                                        </p:tgtEl>
                                        <p:attrNameLst>
                                          <p:attrName>ppt_x</p:attrName>
                                        </p:attrNameLst>
                                      </p:cBhvr>
                                      <p:tavLst>
                                        <p:tav tm="0">
                                          <p:val>
                                            <p:strVal val="0-#ppt_w/2"/>
                                          </p:val>
                                        </p:tav>
                                        <p:tav tm="100000">
                                          <p:val>
                                            <p:strVal val="#ppt_x"/>
                                          </p:val>
                                        </p:tav>
                                      </p:tavLst>
                                    </p:anim>
                                    <p:anim calcmode="lin" valueType="num">
                                      <p:cBhvr additive="base">
                                        <p:cTn id="25" dur="300" fill="hold"/>
                                        <p:tgtEl>
                                          <p:spTgt spid="51"/>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2"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300" fill="hold"/>
                                        <p:tgtEl>
                                          <p:spTgt spid="37"/>
                                        </p:tgtEl>
                                        <p:attrNameLst>
                                          <p:attrName>ppt_x</p:attrName>
                                        </p:attrNameLst>
                                      </p:cBhvr>
                                      <p:tavLst>
                                        <p:tav tm="0">
                                          <p:val>
                                            <p:strVal val="1+#ppt_w/2"/>
                                          </p:val>
                                        </p:tav>
                                        <p:tav tm="100000">
                                          <p:val>
                                            <p:strVal val="#ppt_x"/>
                                          </p:val>
                                        </p:tav>
                                      </p:tavLst>
                                    </p:anim>
                                    <p:anim calcmode="lin" valueType="num">
                                      <p:cBhvr additive="base">
                                        <p:cTn id="30" dur="300" fill="hold"/>
                                        <p:tgtEl>
                                          <p:spTgt spid="37"/>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300" fill="hold"/>
                                        <p:tgtEl>
                                          <p:spTgt spid="47"/>
                                        </p:tgtEl>
                                        <p:attrNameLst>
                                          <p:attrName>ppt_x</p:attrName>
                                        </p:attrNameLst>
                                      </p:cBhvr>
                                      <p:tavLst>
                                        <p:tav tm="0">
                                          <p:val>
                                            <p:strVal val="0-#ppt_w/2"/>
                                          </p:val>
                                        </p:tav>
                                        <p:tav tm="100000">
                                          <p:val>
                                            <p:strVal val="#ppt_x"/>
                                          </p:val>
                                        </p:tav>
                                      </p:tavLst>
                                    </p:anim>
                                    <p:anim calcmode="lin" valueType="num">
                                      <p:cBhvr additive="base">
                                        <p:cTn id="35" dur="300" fill="hold"/>
                                        <p:tgtEl>
                                          <p:spTgt spid="47"/>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2"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300" fill="hold"/>
                                        <p:tgtEl>
                                          <p:spTgt spid="42"/>
                                        </p:tgtEl>
                                        <p:attrNameLst>
                                          <p:attrName>ppt_x</p:attrName>
                                        </p:attrNameLst>
                                      </p:cBhvr>
                                      <p:tavLst>
                                        <p:tav tm="0">
                                          <p:val>
                                            <p:strVal val="1+#ppt_w/2"/>
                                          </p:val>
                                        </p:tav>
                                        <p:tav tm="100000">
                                          <p:val>
                                            <p:strVal val="#ppt_x"/>
                                          </p:val>
                                        </p:tav>
                                      </p:tavLst>
                                    </p:anim>
                                    <p:anim calcmode="lin" valueType="num">
                                      <p:cBhvr additive="base">
                                        <p:cTn id="40" dur="300" fill="hold"/>
                                        <p:tgtEl>
                                          <p:spTgt spid="42"/>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42" presetClass="entr" presetSubtype="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strVal val="#ppt_x"/>
                                          </p:val>
                                        </p:tav>
                                        <p:tav tm="100000">
                                          <p:val>
                                            <p:strVal val="#ppt_x"/>
                                          </p:val>
                                        </p:tav>
                                      </p:tavLst>
                                    </p:anim>
                                    <p:anim calcmode="lin" valueType="num">
                                      <p:cBhvr>
                                        <p:cTn id="46" dur="5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24142" y="753697"/>
            <a:ext cx="1275838" cy="2438400"/>
            <a:chOff x="3934081" y="624390"/>
            <a:chExt cx="1275838" cy="2438400"/>
          </a:xfrm>
        </p:grpSpPr>
        <p:grpSp>
          <p:nvGrpSpPr>
            <p:cNvPr id="4" name="组合 3"/>
            <p:cNvGrpSpPr/>
            <p:nvPr/>
          </p:nvGrpSpPr>
          <p:grpSpPr>
            <a:xfrm>
              <a:off x="3934081" y="624390"/>
              <a:ext cx="1275838" cy="2438400"/>
              <a:chOff x="4683114" y="806907"/>
              <a:chExt cx="1275838" cy="2438400"/>
            </a:xfrm>
          </p:grpSpPr>
          <p:sp>
            <p:nvSpPr>
              <p:cNvPr id="6" name="上箭头 1"/>
              <p:cNvSpPr/>
              <p:nvPr/>
            </p:nvSpPr>
            <p:spPr>
              <a:xfrm rot="21575031" flipH="1">
                <a:off x="4683114" y="806907"/>
                <a:ext cx="1275806" cy="2438400"/>
              </a:xfrm>
              <a:custGeom>
                <a:avLst/>
                <a:gdLst>
                  <a:gd name="connsiteX0" fmla="*/ 0 w 1593669"/>
                  <a:gd name="connsiteY0" fmla="*/ 796835 h 2438400"/>
                  <a:gd name="connsiteX1" fmla="*/ 796835 w 1593669"/>
                  <a:gd name="connsiteY1" fmla="*/ 0 h 2438400"/>
                  <a:gd name="connsiteX2" fmla="*/ 1593669 w 1593669"/>
                  <a:gd name="connsiteY2" fmla="*/ 796835 h 2438400"/>
                  <a:gd name="connsiteX3" fmla="*/ 1195252 w 1593669"/>
                  <a:gd name="connsiteY3" fmla="*/ 796835 h 2438400"/>
                  <a:gd name="connsiteX4" fmla="*/ 1195252 w 1593669"/>
                  <a:gd name="connsiteY4" fmla="*/ 2438400 h 2438400"/>
                  <a:gd name="connsiteX5" fmla="*/ 398417 w 1593669"/>
                  <a:gd name="connsiteY5" fmla="*/ 2438400 h 2438400"/>
                  <a:gd name="connsiteX6" fmla="*/ 398417 w 1593669"/>
                  <a:gd name="connsiteY6" fmla="*/ 796835 h 2438400"/>
                  <a:gd name="connsiteX7" fmla="*/ 0 w 1593669"/>
                  <a:gd name="connsiteY7" fmla="*/ 796835 h 2438400"/>
                  <a:gd name="connsiteX0-1" fmla="*/ 0 w 1593669"/>
                  <a:gd name="connsiteY0-2" fmla="*/ 796835 h 2438400"/>
                  <a:gd name="connsiteX1-3" fmla="*/ 796835 w 1593669"/>
                  <a:gd name="connsiteY1-4" fmla="*/ 0 h 2438400"/>
                  <a:gd name="connsiteX2-5" fmla="*/ 1593669 w 1593669"/>
                  <a:gd name="connsiteY2-6" fmla="*/ 796835 h 2438400"/>
                  <a:gd name="connsiteX3-7" fmla="*/ 1195252 w 1593669"/>
                  <a:gd name="connsiteY3-8" fmla="*/ 796835 h 2438400"/>
                  <a:gd name="connsiteX4-9" fmla="*/ 1195252 w 1593669"/>
                  <a:gd name="connsiteY4-10" fmla="*/ 2438400 h 2438400"/>
                  <a:gd name="connsiteX5-11" fmla="*/ 398417 w 1593669"/>
                  <a:gd name="connsiteY5-12" fmla="*/ 796835 h 2438400"/>
                  <a:gd name="connsiteX6-13" fmla="*/ 0 w 1593669"/>
                  <a:gd name="connsiteY6-14" fmla="*/ 796835 h 2438400"/>
                  <a:gd name="connsiteX0-15" fmla="*/ 0 w 1593669"/>
                  <a:gd name="connsiteY0-16" fmla="*/ 796835 h 2438400"/>
                  <a:gd name="connsiteX1-17" fmla="*/ 796835 w 1593669"/>
                  <a:gd name="connsiteY1-18" fmla="*/ 0 h 2438400"/>
                  <a:gd name="connsiteX2-19" fmla="*/ 1593669 w 1593669"/>
                  <a:gd name="connsiteY2-20" fmla="*/ 796835 h 2438400"/>
                  <a:gd name="connsiteX3-21" fmla="*/ 1195252 w 1593669"/>
                  <a:gd name="connsiteY3-22" fmla="*/ 796835 h 2438400"/>
                  <a:gd name="connsiteX4-23" fmla="*/ 803366 w 1593669"/>
                  <a:gd name="connsiteY4-24" fmla="*/ 2438400 h 2438400"/>
                  <a:gd name="connsiteX5-25" fmla="*/ 398417 w 1593669"/>
                  <a:gd name="connsiteY5-26" fmla="*/ 796835 h 2438400"/>
                  <a:gd name="connsiteX6-27" fmla="*/ 0 w 1593669"/>
                  <a:gd name="connsiteY6-28" fmla="*/ 796835 h 2438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93669" h="2438400">
                    <a:moveTo>
                      <a:pt x="0" y="796835"/>
                    </a:moveTo>
                    <a:lnTo>
                      <a:pt x="796835" y="0"/>
                    </a:lnTo>
                    <a:lnTo>
                      <a:pt x="1593669" y="796835"/>
                    </a:lnTo>
                    <a:lnTo>
                      <a:pt x="1195252" y="796835"/>
                    </a:lnTo>
                    <a:lnTo>
                      <a:pt x="803366" y="2438400"/>
                    </a:lnTo>
                    <a:lnTo>
                      <a:pt x="398417" y="796835"/>
                    </a:lnTo>
                    <a:lnTo>
                      <a:pt x="0" y="79683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n-ea"/>
                </a:endParaRPr>
              </a:p>
            </p:txBody>
          </p:sp>
          <p:sp>
            <p:nvSpPr>
              <p:cNvPr id="7" name="任意多边形 6"/>
              <p:cNvSpPr/>
              <p:nvPr/>
            </p:nvSpPr>
            <p:spPr>
              <a:xfrm rot="21575031" flipH="1">
                <a:off x="5312326" y="814146"/>
                <a:ext cx="646626" cy="2427437"/>
              </a:xfrm>
              <a:custGeom>
                <a:avLst/>
                <a:gdLst>
                  <a:gd name="connsiteX0" fmla="*/ 629127 w 646626"/>
                  <a:gd name="connsiteY0" fmla="*/ 0 h 2427437"/>
                  <a:gd name="connsiteX1" fmla="*/ 646626 w 646626"/>
                  <a:gd name="connsiteY1" fmla="*/ 2409155 h 2427437"/>
                  <a:gd name="connsiteX2" fmla="*/ 643132 w 646626"/>
                  <a:gd name="connsiteY2" fmla="*/ 2427437 h 2427437"/>
                  <a:gd name="connsiteX3" fmla="*/ 318951 w 646626"/>
                  <a:gd name="connsiteY3" fmla="*/ 785872 h 2427437"/>
                  <a:gd name="connsiteX4" fmla="*/ 0 w 646626"/>
                  <a:gd name="connsiteY4" fmla="*/ 785872 h 2427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626" h="2427437">
                    <a:moveTo>
                      <a:pt x="629127" y="0"/>
                    </a:moveTo>
                    <a:lnTo>
                      <a:pt x="646626" y="2409155"/>
                    </a:lnTo>
                    <a:lnTo>
                      <a:pt x="643132" y="2427437"/>
                    </a:lnTo>
                    <a:lnTo>
                      <a:pt x="318951" y="785872"/>
                    </a:lnTo>
                    <a:lnTo>
                      <a:pt x="0" y="785872"/>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n-ea"/>
                </a:endParaRPr>
              </a:p>
            </p:txBody>
          </p:sp>
        </p:grpSp>
        <p:sp>
          <p:nvSpPr>
            <p:cNvPr id="5" name="文本框 4"/>
            <p:cNvSpPr txBox="1"/>
            <p:nvPr/>
          </p:nvSpPr>
          <p:spPr>
            <a:xfrm>
              <a:off x="4375776" y="939843"/>
              <a:ext cx="369332" cy="861774"/>
            </a:xfrm>
            <a:prstGeom prst="rect">
              <a:avLst/>
            </a:prstGeom>
            <a:noFill/>
          </p:spPr>
          <p:txBody>
            <a:bodyPr vert="eaVert" wrap="none" rtlCol="0">
              <a:spAutoFit/>
            </a:bodyPr>
            <a:lstStyle/>
            <a:p>
              <a:r>
                <a:rPr lang="zh-CN" altLang="en-US" sz="1200" smtClean="0">
                  <a:solidFill>
                    <a:schemeClr val="bg1"/>
                  </a:solidFill>
                  <a:latin typeface="+mn-ea"/>
                </a:rPr>
                <a:t>添加关键字</a:t>
              </a:r>
              <a:endParaRPr lang="zh-CN" altLang="en-US" sz="1200">
                <a:solidFill>
                  <a:schemeClr val="bg1"/>
                </a:solidFill>
                <a:latin typeface="+mn-ea"/>
              </a:endParaRPr>
            </a:p>
          </p:txBody>
        </p:sp>
      </p:grpSp>
      <p:grpSp>
        <p:nvGrpSpPr>
          <p:cNvPr id="8" name="组合 7"/>
          <p:cNvGrpSpPr/>
          <p:nvPr/>
        </p:nvGrpSpPr>
        <p:grpSpPr>
          <a:xfrm>
            <a:off x="2672949" y="2495344"/>
            <a:ext cx="2438400" cy="1275806"/>
            <a:chOff x="2682888" y="2366037"/>
            <a:chExt cx="2438400" cy="1275806"/>
          </a:xfrm>
        </p:grpSpPr>
        <p:grpSp>
          <p:nvGrpSpPr>
            <p:cNvPr id="9" name="组合 8"/>
            <p:cNvGrpSpPr/>
            <p:nvPr/>
          </p:nvGrpSpPr>
          <p:grpSpPr>
            <a:xfrm rot="14400000">
              <a:off x="3264185" y="1784740"/>
              <a:ext cx="1275806" cy="2438400"/>
              <a:chOff x="4683114" y="806907"/>
              <a:chExt cx="1275806" cy="2438400"/>
            </a:xfrm>
          </p:grpSpPr>
          <p:sp>
            <p:nvSpPr>
              <p:cNvPr id="11" name="上箭头 1"/>
              <p:cNvSpPr/>
              <p:nvPr/>
            </p:nvSpPr>
            <p:spPr>
              <a:xfrm rot="21575031" flipH="1">
                <a:off x="4683114" y="806907"/>
                <a:ext cx="1275806" cy="2438400"/>
              </a:xfrm>
              <a:custGeom>
                <a:avLst/>
                <a:gdLst>
                  <a:gd name="connsiteX0" fmla="*/ 0 w 1593669"/>
                  <a:gd name="connsiteY0" fmla="*/ 796835 h 2438400"/>
                  <a:gd name="connsiteX1" fmla="*/ 796835 w 1593669"/>
                  <a:gd name="connsiteY1" fmla="*/ 0 h 2438400"/>
                  <a:gd name="connsiteX2" fmla="*/ 1593669 w 1593669"/>
                  <a:gd name="connsiteY2" fmla="*/ 796835 h 2438400"/>
                  <a:gd name="connsiteX3" fmla="*/ 1195252 w 1593669"/>
                  <a:gd name="connsiteY3" fmla="*/ 796835 h 2438400"/>
                  <a:gd name="connsiteX4" fmla="*/ 1195252 w 1593669"/>
                  <a:gd name="connsiteY4" fmla="*/ 2438400 h 2438400"/>
                  <a:gd name="connsiteX5" fmla="*/ 398417 w 1593669"/>
                  <a:gd name="connsiteY5" fmla="*/ 2438400 h 2438400"/>
                  <a:gd name="connsiteX6" fmla="*/ 398417 w 1593669"/>
                  <a:gd name="connsiteY6" fmla="*/ 796835 h 2438400"/>
                  <a:gd name="connsiteX7" fmla="*/ 0 w 1593669"/>
                  <a:gd name="connsiteY7" fmla="*/ 796835 h 2438400"/>
                  <a:gd name="connsiteX0-1" fmla="*/ 0 w 1593669"/>
                  <a:gd name="connsiteY0-2" fmla="*/ 796835 h 2438400"/>
                  <a:gd name="connsiteX1-3" fmla="*/ 796835 w 1593669"/>
                  <a:gd name="connsiteY1-4" fmla="*/ 0 h 2438400"/>
                  <a:gd name="connsiteX2-5" fmla="*/ 1593669 w 1593669"/>
                  <a:gd name="connsiteY2-6" fmla="*/ 796835 h 2438400"/>
                  <a:gd name="connsiteX3-7" fmla="*/ 1195252 w 1593669"/>
                  <a:gd name="connsiteY3-8" fmla="*/ 796835 h 2438400"/>
                  <a:gd name="connsiteX4-9" fmla="*/ 1195252 w 1593669"/>
                  <a:gd name="connsiteY4-10" fmla="*/ 2438400 h 2438400"/>
                  <a:gd name="connsiteX5-11" fmla="*/ 398417 w 1593669"/>
                  <a:gd name="connsiteY5-12" fmla="*/ 796835 h 2438400"/>
                  <a:gd name="connsiteX6-13" fmla="*/ 0 w 1593669"/>
                  <a:gd name="connsiteY6-14" fmla="*/ 796835 h 2438400"/>
                  <a:gd name="connsiteX0-15" fmla="*/ 0 w 1593669"/>
                  <a:gd name="connsiteY0-16" fmla="*/ 796835 h 2438400"/>
                  <a:gd name="connsiteX1-17" fmla="*/ 796835 w 1593669"/>
                  <a:gd name="connsiteY1-18" fmla="*/ 0 h 2438400"/>
                  <a:gd name="connsiteX2-19" fmla="*/ 1593669 w 1593669"/>
                  <a:gd name="connsiteY2-20" fmla="*/ 796835 h 2438400"/>
                  <a:gd name="connsiteX3-21" fmla="*/ 1195252 w 1593669"/>
                  <a:gd name="connsiteY3-22" fmla="*/ 796835 h 2438400"/>
                  <a:gd name="connsiteX4-23" fmla="*/ 803366 w 1593669"/>
                  <a:gd name="connsiteY4-24" fmla="*/ 2438400 h 2438400"/>
                  <a:gd name="connsiteX5-25" fmla="*/ 398417 w 1593669"/>
                  <a:gd name="connsiteY5-26" fmla="*/ 796835 h 2438400"/>
                  <a:gd name="connsiteX6-27" fmla="*/ 0 w 1593669"/>
                  <a:gd name="connsiteY6-28" fmla="*/ 796835 h 2438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93669" h="2438400">
                    <a:moveTo>
                      <a:pt x="0" y="796835"/>
                    </a:moveTo>
                    <a:lnTo>
                      <a:pt x="796835" y="0"/>
                    </a:lnTo>
                    <a:lnTo>
                      <a:pt x="1593669" y="796835"/>
                    </a:lnTo>
                    <a:lnTo>
                      <a:pt x="1195252" y="796835"/>
                    </a:lnTo>
                    <a:lnTo>
                      <a:pt x="803366" y="2438400"/>
                    </a:lnTo>
                    <a:lnTo>
                      <a:pt x="398417" y="796835"/>
                    </a:lnTo>
                    <a:lnTo>
                      <a:pt x="0" y="79683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n-ea"/>
                </a:endParaRPr>
              </a:p>
            </p:txBody>
          </p:sp>
          <p:sp>
            <p:nvSpPr>
              <p:cNvPr id="12" name="任意多边形 11"/>
              <p:cNvSpPr/>
              <p:nvPr/>
            </p:nvSpPr>
            <p:spPr>
              <a:xfrm rot="21575031" flipH="1">
                <a:off x="5311658" y="817003"/>
                <a:ext cx="646626" cy="2427437"/>
              </a:xfrm>
              <a:custGeom>
                <a:avLst/>
                <a:gdLst>
                  <a:gd name="connsiteX0" fmla="*/ 629127 w 646626"/>
                  <a:gd name="connsiteY0" fmla="*/ 0 h 2427437"/>
                  <a:gd name="connsiteX1" fmla="*/ 646626 w 646626"/>
                  <a:gd name="connsiteY1" fmla="*/ 2409155 h 2427437"/>
                  <a:gd name="connsiteX2" fmla="*/ 643132 w 646626"/>
                  <a:gd name="connsiteY2" fmla="*/ 2427437 h 2427437"/>
                  <a:gd name="connsiteX3" fmla="*/ 318951 w 646626"/>
                  <a:gd name="connsiteY3" fmla="*/ 785872 h 2427437"/>
                  <a:gd name="connsiteX4" fmla="*/ 0 w 646626"/>
                  <a:gd name="connsiteY4" fmla="*/ 785872 h 2427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626" h="2427437">
                    <a:moveTo>
                      <a:pt x="629127" y="0"/>
                    </a:moveTo>
                    <a:lnTo>
                      <a:pt x="646626" y="2409155"/>
                    </a:lnTo>
                    <a:lnTo>
                      <a:pt x="643132" y="2427437"/>
                    </a:lnTo>
                    <a:lnTo>
                      <a:pt x="318951" y="785872"/>
                    </a:lnTo>
                    <a:lnTo>
                      <a:pt x="0" y="785872"/>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n-ea"/>
                </a:endParaRPr>
              </a:p>
            </p:txBody>
          </p:sp>
        </p:grpSp>
        <p:sp>
          <p:nvSpPr>
            <p:cNvPr id="10" name="文本框 9"/>
            <p:cNvSpPr txBox="1"/>
            <p:nvPr/>
          </p:nvSpPr>
          <p:spPr>
            <a:xfrm rot="19725465">
              <a:off x="3052643" y="3083668"/>
              <a:ext cx="954107" cy="276999"/>
            </a:xfrm>
            <a:prstGeom prst="rect">
              <a:avLst/>
            </a:prstGeom>
            <a:noFill/>
          </p:spPr>
          <p:txBody>
            <a:bodyPr vert="horz" wrap="none" rtlCol="0">
              <a:spAutoFit/>
            </a:bodyPr>
            <a:lstStyle/>
            <a:p>
              <a:r>
                <a:rPr lang="zh-CN" altLang="en-US" sz="1200" smtClean="0">
                  <a:solidFill>
                    <a:schemeClr val="bg1"/>
                  </a:solidFill>
                  <a:latin typeface="+mn-ea"/>
                </a:rPr>
                <a:t>添加关键字</a:t>
              </a:r>
              <a:endParaRPr lang="zh-CN" altLang="en-US" sz="1200">
                <a:solidFill>
                  <a:schemeClr val="bg1"/>
                </a:solidFill>
                <a:latin typeface="+mn-ea"/>
              </a:endParaRPr>
            </a:p>
          </p:txBody>
        </p:sp>
      </p:grpSp>
      <p:grpSp>
        <p:nvGrpSpPr>
          <p:cNvPr id="13" name="组合 12"/>
          <p:cNvGrpSpPr/>
          <p:nvPr/>
        </p:nvGrpSpPr>
        <p:grpSpPr>
          <a:xfrm>
            <a:off x="4012790" y="2495316"/>
            <a:ext cx="2438400" cy="1275806"/>
            <a:chOff x="4022729" y="2366009"/>
            <a:chExt cx="2438400" cy="1275806"/>
          </a:xfrm>
        </p:grpSpPr>
        <p:grpSp>
          <p:nvGrpSpPr>
            <p:cNvPr id="14" name="组合 13"/>
            <p:cNvGrpSpPr/>
            <p:nvPr/>
          </p:nvGrpSpPr>
          <p:grpSpPr>
            <a:xfrm rot="7200000">
              <a:off x="4604026" y="1784712"/>
              <a:ext cx="1275806" cy="2438400"/>
              <a:chOff x="4683114" y="806907"/>
              <a:chExt cx="1275806" cy="2438400"/>
            </a:xfrm>
          </p:grpSpPr>
          <p:sp>
            <p:nvSpPr>
              <p:cNvPr id="16" name="上箭头 1"/>
              <p:cNvSpPr/>
              <p:nvPr/>
            </p:nvSpPr>
            <p:spPr>
              <a:xfrm rot="21575031" flipH="1">
                <a:off x="4683114" y="806907"/>
                <a:ext cx="1275806" cy="2438400"/>
              </a:xfrm>
              <a:custGeom>
                <a:avLst/>
                <a:gdLst>
                  <a:gd name="connsiteX0" fmla="*/ 0 w 1593669"/>
                  <a:gd name="connsiteY0" fmla="*/ 796835 h 2438400"/>
                  <a:gd name="connsiteX1" fmla="*/ 796835 w 1593669"/>
                  <a:gd name="connsiteY1" fmla="*/ 0 h 2438400"/>
                  <a:gd name="connsiteX2" fmla="*/ 1593669 w 1593669"/>
                  <a:gd name="connsiteY2" fmla="*/ 796835 h 2438400"/>
                  <a:gd name="connsiteX3" fmla="*/ 1195252 w 1593669"/>
                  <a:gd name="connsiteY3" fmla="*/ 796835 h 2438400"/>
                  <a:gd name="connsiteX4" fmla="*/ 1195252 w 1593669"/>
                  <a:gd name="connsiteY4" fmla="*/ 2438400 h 2438400"/>
                  <a:gd name="connsiteX5" fmla="*/ 398417 w 1593669"/>
                  <a:gd name="connsiteY5" fmla="*/ 2438400 h 2438400"/>
                  <a:gd name="connsiteX6" fmla="*/ 398417 w 1593669"/>
                  <a:gd name="connsiteY6" fmla="*/ 796835 h 2438400"/>
                  <a:gd name="connsiteX7" fmla="*/ 0 w 1593669"/>
                  <a:gd name="connsiteY7" fmla="*/ 796835 h 2438400"/>
                  <a:gd name="connsiteX0-1" fmla="*/ 0 w 1593669"/>
                  <a:gd name="connsiteY0-2" fmla="*/ 796835 h 2438400"/>
                  <a:gd name="connsiteX1-3" fmla="*/ 796835 w 1593669"/>
                  <a:gd name="connsiteY1-4" fmla="*/ 0 h 2438400"/>
                  <a:gd name="connsiteX2-5" fmla="*/ 1593669 w 1593669"/>
                  <a:gd name="connsiteY2-6" fmla="*/ 796835 h 2438400"/>
                  <a:gd name="connsiteX3-7" fmla="*/ 1195252 w 1593669"/>
                  <a:gd name="connsiteY3-8" fmla="*/ 796835 h 2438400"/>
                  <a:gd name="connsiteX4-9" fmla="*/ 1195252 w 1593669"/>
                  <a:gd name="connsiteY4-10" fmla="*/ 2438400 h 2438400"/>
                  <a:gd name="connsiteX5-11" fmla="*/ 398417 w 1593669"/>
                  <a:gd name="connsiteY5-12" fmla="*/ 796835 h 2438400"/>
                  <a:gd name="connsiteX6-13" fmla="*/ 0 w 1593669"/>
                  <a:gd name="connsiteY6-14" fmla="*/ 796835 h 2438400"/>
                  <a:gd name="connsiteX0-15" fmla="*/ 0 w 1593669"/>
                  <a:gd name="connsiteY0-16" fmla="*/ 796835 h 2438400"/>
                  <a:gd name="connsiteX1-17" fmla="*/ 796835 w 1593669"/>
                  <a:gd name="connsiteY1-18" fmla="*/ 0 h 2438400"/>
                  <a:gd name="connsiteX2-19" fmla="*/ 1593669 w 1593669"/>
                  <a:gd name="connsiteY2-20" fmla="*/ 796835 h 2438400"/>
                  <a:gd name="connsiteX3-21" fmla="*/ 1195252 w 1593669"/>
                  <a:gd name="connsiteY3-22" fmla="*/ 796835 h 2438400"/>
                  <a:gd name="connsiteX4-23" fmla="*/ 803366 w 1593669"/>
                  <a:gd name="connsiteY4-24" fmla="*/ 2438400 h 2438400"/>
                  <a:gd name="connsiteX5-25" fmla="*/ 398417 w 1593669"/>
                  <a:gd name="connsiteY5-26" fmla="*/ 796835 h 2438400"/>
                  <a:gd name="connsiteX6-27" fmla="*/ 0 w 1593669"/>
                  <a:gd name="connsiteY6-28" fmla="*/ 796835 h 2438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93669" h="2438400">
                    <a:moveTo>
                      <a:pt x="0" y="796835"/>
                    </a:moveTo>
                    <a:lnTo>
                      <a:pt x="796835" y="0"/>
                    </a:lnTo>
                    <a:lnTo>
                      <a:pt x="1593669" y="796835"/>
                    </a:lnTo>
                    <a:lnTo>
                      <a:pt x="1195252" y="796835"/>
                    </a:lnTo>
                    <a:lnTo>
                      <a:pt x="803366" y="2438400"/>
                    </a:lnTo>
                    <a:lnTo>
                      <a:pt x="398417" y="796835"/>
                    </a:lnTo>
                    <a:lnTo>
                      <a:pt x="0" y="79683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n-ea"/>
                </a:endParaRPr>
              </a:p>
            </p:txBody>
          </p:sp>
          <p:sp>
            <p:nvSpPr>
              <p:cNvPr id="17" name="任意多边形 16"/>
              <p:cNvSpPr/>
              <p:nvPr/>
            </p:nvSpPr>
            <p:spPr>
              <a:xfrm rot="21575031" flipH="1">
                <a:off x="5310134" y="816850"/>
                <a:ext cx="646626" cy="2427437"/>
              </a:xfrm>
              <a:custGeom>
                <a:avLst/>
                <a:gdLst>
                  <a:gd name="connsiteX0" fmla="*/ 629127 w 646626"/>
                  <a:gd name="connsiteY0" fmla="*/ 0 h 2427437"/>
                  <a:gd name="connsiteX1" fmla="*/ 646626 w 646626"/>
                  <a:gd name="connsiteY1" fmla="*/ 2409155 h 2427437"/>
                  <a:gd name="connsiteX2" fmla="*/ 643132 w 646626"/>
                  <a:gd name="connsiteY2" fmla="*/ 2427437 h 2427437"/>
                  <a:gd name="connsiteX3" fmla="*/ 318951 w 646626"/>
                  <a:gd name="connsiteY3" fmla="*/ 785872 h 2427437"/>
                  <a:gd name="connsiteX4" fmla="*/ 0 w 646626"/>
                  <a:gd name="connsiteY4" fmla="*/ 785872 h 2427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626" h="2427437">
                    <a:moveTo>
                      <a:pt x="629127" y="0"/>
                    </a:moveTo>
                    <a:lnTo>
                      <a:pt x="646626" y="2409155"/>
                    </a:lnTo>
                    <a:lnTo>
                      <a:pt x="643132" y="2427437"/>
                    </a:lnTo>
                    <a:lnTo>
                      <a:pt x="318951" y="785872"/>
                    </a:lnTo>
                    <a:lnTo>
                      <a:pt x="0" y="78587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n-ea"/>
                </a:endParaRPr>
              </a:p>
            </p:txBody>
          </p:sp>
        </p:grpSp>
        <p:sp>
          <p:nvSpPr>
            <p:cNvPr id="15" name="文本框 14"/>
            <p:cNvSpPr txBox="1"/>
            <p:nvPr/>
          </p:nvSpPr>
          <p:spPr>
            <a:xfrm rot="1844672">
              <a:off x="5159133" y="3086294"/>
              <a:ext cx="954107" cy="276999"/>
            </a:xfrm>
            <a:prstGeom prst="rect">
              <a:avLst/>
            </a:prstGeom>
            <a:noFill/>
          </p:spPr>
          <p:txBody>
            <a:bodyPr vert="horz" wrap="none" rtlCol="0">
              <a:spAutoFit/>
            </a:bodyPr>
            <a:lstStyle/>
            <a:p>
              <a:r>
                <a:rPr lang="zh-CN" altLang="en-US" sz="1200" smtClean="0">
                  <a:solidFill>
                    <a:schemeClr val="bg1"/>
                  </a:solidFill>
                  <a:latin typeface="+mn-ea"/>
                </a:rPr>
                <a:t>添加关键字</a:t>
              </a:r>
              <a:endParaRPr lang="zh-CN" altLang="en-US" sz="1200">
                <a:solidFill>
                  <a:schemeClr val="bg1"/>
                </a:solidFill>
                <a:latin typeface="+mn-ea"/>
              </a:endParaRPr>
            </a:p>
          </p:txBody>
        </p:sp>
      </p:grpSp>
      <p:grpSp>
        <p:nvGrpSpPr>
          <p:cNvPr id="18" name="组合 17"/>
          <p:cNvGrpSpPr/>
          <p:nvPr/>
        </p:nvGrpSpPr>
        <p:grpSpPr>
          <a:xfrm>
            <a:off x="3968061" y="2107057"/>
            <a:ext cx="1188000" cy="1188000"/>
            <a:chOff x="3978000" y="1977750"/>
            <a:chExt cx="1188000" cy="1188000"/>
          </a:xfrm>
        </p:grpSpPr>
        <p:sp>
          <p:nvSpPr>
            <p:cNvPr id="19" name="椭圆 18"/>
            <p:cNvSpPr/>
            <p:nvPr/>
          </p:nvSpPr>
          <p:spPr>
            <a:xfrm>
              <a:off x="3978000" y="1977750"/>
              <a:ext cx="1188000" cy="1188000"/>
            </a:xfrm>
            <a:prstGeom prst="ellipse">
              <a:avLst/>
            </a:prstGeom>
            <a:solidFill>
              <a:schemeClr val="bg1">
                <a:lumMod val="95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n-ea"/>
              </a:endParaRPr>
            </a:p>
          </p:txBody>
        </p:sp>
        <p:sp>
          <p:nvSpPr>
            <p:cNvPr id="20" name="文本框 19"/>
            <p:cNvSpPr txBox="1"/>
            <p:nvPr/>
          </p:nvSpPr>
          <p:spPr>
            <a:xfrm>
              <a:off x="4112624" y="2228540"/>
              <a:ext cx="954108" cy="646331"/>
            </a:xfrm>
            <a:prstGeom prst="rect">
              <a:avLst/>
            </a:prstGeom>
            <a:noFill/>
            <a:ln>
              <a:noFill/>
            </a:ln>
          </p:spPr>
          <p:txBody>
            <a:bodyPr wrap="none" rtlCol="0">
              <a:spAutoFit/>
            </a:bodyPr>
            <a:lstStyle/>
            <a:p>
              <a:pPr algn="ctr">
                <a:lnSpc>
                  <a:spcPct val="150000"/>
                </a:lnSpc>
              </a:pPr>
              <a:r>
                <a:rPr lang="zh-CN" altLang="en-US" sz="1200">
                  <a:latin typeface="+mn-ea"/>
                </a:rPr>
                <a:t>请在</a:t>
              </a:r>
              <a:r>
                <a:rPr lang="zh-CN" altLang="en-US" sz="1200" smtClean="0">
                  <a:latin typeface="+mn-ea"/>
                </a:rPr>
                <a:t>此处</a:t>
              </a:r>
              <a:endParaRPr lang="en-US" altLang="zh-CN" sz="1200" smtClean="0">
                <a:latin typeface="+mn-ea"/>
              </a:endParaRPr>
            </a:p>
            <a:p>
              <a:pPr algn="ctr">
                <a:lnSpc>
                  <a:spcPct val="150000"/>
                </a:lnSpc>
              </a:pPr>
              <a:r>
                <a:rPr lang="zh-CN" altLang="en-US" sz="1200" smtClean="0">
                  <a:latin typeface="+mn-ea"/>
                </a:rPr>
                <a:t>添加关键字</a:t>
              </a:r>
              <a:endParaRPr lang="zh-CN" altLang="en-US" sz="1200">
                <a:latin typeface="+mn-ea"/>
              </a:endParaRPr>
            </a:p>
          </p:txBody>
        </p:sp>
      </p:grpSp>
      <p:grpSp>
        <p:nvGrpSpPr>
          <p:cNvPr id="21" name="组合 20"/>
          <p:cNvGrpSpPr/>
          <p:nvPr/>
        </p:nvGrpSpPr>
        <p:grpSpPr>
          <a:xfrm>
            <a:off x="5350908" y="806645"/>
            <a:ext cx="2510783" cy="1050989"/>
            <a:chOff x="5243359" y="1010093"/>
            <a:chExt cx="2510783" cy="1050989"/>
          </a:xfrm>
        </p:grpSpPr>
        <p:sp>
          <p:nvSpPr>
            <p:cNvPr id="22" name="椭圆 21"/>
            <p:cNvSpPr/>
            <p:nvPr/>
          </p:nvSpPr>
          <p:spPr bwMode="auto">
            <a:xfrm>
              <a:off x="5243359"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3" name="说明文字"/>
            <p:cNvGrpSpPr/>
            <p:nvPr/>
          </p:nvGrpSpPr>
          <p:grpSpPr>
            <a:xfrm>
              <a:off x="5466165" y="1010093"/>
              <a:ext cx="2287977" cy="1050989"/>
              <a:chOff x="905241" y="1379053"/>
              <a:chExt cx="2371515" cy="1089361"/>
            </a:xfrm>
          </p:grpSpPr>
          <p:sp>
            <p:nvSpPr>
              <p:cNvPr id="24" name="TextBox 35"/>
              <p:cNvSpPr txBox="1"/>
              <p:nvPr/>
            </p:nvSpPr>
            <p:spPr>
              <a:xfrm>
                <a:off x="909042" y="1379053"/>
                <a:ext cx="2080447" cy="287113"/>
              </a:xfrm>
              <a:prstGeom prst="rect">
                <a:avLst/>
              </a:prstGeom>
              <a:noFill/>
            </p:spPr>
            <p:txBody>
              <a:bodyPr wrap="square" rtlCol="0">
                <a:spAutoFit/>
              </a:bodyPr>
              <a:lstStyle/>
              <a:p>
                <a:r>
                  <a:rPr lang="zh-CN" altLang="en-US" sz="1200" b="1" dirty="0">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25" name="TextBox 36"/>
              <p:cNvSpPr txBox="1"/>
              <p:nvPr/>
            </p:nvSpPr>
            <p:spPr>
              <a:xfrm>
                <a:off x="905241" y="1619040"/>
                <a:ext cx="2371515"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26" name="组合 25"/>
          <p:cNvGrpSpPr/>
          <p:nvPr/>
        </p:nvGrpSpPr>
        <p:grpSpPr>
          <a:xfrm>
            <a:off x="6398281" y="2769562"/>
            <a:ext cx="2069859" cy="1050989"/>
            <a:chOff x="5243359" y="1010093"/>
            <a:chExt cx="2069859" cy="1050989"/>
          </a:xfrm>
        </p:grpSpPr>
        <p:sp>
          <p:nvSpPr>
            <p:cNvPr id="27" name="椭圆 26"/>
            <p:cNvSpPr/>
            <p:nvPr/>
          </p:nvSpPr>
          <p:spPr bwMode="auto">
            <a:xfrm>
              <a:off x="5243359" y="1057718"/>
              <a:ext cx="180000" cy="180000"/>
            </a:xfrm>
            <a:prstGeom prst="ellipse">
              <a:avLst/>
            </a:prstGeom>
            <a:solidFill>
              <a:schemeClr val="accent3"/>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8" name="说明文字"/>
            <p:cNvGrpSpPr/>
            <p:nvPr/>
          </p:nvGrpSpPr>
          <p:grpSpPr>
            <a:xfrm>
              <a:off x="5466166" y="1010093"/>
              <a:ext cx="1847052" cy="1050989"/>
              <a:chOff x="905242" y="1379053"/>
              <a:chExt cx="1914491" cy="1089361"/>
            </a:xfrm>
          </p:grpSpPr>
          <p:sp>
            <p:nvSpPr>
              <p:cNvPr id="29" name="TextBox 35"/>
              <p:cNvSpPr txBox="1"/>
              <p:nvPr/>
            </p:nvSpPr>
            <p:spPr>
              <a:xfrm>
                <a:off x="909042" y="1379053"/>
                <a:ext cx="1910691"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0" name="TextBox 36"/>
              <p:cNvSpPr txBox="1"/>
              <p:nvPr/>
            </p:nvSpPr>
            <p:spPr>
              <a:xfrm>
                <a:off x="905242" y="1619040"/>
                <a:ext cx="1914491"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31" name="组合 30"/>
          <p:cNvGrpSpPr/>
          <p:nvPr/>
        </p:nvGrpSpPr>
        <p:grpSpPr>
          <a:xfrm>
            <a:off x="642594" y="2769562"/>
            <a:ext cx="2069294" cy="1058214"/>
            <a:chOff x="5466165" y="1002867"/>
            <a:chExt cx="2069294" cy="1058214"/>
          </a:xfrm>
        </p:grpSpPr>
        <p:sp>
          <p:nvSpPr>
            <p:cNvPr id="32" name="椭圆 31"/>
            <p:cNvSpPr/>
            <p:nvPr/>
          </p:nvSpPr>
          <p:spPr bwMode="auto">
            <a:xfrm>
              <a:off x="7355459" y="1050676"/>
              <a:ext cx="180000" cy="180000"/>
            </a:xfrm>
            <a:prstGeom prst="ellipse">
              <a:avLst/>
            </a:prstGeom>
            <a:solidFill>
              <a:schemeClr val="accent4"/>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3" name="说明文字"/>
            <p:cNvGrpSpPr/>
            <p:nvPr/>
          </p:nvGrpSpPr>
          <p:grpSpPr>
            <a:xfrm>
              <a:off x="5466165" y="1002867"/>
              <a:ext cx="1847053" cy="1058214"/>
              <a:chOff x="905241" y="1371564"/>
              <a:chExt cx="1914492" cy="1096850"/>
            </a:xfrm>
          </p:grpSpPr>
          <p:sp>
            <p:nvSpPr>
              <p:cNvPr id="34" name="TextBox 35"/>
              <p:cNvSpPr txBox="1"/>
              <p:nvPr/>
            </p:nvSpPr>
            <p:spPr>
              <a:xfrm>
                <a:off x="905241" y="1371564"/>
                <a:ext cx="1908752" cy="287113"/>
              </a:xfrm>
              <a:prstGeom prst="rect">
                <a:avLst/>
              </a:prstGeom>
              <a:noFill/>
            </p:spPr>
            <p:txBody>
              <a:bodyPr wrap="square" rtlCol="0">
                <a:spAutoFit/>
              </a:bodyPr>
              <a:lstStyle/>
              <a:p>
                <a:pPr algn="r"/>
                <a:r>
                  <a:rPr lang="zh-CN" altLang="en-US" sz="1200" b="1" dirty="0">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5" name="TextBox 36"/>
              <p:cNvSpPr txBox="1"/>
              <p:nvPr/>
            </p:nvSpPr>
            <p:spPr>
              <a:xfrm>
                <a:off x="905242" y="1619040"/>
                <a:ext cx="1914491" cy="849374"/>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字号，建议采用两端对齐方式。</a:t>
                </a:r>
                <a:endParaRPr lang="zh-CN" altLang="en-US" sz="1050" dirty="0">
                  <a:solidFill>
                    <a:schemeClr val="tx1">
                      <a:lumMod val="65000"/>
                      <a:lumOff val="35000"/>
                    </a:schemeClr>
                  </a:solidFill>
                  <a:latin typeface="+mn-ea"/>
                </a:endParaRPr>
              </a:p>
            </p:txBody>
          </p:sp>
        </p:grpSp>
      </p:grpSp>
      <p:sp>
        <p:nvSpPr>
          <p:cNvPr id="36" name="矩形 35"/>
          <p:cNvSpPr/>
          <p:nvPr/>
        </p:nvSpPr>
        <p:spPr>
          <a:xfrm>
            <a:off x="1735299" y="4230350"/>
            <a:ext cx="5673403" cy="253916"/>
          </a:xfrm>
          <a:prstGeom prst="rect">
            <a:avLst/>
          </a:prstGeom>
        </p:spPr>
        <p:txBody>
          <a:bodyPr wrap="square">
            <a:spAutoFit/>
          </a:bodyPr>
          <a:lstStyle/>
          <a:p>
            <a:pPr algn="ct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sp>
        <p:nvSpPr>
          <p:cNvPr id="37"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375">
        <p:fade/>
      </p:transition>
    </mc:Choice>
    <mc:Fallback>
      <p:transition spd="med" advTm="43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300" fill="hold"/>
                                        <p:tgtEl>
                                          <p:spTgt spid="18"/>
                                        </p:tgtEl>
                                        <p:attrNameLst>
                                          <p:attrName>ppt_w</p:attrName>
                                        </p:attrNameLst>
                                      </p:cBhvr>
                                      <p:tavLst>
                                        <p:tav tm="0">
                                          <p:val>
                                            <p:fltVal val="0"/>
                                          </p:val>
                                        </p:tav>
                                        <p:tav tm="100000">
                                          <p:val>
                                            <p:strVal val="#ppt_w"/>
                                          </p:val>
                                        </p:tav>
                                      </p:tavLst>
                                    </p:anim>
                                    <p:anim calcmode="lin" valueType="num">
                                      <p:cBhvr>
                                        <p:cTn id="8" dur="300" fill="hold"/>
                                        <p:tgtEl>
                                          <p:spTgt spid="18"/>
                                        </p:tgtEl>
                                        <p:attrNameLst>
                                          <p:attrName>ppt_h</p:attrName>
                                        </p:attrNameLst>
                                      </p:cBhvr>
                                      <p:tavLst>
                                        <p:tav tm="0">
                                          <p:val>
                                            <p:fltVal val="0"/>
                                          </p:val>
                                        </p:tav>
                                        <p:tav tm="100000">
                                          <p:val>
                                            <p:strVal val="#ppt_h"/>
                                          </p:val>
                                        </p:tav>
                                      </p:tavLst>
                                    </p:anim>
                                    <p:animEffect transition="in" filter="fade">
                                      <p:cBhvr>
                                        <p:cTn id="9" dur="300"/>
                                        <p:tgtEl>
                                          <p:spTgt spid="18"/>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300"/>
                                        <p:tgtEl>
                                          <p:spTgt spid="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300"/>
                                        <p:tgtEl>
                                          <p:spTgt spid="8"/>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300"/>
                                        <p:tgtEl>
                                          <p:spTgt spid="13"/>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300" fill="hold"/>
                                        <p:tgtEl>
                                          <p:spTgt spid="21"/>
                                        </p:tgtEl>
                                        <p:attrNameLst>
                                          <p:attrName>ppt_x</p:attrName>
                                        </p:attrNameLst>
                                      </p:cBhvr>
                                      <p:tavLst>
                                        <p:tav tm="0">
                                          <p:val>
                                            <p:strVal val="1+#ppt_w/2"/>
                                          </p:val>
                                        </p:tav>
                                        <p:tav tm="100000">
                                          <p:val>
                                            <p:strVal val="#ppt_x"/>
                                          </p:val>
                                        </p:tav>
                                      </p:tavLst>
                                    </p:anim>
                                    <p:anim calcmode="lin" valueType="num">
                                      <p:cBhvr additive="base">
                                        <p:cTn id="26" dur="300" fill="hold"/>
                                        <p:tgtEl>
                                          <p:spTgt spid="21"/>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300" fill="hold"/>
                                        <p:tgtEl>
                                          <p:spTgt spid="31"/>
                                        </p:tgtEl>
                                        <p:attrNameLst>
                                          <p:attrName>ppt_x</p:attrName>
                                        </p:attrNameLst>
                                      </p:cBhvr>
                                      <p:tavLst>
                                        <p:tav tm="0">
                                          <p:val>
                                            <p:strVal val="0-#ppt_w/2"/>
                                          </p:val>
                                        </p:tav>
                                        <p:tav tm="100000">
                                          <p:val>
                                            <p:strVal val="#ppt_x"/>
                                          </p:val>
                                        </p:tav>
                                      </p:tavLst>
                                    </p:anim>
                                    <p:anim calcmode="lin" valueType="num">
                                      <p:cBhvr additive="base">
                                        <p:cTn id="31" dur="300" fill="hold"/>
                                        <p:tgtEl>
                                          <p:spTgt spid="31"/>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300" fill="hold"/>
                                        <p:tgtEl>
                                          <p:spTgt spid="26"/>
                                        </p:tgtEl>
                                        <p:attrNameLst>
                                          <p:attrName>ppt_x</p:attrName>
                                        </p:attrNameLst>
                                      </p:cBhvr>
                                      <p:tavLst>
                                        <p:tav tm="0">
                                          <p:val>
                                            <p:strVal val="1+#ppt_w/2"/>
                                          </p:val>
                                        </p:tav>
                                        <p:tav tm="100000">
                                          <p:val>
                                            <p:strVal val="#ppt_x"/>
                                          </p:val>
                                        </p:tav>
                                      </p:tavLst>
                                    </p:anim>
                                    <p:anim calcmode="lin" valueType="num">
                                      <p:cBhvr additive="base">
                                        <p:cTn id="36" dur="300" fill="hold"/>
                                        <p:tgtEl>
                                          <p:spTgt spid="26"/>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anim calcmode="lin" valueType="num">
                                      <p:cBhvr>
                                        <p:cTn id="41" dur="500" fill="hold"/>
                                        <p:tgtEl>
                                          <p:spTgt spid="36"/>
                                        </p:tgtEl>
                                        <p:attrNameLst>
                                          <p:attrName>ppt_x</p:attrName>
                                        </p:attrNameLst>
                                      </p:cBhvr>
                                      <p:tavLst>
                                        <p:tav tm="0">
                                          <p:val>
                                            <p:strVal val="#ppt_x"/>
                                          </p:val>
                                        </p:tav>
                                        <p:tav tm="100000">
                                          <p:val>
                                            <p:strVal val="#ppt_x"/>
                                          </p:val>
                                        </p:tav>
                                      </p:tavLst>
                                    </p:anim>
                                    <p:anim calcmode="lin" valueType="num">
                                      <p:cBhvr>
                                        <p:cTn id="42"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矩形 7"/>
          <p:cNvSpPr/>
          <p:nvPr/>
        </p:nvSpPr>
        <p:spPr>
          <a:xfrm>
            <a:off x="0" y="3398967"/>
            <a:ext cx="9144000" cy="1744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7"/>
          <p:cNvSpPr>
            <a:spLocks noChangeArrowheads="1"/>
          </p:cNvSpPr>
          <p:nvPr/>
        </p:nvSpPr>
        <p:spPr bwMode="auto">
          <a:xfrm>
            <a:off x="3278353" y="631594"/>
            <a:ext cx="2589108" cy="2621643"/>
          </a:xfrm>
          <a:prstGeom prst="ellipse">
            <a:avLst/>
          </a:prstGeom>
          <a:solidFill>
            <a:srgbClr val="00B0F0"/>
          </a:soli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椭圆 6"/>
          <p:cNvSpPr>
            <a:spLocks noChangeArrowheads="1"/>
          </p:cNvSpPr>
          <p:nvPr/>
        </p:nvSpPr>
        <p:spPr bwMode="auto">
          <a:xfrm>
            <a:off x="3485899" y="840235"/>
            <a:ext cx="2174014" cy="2202846"/>
          </a:xfrm>
          <a:prstGeom prst="ellipse">
            <a:avLst/>
          </a:prstGeom>
          <a:solidFill>
            <a:srgbClr val="00B0F0"/>
          </a:soli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椭圆 5"/>
          <p:cNvSpPr>
            <a:spLocks noChangeArrowheads="1"/>
          </p:cNvSpPr>
          <p:nvPr/>
        </p:nvSpPr>
        <p:spPr bwMode="auto">
          <a:xfrm>
            <a:off x="3659105" y="1015616"/>
            <a:ext cx="1827605" cy="1852084"/>
          </a:xfrm>
          <a:prstGeom prst="ellipse">
            <a:avLst/>
          </a:prstGeom>
          <a:solidFill>
            <a:srgbClr val="00B0F0"/>
          </a:soli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椭圆 4"/>
          <p:cNvSpPr>
            <a:spLocks noChangeArrowheads="1"/>
          </p:cNvSpPr>
          <p:nvPr/>
        </p:nvSpPr>
        <p:spPr bwMode="auto">
          <a:xfrm>
            <a:off x="3862172" y="1221235"/>
            <a:ext cx="1421471" cy="1440846"/>
          </a:xfrm>
          <a:prstGeom prst="ellipse">
            <a:avLst/>
          </a:prstGeom>
          <a:gradFill flip="none" rotWithShape="1">
            <a:gsLst>
              <a:gs pos="0">
                <a:schemeClr val="accent4"/>
              </a:gs>
              <a:gs pos="100000">
                <a:schemeClr val="accent4">
                  <a:lumMod val="20000"/>
                  <a:lumOff val="80000"/>
                </a:schemeClr>
              </a:gs>
            </a:gsLst>
            <a:path path="circle">
              <a:fillToRect l="100000" t="100000"/>
            </a:path>
            <a:tileRect r="-100000" b="-100000"/>
          </a:gra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椭圆 3"/>
          <p:cNvSpPr>
            <a:spLocks noChangeArrowheads="1"/>
          </p:cNvSpPr>
          <p:nvPr/>
        </p:nvSpPr>
        <p:spPr bwMode="auto">
          <a:xfrm>
            <a:off x="4065238" y="1426854"/>
            <a:ext cx="1015336" cy="1029608"/>
          </a:xfrm>
          <a:prstGeom prst="ellipse">
            <a:avLst/>
          </a:prstGeom>
          <a:solidFill>
            <a:schemeClr val="accent4">
              <a:lumMod val="60000"/>
              <a:lumOff val="40000"/>
            </a:schemeClr>
          </a:solidFill>
          <a:ln w="76200" cap="flat" cmpd="sng">
            <a:solidFill>
              <a:srgbClr val="F6F6F6"/>
            </a:solidFill>
            <a:round/>
          </a:ln>
        </p:spPr>
        <p:txBody>
          <a:bodyPr lIns="86372" tIns="43186" rIns="86372" bIns="43186" anchor="ctr"/>
          <a:lstStyle/>
          <a:p>
            <a:pPr algn="ctr"/>
            <a:r>
              <a:rPr lang="en-US" altLang="zh-CN" sz="7600" b="1" dirty="0">
                <a:solidFill>
                  <a:srgbClr val="F8F8F8"/>
                </a:solidFill>
                <a:sym typeface="Arial" panose="020B0604020202020204" pitchFamily="34" charset="0"/>
              </a:rPr>
              <a:t>1</a:t>
            </a:r>
            <a:endParaRPr lang="zh-CN" altLang="en-US" sz="7600" b="1" dirty="0">
              <a:solidFill>
                <a:srgbClr val="F8F8F8"/>
              </a:solidFill>
              <a:sym typeface="Arial" panose="020B0604020202020204" pitchFamily="34" charset="0"/>
            </a:endParaRPr>
          </a:p>
        </p:txBody>
      </p:sp>
      <p:sp>
        <p:nvSpPr>
          <p:cNvPr id="30" name="TextBox 29"/>
          <p:cNvSpPr txBox="1"/>
          <p:nvPr/>
        </p:nvSpPr>
        <p:spPr>
          <a:xfrm>
            <a:off x="3782254" y="3508695"/>
            <a:ext cx="1508152" cy="487337"/>
          </a:xfrm>
          <a:prstGeom prst="rect">
            <a:avLst/>
          </a:prstGeom>
          <a:noFill/>
        </p:spPr>
        <p:txBody>
          <a:bodyPr wrap="none" lIns="86383" tIns="43192" rIns="86383" bIns="43192" rtlCol="0">
            <a:spAutoFit/>
          </a:bodyPr>
          <a:lstStyle/>
          <a:p>
            <a:r>
              <a:rPr lang="zh-CN" altLang="en-US" sz="2600" dirty="0" smtClean="0">
                <a:solidFill>
                  <a:schemeClr val="bg1"/>
                </a:solidFill>
                <a:latin typeface="思源黑体 CN Heavy" panose="020B0A00000000000000" pitchFamily="34" charset="-122"/>
                <a:ea typeface="思源黑体 CN Heavy" panose="020B0A00000000000000" pitchFamily="34" charset="-122"/>
              </a:rPr>
              <a:t>第一</a:t>
            </a:r>
            <a:r>
              <a:rPr lang="zh-CN" altLang="en-US" sz="2600" dirty="0">
                <a:solidFill>
                  <a:schemeClr val="bg1"/>
                </a:solidFill>
                <a:latin typeface="思源黑体 CN Heavy" panose="020B0A00000000000000" pitchFamily="34" charset="-122"/>
                <a:ea typeface="思源黑体 CN Heavy" panose="020B0A00000000000000" pitchFamily="34" charset="-122"/>
              </a:rPr>
              <a:t>部分</a:t>
            </a:r>
            <a:endParaRPr lang="zh-CN" altLang="en-US" sz="2600" dirty="0">
              <a:solidFill>
                <a:schemeClr val="bg1"/>
              </a:solidFill>
              <a:latin typeface="思源黑体 CN Heavy" panose="020B0A00000000000000" pitchFamily="34" charset="-122"/>
              <a:ea typeface="思源黑体 CN Heavy" panose="020B0A00000000000000" pitchFamily="34" charset="-122"/>
            </a:endParaRPr>
          </a:p>
        </p:txBody>
      </p:sp>
      <p:sp>
        <p:nvSpPr>
          <p:cNvPr id="32" name="TextBox 31"/>
          <p:cNvSpPr txBox="1"/>
          <p:nvPr/>
        </p:nvSpPr>
        <p:spPr>
          <a:xfrm>
            <a:off x="1733075" y="3898495"/>
            <a:ext cx="5850350" cy="695471"/>
          </a:xfrm>
          <a:prstGeom prst="rect">
            <a:avLst/>
          </a:prstGeom>
          <a:noFill/>
        </p:spPr>
        <p:txBody>
          <a:bodyPr wrap="square" lIns="86383" tIns="43192" rIns="86383" bIns="43192"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点击添加文字内容点击</a:t>
            </a:r>
            <a:r>
              <a:rPr lang="zh-CN" altLang="en-US" sz="1400" dirty="0" smtClean="0">
                <a:solidFill>
                  <a:schemeClr val="bg1"/>
                </a:solidFill>
                <a:latin typeface="微软雅黑" panose="020B0503020204020204" pitchFamily="34" charset="-122"/>
                <a:ea typeface="微软雅黑" panose="020B0503020204020204" pitchFamily="34" charset="-122"/>
              </a:rPr>
              <a:t>添加点击</a:t>
            </a:r>
            <a:r>
              <a:rPr lang="zh-CN" altLang="en-US" sz="1400" dirty="0">
                <a:solidFill>
                  <a:schemeClr val="bg1"/>
                </a:solidFill>
                <a:latin typeface="微软雅黑" panose="020B0503020204020204" pitchFamily="34" charset="-122"/>
                <a:ea typeface="微软雅黑" panose="020B0503020204020204" pitchFamily="34" charset="-122"/>
              </a:rPr>
              <a:t>添加文字内容点击添加点击添加文字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3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3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300"/>
                                        <p:tgtEl>
                                          <p:spTgt spid="5"/>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300"/>
                                        <p:tgtEl>
                                          <p:spTgt spid="6"/>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300"/>
                                        <p:tgtEl>
                                          <p:spTgt spid="7"/>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000"/>
                            </p:stCondLst>
                            <p:childTnLst>
                              <p:par>
                                <p:cTn id="29" presetID="2" presetClass="entr" presetSubtype="8" fill="hold" grpId="0" nodeType="afterEffect">
                                  <p:stCondLst>
                                    <p:cond delay="0"/>
                                  </p:stCondLst>
                                  <p:iterate type="lt">
                                    <p:tmPct val="10000"/>
                                  </p:iterate>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par>
                          <p:cTn id="33" fill="hold">
                            <p:stCondLst>
                              <p:cond delay="2649"/>
                            </p:stCondLst>
                            <p:childTnLst>
                              <p:par>
                                <p:cTn id="34" presetID="22" presetClass="entr" presetSubtype="1"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up)">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ldLvl="0" animBg="1" autoUpdateAnimBg="0"/>
      <p:bldP spid="4" grpId="0" bldLvl="0" animBg="1" autoUpdateAnimBg="0"/>
      <p:bldP spid="5" grpId="0" bldLvl="0" animBg="1" autoUpdateAnimBg="0"/>
      <p:bldP spid="6" grpId="0" bldLvl="0" animBg="1" autoUpdateAnimBg="0"/>
      <p:bldP spid="7" grpId="0" bldLvl="0" animBg="1" autoUpdateAnimBg="0"/>
      <p:bldP spid="30"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269570" y="1206602"/>
            <a:ext cx="2333260" cy="2330418"/>
            <a:chOff x="2497342" y="1148418"/>
            <a:chExt cx="2464780" cy="2461778"/>
          </a:xfrm>
        </p:grpSpPr>
        <p:grpSp>
          <p:nvGrpSpPr>
            <p:cNvPr id="4" name="组合 3"/>
            <p:cNvGrpSpPr/>
            <p:nvPr/>
          </p:nvGrpSpPr>
          <p:grpSpPr>
            <a:xfrm>
              <a:off x="2497342" y="1148418"/>
              <a:ext cx="2464780" cy="2461778"/>
              <a:chOff x="1452562" y="1568712"/>
              <a:chExt cx="1919776" cy="1917438"/>
            </a:xfrm>
          </p:grpSpPr>
          <p:sp>
            <p:nvSpPr>
              <p:cNvPr id="7" name="任意多边形 6"/>
              <p:cNvSpPr/>
              <p:nvPr/>
            </p:nvSpPr>
            <p:spPr>
              <a:xfrm>
                <a:off x="1452562" y="1568712"/>
                <a:ext cx="1919776" cy="1917438"/>
              </a:xfrm>
              <a:custGeom>
                <a:avLst/>
                <a:gdLst>
                  <a:gd name="connsiteX0" fmla="*/ 1422008 w 3038475"/>
                  <a:gd name="connsiteY0" fmla="*/ 0 h 3034774"/>
                  <a:gd name="connsiteX1" fmla="*/ 1478047 w 3038475"/>
                  <a:gd name="connsiteY1" fmla="*/ 214541 h 3034774"/>
                  <a:gd name="connsiteX2" fmla="*/ 1519238 w 3038475"/>
                  <a:gd name="connsiteY2" fmla="*/ 212461 h 3034774"/>
                  <a:gd name="connsiteX3" fmla="*/ 1568976 w 3038475"/>
                  <a:gd name="connsiteY3" fmla="*/ 214973 h 3034774"/>
                  <a:gd name="connsiteX4" fmla="*/ 1616467 w 3038475"/>
                  <a:gd name="connsiteY4" fmla="*/ 0 h 3034774"/>
                  <a:gd name="connsiteX5" fmla="*/ 1678041 w 3038475"/>
                  <a:gd name="connsiteY5" fmla="*/ 6472 h 3034774"/>
                  <a:gd name="connsiteX6" fmla="*/ 1739615 w 3038475"/>
                  <a:gd name="connsiteY6" fmla="*/ 12944 h 3034774"/>
                  <a:gd name="connsiteX7" fmla="*/ 1740611 w 3038475"/>
                  <a:gd name="connsiteY7" fmla="*/ 232621 h 3034774"/>
                  <a:gd name="connsiteX8" fmla="*/ 1782226 w 3038475"/>
                  <a:gd name="connsiteY8" fmla="*/ 238973 h 3034774"/>
                  <a:gd name="connsiteX9" fmla="*/ 1830501 w 3038475"/>
                  <a:gd name="connsiteY9" fmla="*/ 251385 h 3034774"/>
                  <a:gd name="connsiteX10" fmla="*/ 1929825 w 3038475"/>
                  <a:gd name="connsiteY10" fmla="*/ 53374 h 3034774"/>
                  <a:gd name="connsiteX11" fmla="*/ 1988708 w 3038475"/>
                  <a:gd name="connsiteY11" fmla="*/ 72506 h 3034774"/>
                  <a:gd name="connsiteX12" fmla="*/ 2047590 w 3038475"/>
                  <a:gd name="connsiteY12" fmla="*/ 91638 h 3034774"/>
                  <a:gd name="connsiteX13" fmla="*/ 2015996 w 3038475"/>
                  <a:gd name="connsiteY13" fmla="*/ 291340 h 3034774"/>
                  <a:gd name="connsiteX14" fmla="*/ 2012833 w 3038475"/>
                  <a:gd name="connsiteY14" fmla="*/ 309760 h 3034774"/>
                  <a:gd name="connsiteX15" fmla="*/ 2027174 w 3038475"/>
                  <a:gd name="connsiteY15" fmla="*/ 315009 h 3034774"/>
                  <a:gd name="connsiteX16" fmla="*/ 2094635 w 3038475"/>
                  <a:gd name="connsiteY16" fmla="*/ 347506 h 3034774"/>
                  <a:gd name="connsiteX17" fmla="*/ 2225238 w 3038475"/>
                  <a:gd name="connsiteY17" fmla="*/ 170732 h 3034774"/>
                  <a:gd name="connsiteX18" fmla="*/ 2278856 w 3038475"/>
                  <a:gd name="connsiteY18" fmla="*/ 201689 h 3034774"/>
                  <a:gd name="connsiteX19" fmla="*/ 2332475 w 3038475"/>
                  <a:gd name="connsiteY19" fmla="*/ 232645 h 3034774"/>
                  <a:gd name="connsiteX20" fmla="*/ 2244495 w 3038475"/>
                  <a:gd name="connsiteY20" fmla="*/ 432685 h 3034774"/>
                  <a:gd name="connsiteX21" fmla="*/ 2248835 w 3038475"/>
                  <a:gd name="connsiteY21" fmla="*/ 435322 h 3034774"/>
                  <a:gd name="connsiteX22" fmla="*/ 2318525 w 3038475"/>
                  <a:gd name="connsiteY22" fmla="*/ 487435 h 3034774"/>
                  <a:gd name="connsiteX23" fmla="*/ 2489796 w 3038475"/>
                  <a:gd name="connsiteY23" fmla="*/ 346946 h 3034774"/>
                  <a:gd name="connsiteX24" fmla="*/ 2535806 w 3038475"/>
                  <a:gd name="connsiteY24" fmla="*/ 388374 h 3034774"/>
                  <a:gd name="connsiteX25" fmla="*/ 2581816 w 3038475"/>
                  <a:gd name="connsiteY25" fmla="*/ 429801 h 3034774"/>
                  <a:gd name="connsiteX26" fmla="*/ 2471728 w 3038475"/>
                  <a:gd name="connsiteY26" fmla="*/ 599387 h 3034774"/>
                  <a:gd name="connsiteX27" fmla="*/ 2460935 w 3038475"/>
                  <a:gd name="connsiteY27" fmla="*/ 615543 h 3034774"/>
                  <a:gd name="connsiteX28" fmla="*/ 2521537 w 3038475"/>
                  <a:gd name="connsiteY28" fmla="*/ 682222 h 3034774"/>
                  <a:gd name="connsiteX29" fmla="*/ 2711935 w 3038475"/>
                  <a:gd name="connsiteY29" fmla="*/ 574313 h 3034774"/>
                  <a:gd name="connsiteX30" fmla="*/ 2748327 w 3038475"/>
                  <a:gd name="connsiteY30" fmla="*/ 624401 h 3034774"/>
                  <a:gd name="connsiteX31" fmla="*/ 2784718 w 3038475"/>
                  <a:gd name="connsiteY31" fmla="*/ 674490 h 3034774"/>
                  <a:gd name="connsiteX32" fmla="*/ 2622591 w 3038475"/>
                  <a:gd name="connsiteY32" fmla="*/ 822831 h 3034774"/>
                  <a:gd name="connsiteX33" fmla="*/ 2666667 w 3038475"/>
                  <a:gd name="connsiteY33" fmla="*/ 895382 h 3034774"/>
                  <a:gd name="connsiteX34" fmla="*/ 2668975 w 3038475"/>
                  <a:gd name="connsiteY34" fmla="*/ 900174 h 3034774"/>
                  <a:gd name="connsiteX35" fmla="*/ 2686643 w 3038475"/>
                  <a:gd name="connsiteY35" fmla="*/ 895193 h 3034774"/>
                  <a:gd name="connsiteX36" fmla="*/ 2881948 w 3038475"/>
                  <a:gd name="connsiteY36" fmla="*/ 842897 h 3034774"/>
                  <a:gd name="connsiteX37" fmla="*/ 2907130 w 3038475"/>
                  <a:gd name="connsiteY37" fmla="*/ 899457 h 3034774"/>
                  <a:gd name="connsiteX38" fmla="*/ 2932312 w 3038475"/>
                  <a:gd name="connsiteY38" fmla="*/ 956018 h 3034774"/>
                  <a:gd name="connsiteX39" fmla="*/ 2745785 w 3038475"/>
                  <a:gd name="connsiteY39" fmla="*/ 1075485 h 3034774"/>
                  <a:gd name="connsiteX40" fmla="*/ 2765497 w 3038475"/>
                  <a:gd name="connsiteY40" fmla="*/ 1129342 h 3034774"/>
                  <a:gd name="connsiteX41" fmla="*/ 2773936 w 3038475"/>
                  <a:gd name="connsiteY41" fmla="*/ 1162159 h 3034774"/>
                  <a:gd name="connsiteX42" fmla="*/ 2992404 w 3038475"/>
                  <a:gd name="connsiteY42" fmla="*/ 1140960 h 3034774"/>
                  <a:gd name="connsiteX43" fmla="*/ 3005276 w 3038475"/>
                  <a:gd name="connsiteY43" fmla="*/ 1201520 h 3034774"/>
                  <a:gd name="connsiteX44" fmla="*/ 3018148 w 3038475"/>
                  <a:gd name="connsiteY44" fmla="*/ 1262080 h 3034774"/>
                  <a:gd name="connsiteX45" fmla="*/ 2809456 w 3038475"/>
                  <a:gd name="connsiteY45" fmla="*/ 1331736 h 3034774"/>
                  <a:gd name="connsiteX46" fmla="*/ 2817427 w 3038475"/>
                  <a:gd name="connsiteY46" fmla="*/ 1383966 h 3034774"/>
                  <a:gd name="connsiteX47" fmla="*/ 2819292 w 3038475"/>
                  <a:gd name="connsiteY47" fmla="*/ 1420890 h 3034774"/>
                  <a:gd name="connsiteX48" fmla="*/ 3038475 w 3038475"/>
                  <a:gd name="connsiteY48" fmla="*/ 1455474 h 3034774"/>
                  <a:gd name="connsiteX49" fmla="*/ 3038475 w 3038475"/>
                  <a:gd name="connsiteY49" fmla="*/ 1517387 h 3034774"/>
                  <a:gd name="connsiteX50" fmla="*/ 3038475 w 3038475"/>
                  <a:gd name="connsiteY50" fmla="*/ 1579300 h 3034774"/>
                  <a:gd name="connsiteX51" fmla="*/ 2819357 w 3038475"/>
                  <a:gd name="connsiteY51" fmla="*/ 1612590 h 3034774"/>
                  <a:gd name="connsiteX52" fmla="*/ 2817427 w 3038475"/>
                  <a:gd name="connsiteY52" fmla="*/ 1650808 h 3034774"/>
                  <a:gd name="connsiteX53" fmla="*/ 2809456 w 3038475"/>
                  <a:gd name="connsiteY53" fmla="*/ 1703039 h 3034774"/>
                  <a:gd name="connsiteX54" fmla="*/ 3018148 w 3038475"/>
                  <a:gd name="connsiteY54" fmla="*/ 1772694 h 3034774"/>
                  <a:gd name="connsiteX55" fmla="*/ 3005276 w 3038475"/>
                  <a:gd name="connsiteY55" fmla="*/ 1833254 h 3034774"/>
                  <a:gd name="connsiteX56" fmla="*/ 2992404 w 3038475"/>
                  <a:gd name="connsiteY56" fmla="*/ 1893815 h 3034774"/>
                  <a:gd name="connsiteX57" fmla="*/ 2773935 w 3038475"/>
                  <a:gd name="connsiteY57" fmla="*/ 1872615 h 3034774"/>
                  <a:gd name="connsiteX58" fmla="*/ 2765497 w 3038475"/>
                  <a:gd name="connsiteY58" fmla="*/ 1905432 h 3034774"/>
                  <a:gd name="connsiteX59" fmla="*/ 2745785 w 3038475"/>
                  <a:gd name="connsiteY59" fmla="*/ 1959290 h 3034774"/>
                  <a:gd name="connsiteX60" fmla="*/ 2932312 w 3038475"/>
                  <a:gd name="connsiteY60" fmla="*/ 2078756 h 3034774"/>
                  <a:gd name="connsiteX61" fmla="*/ 2907130 w 3038475"/>
                  <a:gd name="connsiteY61" fmla="*/ 2135317 h 3034774"/>
                  <a:gd name="connsiteX62" fmla="*/ 2881948 w 3038475"/>
                  <a:gd name="connsiteY62" fmla="*/ 2191877 h 3034774"/>
                  <a:gd name="connsiteX63" fmla="*/ 2669172 w 3038475"/>
                  <a:gd name="connsiteY63" fmla="*/ 2134191 h 3034774"/>
                  <a:gd name="connsiteX64" fmla="*/ 2666667 w 3038475"/>
                  <a:gd name="connsiteY64" fmla="*/ 2139392 h 3034774"/>
                  <a:gd name="connsiteX65" fmla="*/ 2622591 w 3038475"/>
                  <a:gd name="connsiteY65" fmla="*/ 2211943 h 3034774"/>
                  <a:gd name="connsiteX66" fmla="*/ 2784718 w 3038475"/>
                  <a:gd name="connsiteY66" fmla="*/ 2360284 h 3034774"/>
                  <a:gd name="connsiteX67" fmla="*/ 2748327 w 3038475"/>
                  <a:gd name="connsiteY67" fmla="*/ 2410372 h 3034774"/>
                  <a:gd name="connsiteX68" fmla="*/ 2711935 w 3038475"/>
                  <a:gd name="connsiteY68" fmla="*/ 2460461 h 3034774"/>
                  <a:gd name="connsiteX69" fmla="*/ 2521537 w 3038475"/>
                  <a:gd name="connsiteY69" fmla="*/ 2352553 h 3034774"/>
                  <a:gd name="connsiteX70" fmla="*/ 2460936 w 3038475"/>
                  <a:gd name="connsiteY70" fmla="*/ 2419231 h 3034774"/>
                  <a:gd name="connsiteX71" fmla="*/ 2471728 w 3038475"/>
                  <a:gd name="connsiteY71" fmla="*/ 2435387 h 3034774"/>
                  <a:gd name="connsiteX72" fmla="*/ 2581816 w 3038475"/>
                  <a:gd name="connsiteY72" fmla="*/ 2604973 h 3034774"/>
                  <a:gd name="connsiteX73" fmla="*/ 2535806 w 3038475"/>
                  <a:gd name="connsiteY73" fmla="*/ 2646400 h 3034774"/>
                  <a:gd name="connsiteX74" fmla="*/ 2489795 w 3038475"/>
                  <a:gd name="connsiteY74" fmla="*/ 2687829 h 3034774"/>
                  <a:gd name="connsiteX75" fmla="*/ 2317911 w 3038475"/>
                  <a:gd name="connsiteY75" fmla="*/ 2547798 h 3034774"/>
                  <a:gd name="connsiteX76" fmla="*/ 2248835 w 3038475"/>
                  <a:gd name="connsiteY76" fmla="*/ 2599452 h 3034774"/>
                  <a:gd name="connsiteX77" fmla="*/ 2245146 w 3038475"/>
                  <a:gd name="connsiteY77" fmla="*/ 2601694 h 3034774"/>
                  <a:gd name="connsiteX78" fmla="*/ 2332474 w 3038475"/>
                  <a:gd name="connsiteY78" fmla="*/ 2802129 h 3034774"/>
                  <a:gd name="connsiteX79" fmla="*/ 2278856 w 3038475"/>
                  <a:gd name="connsiteY79" fmla="*/ 2833085 h 3034774"/>
                  <a:gd name="connsiteX80" fmla="*/ 2225238 w 3038475"/>
                  <a:gd name="connsiteY80" fmla="*/ 2864042 h 3034774"/>
                  <a:gd name="connsiteX81" fmla="*/ 2094635 w 3038475"/>
                  <a:gd name="connsiteY81" fmla="*/ 2687268 h 3034774"/>
                  <a:gd name="connsiteX82" fmla="*/ 2027174 w 3038475"/>
                  <a:gd name="connsiteY82" fmla="*/ 2719766 h 3034774"/>
                  <a:gd name="connsiteX83" fmla="*/ 2012833 w 3038475"/>
                  <a:gd name="connsiteY83" fmla="*/ 2725014 h 3034774"/>
                  <a:gd name="connsiteX84" fmla="*/ 2015996 w 3038475"/>
                  <a:gd name="connsiteY84" fmla="*/ 2743435 h 3034774"/>
                  <a:gd name="connsiteX85" fmla="*/ 2047591 w 3038475"/>
                  <a:gd name="connsiteY85" fmla="*/ 2943136 h 3034774"/>
                  <a:gd name="connsiteX86" fmla="*/ 1988708 w 3038475"/>
                  <a:gd name="connsiteY86" fmla="*/ 2962268 h 3034774"/>
                  <a:gd name="connsiteX87" fmla="*/ 1929825 w 3038475"/>
                  <a:gd name="connsiteY87" fmla="*/ 2981400 h 3034774"/>
                  <a:gd name="connsiteX88" fmla="*/ 1829763 w 3038475"/>
                  <a:gd name="connsiteY88" fmla="*/ 2783579 h 3034774"/>
                  <a:gd name="connsiteX89" fmla="*/ 1782226 w 3038475"/>
                  <a:gd name="connsiteY89" fmla="*/ 2795802 h 3034774"/>
                  <a:gd name="connsiteX90" fmla="*/ 1741371 w 3038475"/>
                  <a:gd name="connsiteY90" fmla="*/ 2802037 h 3034774"/>
                  <a:gd name="connsiteX91" fmla="*/ 1739615 w 3038475"/>
                  <a:gd name="connsiteY91" fmla="*/ 3021830 h 3034774"/>
                  <a:gd name="connsiteX92" fmla="*/ 1678041 w 3038475"/>
                  <a:gd name="connsiteY92" fmla="*/ 3028302 h 3034774"/>
                  <a:gd name="connsiteX93" fmla="*/ 1616467 w 3038475"/>
                  <a:gd name="connsiteY93" fmla="*/ 3034774 h 3034774"/>
                  <a:gd name="connsiteX94" fmla="*/ 1568976 w 3038475"/>
                  <a:gd name="connsiteY94" fmla="*/ 2819802 h 3034774"/>
                  <a:gd name="connsiteX95" fmla="*/ 1519238 w 3038475"/>
                  <a:gd name="connsiteY95" fmla="*/ 2822313 h 3034774"/>
                  <a:gd name="connsiteX96" fmla="*/ 1478047 w 3038475"/>
                  <a:gd name="connsiteY96" fmla="*/ 2820233 h 3034774"/>
                  <a:gd name="connsiteX97" fmla="*/ 1422008 w 3038475"/>
                  <a:gd name="connsiteY97" fmla="*/ 3034774 h 3034774"/>
                  <a:gd name="connsiteX98" fmla="*/ 1360434 w 3038475"/>
                  <a:gd name="connsiteY98" fmla="*/ 3028302 h 3034774"/>
                  <a:gd name="connsiteX99" fmla="*/ 1298860 w 3038475"/>
                  <a:gd name="connsiteY99" fmla="*/ 3021830 h 3034774"/>
                  <a:gd name="connsiteX100" fmla="*/ 1287921 w 3038475"/>
                  <a:gd name="connsiteY100" fmla="*/ 2800635 h 3034774"/>
                  <a:gd name="connsiteX101" fmla="*/ 1256250 w 3038475"/>
                  <a:gd name="connsiteY101" fmla="*/ 2795802 h 3034774"/>
                  <a:gd name="connsiteX102" fmla="*/ 1199682 w 3038475"/>
                  <a:gd name="connsiteY102" fmla="*/ 2781257 h 3034774"/>
                  <a:gd name="connsiteX103" fmla="*/ 1108650 w 3038475"/>
                  <a:gd name="connsiteY103" fmla="*/ 2981400 h 3034774"/>
                  <a:gd name="connsiteX104" fmla="*/ 1049767 w 3038475"/>
                  <a:gd name="connsiteY104" fmla="*/ 2962268 h 3034774"/>
                  <a:gd name="connsiteX105" fmla="*/ 990884 w 3038475"/>
                  <a:gd name="connsiteY105" fmla="*/ 2943136 h 3034774"/>
                  <a:gd name="connsiteX106" fmla="*/ 1034749 w 3038475"/>
                  <a:gd name="connsiteY106" fmla="*/ 2728347 h 3034774"/>
                  <a:gd name="connsiteX107" fmla="*/ 1011302 w 3038475"/>
                  <a:gd name="connsiteY107" fmla="*/ 2719766 h 3034774"/>
                  <a:gd name="connsiteX108" fmla="*/ 951572 w 3038475"/>
                  <a:gd name="connsiteY108" fmla="*/ 2690992 h 3034774"/>
                  <a:gd name="connsiteX109" fmla="*/ 813237 w 3038475"/>
                  <a:gd name="connsiteY109" fmla="*/ 2864042 h 3034774"/>
                  <a:gd name="connsiteX110" fmla="*/ 759619 w 3038475"/>
                  <a:gd name="connsiteY110" fmla="*/ 2833085 h 3034774"/>
                  <a:gd name="connsiteX111" fmla="*/ 706000 w 3038475"/>
                  <a:gd name="connsiteY111" fmla="*/ 2802129 h 3034774"/>
                  <a:gd name="connsiteX112" fmla="*/ 785644 w 3038475"/>
                  <a:gd name="connsiteY112" fmla="*/ 2596463 h 3034774"/>
                  <a:gd name="connsiteX113" fmla="*/ 713057 w 3038475"/>
                  <a:gd name="connsiteY113" fmla="*/ 2542183 h 3034774"/>
                  <a:gd name="connsiteX114" fmla="*/ 548679 w 3038475"/>
                  <a:gd name="connsiteY114" fmla="*/ 2687829 h 3034774"/>
                  <a:gd name="connsiteX115" fmla="*/ 502669 w 3038475"/>
                  <a:gd name="connsiteY115" fmla="*/ 2646401 h 3034774"/>
                  <a:gd name="connsiteX116" fmla="*/ 456659 w 3038475"/>
                  <a:gd name="connsiteY116" fmla="*/ 2604973 h 3034774"/>
                  <a:gd name="connsiteX117" fmla="*/ 584155 w 3038475"/>
                  <a:gd name="connsiteY117" fmla="*/ 2426509 h 3034774"/>
                  <a:gd name="connsiteX118" fmla="*/ 523559 w 3038475"/>
                  <a:gd name="connsiteY118" fmla="*/ 2359837 h 3034774"/>
                  <a:gd name="connsiteX119" fmla="*/ 506704 w 3038475"/>
                  <a:gd name="connsiteY119" fmla="*/ 2368702 h 3034774"/>
                  <a:gd name="connsiteX120" fmla="*/ 326540 w 3038475"/>
                  <a:gd name="connsiteY120" fmla="*/ 2460461 h 3034774"/>
                  <a:gd name="connsiteX121" fmla="*/ 290148 w 3038475"/>
                  <a:gd name="connsiteY121" fmla="*/ 2410372 h 3034774"/>
                  <a:gd name="connsiteX122" fmla="*/ 253757 w 3038475"/>
                  <a:gd name="connsiteY122" fmla="*/ 2360284 h 3034774"/>
                  <a:gd name="connsiteX123" fmla="*/ 411421 w 3038475"/>
                  <a:gd name="connsiteY123" fmla="*/ 2204595 h 3034774"/>
                  <a:gd name="connsiteX124" fmla="*/ 371810 w 3038475"/>
                  <a:gd name="connsiteY124" fmla="*/ 2139392 h 3034774"/>
                  <a:gd name="connsiteX125" fmla="*/ 365301 w 3038475"/>
                  <a:gd name="connsiteY125" fmla="*/ 2125881 h 3034774"/>
                  <a:gd name="connsiteX126" fmla="*/ 156527 w 3038475"/>
                  <a:gd name="connsiteY126" fmla="*/ 2191877 h 3034774"/>
                  <a:gd name="connsiteX127" fmla="*/ 131345 w 3038475"/>
                  <a:gd name="connsiteY127" fmla="*/ 2135317 h 3034774"/>
                  <a:gd name="connsiteX128" fmla="*/ 106163 w 3038475"/>
                  <a:gd name="connsiteY128" fmla="*/ 2078756 h 3034774"/>
                  <a:gd name="connsiteX129" fmla="*/ 295636 w 3038475"/>
                  <a:gd name="connsiteY129" fmla="*/ 1967337 h 3034774"/>
                  <a:gd name="connsiteX130" fmla="*/ 272979 w 3038475"/>
                  <a:gd name="connsiteY130" fmla="*/ 1905432 h 3034774"/>
                  <a:gd name="connsiteX131" fmla="*/ 266961 w 3038475"/>
                  <a:gd name="connsiteY131" fmla="*/ 1882026 h 3034774"/>
                  <a:gd name="connsiteX132" fmla="*/ 247981 w 3038475"/>
                  <a:gd name="connsiteY132" fmla="*/ 1883268 h 3034774"/>
                  <a:gd name="connsiteX133" fmla="*/ 46071 w 3038475"/>
                  <a:gd name="connsiteY133" fmla="*/ 1893814 h 3034774"/>
                  <a:gd name="connsiteX134" fmla="*/ 33199 w 3038475"/>
                  <a:gd name="connsiteY134" fmla="*/ 1833254 h 3034774"/>
                  <a:gd name="connsiteX135" fmla="*/ 20326 w 3038475"/>
                  <a:gd name="connsiteY135" fmla="*/ 1772694 h 3034774"/>
                  <a:gd name="connsiteX136" fmla="*/ 227729 w 3038475"/>
                  <a:gd name="connsiteY136" fmla="*/ 1694576 h 3034774"/>
                  <a:gd name="connsiteX137" fmla="*/ 221049 w 3038475"/>
                  <a:gd name="connsiteY137" fmla="*/ 1650808 h 3034774"/>
                  <a:gd name="connsiteX138" fmla="*/ 218686 w 3038475"/>
                  <a:gd name="connsiteY138" fmla="*/ 1604009 h 3034774"/>
                  <a:gd name="connsiteX139" fmla="*/ 0 w 3038475"/>
                  <a:gd name="connsiteY139" fmla="*/ 1579300 h 3034774"/>
                  <a:gd name="connsiteX140" fmla="*/ 0 w 3038475"/>
                  <a:gd name="connsiteY140" fmla="*/ 1517387 h 3034774"/>
                  <a:gd name="connsiteX141" fmla="*/ 0 w 3038475"/>
                  <a:gd name="connsiteY141" fmla="*/ 1455474 h 3034774"/>
                  <a:gd name="connsiteX142" fmla="*/ 218688 w 3038475"/>
                  <a:gd name="connsiteY142" fmla="*/ 1430722 h 3034774"/>
                  <a:gd name="connsiteX143" fmla="*/ 221049 w 3038475"/>
                  <a:gd name="connsiteY143" fmla="*/ 1383966 h 3034774"/>
                  <a:gd name="connsiteX144" fmla="*/ 227729 w 3038475"/>
                  <a:gd name="connsiteY144" fmla="*/ 1340198 h 3034774"/>
                  <a:gd name="connsiteX145" fmla="*/ 20326 w 3038475"/>
                  <a:gd name="connsiteY145" fmla="*/ 1262080 h 3034774"/>
                  <a:gd name="connsiteX146" fmla="*/ 33199 w 3038475"/>
                  <a:gd name="connsiteY146" fmla="*/ 1201520 h 3034774"/>
                  <a:gd name="connsiteX147" fmla="*/ 46071 w 3038475"/>
                  <a:gd name="connsiteY147" fmla="*/ 1140960 h 3034774"/>
                  <a:gd name="connsiteX148" fmla="*/ 247981 w 3038475"/>
                  <a:gd name="connsiteY148" fmla="*/ 1151507 h 3034774"/>
                  <a:gd name="connsiteX149" fmla="*/ 266961 w 3038475"/>
                  <a:gd name="connsiteY149" fmla="*/ 1152748 h 3034774"/>
                  <a:gd name="connsiteX150" fmla="*/ 272979 w 3038475"/>
                  <a:gd name="connsiteY150" fmla="*/ 1129342 h 3034774"/>
                  <a:gd name="connsiteX151" fmla="*/ 295636 w 3038475"/>
                  <a:gd name="connsiteY151" fmla="*/ 1067437 h 3034774"/>
                  <a:gd name="connsiteX152" fmla="*/ 106163 w 3038475"/>
                  <a:gd name="connsiteY152" fmla="*/ 956018 h 3034774"/>
                  <a:gd name="connsiteX153" fmla="*/ 131345 w 3038475"/>
                  <a:gd name="connsiteY153" fmla="*/ 899457 h 3034774"/>
                  <a:gd name="connsiteX154" fmla="*/ 156527 w 3038475"/>
                  <a:gd name="connsiteY154" fmla="*/ 842897 h 3034774"/>
                  <a:gd name="connsiteX155" fmla="*/ 365144 w 3038475"/>
                  <a:gd name="connsiteY155" fmla="*/ 909218 h 3034774"/>
                  <a:gd name="connsiteX156" fmla="*/ 371810 w 3038475"/>
                  <a:gd name="connsiteY156" fmla="*/ 895382 h 3034774"/>
                  <a:gd name="connsiteX157" fmla="*/ 411421 w 3038475"/>
                  <a:gd name="connsiteY157" fmla="*/ 830179 h 3034774"/>
                  <a:gd name="connsiteX158" fmla="*/ 253757 w 3038475"/>
                  <a:gd name="connsiteY158" fmla="*/ 674490 h 3034774"/>
                  <a:gd name="connsiteX159" fmla="*/ 290148 w 3038475"/>
                  <a:gd name="connsiteY159" fmla="*/ 624402 h 3034774"/>
                  <a:gd name="connsiteX160" fmla="*/ 326540 w 3038475"/>
                  <a:gd name="connsiteY160" fmla="*/ 574313 h 3034774"/>
                  <a:gd name="connsiteX161" fmla="*/ 506704 w 3038475"/>
                  <a:gd name="connsiteY161" fmla="*/ 666072 h 3034774"/>
                  <a:gd name="connsiteX162" fmla="*/ 523559 w 3038475"/>
                  <a:gd name="connsiteY162" fmla="*/ 674938 h 3034774"/>
                  <a:gd name="connsiteX163" fmla="*/ 584156 w 3038475"/>
                  <a:gd name="connsiteY163" fmla="*/ 608265 h 3034774"/>
                  <a:gd name="connsiteX164" fmla="*/ 456659 w 3038475"/>
                  <a:gd name="connsiteY164" fmla="*/ 429802 h 3034774"/>
                  <a:gd name="connsiteX165" fmla="*/ 502669 w 3038475"/>
                  <a:gd name="connsiteY165" fmla="*/ 388374 h 3034774"/>
                  <a:gd name="connsiteX166" fmla="*/ 548679 w 3038475"/>
                  <a:gd name="connsiteY166" fmla="*/ 346946 h 3034774"/>
                  <a:gd name="connsiteX167" fmla="*/ 712763 w 3038475"/>
                  <a:gd name="connsiteY167" fmla="*/ 492811 h 3034774"/>
                  <a:gd name="connsiteX168" fmla="*/ 785274 w 3038475"/>
                  <a:gd name="connsiteY168" fmla="*/ 438588 h 3034774"/>
                  <a:gd name="connsiteX169" fmla="*/ 778424 w 3038475"/>
                  <a:gd name="connsiteY169" fmla="*/ 421414 h 3034774"/>
                  <a:gd name="connsiteX170" fmla="*/ 706000 w 3038475"/>
                  <a:gd name="connsiteY170" fmla="*/ 232645 h 3034774"/>
                  <a:gd name="connsiteX171" fmla="*/ 759619 w 3038475"/>
                  <a:gd name="connsiteY171" fmla="*/ 201689 h 3034774"/>
                  <a:gd name="connsiteX172" fmla="*/ 813237 w 3038475"/>
                  <a:gd name="connsiteY172" fmla="*/ 170732 h 3034774"/>
                  <a:gd name="connsiteX173" fmla="*/ 951572 w 3038475"/>
                  <a:gd name="connsiteY173" fmla="*/ 343782 h 3034774"/>
                  <a:gd name="connsiteX174" fmla="*/ 1011302 w 3038475"/>
                  <a:gd name="connsiteY174" fmla="*/ 315009 h 3034774"/>
                  <a:gd name="connsiteX175" fmla="*/ 1034749 w 3038475"/>
                  <a:gd name="connsiteY175" fmla="*/ 306427 h 3034774"/>
                  <a:gd name="connsiteX176" fmla="*/ 990884 w 3038475"/>
                  <a:gd name="connsiteY176" fmla="*/ 91638 h 3034774"/>
                  <a:gd name="connsiteX177" fmla="*/ 1049767 w 3038475"/>
                  <a:gd name="connsiteY177" fmla="*/ 72506 h 3034774"/>
                  <a:gd name="connsiteX178" fmla="*/ 1108650 w 3038475"/>
                  <a:gd name="connsiteY178" fmla="*/ 53374 h 3034774"/>
                  <a:gd name="connsiteX179" fmla="*/ 1199329 w 3038475"/>
                  <a:gd name="connsiteY179" fmla="*/ 253608 h 3034774"/>
                  <a:gd name="connsiteX180" fmla="*/ 1256250 w 3038475"/>
                  <a:gd name="connsiteY180" fmla="*/ 238973 h 3034774"/>
                  <a:gd name="connsiteX181" fmla="*/ 1288671 w 3038475"/>
                  <a:gd name="connsiteY181" fmla="*/ 234025 h 3034774"/>
                  <a:gd name="connsiteX182" fmla="*/ 1298860 w 3038475"/>
                  <a:gd name="connsiteY182" fmla="*/ 12943 h 3034774"/>
                  <a:gd name="connsiteX183" fmla="*/ 1360434 w 3038475"/>
                  <a:gd name="connsiteY183" fmla="*/ 6472 h 303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38475" h="3034774">
                    <a:moveTo>
                      <a:pt x="1422008" y="0"/>
                    </a:moveTo>
                    <a:lnTo>
                      <a:pt x="1478047" y="214541"/>
                    </a:lnTo>
                    <a:lnTo>
                      <a:pt x="1519238" y="212461"/>
                    </a:lnTo>
                    <a:lnTo>
                      <a:pt x="1568976" y="214973"/>
                    </a:lnTo>
                    <a:lnTo>
                      <a:pt x="1616467" y="0"/>
                    </a:lnTo>
                    <a:lnTo>
                      <a:pt x="1678041" y="6472"/>
                    </a:lnTo>
                    <a:lnTo>
                      <a:pt x="1739615" y="12944"/>
                    </a:lnTo>
                    <a:lnTo>
                      <a:pt x="1740611" y="232621"/>
                    </a:lnTo>
                    <a:lnTo>
                      <a:pt x="1782226" y="238973"/>
                    </a:lnTo>
                    <a:lnTo>
                      <a:pt x="1830501" y="251385"/>
                    </a:lnTo>
                    <a:lnTo>
                      <a:pt x="1929825" y="53374"/>
                    </a:lnTo>
                    <a:lnTo>
                      <a:pt x="1988708" y="72506"/>
                    </a:lnTo>
                    <a:lnTo>
                      <a:pt x="2047590" y="91638"/>
                    </a:lnTo>
                    <a:cubicBezTo>
                      <a:pt x="2037249" y="159427"/>
                      <a:pt x="2026756" y="225916"/>
                      <a:pt x="2015996" y="291340"/>
                    </a:cubicBezTo>
                    <a:lnTo>
                      <a:pt x="2012833" y="309760"/>
                    </a:lnTo>
                    <a:lnTo>
                      <a:pt x="2027174" y="315009"/>
                    </a:lnTo>
                    <a:lnTo>
                      <a:pt x="2094635" y="347506"/>
                    </a:lnTo>
                    <a:lnTo>
                      <a:pt x="2225238" y="170732"/>
                    </a:lnTo>
                    <a:lnTo>
                      <a:pt x="2278856" y="201689"/>
                    </a:lnTo>
                    <a:lnTo>
                      <a:pt x="2332475" y="232645"/>
                    </a:lnTo>
                    <a:lnTo>
                      <a:pt x="2244495" y="432685"/>
                    </a:lnTo>
                    <a:lnTo>
                      <a:pt x="2248835" y="435322"/>
                    </a:lnTo>
                    <a:lnTo>
                      <a:pt x="2318525" y="487435"/>
                    </a:lnTo>
                    <a:lnTo>
                      <a:pt x="2489796" y="346946"/>
                    </a:lnTo>
                    <a:lnTo>
                      <a:pt x="2535806" y="388374"/>
                    </a:lnTo>
                    <a:lnTo>
                      <a:pt x="2581816" y="429801"/>
                    </a:lnTo>
                    <a:cubicBezTo>
                      <a:pt x="2544796" y="487524"/>
                      <a:pt x="2508167" y="543996"/>
                      <a:pt x="2471728" y="599387"/>
                    </a:cubicBezTo>
                    <a:lnTo>
                      <a:pt x="2460935" y="615543"/>
                    </a:lnTo>
                    <a:lnTo>
                      <a:pt x="2521537" y="682222"/>
                    </a:lnTo>
                    <a:lnTo>
                      <a:pt x="2711935" y="574313"/>
                    </a:lnTo>
                    <a:lnTo>
                      <a:pt x="2748327" y="624401"/>
                    </a:lnTo>
                    <a:lnTo>
                      <a:pt x="2784718" y="674490"/>
                    </a:lnTo>
                    <a:lnTo>
                      <a:pt x="2622591" y="822831"/>
                    </a:lnTo>
                    <a:lnTo>
                      <a:pt x="2666667" y="895382"/>
                    </a:lnTo>
                    <a:lnTo>
                      <a:pt x="2668975" y="900174"/>
                    </a:lnTo>
                    <a:lnTo>
                      <a:pt x="2686643" y="895193"/>
                    </a:lnTo>
                    <a:cubicBezTo>
                      <a:pt x="2750584" y="877653"/>
                      <a:pt x="2815611" y="860268"/>
                      <a:pt x="2881948" y="842897"/>
                    </a:cubicBezTo>
                    <a:lnTo>
                      <a:pt x="2907130" y="899457"/>
                    </a:lnTo>
                    <a:lnTo>
                      <a:pt x="2932312" y="956018"/>
                    </a:lnTo>
                    <a:lnTo>
                      <a:pt x="2745785" y="1075485"/>
                    </a:lnTo>
                    <a:lnTo>
                      <a:pt x="2765497" y="1129342"/>
                    </a:lnTo>
                    <a:lnTo>
                      <a:pt x="2773936" y="1162159"/>
                    </a:lnTo>
                    <a:lnTo>
                      <a:pt x="2992404" y="1140960"/>
                    </a:lnTo>
                    <a:lnTo>
                      <a:pt x="3005276" y="1201520"/>
                    </a:lnTo>
                    <a:lnTo>
                      <a:pt x="3018148" y="1262080"/>
                    </a:lnTo>
                    <a:lnTo>
                      <a:pt x="2809456" y="1331736"/>
                    </a:lnTo>
                    <a:lnTo>
                      <a:pt x="2817427" y="1383966"/>
                    </a:lnTo>
                    <a:lnTo>
                      <a:pt x="2819292" y="1420890"/>
                    </a:lnTo>
                    <a:lnTo>
                      <a:pt x="3038475" y="1455474"/>
                    </a:lnTo>
                    <a:lnTo>
                      <a:pt x="3038475" y="1517387"/>
                    </a:lnTo>
                    <a:lnTo>
                      <a:pt x="3038475" y="1579300"/>
                    </a:lnTo>
                    <a:lnTo>
                      <a:pt x="2819357" y="1612590"/>
                    </a:lnTo>
                    <a:lnTo>
                      <a:pt x="2817427" y="1650808"/>
                    </a:lnTo>
                    <a:lnTo>
                      <a:pt x="2809456" y="1703039"/>
                    </a:lnTo>
                    <a:lnTo>
                      <a:pt x="3018148" y="1772694"/>
                    </a:lnTo>
                    <a:lnTo>
                      <a:pt x="3005276" y="1833254"/>
                    </a:lnTo>
                    <a:lnTo>
                      <a:pt x="2992404" y="1893815"/>
                    </a:lnTo>
                    <a:lnTo>
                      <a:pt x="2773935" y="1872615"/>
                    </a:lnTo>
                    <a:lnTo>
                      <a:pt x="2765497" y="1905432"/>
                    </a:lnTo>
                    <a:lnTo>
                      <a:pt x="2745785" y="1959290"/>
                    </a:lnTo>
                    <a:lnTo>
                      <a:pt x="2932312" y="2078756"/>
                    </a:lnTo>
                    <a:lnTo>
                      <a:pt x="2907130" y="2135317"/>
                    </a:lnTo>
                    <a:lnTo>
                      <a:pt x="2881948" y="2191877"/>
                    </a:lnTo>
                    <a:lnTo>
                      <a:pt x="2669172" y="2134191"/>
                    </a:lnTo>
                    <a:lnTo>
                      <a:pt x="2666667" y="2139392"/>
                    </a:lnTo>
                    <a:lnTo>
                      <a:pt x="2622591" y="2211943"/>
                    </a:lnTo>
                    <a:lnTo>
                      <a:pt x="2784718" y="2360284"/>
                    </a:lnTo>
                    <a:lnTo>
                      <a:pt x="2748327" y="2410372"/>
                    </a:lnTo>
                    <a:lnTo>
                      <a:pt x="2711935" y="2460461"/>
                    </a:lnTo>
                    <a:lnTo>
                      <a:pt x="2521537" y="2352553"/>
                    </a:lnTo>
                    <a:lnTo>
                      <a:pt x="2460936" y="2419231"/>
                    </a:lnTo>
                    <a:lnTo>
                      <a:pt x="2471728" y="2435387"/>
                    </a:lnTo>
                    <a:cubicBezTo>
                      <a:pt x="2508168" y="2490778"/>
                      <a:pt x="2544796" y="2547251"/>
                      <a:pt x="2581816" y="2604973"/>
                    </a:cubicBezTo>
                    <a:lnTo>
                      <a:pt x="2535806" y="2646400"/>
                    </a:lnTo>
                    <a:lnTo>
                      <a:pt x="2489795" y="2687829"/>
                    </a:lnTo>
                    <a:lnTo>
                      <a:pt x="2317911" y="2547798"/>
                    </a:lnTo>
                    <a:lnTo>
                      <a:pt x="2248835" y="2599452"/>
                    </a:lnTo>
                    <a:lnTo>
                      <a:pt x="2245146" y="2601694"/>
                    </a:lnTo>
                    <a:lnTo>
                      <a:pt x="2332474" y="2802129"/>
                    </a:lnTo>
                    <a:lnTo>
                      <a:pt x="2278856" y="2833085"/>
                    </a:lnTo>
                    <a:lnTo>
                      <a:pt x="2225238" y="2864042"/>
                    </a:lnTo>
                    <a:lnTo>
                      <a:pt x="2094635" y="2687268"/>
                    </a:lnTo>
                    <a:lnTo>
                      <a:pt x="2027174" y="2719766"/>
                    </a:lnTo>
                    <a:lnTo>
                      <a:pt x="2012833" y="2725014"/>
                    </a:lnTo>
                    <a:lnTo>
                      <a:pt x="2015996" y="2743435"/>
                    </a:lnTo>
                    <a:cubicBezTo>
                      <a:pt x="2026756" y="2808858"/>
                      <a:pt x="2037249" y="2875347"/>
                      <a:pt x="2047591" y="2943136"/>
                    </a:cubicBezTo>
                    <a:lnTo>
                      <a:pt x="1988708" y="2962268"/>
                    </a:lnTo>
                    <a:lnTo>
                      <a:pt x="1929825" y="2981400"/>
                    </a:lnTo>
                    <a:lnTo>
                      <a:pt x="1829763" y="2783579"/>
                    </a:lnTo>
                    <a:lnTo>
                      <a:pt x="1782226" y="2795802"/>
                    </a:lnTo>
                    <a:lnTo>
                      <a:pt x="1741371" y="2802037"/>
                    </a:lnTo>
                    <a:lnTo>
                      <a:pt x="1739615" y="3021830"/>
                    </a:lnTo>
                    <a:lnTo>
                      <a:pt x="1678041" y="3028302"/>
                    </a:lnTo>
                    <a:lnTo>
                      <a:pt x="1616467" y="3034774"/>
                    </a:lnTo>
                    <a:lnTo>
                      <a:pt x="1568976" y="2819802"/>
                    </a:lnTo>
                    <a:lnTo>
                      <a:pt x="1519238" y="2822313"/>
                    </a:lnTo>
                    <a:lnTo>
                      <a:pt x="1478047" y="2820233"/>
                    </a:lnTo>
                    <a:lnTo>
                      <a:pt x="1422008" y="3034774"/>
                    </a:lnTo>
                    <a:lnTo>
                      <a:pt x="1360434" y="3028302"/>
                    </a:lnTo>
                    <a:lnTo>
                      <a:pt x="1298860" y="3021830"/>
                    </a:lnTo>
                    <a:lnTo>
                      <a:pt x="1287921" y="2800635"/>
                    </a:lnTo>
                    <a:lnTo>
                      <a:pt x="1256250" y="2795802"/>
                    </a:lnTo>
                    <a:lnTo>
                      <a:pt x="1199682" y="2781257"/>
                    </a:lnTo>
                    <a:lnTo>
                      <a:pt x="1108650" y="2981400"/>
                    </a:lnTo>
                    <a:lnTo>
                      <a:pt x="1049767" y="2962268"/>
                    </a:lnTo>
                    <a:lnTo>
                      <a:pt x="990884" y="2943136"/>
                    </a:lnTo>
                    <a:lnTo>
                      <a:pt x="1034749" y="2728347"/>
                    </a:lnTo>
                    <a:lnTo>
                      <a:pt x="1011302" y="2719766"/>
                    </a:lnTo>
                    <a:lnTo>
                      <a:pt x="951572" y="2690992"/>
                    </a:lnTo>
                    <a:lnTo>
                      <a:pt x="813237" y="2864042"/>
                    </a:lnTo>
                    <a:lnTo>
                      <a:pt x="759619" y="2833085"/>
                    </a:lnTo>
                    <a:lnTo>
                      <a:pt x="706000" y="2802129"/>
                    </a:lnTo>
                    <a:lnTo>
                      <a:pt x="785644" y="2596463"/>
                    </a:lnTo>
                    <a:lnTo>
                      <a:pt x="713057" y="2542183"/>
                    </a:lnTo>
                    <a:lnTo>
                      <a:pt x="548679" y="2687829"/>
                    </a:lnTo>
                    <a:lnTo>
                      <a:pt x="502669" y="2646401"/>
                    </a:lnTo>
                    <a:lnTo>
                      <a:pt x="456659" y="2604973"/>
                    </a:lnTo>
                    <a:lnTo>
                      <a:pt x="584155" y="2426509"/>
                    </a:lnTo>
                    <a:lnTo>
                      <a:pt x="523559" y="2359837"/>
                    </a:lnTo>
                    <a:lnTo>
                      <a:pt x="506704" y="2368702"/>
                    </a:lnTo>
                    <a:cubicBezTo>
                      <a:pt x="447808" y="2399152"/>
                      <a:pt x="387816" y="2429678"/>
                      <a:pt x="326540" y="2460461"/>
                    </a:cubicBezTo>
                    <a:lnTo>
                      <a:pt x="290148" y="2410372"/>
                    </a:lnTo>
                    <a:lnTo>
                      <a:pt x="253757" y="2360284"/>
                    </a:lnTo>
                    <a:lnTo>
                      <a:pt x="411421" y="2204595"/>
                    </a:lnTo>
                    <a:lnTo>
                      <a:pt x="371810" y="2139392"/>
                    </a:lnTo>
                    <a:lnTo>
                      <a:pt x="365301" y="2125881"/>
                    </a:lnTo>
                    <a:lnTo>
                      <a:pt x="156527" y="2191877"/>
                    </a:lnTo>
                    <a:lnTo>
                      <a:pt x="131345" y="2135317"/>
                    </a:lnTo>
                    <a:lnTo>
                      <a:pt x="106163" y="2078756"/>
                    </a:lnTo>
                    <a:lnTo>
                      <a:pt x="295636" y="1967337"/>
                    </a:lnTo>
                    <a:lnTo>
                      <a:pt x="272979" y="1905432"/>
                    </a:lnTo>
                    <a:lnTo>
                      <a:pt x="266961" y="1882026"/>
                    </a:lnTo>
                    <a:lnTo>
                      <a:pt x="247981" y="1883268"/>
                    </a:lnTo>
                    <a:cubicBezTo>
                      <a:pt x="181791" y="1887130"/>
                      <a:pt x="114570" y="1890615"/>
                      <a:pt x="46071" y="1893814"/>
                    </a:cubicBezTo>
                    <a:lnTo>
                      <a:pt x="33199" y="1833254"/>
                    </a:lnTo>
                    <a:lnTo>
                      <a:pt x="20326" y="1772694"/>
                    </a:lnTo>
                    <a:lnTo>
                      <a:pt x="227729" y="1694576"/>
                    </a:lnTo>
                    <a:lnTo>
                      <a:pt x="221049" y="1650808"/>
                    </a:lnTo>
                    <a:lnTo>
                      <a:pt x="218686" y="1604009"/>
                    </a:lnTo>
                    <a:lnTo>
                      <a:pt x="0" y="1579300"/>
                    </a:lnTo>
                    <a:lnTo>
                      <a:pt x="0" y="1517387"/>
                    </a:lnTo>
                    <a:lnTo>
                      <a:pt x="0" y="1455474"/>
                    </a:lnTo>
                    <a:lnTo>
                      <a:pt x="218688" y="1430722"/>
                    </a:lnTo>
                    <a:lnTo>
                      <a:pt x="221049" y="1383966"/>
                    </a:lnTo>
                    <a:lnTo>
                      <a:pt x="227729" y="1340198"/>
                    </a:lnTo>
                    <a:lnTo>
                      <a:pt x="20326" y="1262080"/>
                    </a:lnTo>
                    <a:lnTo>
                      <a:pt x="33199" y="1201520"/>
                    </a:lnTo>
                    <a:lnTo>
                      <a:pt x="46071" y="1140960"/>
                    </a:lnTo>
                    <a:cubicBezTo>
                      <a:pt x="114570" y="1144159"/>
                      <a:pt x="181791" y="1147644"/>
                      <a:pt x="247981" y="1151507"/>
                    </a:cubicBezTo>
                    <a:lnTo>
                      <a:pt x="266961" y="1152748"/>
                    </a:lnTo>
                    <a:lnTo>
                      <a:pt x="272979" y="1129342"/>
                    </a:lnTo>
                    <a:lnTo>
                      <a:pt x="295636" y="1067437"/>
                    </a:lnTo>
                    <a:lnTo>
                      <a:pt x="106163" y="956018"/>
                    </a:lnTo>
                    <a:lnTo>
                      <a:pt x="131345" y="899457"/>
                    </a:lnTo>
                    <a:lnTo>
                      <a:pt x="156527" y="842897"/>
                    </a:lnTo>
                    <a:lnTo>
                      <a:pt x="365144" y="909218"/>
                    </a:lnTo>
                    <a:lnTo>
                      <a:pt x="371810" y="895382"/>
                    </a:lnTo>
                    <a:lnTo>
                      <a:pt x="411421" y="830179"/>
                    </a:lnTo>
                    <a:lnTo>
                      <a:pt x="253757" y="674490"/>
                    </a:lnTo>
                    <a:lnTo>
                      <a:pt x="290148" y="624402"/>
                    </a:lnTo>
                    <a:lnTo>
                      <a:pt x="326540" y="574313"/>
                    </a:lnTo>
                    <a:cubicBezTo>
                      <a:pt x="387816" y="605097"/>
                      <a:pt x="447807" y="635622"/>
                      <a:pt x="506704" y="666072"/>
                    </a:cubicBezTo>
                    <a:lnTo>
                      <a:pt x="523559" y="674938"/>
                    </a:lnTo>
                    <a:lnTo>
                      <a:pt x="584156" y="608265"/>
                    </a:lnTo>
                    <a:lnTo>
                      <a:pt x="456659" y="429802"/>
                    </a:lnTo>
                    <a:lnTo>
                      <a:pt x="502669" y="388374"/>
                    </a:lnTo>
                    <a:lnTo>
                      <a:pt x="548679" y="346946"/>
                    </a:lnTo>
                    <a:lnTo>
                      <a:pt x="712763" y="492811"/>
                    </a:lnTo>
                    <a:lnTo>
                      <a:pt x="785274" y="438588"/>
                    </a:lnTo>
                    <a:lnTo>
                      <a:pt x="778424" y="421414"/>
                    </a:lnTo>
                    <a:cubicBezTo>
                      <a:pt x="754297" y="359657"/>
                      <a:pt x="730210" y="296803"/>
                      <a:pt x="706000" y="232645"/>
                    </a:cubicBezTo>
                    <a:lnTo>
                      <a:pt x="759619" y="201689"/>
                    </a:lnTo>
                    <a:lnTo>
                      <a:pt x="813237" y="170732"/>
                    </a:lnTo>
                    <a:lnTo>
                      <a:pt x="951572" y="343782"/>
                    </a:lnTo>
                    <a:lnTo>
                      <a:pt x="1011302" y="315009"/>
                    </a:lnTo>
                    <a:lnTo>
                      <a:pt x="1034749" y="306427"/>
                    </a:lnTo>
                    <a:lnTo>
                      <a:pt x="990884" y="91638"/>
                    </a:lnTo>
                    <a:lnTo>
                      <a:pt x="1049767" y="72506"/>
                    </a:lnTo>
                    <a:lnTo>
                      <a:pt x="1108650" y="53374"/>
                    </a:lnTo>
                    <a:lnTo>
                      <a:pt x="1199329" y="253608"/>
                    </a:lnTo>
                    <a:lnTo>
                      <a:pt x="1256250" y="238973"/>
                    </a:lnTo>
                    <a:lnTo>
                      <a:pt x="1288671" y="234025"/>
                    </a:lnTo>
                    <a:lnTo>
                      <a:pt x="1298860" y="12943"/>
                    </a:lnTo>
                    <a:lnTo>
                      <a:pt x="1360434" y="647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679025" y="1794006"/>
                <a:ext cx="1466850" cy="1466850"/>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843833" y="1954204"/>
                <a:ext cx="1146454" cy="1146454"/>
              </a:xfrm>
              <a:prstGeom prst="ellipse">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3255592" y="2498607"/>
              <a:ext cx="948283" cy="325126"/>
            </a:xfrm>
            <a:prstGeom prst="rect">
              <a:avLst/>
            </a:prstGeom>
            <a:noFill/>
          </p:spPr>
          <p:txBody>
            <a:bodyPr wrap="none" lIns="0" rIns="0" rtlCol="0">
              <a:spAutoFit/>
            </a:bodyPr>
            <a:lstStyle/>
            <a:p>
              <a:pPr algn="ctr"/>
              <a:r>
                <a:rPr lang="zh-CN" altLang="en-US" sz="1400" smtClean="0">
                  <a:solidFill>
                    <a:schemeClr val="bg1"/>
                  </a:solidFill>
                </a:rPr>
                <a:t>添加关键字</a:t>
              </a:r>
              <a:endParaRPr lang="zh-CN" altLang="en-US" sz="1400">
                <a:solidFill>
                  <a:schemeClr val="bg1"/>
                </a:solidFill>
              </a:endParaRPr>
            </a:p>
          </p:txBody>
        </p:sp>
        <p:sp>
          <p:nvSpPr>
            <p:cNvPr id="6" name="文本框 5"/>
            <p:cNvSpPr txBox="1"/>
            <p:nvPr/>
          </p:nvSpPr>
          <p:spPr>
            <a:xfrm>
              <a:off x="3200918" y="1954377"/>
              <a:ext cx="1077218" cy="646331"/>
            </a:xfrm>
            <a:prstGeom prst="rect">
              <a:avLst/>
            </a:prstGeom>
            <a:noFill/>
          </p:spPr>
          <p:txBody>
            <a:bodyPr wrap="none" lIns="0" rIns="0" rtlCol="0">
              <a:spAutoFit/>
            </a:bodyPr>
            <a:lstStyle/>
            <a:p>
              <a:pPr algn="ctr"/>
              <a:r>
                <a:rPr lang="en-US" altLang="zh-CN" sz="3600" smtClean="0">
                  <a:solidFill>
                    <a:schemeClr val="bg1"/>
                  </a:solidFill>
                </a:rPr>
                <a:t>900T</a:t>
              </a:r>
              <a:endParaRPr lang="zh-CN" altLang="en-US" sz="3600">
                <a:solidFill>
                  <a:schemeClr val="bg1"/>
                </a:solidFill>
              </a:endParaRPr>
            </a:p>
          </p:txBody>
        </p:sp>
      </p:grpSp>
      <p:grpSp>
        <p:nvGrpSpPr>
          <p:cNvPr id="10" name="组合 9"/>
          <p:cNvGrpSpPr/>
          <p:nvPr/>
        </p:nvGrpSpPr>
        <p:grpSpPr>
          <a:xfrm>
            <a:off x="4417363" y="650517"/>
            <a:ext cx="1510737" cy="1508897"/>
            <a:chOff x="4766201" y="560988"/>
            <a:chExt cx="1595894" cy="1593950"/>
          </a:xfrm>
        </p:grpSpPr>
        <p:grpSp>
          <p:nvGrpSpPr>
            <p:cNvPr id="11" name="组合 10"/>
            <p:cNvGrpSpPr/>
            <p:nvPr/>
          </p:nvGrpSpPr>
          <p:grpSpPr>
            <a:xfrm>
              <a:off x="4766201" y="560988"/>
              <a:ext cx="1595894" cy="1593950"/>
              <a:chOff x="1452562" y="1568712"/>
              <a:chExt cx="1919776" cy="1917438"/>
            </a:xfrm>
          </p:grpSpPr>
          <p:sp>
            <p:nvSpPr>
              <p:cNvPr id="14" name="任意多边形 13"/>
              <p:cNvSpPr/>
              <p:nvPr/>
            </p:nvSpPr>
            <p:spPr>
              <a:xfrm>
                <a:off x="1452562" y="1568712"/>
                <a:ext cx="1919776" cy="1917438"/>
              </a:xfrm>
              <a:custGeom>
                <a:avLst/>
                <a:gdLst>
                  <a:gd name="connsiteX0" fmla="*/ 1422008 w 3038475"/>
                  <a:gd name="connsiteY0" fmla="*/ 0 h 3034774"/>
                  <a:gd name="connsiteX1" fmla="*/ 1478047 w 3038475"/>
                  <a:gd name="connsiteY1" fmla="*/ 214541 h 3034774"/>
                  <a:gd name="connsiteX2" fmla="*/ 1519238 w 3038475"/>
                  <a:gd name="connsiteY2" fmla="*/ 212461 h 3034774"/>
                  <a:gd name="connsiteX3" fmla="*/ 1568976 w 3038475"/>
                  <a:gd name="connsiteY3" fmla="*/ 214973 h 3034774"/>
                  <a:gd name="connsiteX4" fmla="*/ 1616467 w 3038475"/>
                  <a:gd name="connsiteY4" fmla="*/ 0 h 3034774"/>
                  <a:gd name="connsiteX5" fmla="*/ 1678041 w 3038475"/>
                  <a:gd name="connsiteY5" fmla="*/ 6472 h 3034774"/>
                  <a:gd name="connsiteX6" fmla="*/ 1739615 w 3038475"/>
                  <a:gd name="connsiteY6" fmla="*/ 12944 h 3034774"/>
                  <a:gd name="connsiteX7" fmla="*/ 1740611 w 3038475"/>
                  <a:gd name="connsiteY7" fmla="*/ 232621 h 3034774"/>
                  <a:gd name="connsiteX8" fmla="*/ 1782226 w 3038475"/>
                  <a:gd name="connsiteY8" fmla="*/ 238973 h 3034774"/>
                  <a:gd name="connsiteX9" fmla="*/ 1830501 w 3038475"/>
                  <a:gd name="connsiteY9" fmla="*/ 251385 h 3034774"/>
                  <a:gd name="connsiteX10" fmla="*/ 1929825 w 3038475"/>
                  <a:gd name="connsiteY10" fmla="*/ 53374 h 3034774"/>
                  <a:gd name="connsiteX11" fmla="*/ 1988708 w 3038475"/>
                  <a:gd name="connsiteY11" fmla="*/ 72506 h 3034774"/>
                  <a:gd name="connsiteX12" fmla="*/ 2047590 w 3038475"/>
                  <a:gd name="connsiteY12" fmla="*/ 91638 h 3034774"/>
                  <a:gd name="connsiteX13" fmla="*/ 2015996 w 3038475"/>
                  <a:gd name="connsiteY13" fmla="*/ 291340 h 3034774"/>
                  <a:gd name="connsiteX14" fmla="*/ 2012833 w 3038475"/>
                  <a:gd name="connsiteY14" fmla="*/ 309760 h 3034774"/>
                  <a:gd name="connsiteX15" fmla="*/ 2027174 w 3038475"/>
                  <a:gd name="connsiteY15" fmla="*/ 315009 h 3034774"/>
                  <a:gd name="connsiteX16" fmla="*/ 2094635 w 3038475"/>
                  <a:gd name="connsiteY16" fmla="*/ 347506 h 3034774"/>
                  <a:gd name="connsiteX17" fmla="*/ 2225238 w 3038475"/>
                  <a:gd name="connsiteY17" fmla="*/ 170732 h 3034774"/>
                  <a:gd name="connsiteX18" fmla="*/ 2278856 w 3038475"/>
                  <a:gd name="connsiteY18" fmla="*/ 201689 h 3034774"/>
                  <a:gd name="connsiteX19" fmla="*/ 2332475 w 3038475"/>
                  <a:gd name="connsiteY19" fmla="*/ 232645 h 3034774"/>
                  <a:gd name="connsiteX20" fmla="*/ 2244495 w 3038475"/>
                  <a:gd name="connsiteY20" fmla="*/ 432685 h 3034774"/>
                  <a:gd name="connsiteX21" fmla="*/ 2248835 w 3038475"/>
                  <a:gd name="connsiteY21" fmla="*/ 435322 h 3034774"/>
                  <a:gd name="connsiteX22" fmla="*/ 2318525 w 3038475"/>
                  <a:gd name="connsiteY22" fmla="*/ 487435 h 3034774"/>
                  <a:gd name="connsiteX23" fmla="*/ 2489796 w 3038475"/>
                  <a:gd name="connsiteY23" fmla="*/ 346946 h 3034774"/>
                  <a:gd name="connsiteX24" fmla="*/ 2535806 w 3038475"/>
                  <a:gd name="connsiteY24" fmla="*/ 388374 h 3034774"/>
                  <a:gd name="connsiteX25" fmla="*/ 2581816 w 3038475"/>
                  <a:gd name="connsiteY25" fmla="*/ 429801 h 3034774"/>
                  <a:gd name="connsiteX26" fmla="*/ 2471728 w 3038475"/>
                  <a:gd name="connsiteY26" fmla="*/ 599387 h 3034774"/>
                  <a:gd name="connsiteX27" fmla="*/ 2460935 w 3038475"/>
                  <a:gd name="connsiteY27" fmla="*/ 615543 h 3034774"/>
                  <a:gd name="connsiteX28" fmla="*/ 2521537 w 3038475"/>
                  <a:gd name="connsiteY28" fmla="*/ 682222 h 3034774"/>
                  <a:gd name="connsiteX29" fmla="*/ 2711935 w 3038475"/>
                  <a:gd name="connsiteY29" fmla="*/ 574313 h 3034774"/>
                  <a:gd name="connsiteX30" fmla="*/ 2748327 w 3038475"/>
                  <a:gd name="connsiteY30" fmla="*/ 624401 h 3034774"/>
                  <a:gd name="connsiteX31" fmla="*/ 2784718 w 3038475"/>
                  <a:gd name="connsiteY31" fmla="*/ 674490 h 3034774"/>
                  <a:gd name="connsiteX32" fmla="*/ 2622591 w 3038475"/>
                  <a:gd name="connsiteY32" fmla="*/ 822831 h 3034774"/>
                  <a:gd name="connsiteX33" fmla="*/ 2666667 w 3038475"/>
                  <a:gd name="connsiteY33" fmla="*/ 895382 h 3034774"/>
                  <a:gd name="connsiteX34" fmla="*/ 2668975 w 3038475"/>
                  <a:gd name="connsiteY34" fmla="*/ 900174 h 3034774"/>
                  <a:gd name="connsiteX35" fmla="*/ 2686643 w 3038475"/>
                  <a:gd name="connsiteY35" fmla="*/ 895193 h 3034774"/>
                  <a:gd name="connsiteX36" fmla="*/ 2881948 w 3038475"/>
                  <a:gd name="connsiteY36" fmla="*/ 842897 h 3034774"/>
                  <a:gd name="connsiteX37" fmla="*/ 2907130 w 3038475"/>
                  <a:gd name="connsiteY37" fmla="*/ 899457 h 3034774"/>
                  <a:gd name="connsiteX38" fmla="*/ 2932312 w 3038475"/>
                  <a:gd name="connsiteY38" fmla="*/ 956018 h 3034774"/>
                  <a:gd name="connsiteX39" fmla="*/ 2745785 w 3038475"/>
                  <a:gd name="connsiteY39" fmla="*/ 1075485 h 3034774"/>
                  <a:gd name="connsiteX40" fmla="*/ 2765497 w 3038475"/>
                  <a:gd name="connsiteY40" fmla="*/ 1129342 h 3034774"/>
                  <a:gd name="connsiteX41" fmla="*/ 2773936 w 3038475"/>
                  <a:gd name="connsiteY41" fmla="*/ 1162159 h 3034774"/>
                  <a:gd name="connsiteX42" fmla="*/ 2992404 w 3038475"/>
                  <a:gd name="connsiteY42" fmla="*/ 1140960 h 3034774"/>
                  <a:gd name="connsiteX43" fmla="*/ 3005276 w 3038475"/>
                  <a:gd name="connsiteY43" fmla="*/ 1201520 h 3034774"/>
                  <a:gd name="connsiteX44" fmla="*/ 3018148 w 3038475"/>
                  <a:gd name="connsiteY44" fmla="*/ 1262080 h 3034774"/>
                  <a:gd name="connsiteX45" fmla="*/ 2809456 w 3038475"/>
                  <a:gd name="connsiteY45" fmla="*/ 1331736 h 3034774"/>
                  <a:gd name="connsiteX46" fmla="*/ 2817427 w 3038475"/>
                  <a:gd name="connsiteY46" fmla="*/ 1383966 h 3034774"/>
                  <a:gd name="connsiteX47" fmla="*/ 2819292 w 3038475"/>
                  <a:gd name="connsiteY47" fmla="*/ 1420890 h 3034774"/>
                  <a:gd name="connsiteX48" fmla="*/ 3038475 w 3038475"/>
                  <a:gd name="connsiteY48" fmla="*/ 1455474 h 3034774"/>
                  <a:gd name="connsiteX49" fmla="*/ 3038475 w 3038475"/>
                  <a:gd name="connsiteY49" fmla="*/ 1517387 h 3034774"/>
                  <a:gd name="connsiteX50" fmla="*/ 3038475 w 3038475"/>
                  <a:gd name="connsiteY50" fmla="*/ 1579300 h 3034774"/>
                  <a:gd name="connsiteX51" fmla="*/ 2819357 w 3038475"/>
                  <a:gd name="connsiteY51" fmla="*/ 1612590 h 3034774"/>
                  <a:gd name="connsiteX52" fmla="*/ 2817427 w 3038475"/>
                  <a:gd name="connsiteY52" fmla="*/ 1650808 h 3034774"/>
                  <a:gd name="connsiteX53" fmla="*/ 2809456 w 3038475"/>
                  <a:gd name="connsiteY53" fmla="*/ 1703039 h 3034774"/>
                  <a:gd name="connsiteX54" fmla="*/ 3018148 w 3038475"/>
                  <a:gd name="connsiteY54" fmla="*/ 1772694 h 3034774"/>
                  <a:gd name="connsiteX55" fmla="*/ 3005276 w 3038475"/>
                  <a:gd name="connsiteY55" fmla="*/ 1833254 h 3034774"/>
                  <a:gd name="connsiteX56" fmla="*/ 2992404 w 3038475"/>
                  <a:gd name="connsiteY56" fmla="*/ 1893815 h 3034774"/>
                  <a:gd name="connsiteX57" fmla="*/ 2773935 w 3038475"/>
                  <a:gd name="connsiteY57" fmla="*/ 1872615 h 3034774"/>
                  <a:gd name="connsiteX58" fmla="*/ 2765497 w 3038475"/>
                  <a:gd name="connsiteY58" fmla="*/ 1905432 h 3034774"/>
                  <a:gd name="connsiteX59" fmla="*/ 2745785 w 3038475"/>
                  <a:gd name="connsiteY59" fmla="*/ 1959290 h 3034774"/>
                  <a:gd name="connsiteX60" fmla="*/ 2932312 w 3038475"/>
                  <a:gd name="connsiteY60" fmla="*/ 2078756 h 3034774"/>
                  <a:gd name="connsiteX61" fmla="*/ 2907130 w 3038475"/>
                  <a:gd name="connsiteY61" fmla="*/ 2135317 h 3034774"/>
                  <a:gd name="connsiteX62" fmla="*/ 2881948 w 3038475"/>
                  <a:gd name="connsiteY62" fmla="*/ 2191877 h 3034774"/>
                  <a:gd name="connsiteX63" fmla="*/ 2669172 w 3038475"/>
                  <a:gd name="connsiteY63" fmla="*/ 2134191 h 3034774"/>
                  <a:gd name="connsiteX64" fmla="*/ 2666667 w 3038475"/>
                  <a:gd name="connsiteY64" fmla="*/ 2139392 h 3034774"/>
                  <a:gd name="connsiteX65" fmla="*/ 2622591 w 3038475"/>
                  <a:gd name="connsiteY65" fmla="*/ 2211943 h 3034774"/>
                  <a:gd name="connsiteX66" fmla="*/ 2784718 w 3038475"/>
                  <a:gd name="connsiteY66" fmla="*/ 2360284 h 3034774"/>
                  <a:gd name="connsiteX67" fmla="*/ 2748327 w 3038475"/>
                  <a:gd name="connsiteY67" fmla="*/ 2410372 h 3034774"/>
                  <a:gd name="connsiteX68" fmla="*/ 2711935 w 3038475"/>
                  <a:gd name="connsiteY68" fmla="*/ 2460461 h 3034774"/>
                  <a:gd name="connsiteX69" fmla="*/ 2521537 w 3038475"/>
                  <a:gd name="connsiteY69" fmla="*/ 2352553 h 3034774"/>
                  <a:gd name="connsiteX70" fmla="*/ 2460936 w 3038475"/>
                  <a:gd name="connsiteY70" fmla="*/ 2419231 h 3034774"/>
                  <a:gd name="connsiteX71" fmla="*/ 2471728 w 3038475"/>
                  <a:gd name="connsiteY71" fmla="*/ 2435387 h 3034774"/>
                  <a:gd name="connsiteX72" fmla="*/ 2581816 w 3038475"/>
                  <a:gd name="connsiteY72" fmla="*/ 2604973 h 3034774"/>
                  <a:gd name="connsiteX73" fmla="*/ 2535806 w 3038475"/>
                  <a:gd name="connsiteY73" fmla="*/ 2646400 h 3034774"/>
                  <a:gd name="connsiteX74" fmla="*/ 2489795 w 3038475"/>
                  <a:gd name="connsiteY74" fmla="*/ 2687829 h 3034774"/>
                  <a:gd name="connsiteX75" fmla="*/ 2317911 w 3038475"/>
                  <a:gd name="connsiteY75" fmla="*/ 2547798 h 3034774"/>
                  <a:gd name="connsiteX76" fmla="*/ 2248835 w 3038475"/>
                  <a:gd name="connsiteY76" fmla="*/ 2599452 h 3034774"/>
                  <a:gd name="connsiteX77" fmla="*/ 2245146 w 3038475"/>
                  <a:gd name="connsiteY77" fmla="*/ 2601694 h 3034774"/>
                  <a:gd name="connsiteX78" fmla="*/ 2332474 w 3038475"/>
                  <a:gd name="connsiteY78" fmla="*/ 2802129 h 3034774"/>
                  <a:gd name="connsiteX79" fmla="*/ 2278856 w 3038475"/>
                  <a:gd name="connsiteY79" fmla="*/ 2833085 h 3034774"/>
                  <a:gd name="connsiteX80" fmla="*/ 2225238 w 3038475"/>
                  <a:gd name="connsiteY80" fmla="*/ 2864042 h 3034774"/>
                  <a:gd name="connsiteX81" fmla="*/ 2094635 w 3038475"/>
                  <a:gd name="connsiteY81" fmla="*/ 2687268 h 3034774"/>
                  <a:gd name="connsiteX82" fmla="*/ 2027174 w 3038475"/>
                  <a:gd name="connsiteY82" fmla="*/ 2719766 h 3034774"/>
                  <a:gd name="connsiteX83" fmla="*/ 2012833 w 3038475"/>
                  <a:gd name="connsiteY83" fmla="*/ 2725014 h 3034774"/>
                  <a:gd name="connsiteX84" fmla="*/ 2015996 w 3038475"/>
                  <a:gd name="connsiteY84" fmla="*/ 2743435 h 3034774"/>
                  <a:gd name="connsiteX85" fmla="*/ 2047591 w 3038475"/>
                  <a:gd name="connsiteY85" fmla="*/ 2943136 h 3034774"/>
                  <a:gd name="connsiteX86" fmla="*/ 1988708 w 3038475"/>
                  <a:gd name="connsiteY86" fmla="*/ 2962268 h 3034774"/>
                  <a:gd name="connsiteX87" fmla="*/ 1929825 w 3038475"/>
                  <a:gd name="connsiteY87" fmla="*/ 2981400 h 3034774"/>
                  <a:gd name="connsiteX88" fmla="*/ 1829763 w 3038475"/>
                  <a:gd name="connsiteY88" fmla="*/ 2783579 h 3034774"/>
                  <a:gd name="connsiteX89" fmla="*/ 1782226 w 3038475"/>
                  <a:gd name="connsiteY89" fmla="*/ 2795802 h 3034774"/>
                  <a:gd name="connsiteX90" fmla="*/ 1741371 w 3038475"/>
                  <a:gd name="connsiteY90" fmla="*/ 2802037 h 3034774"/>
                  <a:gd name="connsiteX91" fmla="*/ 1739615 w 3038475"/>
                  <a:gd name="connsiteY91" fmla="*/ 3021830 h 3034774"/>
                  <a:gd name="connsiteX92" fmla="*/ 1678041 w 3038475"/>
                  <a:gd name="connsiteY92" fmla="*/ 3028302 h 3034774"/>
                  <a:gd name="connsiteX93" fmla="*/ 1616467 w 3038475"/>
                  <a:gd name="connsiteY93" fmla="*/ 3034774 h 3034774"/>
                  <a:gd name="connsiteX94" fmla="*/ 1568976 w 3038475"/>
                  <a:gd name="connsiteY94" fmla="*/ 2819802 h 3034774"/>
                  <a:gd name="connsiteX95" fmla="*/ 1519238 w 3038475"/>
                  <a:gd name="connsiteY95" fmla="*/ 2822313 h 3034774"/>
                  <a:gd name="connsiteX96" fmla="*/ 1478047 w 3038475"/>
                  <a:gd name="connsiteY96" fmla="*/ 2820233 h 3034774"/>
                  <a:gd name="connsiteX97" fmla="*/ 1422008 w 3038475"/>
                  <a:gd name="connsiteY97" fmla="*/ 3034774 h 3034774"/>
                  <a:gd name="connsiteX98" fmla="*/ 1360434 w 3038475"/>
                  <a:gd name="connsiteY98" fmla="*/ 3028302 h 3034774"/>
                  <a:gd name="connsiteX99" fmla="*/ 1298860 w 3038475"/>
                  <a:gd name="connsiteY99" fmla="*/ 3021830 h 3034774"/>
                  <a:gd name="connsiteX100" fmla="*/ 1287921 w 3038475"/>
                  <a:gd name="connsiteY100" fmla="*/ 2800635 h 3034774"/>
                  <a:gd name="connsiteX101" fmla="*/ 1256250 w 3038475"/>
                  <a:gd name="connsiteY101" fmla="*/ 2795802 h 3034774"/>
                  <a:gd name="connsiteX102" fmla="*/ 1199682 w 3038475"/>
                  <a:gd name="connsiteY102" fmla="*/ 2781257 h 3034774"/>
                  <a:gd name="connsiteX103" fmla="*/ 1108650 w 3038475"/>
                  <a:gd name="connsiteY103" fmla="*/ 2981400 h 3034774"/>
                  <a:gd name="connsiteX104" fmla="*/ 1049767 w 3038475"/>
                  <a:gd name="connsiteY104" fmla="*/ 2962268 h 3034774"/>
                  <a:gd name="connsiteX105" fmla="*/ 990884 w 3038475"/>
                  <a:gd name="connsiteY105" fmla="*/ 2943136 h 3034774"/>
                  <a:gd name="connsiteX106" fmla="*/ 1034749 w 3038475"/>
                  <a:gd name="connsiteY106" fmla="*/ 2728347 h 3034774"/>
                  <a:gd name="connsiteX107" fmla="*/ 1011302 w 3038475"/>
                  <a:gd name="connsiteY107" fmla="*/ 2719766 h 3034774"/>
                  <a:gd name="connsiteX108" fmla="*/ 951572 w 3038475"/>
                  <a:gd name="connsiteY108" fmla="*/ 2690992 h 3034774"/>
                  <a:gd name="connsiteX109" fmla="*/ 813237 w 3038475"/>
                  <a:gd name="connsiteY109" fmla="*/ 2864042 h 3034774"/>
                  <a:gd name="connsiteX110" fmla="*/ 759619 w 3038475"/>
                  <a:gd name="connsiteY110" fmla="*/ 2833085 h 3034774"/>
                  <a:gd name="connsiteX111" fmla="*/ 706000 w 3038475"/>
                  <a:gd name="connsiteY111" fmla="*/ 2802129 h 3034774"/>
                  <a:gd name="connsiteX112" fmla="*/ 785644 w 3038475"/>
                  <a:gd name="connsiteY112" fmla="*/ 2596463 h 3034774"/>
                  <a:gd name="connsiteX113" fmla="*/ 713057 w 3038475"/>
                  <a:gd name="connsiteY113" fmla="*/ 2542183 h 3034774"/>
                  <a:gd name="connsiteX114" fmla="*/ 548679 w 3038475"/>
                  <a:gd name="connsiteY114" fmla="*/ 2687829 h 3034774"/>
                  <a:gd name="connsiteX115" fmla="*/ 502669 w 3038475"/>
                  <a:gd name="connsiteY115" fmla="*/ 2646401 h 3034774"/>
                  <a:gd name="connsiteX116" fmla="*/ 456659 w 3038475"/>
                  <a:gd name="connsiteY116" fmla="*/ 2604973 h 3034774"/>
                  <a:gd name="connsiteX117" fmla="*/ 584155 w 3038475"/>
                  <a:gd name="connsiteY117" fmla="*/ 2426509 h 3034774"/>
                  <a:gd name="connsiteX118" fmla="*/ 523559 w 3038475"/>
                  <a:gd name="connsiteY118" fmla="*/ 2359837 h 3034774"/>
                  <a:gd name="connsiteX119" fmla="*/ 506704 w 3038475"/>
                  <a:gd name="connsiteY119" fmla="*/ 2368702 h 3034774"/>
                  <a:gd name="connsiteX120" fmla="*/ 326540 w 3038475"/>
                  <a:gd name="connsiteY120" fmla="*/ 2460461 h 3034774"/>
                  <a:gd name="connsiteX121" fmla="*/ 290148 w 3038475"/>
                  <a:gd name="connsiteY121" fmla="*/ 2410372 h 3034774"/>
                  <a:gd name="connsiteX122" fmla="*/ 253757 w 3038475"/>
                  <a:gd name="connsiteY122" fmla="*/ 2360284 h 3034774"/>
                  <a:gd name="connsiteX123" fmla="*/ 411421 w 3038475"/>
                  <a:gd name="connsiteY123" fmla="*/ 2204595 h 3034774"/>
                  <a:gd name="connsiteX124" fmla="*/ 371810 w 3038475"/>
                  <a:gd name="connsiteY124" fmla="*/ 2139392 h 3034774"/>
                  <a:gd name="connsiteX125" fmla="*/ 365301 w 3038475"/>
                  <a:gd name="connsiteY125" fmla="*/ 2125881 h 3034774"/>
                  <a:gd name="connsiteX126" fmla="*/ 156527 w 3038475"/>
                  <a:gd name="connsiteY126" fmla="*/ 2191877 h 3034774"/>
                  <a:gd name="connsiteX127" fmla="*/ 131345 w 3038475"/>
                  <a:gd name="connsiteY127" fmla="*/ 2135317 h 3034774"/>
                  <a:gd name="connsiteX128" fmla="*/ 106163 w 3038475"/>
                  <a:gd name="connsiteY128" fmla="*/ 2078756 h 3034774"/>
                  <a:gd name="connsiteX129" fmla="*/ 295636 w 3038475"/>
                  <a:gd name="connsiteY129" fmla="*/ 1967337 h 3034774"/>
                  <a:gd name="connsiteX130" fmla="*/ 272979 w 3038475"/>
                  <a:gd name="connsiteY130" fmla="*/ 1905432 h 3034774"/>
                  <a:gd name="connsiteX131" fmla="*/ 266961 w 3038475"/>
                  <a:gd name="connsiteY131" fmla="*/ 1882026 h 3034774"/>
                  <a:gd name="connsiteX132" fmla="*/ 247981 w 3038475"/>
                  <a:gd name="connsiteY132" fmla="*/ 1883268 h 3034774"/>
                  <a:gd name="connsiteX133" fmla="*/ 46071 w 3038475"/>
                  <a:gd name="connsiteY133" fmla="*/ 1893814 h 3034774"/>
                  <a:gd name="connsiteX134" fmla="*/ 33199 w 3038475"/>
                  <a:gd name="connsiteY134" fmla="*/ 1833254 h 3034774"/>
                  <a:gd name="connsiteX135" fmla="*/ 20326 w 3038475"/>
                  <a:gd name="connsiteY135" fmla="*/ 1772694 h 3034774"/>
                  <a:gd name="connsiteX136" fmla="*/ 227729 w 3038475"/>
                  <a:gd name="connsiteY136" fmla="*/ 1694576 h 3034774"/>
                  <a:gd name="connsiteX137" fmla="*/ 221049 w 3038475"/>
                  <a:gd name="connsiteY137" fmla="*/ 1650808 h 3034774"/>
                  <a:gd name="connsiteX138" fmla="*/ 218686 w 3038475"/>
                  <a:gd name="connsiteY138" fmla="*/ 1604009 h 3034774"/>
                  <a:gd name="connsiteX139" fmla="*/ 0 w 3038475"/>
                  <a:gd name="connsiteY139" fmla="*/ 1579300 h 3034774"/>
                  <a:gd name="connsiteX140" fmla="*/ 0 w 3038475"/>
                  <a:gd name="connsiteY140" fmla="*/ 1517387 h 3034774"/>
                  <a:gd name="connsiteX141" fmla="*/ 0 w 3038475"/>
                  <a:gd name="connsiteY141" fmla="*/ 1455474 h 3034774"/>
                  <a:gd name="connsiteX142" fmla="*/ 218688 w 3038475"/>
                  <a:gd name="connsiteY142" fmla="*/ 1430722 h 3034774"/>
                  <a:gd name="connsiteX143" fmla="*/ 221049 w 3038475"/>
                  <a:gd name="connsiteY143" fmla="*/ 1383966 h 3034774"/>
                  <a:gd name="connsiteX144" fmla="*/ 227729 w 3038475"/>
                  <a:gd name="connsiteY144" fmla="*/ 1340198 h 3034774"/>
                  <a:gd name="connsiteX145" fmla="*/ 20326 w 3038475"/>
                  <a:gd name="connsiteY145" fmla="*/ 1262080 h 3034774"/>
                  <a:gd name="connsiteX146" fmla="*/ 33199 w 3038475"/>
                  <a:gd name="connsiteY146" fmla="*/ 1201520 h 3034774"/>
                  <a:gd name="connsiteX147" fmla="*/ 46071 w 3038475"/>
                  <a:gd name="connsiteY147" fmla="*/ 1140960 h 3034774"/>
                  <a:gd name="connsiteX148" fmla="*/ 247981 w 3038475"/>
                  <a:gd name="connsiteY148" fmla="*/ 1151507 h 3034774"/>
                  <a:gd name="connsiteX149" fmla="*/ 266961 w 3038475"/>
                  <a:gd name="connsiteY149" fmla="*/ 1152748 h 3034774"/>
                  <a:gd name="connsiteX150" fmla="*/ 272979 w 3038475"/>
                  <a:gd name="connsiteY150" fmla="*/ 1129342 h 3034774"/>
                  <a:gd name="connsiteX151" fmla="*/ 295636 w 3038475"/>
                  <a:gd name="connsiteY151" fmla="*/ 1067437 h 3034774"/>
                  <a:gd name="connsiteX152" fmla="*/ 106163 w 3038475"/>
                  <a:gd name="connsiteY152" fmla="*/ 956018 h 3034774"/>
                  <a:gd name="connsiteX153" fmla="*/ 131345 w 3038475"/>
                  <a:gd name="connsiteY153" fmla="*/ 899457 h 3034774"/>
                  <a:gd name="connsiteX154" fmla="*/ 156527 w 3038475"/>
                  <a:gd name="connsiteY154" fmla="*/ 842897 h 3034774"/>
                  <a:gd name="connsiteX155" fmla="*/ 365144 w 3038475"/>
                  <a:gd name="connsiteY155" fmla="*/ 909218 h 3034774"/>
                  <a:gd name="connsiteX156" fmla="*/ 371810 w 3038475"/>
                  <a:gd name="connsiteY156" fmla="*/ 895382 h 3034774"/>
                  <a:gd name="connsiteX157" fmla="*/ 411421 w 3038475"/>
                  <a:gd name="connsiteY157" fmla="*/ 830179 h 3034774"/>
                  <a:gd name="connsiteX158" fmla="*/ 253757 w 3038475"/>
                  <a:gd name="connsiteY158" fmla="*/ 674490 h 3034774"/>
                  <a:gd name="connsiteX159" fmla="*/ 290148 w 3038475"/>
                  <a:gd name="connsiteY159" fmla="*/ 624402 h 3034774"/>
                  <a:gd name="connsiteX160" fmla="*/ 326540 w 3038475"/>
                  <a:gd name="connsiteY160" fmla="*/ 574313 h 3034774"/>
                  <a:gd name="connsiteX161" fmla="*/ 506704 w 3038475"/>
                  <a:gd name="connsiteY161" fmla="*/ 666072 h 3034774"/>
                  <a:gd name="connsiteX162" fmla="*/ 523559 w 3038475"/>
                  <a:gd name="connsiteY162" fmla="*/ 674938 h 3034774"/>
                  <a:gd name="connsiteX163" fmla="*/ 584156 w 3038475"/>
                  <a:gd name="connsiteY163" fmla="*/ 608265 h 3034774"/>
                  <a:gd name="connsiteX164" fmla="*/ 456659 w 3038475"/>
                  <a:gd name="connsiteY164" fmla="*/ 429802 h 3034774"/>
                  <a:gd name="connsiteX165" fmla="*/ 502669 w 3038475"/>
                  <a:gd name="connsiteY165" fmla="*/ 388374 h 3034774"/>
                  <a:gd name="connsiteX166" fmla="*/ 548679 w 3038475"/>
                  <a:gd name="connsiteY166" fmla="*/ 346946 h 3034774"/>
                  <a:gd name="connsiteX167" fmla="*/ 712763 w 3038475"/>
                  <a:gd name="connsiteY167" fmla="*/ 492811 h 3034774"/>
                  <a:gd name="connsiteX168" fmla="*/ 785274 w 3038475"/>
                  <a:gd name="connsiteY168" fmla="*/ 438588 h 3034774"/>
                  <a:gd name="connsiteX169" fmla="*/ 778424 w 3038475"/>
                  <a:gd name="connsiteY169" fmla="*/ 421414 h 3034774"/>
                  <a:gd name="connsiteX170" fmla="*/ 706000 w 3038475"/>
                  <a:gd name="connsiteY170" fmla="*/ 232645 h 3034774"/>
                  <a:gd name="connsiteX171" fmla="*/ 759619 w 3038475"/>
                  <a:gd name="connsiteY171" fmla="*/ 201689 h 3034774"/>
                  <a:gd name="connsiteX172" fmla="*/ 813237 w 3038475"/>
                  <a:gd name="connsiteY172" fmla="*/ 170732 h 3034774"/>
                  <a:gd name="connsiteX173" fmla="*/ 951572 w 3038475"/>
                  <a:gd name="connsiteY173" fmla="*/ 343782 h 3034774"/>
                  <a:gd name="connsiteX174" fmla="*/ 1011302 w 3038475"/>
                  <a:gd name="connsiteY174" fmla="*/ 315009 h 3034774"/>
                  <a:gd name="connsiteX175" fmla="*/ 1034749 w 3038475"/>
                  <a:gd name="connsiteY175" fmla="*/ 306427 h 3034774"/>
                  <a:gd name="connsiteX176" fmla="*/ 990884 w 3038475"/>
                  <a:gd name="connsiteY176" fmla="*/ 91638 h 3034774"/>
                  <a:gd name="connsiteX177" fmla="*/ 1049767 w 3038475"/>
                  <a:gd name="connsiteY177" fmla="*/ 72506 h 3034774"/>
                  <a:gd name="connsiteX178" fmla="*/ 1108650 w 3038475"/>
                  <a:gd name="connsiteY178" fmla="*/ 53374 h 3034774"/>
                  <a:gd name="connsiteX179" fmla="*/ 1199329 w 3038475"/>
                  <a:gd name="connsiteY179" fmla="*/ 253608 h 3034774"/>
                  <a:gd name="connsiteX180" fmla="*/ 1256250 w 3038475"/>
                  <a:gd name="connsiteY180" fmla="*/ 238973 h 3034774"/>
                  <a:gd name="connsiteX181" fmla="*/ 1288671 w 3038475"/>
                  <a:gd name="connsiteY181" fmla="*/ 234025 h 3034774"/>
                  <a:gd name="connsiteX182" fmla="*/ 1298860 w 3038475"/>
                  <a:gd name="connsiteY182" fmla="*/ 12943 h 3034774"/>
                  <a:gd name="connsiteX183" fmla="*/ 1360434 w 3038475"/>
                  <a:gd name="connsiteY183" fmla="*/ 6472 h 303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38475" h="3034774">
                    <a:moveTo>
                      <a:pt x="1422008" y="0"/>
                    </a:moveTo>
                    <a:lnTo>
                      <a:pt x="1478047" y="214541"/>
                    </a:lnTo>
                    <a:lnTo>
                      <a:pt x="1519238" y="212461"/>
                    </a:lnTo>
                    <a:lnTo>
                      <a:pt x="1568976" y="214973"/>
                    </a:lnTo>
                    <a:lnTo>
                      <a:pt x="1616467" y="0"/>
                    </a:lnTo>
                    <a:lnTo>
                      <a:pt x="1678041" y="6472"/>
                    </a:lnTo>
                    <a:lnTo>
                      <a:pt x="1739615" y="12944"/>
                    </a:lnTo>
                    <a:lnTo>
                      <a:pt x="1740611" y="232621"/>
                    </a:lnTo>
                    <a:lnTo>
                      <a:pt x="1782226" y="238973"/>
                    </a:lnTo>
                    <a:lnTo>
                      <a:pt x="1830501" y="251385"/>
                    </a:lnTo>
                    <a:lnTo>
                      <a:pt x="1929825" y="53374"/>
                    </a:lnTo>
                    <a:lnTo>
                      <a:pt x="1988708" y="72506"/>
                    </a:lnTo>
                    <a:lnTo>
                      <a:pt x="2047590" y="91638"/>
                    </a:lnTo>
                    <a:cubicBezTo>
                      <a:pt x="2037249" y="159427"/>
                      <a:pt x="2026756" y="225916"/>
                      <a:pt x="2015996" y="291340"/>
                    </a:cubicBezTo>
                    <a:lnTo>
                      <a:pt x="2012833" y="309760"/>
                    </a:lnTo>
                    <a:lnTo>
                      <a:pt x="2027174" y="315009"/>
                    </a:lnTo>
                    <a:lnTo>
                      <a:pt x="2094635" y="347506"/>
                    </a:lnTo>
                    <a:lnTo>
                      <a:pt x="2225238" y="170732"/>
                    </a:lnTo>
                    <a:lnTo>
                      <a:pt x="2278856" y="201689"/>
                    </a:lnTo>
                    <a:lnTo>
                      <a:pt x="2332475" y="232645"/>
                    </a:lnTo>
                    <a:lnTo>
                      <a:pt x="2244495" y="432685"/>
                    </a:lnTo>
                    <a:lnTo>
                      <a:pt x="2248835" y="435322"/>
                    </a:lnTo>
                    <a:lnTo>
                      <a:pt x="2318525" y="487435"/>
                    </a:lnTo>
                    <a:lnTo>
                      <a:pt x="2489796" y="346946"/>
                    </a:lnTo>
                    <a:lnTo>
                      <a:pt x="2535806" y="388374"/>
                    </a:lnTo>
                    <a:lnTo>
                      <a:pt x="2581816" y="429801"/>
                    </a:lnTo>
                    <a:cubicBezTo>
                      <a:pt x="2544796" y="487524"/>
                      <a:pt x="2508167" y="543996"/>
                      <a:pt x="2471728" y="599387"/>
                    </a:cubicBezTo>
                    <a:lnTo>
                      <a:pt x="2460935" y="615543"/>
                    </a:lnTo>
                    <a:lnTo>
                      <a:pt x="2521537" y="682222"/>
                    </a:lnTo>
                    <a:lnTo>
                      <a:pt x="2711935" y="574313"/>
                    </a:lnTo>
                    <a:lnTo>
                      <a:pt x="2748327" y="624401"/>
                    </a:lnTo>
                    <a:lnTo>
                      <a:pt x="2784718" y="674490"/>
                    </a:lnTo>
                    <a:lnTo>
                      <a:pt x="2622591" y="822831"/>
                    </a:lnTo>
                    <a:lnTo>
                      <a:pt x="2666667" y="895382"/>
                    </a:lnTo>
                    <a:lnTo>
                      <a:pt x="2668975" y="900174"/>
                    </a:lnTo>
                    <a:lnTo>
                      <a:pt x="2686643" y="895193"/>
                    </a:lnTo>
                    <a:cubicBezTo>
                      <a:pt x="2750584" y="877653"/>
                      <a:pt x="2815611" y="860268"/>
                      <a:pt x="2881948" y="842897"/>
                    </a:cubicBezTo>
                    <a:lnTo>
                      <a:pt x="2907130" y="899457"/>
                    </a:lnTo>
                    <a:lnTo>
                      <a:pt x="2932312" y="956018"/>
                    </a:lnTo>
                    <a:lnTo>
                      <a:pt x="2745785" y="1075485"/>
                    </a:lnTo>
                    <a:lnTo>
                      <a:pt x="2765497" y="1129342"/>
                    </a:lnTo>
                    <a:lnTo>
                      <a:pt x="2773936" y="1162159"/>
                    </a:lnTo>
                    <a:lnTo>
                      <a:pt x="2992404" y="1140960"/>
                    </a:lnTo>
                    <a:lnTo>
                      <a:pt x="3005276" y="1201520"/>
                    </a:lnTo>
                    <a:lnTo>
                      <a:pt x="3018148" y="1262080"/>
                    </a:lnTo>
                    <a:lnTo>
                      <a:pt x="2809456" y="1331736"/>
                    </a:lnTo>
                    <a:lnTo>
                      <a:pt x="2817427" y="1383966"/>
                    </a:lnTo>
                    <a:lnTo>
                      <a:pt x="2819292" y="1420890"/>
                    </a:lnTo>
                    <a:lnTo>
                      <a:pt x="3038475" y="1455474"/>
                    </a:lnTo>
                    <a:lnTo>
                      <a:pt x="3038475" y="1517387"/>
                    </a:lnTo>
                    <a:lnTo>
                      <a:pt x="3038475" y="1579300"/>
                    </a:lnTo>
                    <a:lnTo>
                      <a:pt x="2819357" y="1612590"/>
                    </a:lnTo>
                    <a:lnTo>
                      <a:pt x="2817427" y="1650808"/>
                    </a:lnTo>
                    <a:lnTo>
                      <a:pt x="2809456" y="1703039"/>
                    </a:lnTo>
                    <a:lnTo>
                      <a:pt x="3018148" y="1772694"/>
                    </a:lnTo>
                    <a:lnTo>
                      <a:pt x="3005276" y="1833254"/>
                    </a:lnTo>
                    <a:lnTo>
                      <a:pt x="2992404" y="1893815"/>
                    </a:lnTo>
                    <a:lnTo>
                      <a:pt x="2773935" y="1872615"/>
                    </a:lnTo>
                    <a:lnTo>
                      <a:pt x="2765497" y="1905432"/>
                    </a:lnTo>
                    <a:lnTo>
                      <a:pt x="2745785" y="1959290"/>
                    </a:lnTo>
                    <a:lnTo>
                      <a:pt x="2932312" y="2078756"/>
                    </a:lnTo>
                    <a:lnTo>
                      <a:pt x="2907130" y="2135317"/>
                    </a:lnTo>
                    <a:lnTo>
                      <a:pt x="2881948" y="2191877"/>
                    </a:lnTo>
                    <a:lnTo>
                      <a:pt x="2669172" y="2134191"/>
                    </a:lnTo>
                    <a:lnTo>
                      <a:pt x="2666667" y="2139392"/>
                    </a:lnTo>
                    <a:lnTo>
                      <a:pt x="2622591" y="2211943"/>
                    </a:lnTo>
                    <a:lnTo>
                      <a:pt x="2784718" y="2360284"/>
                    </a:lnTo>
                    <a:lnTo>
                      <a:pt x="2748327" y="2410372"/>
                    </a:lnTo>
                    <a:lnTo>
                      <a:pt x="2711935" y="2460461"/>
                    </a:lnTo>
                    <a:lnTo>
                      <a:pt x="2521537" y="2352553"/>
                    </a:lnTo>
                    <a:lnTo>
                      <a:pt x="2460936" y="2419231"/>
                    </a:lnTo>
                    <a:lnTo>
                      <a:pt x="2471728" y="2435387"/>
                    </a:lnTo>
                    <a:cubicBezTo>
                      <a:pt x="2508168" y="2490778"/>
                      <a:pt x="2544796" y="2547251"/>
                      <a:pt x="2581816" y="2604973"/>
                    </a:cubicBezTo>
                    <a:lnTo>
                      <a:pt x="2535806" y="2646400"/>
                    </a:lnTo>
                    <a:lnTo>
                      <a:pt x="2489795" y="2687829"/>
                    </a:lnTo>
                    <a:lnTo>
                      <a:pt x="2317911" y="2547798"/>
                    </a:lnTo>
                    <a:lnTo>
                      <a:pt x="2248835" y="2599452"/>
                    </a:lnTo>
                    <a:lnTo>
                      <a:pt x="2245146" y="2601694"/>
                    </a:lnTo>
                    <a:lnTo>
                      <a:pt x="2332474" y="2802129"/>
                    </a:lnTo>
                    <a:lnTo>
                      <a:pt x="2278856" y="2833085"/>
                    </a:lnTo>
                    <a:lnTo>
                      <a:pt x="2225238" y="2864042"/>
                    </a:lnTo>
                    <a:lnTo>
                      <a:pt x="2094635" y="2687268"/>
                    </a:lnTo>
                    <a:lnTo>
                      <a:pt x="2027174" y="2719766"/>
                    </a:lnTo>
                    <a:lnTo>
                      <a:pt x="2012833" y="2725014"/>
                    </a:lnTo>
                    <a:lnTo>
                      <a:pt x="2015996" y="2743435"/>
                    </a:lnTo>
                    <a:cubicBezTo>
                      <a:pt x="2026756" y="2808858"/>
                      <a:pt x="2037249" y="2875347"/>
                      <a:pt x="2047591" y="2943136"/>
                    </a:cubicBezTo>
                    <a:lnTo>
                      <a:pt x="1988708" y="2962268"/>
                    </a:lnTo>
                    <a:lnTo>
                      <a:pt x="1929825" y="2981400"/>
                    </a:lnTo>
                    <a:lnTo>
                      <a:pt x="1829763" y="2783579"/>
                    </a:lnTo>
                    <a:lnTo>
                      <a:pt x="1782226" y="2795802"/>
                    </a:lnTo>
                    <a:lnTo>
                      <a:pt x="1741371" y="2802037"/>
                    </a:lnTo>
                    <a:lnTo>
                      <a:pt x="1739615" y="3021830"/>
                    </a:lnTo>
                    <a:lnTo>
                      <a:pt x="1678041" y="3028302"/>
                    </a:lnTo>
                    <a:lnTo>
                      <a:pt x="1616467" y="3034774"/>
                    </a:lnTo>
                    <a:lnTo>
                      <a:pt x="1568976" y="2819802"/>
                    </a:lnTo>
                    <a:lnTo>
                      <a:pt x="1519238" y="2822313"/>
                    </a:lnTo>
                    <a:lnTo>
                      <a:pt x="1478047" y="2820233"/>
                    </a:lnTo>
                    <a:lnTo>
                      <a:pt x="1422008" y="3034774"/>
                    </a:lnTo>
                    <a:lnTo>
                      <a:pt x="1360434" y="3028302"/>
                    </a:lnTo>
                    <a:lnTo>
                      <a:pt x="1298860" y="3021830"/>
                    </a:lnTo>
                    <a:lnTo>
                      <a:pt x="1287921" y="2800635"/>
                    </a:lnTo>
                    <a:lnTo>
                      <a:pt x="1256250" y="2795802"/>
                    </a:lnTo>
                    <a:lnTo>
                      <a:pt x="1199682" y="2781257"/>
                    </a:lnTo>
                    <a:lnTo>
                      <a:pt x="1108650" y="2981400"/>
                    </a:lnTo>
                    <a:lnTo>
                      <a:pt x="1049767" y="2962268"/>
                    </a:lnTo>
                    <a:lnTo>
                      <a:pt x="990884" y="2943136"/>
                    </a:lnTo>
                    <a:lnTo>
                      <a:pt x="1034749" y="2728347"/>
                    </a:lnTo>
                    <a:lnTo>
                      <a:pt x="1011302" y="2719766"/>
                    </a:lnTo>
                    <a:lnTo>
                      <a:pt x="951572" y="2690992"/>
                    </a:lnTo>
                    <a:lnTo>
                      <a:pt x="813237" y="2864042"/>
                    </a:lnTo>
                    <a:lnTo>
                      <a:pt x="759619" y="2833085"/>
                    </a:lnTo>
                    <a:lnTo>
                      <a:pt x="706000" y="2802129"/>
                    </a:lnTo>
                    <a:lnTo>
                      <a:pt x="785644" y="2596463"/>
                    </a:lnTo>
                    <a:lnTo>
                      <a:pt x="713057" y="2542183"/>
                    </a:lnTo>
                    <a:lnTo>
                      <a:pt x="548679" y="2687829"/>
                    </a:lnTo>
                    <a:lnTo>
                      <a:pt x="502669" y="2646401"/>
                    </a:lnTo>
                    <a:lnTo>
                      <a:pt x="456659" y="2604973"/>
                    </a:lnTo>
                    <a:lnTo>
                      <a:pt x="584155" y="2426509"/>
                    </a:lnTo>
                    <a:lnTo>
                      <a:pt x="523559" y="2359837"/>
                    </a:lnTo>
                    <a:lnTo>
                      <a:pt x="506704" y="2368702"/>
                    </a:lnTo>
                    <a:cubicBezTo>
                      <a:pt x="447808" y="2399152"/>
                      <a:pt x="387816" y="2429678"/>
                      <a:pt x="326540" y="2460461"/>
                    </a:cubicBezTo>
                    <a:lnTo>
                      <a:pt x="290148" y="2410372"/>
                    </a:lnTo>
                    <a:lnTo>
                      <a:pt x="253757" y="2360284"/>
                    </a:lnTo>
                    <a:lnTo>
                      <a:pt x="411421" y="2204595"/>
                    </a:lnTo>
                    <a:lnTo>
                      <a:pt x="371810" y="2139392"/>
                    </a:lnTo>
                    <a:lnTo>
                      <a:pt x="365301" y="2125881"/>
                    </a:lnTo>
                    <a:lnTo>
                      <a:pt x="156527" y="2191877"/>
                    </a:lnTo>
                    <a:lnTo>
                      <a:pt x="131345" y="2135317"/>
                    </a:lnTo>
                    <a:lnTo>
                      <a:pt x="106163" y="2078756"/>
                    </a:lnTo>
                    <a:lnTo>
                      <a:pt x="295636" y="1967337"/>
                    </a:lnTo>
                    <a:lnTo>
                      <a:pt x="272979" y="1905432"/>
                    </a:lnTo>
                    <a:lnTo>
                      <a:pt x="266961" y="1882026"/>
                    </a:lnTo>
                    <a:lnTo>
                      <a:pt x="247981" y="1883268"/>
                    </a:lnTo>
                    <a:cubicBezTo>
                      <a:pt x="181791" y="1887130"/>
                      <a:pt x="114570" y="1890615"/>
                      <a:pt x="46071" y="1893814"/>
                    </a:cubicBezTo>
                    <a:lnTo>
                      <a:pt x="33199" y="1833254"/>
                    </a:lnTo>
                    <a:lnTo>
                      <a:pt x="20326" y="1772694"/>
                    </a:lnTo>
                    <a:lnTo>
                      <a:pt x="227729" y="1694576"/>
                    </a:lnTo>
                    <a:lnTo>
                      <a:pt x="221049" y="1650808"/>
                    </a:lnTo>
                    <a:lnTo>
                      <a:pt x="218686" y="1604009"/>
                    </a:lnTo>
                    <a:lnTo>
                      <a:pt x="0" y="1579300"/>
                    </a:lnTo>
                    <a:lnTo>
                      <a:pt x="0" y="1517387"/>
                    </a:lnTo>
                    <a:lnTo>
                      <a:pt x="0" y="1455474"/>
                    </a:lnTo>
                    <a:lnTo>
                      <a:pt x="218688" y="1430722"/>
                    </a:lnTo>
                    <a:lnTo>
                      <a:pt x="221049" y="1383966"/>
                    </a:lnTo>
                    <a:lnTo>
                      <a:pt x="227729" y="1340198"/>
                    </a:lnTo>
                    <a:lnTo>
                      <a:pt x="20326" y="1262080"/>
                    </a:lnTo>
                    <a:lnTo>
                      <a:pt x="33199" y="1201520"/>
                    </a:lnTo>
                    <a:lnTo>
                      <a:pt x="46071" y="1140960"/>
                    </a:lnTo>
                    <a:cubicBezTo>
                      <a:pt x="114570" y="1144159"/>
                      <a:pt x="181791" y="1147644"/>
                      <a:pt x="247981" y="1151507"/>
                    </a:cubicBezTo>
                    <a:lnTo>
                      <a:pt x="266961" y="1152748"/>
                    </a:lnTo>
                    <a:lnTo>
                      <a:pt x="272979" y="1129342"/>
                    </a:lnTo>
                    <a:lnTo>
                      <a:pt x="295636" y="1067437"/>
                    </a:lnTo>
                    <a:lnTo>
                      <a:pt x="106163" y="956018"/>
                    </a:lnTo>
                    <a:lnTo>
                      <a:pt x="131345" y="899457"/>
                    </a:lnTo>
                    <a:lnTo>
                      <a:pt x="156527" y="842897"/>
                    </a:lnTo>
                    <a:lnTo>
                      <a:pt x="365144" y="909218"/>
                    </a:lnTo>
                    <a:lnTo>
                      <a:pt x="371810" y="895382"/>
                    </a:lnTo>
                    <a:lnTo>
                      <a:pt x="411421" y="830179"/>
                    </a:lnTo>
                    <a:lnTo>
                      <a:pt x="253757" y="674490"/>
                    </a:lnTo>
                    <a:lnTo>
                      <a:pt x="290148" y="624402"/>
                    </a:lnTo>
                    <a:lnTo>
                      <a:pt x="326540" y="574313"/>
                    </a:lnTo>
                    <a:cubicBezTo>
                      <a:pt x="387816" y="605097"/>
                      <a:pt x="447807" y="635622"/>
                      <a:pt x="506704" y="666072"/>
                    </a:cubicBezTo>
                    <a:lnTo>
                      <a:pt x="523559" y="674938"/>
                    </a:lnTo>
                    <a:lnTo>
                      <a:pt x="584156" y="608265"/>
                    </a:lnTo>
                    <a:lnTo>
                      <a:pt x="456659" y="429802"/>
                    </a:lnTo>
                    <a:lnTo>
                      <a:pt x="502669" y="388374"/>
                    </a:lnTo>
                    <a:lnTo>
                      <a:pt x="548679" y="346946"/>
                    </a:lnTo>
                    <a:lnTo>
                      <a:pt x="712763" y="492811"/>
                    </a:lnTo>
                    <a:lnTo>
                      <a:pt x="785274" y="438588"/>
                    </a:lnTo>
                    <a:lnTo>
                      <a:pt x="778424" y="421414"/>
                    </a:lnTo>
                    <a:cubicBezTo>
                      <a:pt x="754297" y="359657"/>
                      <a:pt x="730210" y="296803"/>
                      <a:pt x="706000" y="232645"/>
                    </a:cubicBezTo>
                    <a:lnTo>
                      <a:pt x="759619" y="201689"/>
                    </a:lnTo>
                    <a:lnTo>
                      <a:pt x="813237" y="170732"/>
                    </a:lnTo>
                    <a:lnTo>
                      <a:pt x="951572" y="343782"/>
                    </a:lnTo>
                    <a:lnTo>
                      <a:pt x="1011302" y="315009"/>
                    </a:lnTo>
                    <a:lnTo>
                      <a:pt x="1034749" y="306427"/>
                    </a:lnTo>
                    <a:lnTo>
                      <a:pt x="990884" y="91638"/>
                    </a:lnTo>
                    <a:lnTo>
                      <a:pt x="1049767" y="72506"/>
                    </a:lnTo>
                    <a:lnTo>
                      <a:pt x="1108650" y="53374"/>
                    </a:lnTo>
                    <a:lnTo>
                      <a:pt x="1199329" y="253608"/>
                    </a:lnTo>
                    <a:lnTo>
                      <a:pt x="1256250" y="238973"/>
                    </a:lnTo>
                    <a:lnTo>
                      <a:pt x="1288671" y="234025"/>
                    </a:lnTo>
                    <a:lnTo>
                      <a:pt x="1298860" y="12943"/>
                    </a:lnTo>
                    <a:lnTo>
                      <a:pt x="1360434" y="647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79025" y="1794006"/>
                <a:ext cx="1466850" cy="146685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843833" y="1954204"/>
                <a:ext cx="1146454" cy="1146454"/>
              </a:xfrm>
              <a:prstGeom prst="ellips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5208542" y="1426640"/>
              <a:ext cx="711212" cy="268229"/>
            </a:xfrm>
            <a:prstGeom prst="rect">
              <a:avLst/>
            </a:prstGeom>
            <a:noFill/>
          </p:spPr>
          <p:txBody>
            <a:bodyPr wrap="none" lIns="0" rIns="0" rtlCol="0">
              <a:spAutoFit/>
            </a:bodyPr>
            <a:lstStyle/>
            <a:p>
              <a:pPr algn="ctr"/>
              <a:r>
                <a:rPr lang="zh-CN" altLang="en-US" sz="1050" smtClean="0">
                  <a:solidFill>
                    <a:schemeClr val="bg1"/>
                  </a:solidFill>
                </a:rPr>
                <a:t>添加关键字</a:t>
              </a:r>
              <a:endParaRPr lang="zh-CN" altLang="en-US" sz="1050">
                <a:solidFill>
                  <a:schemeClr val="bg1"/>
                </a:solidFill>
              </a:endParaRPr>
            </a:p>
          </p:txBody>
        </p:sp>
        <p:sp>
          <p:nvSpPr>
            <p:cNvPr id="13" name="文本框 12"/>
            <p:cNvSpPr txBox="1"/>
            <p:nvPr/>
          </p:nvSpPr>
          <p:spPr>
            <a:xfrm>
              <a:off x="5204272" y="1025724"/>
              <a:ext cx="719749" cy="461665"/>
            </a:xfrm>
            <a:prstGeom prst="rect">
              <a:avLst/>
            </a:prstGeom>
            <a:noFill/>
          </p:spPr>
          <p:txBody>
            <a:bodyPr wrap="none" lIns="0" rIns="0" rtlCol="0">
              <a:spAutoFit/>
            </a:bodyPr>
            <a:lstStyle/>
            <a:p>
              <a:pPr algn="ctr"/>
              <a:r>
                <a:rPr lang="en-US" altLang="zh-CN" sz="2400" smtClean="0">
                  <a:solidFill>
                    <a:schemeClr val="bg1"/>
                  </a:solidFill>
                </a:rPr>
                <a:t>450T</a:t>
              </a:r>
              <a:endParaRPr lang="zh-CN" altLang="en-US" sz="2400">
                <a:solidFill>
                  <a:schemeClr val="bg1"/>
                </a:solidFill>
              </a:endParaRPr>
            </a:p>
          </p:txBody>
        </p:sp>
      </p:grpSp>
      <p:grpSp>
        <p:nvGrpSpPr>
          <p:cNvPr id="17" name="组合 16"/>
          <p:cNvGrpSpPr/>
          <p:nvPr/>
        </p:nvGrpSpPr>
        <p:grpSpPr>
          <a:xfrm>
            <a:off x="4275889" y="2789590"/>
            <a:ext cx="1809877" cy="1807673"/>
            <a:chOff x="4616752" y="2820635"/>
            <a:chExt cx="1911896" cy="1909567"/>
          </a:xfrm>
        </p:grpSpPr>
        <p:grpSp>
          <p:nvGrpSpPr>
            <p:cNvPr id="18" name="组合 17"/>
            <p:cNvGrpSpPr/>
            <p:nvPr/>
          </p:nvGrpSpPr>
          <p:grpSpPr>
            <a:xfrm>
              <a:off x="4616752" y="2820635"/>
              <a:ext cx="1911896" cy="1909567"/>
              <a:chOff x="1452562" y="1568712"/>
              <a:chExt cx="1919776" cy="1917438"/>
            </a:xfrm>
          </p:grpSpPr>
          <p:sp>
            <p:nvSpPr>
              <p:cNvPr id="21" name="任意多边形 20"/>
              <p:cNvSpPr/>
              <p:nvPr/>
            </p:nvSpPr>
            <p:spPr>
              <a:xfrm>
                <a:off x="1452562" y="1568712"/>
                <a:ext cx="1919776" cy="1917438"/>
              </a:xfrm>
              <a:custGeom>
                <a:avLst/>
                <a:gdLst>
                  <a:gd name="connsiteX0" fmla="*/ 1422008 w 3038475"/>
                  <a:gd name="connsiteY0" fmla="*/ 0 h 3034774"/>
                  <a:gd name="connsiteX1" fmla="*/ 1478047 w 3038475"/>
                  <a:gd name="connsiteY1" fmla="*/ 214541 h 3034774"/>
                  <a:gd name="connsiteX2" fmla="*/ 1519238 w 3038475"/>
                  <a:gd name="connsiteY2" fmla="*/ 212461 h 3034774"/>
                  <a:gd name="connsiteX3" fmla="*/ 1568976 w 3038475"/>
                  <a:gd name="connsiteY3" fmla="*/ 214973 h 3034774"/>
                  <a:gd name="connsiteX4" fmla="*/ 1616467 w 3038475"/>
                  <a:gd name="connsiteY4" fmla="*/ 0 h 3034774"/>
                  <a:gd name="connsiteX5" fmla="*/ 1678041 w 3038475"/>
                  <a:gd name="connsiteY5" fmla="*/ 6472 h 3034774"/>
                  <a:gd name="connsiteX6" fmla="*/ 1739615 w 3038475"/>
                  <a:gd name="connsiteY6" fmla="*/ 12944 h 3034774"/>
                  <a:gd name="connsiteX7" fmla="*/ 1740611 w 3038475"/>
                  <a:gd name="connsiteY7" fmla="*/ 232621 h 3034774"/>
                  <a:gd name="connsiteX8" fmla="*/ 1782226 w 3038475"/>
                  <a:gd name="connsiteY8" fmla="*/ 238973 h 3034774"/>
                  <a:gd name="connsiteX9" fmla="*/ 1830501 w 3038475"/>
                  <a:gd name="connsiteY9" fmla="*/ 251385 h 3034774"/>
                  <a:gd name="connsiteX10" fmla="*/ 1929825 w 3038475"/>
                  <a:gd name="connsiteY10" fmla="*/ 53374 h 3034774"/>
                  <a:gd name="connsiteX11" fmla="*/ 1988708 w 3038475"/>
                  <a:gd name="connsiteY11" fmla="*/ 72506 h 3034774"/>
                  <a:gd name="connsiteX12" fmla="*/ 2047590 w 3038475"/>
                  <a:gd name="connsiteY12" fmla="*/ 91638 h 3034774"/>
                  <a:gd name="connsiteX13" fmla="*/ 2015996 w 3038475"/>
                  <a:gd name="connsiteY13" fmla="*/ 291340 h 3034774"/>
                  <a:gd name="connsiteX14" fmla="*/ 2012833 w 3038475"/>
                  <a:gd name="connsiteY14" fmla="*/ 309760 h 3034774"/>
                  <a:gd name="connsiteX15" fmla="*/ 2027174 w 3038475"/>
                  <a:gd name="connsiteY15" fmla="*/ 315009 h 3034774"/>
                  <a:gd name="connsiteX16" fmla="*/ 2094635 w 3038475"/>
                  <a:gd name="connsiteY16" fmla="*/ 347506 h 3034774"/>
                  <a:gd name="connsiteX17" fmla="*/ 2225238 w 3038475"/>
                  <a:gd name="connsiteY17" fmla="*/ 170732 h 3034774"/>
                  <a:gd name="connsiteX18" fmla="*/ 2278856 w 3038475"/>
                  <a:gd name="connsiteY18" fmla="*/ 201689 h 3034774"/>
                  <a:gd name="connsiteX19" fmla="*/ 2332475 w 3038475"/>
                  <a:gd name="connsiteY19" fmla="*/ 232645 h 3034774"/>
                  <a:gd name="connsiteX20" fmla="*/ 2244495 w 3038475"/>
                  <a:gd name="connsiteY20" fmla="*/ 432685 h 3034774"/>
                  <a:gd name="connsiteX21" fmla="*/ 2248835 w 3038475"/>
                  <a:gd name="connsiteY21" fmla="*/ 435322 h 3034774"/>
                  <a:gd name="connsiteX22" fmla="*/ 2318525 w 3038475"/>
                  <a:gd name="connsiteY22" fmla="*/ 487435 h 3034774"/>
                  <a:gd name="connsiteX23" fmla="*/ 2489796 w 3038475"/>
                  <a:gd name="connsiteY23" fmla="*/ 346946 h 3034774"/>
                  <a:gd name="connsiteX24" fmla="*/ 2535806 w 3038475"/>
                  <a:gd name="connsiteY24" fmla="*/ 388374 h 3034774"/>
                  <a:gd name="connsiteX25" fmla="*/ 2581816 w 3038475"/>
                  <a:gd name="connsiteY25" fmla="*/ 429801 h 3034774"/>
                  <a:gd name="connsiteX26" fmla="*/ 2471728 w 3038475"/>
                  <a:gd name="connsiteY26" fmla="*/ 599387 h 3034774"/>
                  <a:gd name="connsiteX27" fmla="*/ 2460935 w 3038475"/>
                  <a:gd name="connsiteY27" fmla="*/ 615543 h 3034774"/>
                  <a:gd name="connsiteX28" fmla="*/ 2521537 w 3038475"/>
                  <a:gd name="connsiteY28" fmla="*/ 682222 h 3034774"/>
                  <a:gd name="connsiteX29" fmla="*/ 2711935 w 3038475"/>
                  <a:gd name="connsiteY29" fmla="*/ 574313 h 3034774"/>
                  <a:gd name="connsiteX30" fmla="*/ 2748327 w 3038475"/>
                  <a:gd name="connsiteY30" fmla="*/ 624401 h 3034774"/>
                  <a:gd name="connsiteX31" fmla="*/ 2784718 w 3038475"/>
                  <a:gd name="connsiteY31" fmla="*/ 674490 h 3034774"/>
                  <a:gd name="connsiteX32" fmla="*/ 2622591 w 3038475"/>
                  <a:gd name="connsiteY32" fmla="*/ 822831 h 3034774"/>
                  <a:gd name="connsiteX33" fmla="*/ 2666667 w 3038475"/>
                  <a:gd name="connsiteY33" fmla="*/ 895382 h 3034774"/>
                  <a:gd name="connsiteX34" fmla="*/ 2668975 w 3038475"/>
                  <a:gd name="connsiteY34" fmla="*/ 900174 h 3034774"/>
                  <a:gd name="connsiteX35" fmla="*/ 2686643 w 3038475"/>
                  <a:gd name="connsiteY35" fmla="*/ 895193 h 3034774"/>
                  <a:gd name="connsiteX36" fmla="*/ 2881948 w 3038475"/>
                  <a:gd name="connsiteY36" fmla="*/ 842897 h 3034774"/>
                  <a:gd name="connsiteX37" fmla="*/ 2907130 w 3038475"/>
                  <a:gd name="connsiteY37" fmla="*/ 899457 h 3034774"/>
                  <a:gd name="connsiteX38" fmla="*/ 2932312 w 3038475"/>
                  <a:gd name="connsiteY38" fmla="*/ 956018 h 3034774"/>
                  <a:gd name="connsiteX39" fmla="*/ 2745785 w 3038475"/>
                  <a:gd name="connsiteY39" fmla="*/ 1075485 h 3034774"/>
                  <a:gd name="connsiteX40" fmla="*/ 2765497 w 3038475"/>
                  <a:gd name="connsiteY40" fmla="*/ 1129342 h 3034774"/>
                  <a:gd name="connsiteX41" fmla="*/ 2773936 w 3038475"/>
                  <a:gd name="connsiteY41" fmla="*/ 1162159 h 3034774"/>
                  <a:gd name="connsiteX42" fmla="*/ 2992404 w 3038475"/>
                  <a:gd name="connsiteY42" fmla="*/ 1140960 h 3034774"/>
                  <a:gd name="connsiteX43" fmla="*/ 3005276 w 3038475"/>
                  <a:gd name="connsiteY43" fmla="*/ 1201520 h 3034774"/>
                  <a:gd name="connsiteX44" fmla="*/ 3018148 w 3038475"/>
                  <a:gd name="connsiteY44" fmla="*/ 1262080 h 3034774"/>
                  <a:gd name="connsiteX45" fmla="*/ 2809456 w 3038475"/>
                  <a:gd name="connsiteY45" fmla="*/ 1331736 h 3034774"/>
                  <a:gd name="connsiteX46" fmla="*/ 2817427 w 3038475"/>
                  <a:gd name="connsiteY46" fmla="*/ 1383966 h 3034774"/>
                  <a:gd name="connsiteX47" fmla="*/ 2819292 w 3038475"/>
                  <a:gd name="connsiteY47" fmla="*/ 1420890 h 3034774"/>
                  <a:gd name="connsiteX48" fmla="*/ 3038475 w 3038475"/>
                  <a:gd name="connsiteY48" fmla="*/ 1455474 h 3034774"/>
                  <a:gd name="connsiteX49" fmla="*/ 3038475 w 3038475"/>
                  <a:gd name="connsiteY49" fmla="*/ 1517387 h 3034774"/>
                  <a:gd name="connsiteX50" fmla="*/ 3038475 w 3038475"/>
                  <a:gd name="connsiteY50" fmla="*/ 1579300 h 3034774"/>
                  <a:gd name="connsiteX51" fmla="*/ 2819357 w 3038475"/>
                  <a:gd name="connsiteY51" fmla="*/ 1612590 h 3034774"/>
                  <a:gd name="connsiteX52" fmla="*/ 2817427 w 3038475"/>
                  <a:gd name="connsiteY52" fmla="*/ 1650808 h 3034774"/>
                  <a:gd name="connsiteX53" fmla="*/ 2809456 w 3038475"/>
                  <a:gd name="connsiteY53" fmla="*/ 1703039 h 3034774"/>
                  <a:gd name="connsiteX54" fmla="*/ 3018148 w 3038475"/>
                  <a:gd name="connsiteY54" fmla="*/ 1772694 h 3034774"/>
                  <a:gd name="connsiteX55" fmla="*/ 3005276 w 3038475"/>
                  <a:gd name="connsiteY55" fmla="*/ 1833254 h 3034774"/>
                  <a:gd name="connsiteX56" fmla="*/ 2992404 w 3038475"/>
                  <a:gd name="connsiteY56" fmla="*/ 1893815 h 3034774"/>
                  <a:gd name="connsiteX57" fmla="*/ 2773935 w 3038475"/>
                  <a:gd name="connsiteY57" fmla="*/ 1872615 h 3034774"/>
                  <a:gd name="connsiteX58" fmla="*/ 2765497 w 3038475"/>
                  <a:gd name="connsiteY58" fmla="*/ 1905432 h 3034774"/>
                  <a:gd name="connsiteX59" fmla="*/ 2745785 w 3038475"/>
                  <a:gd name="connsiteY59" fmla="*/ 1959290 h 3034774"/>
                  <a:gd name="connsiteX60" fmla="*/ 2932312 w 3038475"/>
                  <a:gd name="connsiteY60" fmla="*/ 2078756 h 3034774"/>
                  <a:gd name="connsiteX61" fmla="*/ 2907130 w 3038475"/>
                  <a:gd name="connsiteY61" fmla="*/ 2135317 h 3034774"/>
                  <a:gd name="connsiteX62" fmla="*/ 2881948 w 3038475"/>
                  <a:gd name="connsiteY62" fmla="*/ 2191877 h 3034774"/>
                  <a:gd name="connsiteX63" fmla="*/ 2669172 w 3038475"/>
                  <a:gd name="connsiteY63" fmla="*/ 2134191 h 3034774"/>
                  <a:gd name="connsiteX64" fmla="*/ 2666667 w 3038475"/>
                  <a:gd name="connsiteY64" fmla="*/ 2139392 h 3034774"/>
                  <a:gd name="connsiteX65" fmla="*/ 2622591 w 3038475"/>
                  <a:gd name="connsiteY65" fmla="*/ 2211943 h 3034774"/>
                  <a:gd name="connsiteX66" fmla="*/ 2784718 w 3038475"/>
                  <a:gd name="connsiteY66" fmla="*/ 2360284 h 3034774"/>
                  <a:gd name="connsiteX67" fmla="*/ 2748327 w 3038475"/>
                  <a:gd name="connsiteY67" fmla="*/ 2410372 h 3034774"/>
                  <a:gd name="connsiteX68" fmla="*/ 2711935 w 3038475"/>
                  <a:gd name="connsiteY68" fmla="*/ 2460461 h 3034774"/>
                  <a:gd name="connsiteX69" fmla="*/ 2521537 w 3038475"/>
                  <a:gd name="connsiteY69" fmla="*/ 2352553 h 3034774"/>
                  <a:gd name="connsiteX70" fmla="*/ 2460936 w 3038475"/>
                  <a:gd name="connsiteY70" fmla="*/ 2419231 h 3034774"/>
                  <a:gd name="connsiteX71" fmla="*/ 2471728 w 3038475"/>
                  <a:gd name="connsiteY71" fmla="*/ 2435387 h 3034774"/>
                  <a:gd name="connsiteX72" fmla="*/ 2581816 w 3038475"/>
                  <a:gd name="connsiteY72" fmla="*/ 2604973 h 3034774"/>
                  <a:gd name="connsiteX73" fmla="*/ 2535806 w 3038475"/>
                  <a:gd name="connsiteY73" fmla="*/ 2646400 h 3034774"/>
                  <a:gd name="connsiteX74" fmla="*/ 2489795 w 3038475"/>
                  <a:gd name="connsiteY74" fmla="*/ 2687829 h 3034774"/>
                  <a:gd name="connsiteX75" fmla="*/ 2317911 w 3038475"/>
                  <a:gd name="connsiteY75" fmla="*/ 2547798 h 3034774"/>
                  <a:gd name="connsiteX76" fmla="*/ 2248835 w 3038475"/>
                  <a:gd name="connsiteY76" fmla="*/ 2599452 h 3034774"/>
                  <a:gd name="connsiteX77" fmla="*/ 2245146 w 3038475"/>
                  <a:gd name="connsiteY77" fmla="*/ 2601694 h 3034774"/>
                  <a:gd name="connsiteX78" fmla="*/ 2332474 w 3038475"/>
                  <a:gd name="connsiteY78" fmla="*/ 2802129 h 3034774"/>
                  <a:gd name="connsiteX79" fmla="*/ 2278856 w 3038475"/>
                  <a:gd name="connsiteY79" fmla="*/ 2833085 h 3034774"/>
                  <a:gd name="connsiteX80" fmla="*/ 2225238 w 3038475"/>
                  <a:gd name="connsiteY80" fmla="*/ 2864042 h 3034774"/>
                  <a:gd name="connsiteX81" fmla="*/ 2094635 w 3038475"/>
                  <a:gd name="connsiteY81" fmla="*/ 2687268 h 3034774"/>
                  <a:gd name="connsiteX82" fmla="*/ 2027174 w 3038475"/>
                  <a:gd name="connsiteY82" fmla="*/ 2719766 h 3034774"/>
                  <a:gd name="connsiteX83" fmla="*/ 2012833 w 3038475"/>
                  <a:gd name="connsiteY83" fmla="*/ 2725014 h 3034774"/>
                  <a:gd name="connsiteX84" fmla="*/ 2015996 w 3038475"/>
                  <a:gd name="connsiteY84" fmla="*/ 2743435 h 3034774"/>
                  <a:gd name="connsiteX85" fmla="*/ 2047591 w 3038475"/>
                  <a:gd name="connsiteY85" fmla="*/ 2943136 h 3034774"/>
                  <a:gd name="connsiteX86" fmla="*/ 1988708 w 3038475"/>
                  <a:gd name="connsiteY86" fmla="*/ 2962268 h 3034774"/>
                  <a:gd name="connsiteX87" fmla="*/ 1929825 w 3038475"/>
                  <a:gd name="connsiteY87" fmla="*/ 2981400 h 3034774"/>
                  <a:gd name="connsiteX88" fmla="*/ 1829763 w 3038475"/>
                  <a:gd name="connsiteY88" fmla="*/ 2783579 h 3034774"/>
                  <a:gd name="connsiteX89" fmla="*/ 1782226 w 3038475"/>
                  <a:gd name="connsiteY89" fmla="*/ 2795802 h 3034774"/>
                  <a:gd name="connsiteX90" fmla="*/ 1741371 w 3038475"/>
                  <a:gd name="connsiteY90" fmla="*/ 2802037 h 3034774"/>
                  <a:gd name="connsiteX91" fmla="*/ 1739615 w 3038475"/>
                  <a:gd name="connsiteY91" fmla="*/ 3021830 h 3034774"/>
                  <a:gd name="connsiteX92" fmla="*/ 1678041 w 3038475"/>
                  <a:gd name="connsiteY92" fmla="*/ 3028302 h 3034774"/>
                  <a:gd name="connsiteX93" fmla="*/ 1616467 w 3038475"/>
                  <a:gd name="connsiteY93" fmla="*/ 3034774 h 3034774"/>
                  <a:gd name="connsiteX94" fmla="*/ 1568976 w 3038475"/>
                  <a:gd name="connsiteY94" fmla="*/ 2819802 h 3034774"/>
                  <a:gd name="connsiteX95" fmla="*/ 1519238 w 3038475"/>
                  <a:gd name="connsiteY95" fmla="*/ 2822313 h 3034774"/>
                  <a:gd name="connsiteX96" fmla="*/ 1478047 w 3038475"/>
                  <a:gd name="connsiteY96" fmla="*/ 2820233 h 3034774"/>
                  <a:gd name="connsiteX97" fmla="*/ 1422008 w 3038475"/>
                  <a:gd name="connsiteY97" fmla="*/ 3034774 h 3034774"/>
                  <a:gd name="connsiteX98" fmla="*/ 1360434 w 3038475"/>
                  <a:gd name="connsiteY98" fmla="*/ 3028302 h 3034774"/>
                  <a:gd name="connsiteX99" fmla="*/ 1298860 w 3038475"/>
                  <a:gd name="connsiteY99" fmla="*/ 3021830 h 3034774"/>
                  <a:gd name="connsiteX100" fmla="*/ 1287921 w 3038475"/>
                  <a:gd name="connsiteY100" fmla="*/ 2800635 h 3034774"/>
                  <a:gd name="connsiteX101" fmla="*/ 1256250 w 3038475"/>
                  <a:gd name="connsiteY101" fmla="*/ 2795802 h 3034774"/>
                  <a:gd name="connsiteX102" fmla="*/ 1199682 w 3038475"/>
                  <a:gd name="connsiteY102" fmla="*/ 2781257 h 3034774"/>
                  <a:gd name="connsiteX103" fmla="*/ 1108650 w 3038475"/>
                  <a:gd name="connsiteY103" fmla="*/ 2981400 h 3034774"/>
                  <a:gd name="connsiteX104" fmla="*/ 1049767 w 3038475"/>
                  <a:gd name="connsiteY104" fmla="*/ 2962268 h 3034774"/>
                  <a:gd name="connsiteX105" fmla="*/ 990884 w 3038475"/>
                  <a:gd name="connsiteY105" fmla="*/ 2943136 h 3034774"/>
                  <a:gd name="connsiteX106" fmla="*/ 1034749 w 3038475"/>
                  <a:gd name="connsiteY106" fmla="*/ 2728347 h 3034774"/>
                  <a:gd name="connsiteX107" fmla="*/ 1011302 w 3038475"/>
                  <a:gd name="connsiteY107" fmla="*/ 2719766 h 3034774"/>
                  <a:gd name="connsiteX108" fmla="*/ 951572 w 3038475"/>
                  <a:gd name="connsiteY108" fmla="*/ 2690992 h 3034774"/>
                  <a:gd name="connsiteX109" fmla="*/ 813237 w 3038475"/>
                  <a:gd name="connsiteY109" fmla="*/ 2864042 h 3034774"/>
                  <a:gd name="connsiteX110" fmla="*/ 759619 w 3038475"/>
                  <a:gd name="connsiteY110" fmla="*/ 2833085 h 3034774"/>
                  <a:gd name="connsiteX111" fmla="*/ 706000 w 3038475"/>
                  <a:gd name="connsiteY111" fmla="*/ 2802129 h 3034774"/>
                  <a:gd name="connsiteX112" fmla="*/ 785644 w 3038475"/>
                  <a:gd name="connsiteY112" fmla="*/ 2596463 h 3034774"/>
                  <a:gd name="connsiteX113" fmla="*/ 713057 w 3038475"/>
                  <a:gd name="connsiteY113" fmla="*/ 2542183 h 3034774"/>
                  <a:gd name="connsiteX114" fmla="*/ 548679 w 3038475"/>
                  <a:gd name="connsiteY114" fmla="*/ 2687829 h 3034774"/>
                  <a:gd name="connsiteX115" fmla="*/ 502669 w 3038475"/>
                  <a:gd name="connsiteY115" fmla="*/ 2646401 h 3034774"/>
                  <a:gd name="connsiteX116" fmla="*/ 456659 w 3038475"/>
                  <a:gd name="connsiteY116" fmla="*/ 2604973 h 3034774"/>
                  <a:gd name="connsiteX117" fmla="*/ 584155 w 3038475"/>
                  <a:gd name="connsiteY117" fmla="*/ 2426509 h 3034774"/>
                  <a:gd name="connsiteX118" fmla="*/ 523559 w 3038475"/>
                  <a:gd name="connsiteY118" fmla="*/ 2359837 h 3034774"/>
                  <a:gd name="connsiteX119" fmla="*/ 506704 w 3038475"/>
                  <a:gd name="connsiteY119" fmla="*/ 2368702 h 3034774"/>
                  <a:gd name="connsiteX120" fmla="*/ 326540 w 3038475"/>
                  <a:gd name="connsiteY120" fmla="*/ 2460461 h 3034774"/>
                  <a:gd name="connsiteX121" fmla="*/ 290148 w 3038475"/>
                  <a:gd name="connsiteY121" fmla="*/ 2410372 h 3034774"/>
                  <a:gd name="connsiteX122" fmla="*/ 253757 w 3038475"/>
                  <a:gd name="connsiteY122" fmla="*/ 2360284 h 3034774"/>
                  <a:gd name="connsiteX123" fmla="*/ 411421 w 3038475"/>
                  <a:gd name="connsiteY123" fmla="*/ 2204595 h 3034774"/>
                  <a:gd name="connsiteX124" fmla="*/ 371810 w 3038475"/>
                  <a:gd name="connsiteY124" fmla="*/ 2139392 h 3034774"/>
                  <a:gd name="connsiteX125" fmla="*/ 365301 w 3038475"/>
                  <a:gd name="connsiteY125" fmla="*/ 2125881 h 3034774"/>
                  <a:gd name="connsiteX126" fmla="*/ 156527 w 3038475"/>
                  <a:gd name="connsiteY126" fmla="*/ 2191877 h 3034774"/>
                  <a:gd name="connsiteX127" fmla="*/ 131345 w 3038475"/>
                  <a:gd name="connsiteY127" fmla="*/ 2135317 h 3034774"/>
                  <a:gd name="connsiteX128" fmla="*/ 106163 w 3038475"/>
                  <a:gd name="connsiteY128" fmla="*/ 2078756 h 3034774"/>
                  <a:gd name="connsiteX129" fmla="*/ 295636 w 3038475"/>
                  <a:gd name="connsiteY129" fmla="*/ 1967337 h 3034774"/>
                  <a:gd name="connsiteX130" fmla="*/ 272979 w 3038475"/>
                  <a:gd name="connsiteY130" fmla="*/ 1905432 h 3034774"/>
                  <a:gd name="connsiteX131" fmla="*/ 266961 w 3038475"/>
                  <a:gd name="connsiteY131" fmla="*/ 1882026 h 3034774"/>
                  <a:gd name="connsiteX132" fmla="*/ 247981 w 3038475"/>
                  <a:gd name="connsiteY132" fmla="*/ 1883268 h 3034774"/>
                  <a:gd name="connsiteX133" fmla="*/ 46071 w 3038475"/>
                  <a:gd name="connsiteY133" fmla="*/ 1893814 h 3034774"/>
                  <a:gd name="connsiteX134" fmla="*/ 33199 w 3038475"/>
                  <a:gd name="connsiteY134" fmla="*/ 1833254 h 3034774"/>
                  <a:gd name="connsiteX135" fmla="*/ 20326 w 3038475"/>
                  <a:gd name="connsiteY135" fmla="*/ 1772694 h 3034774"/>
                  <a:gd name="connsiteX136" fmla="*/ 227729 w 3038475"/>
                  <a:gd name="connsiteY136" fmla="*/ 1694576 h 3034774"/>
                  <a:gd name="connsiteX137" fmla="*/ 221049 w 3038475"/>
                  <a:gd name="connsiteY137" fmla="*/ 1650808 h 3034774"/>
                  <a:gd name="connsiteX138" fmla="*/ 218686 w 3038475"/>
                  <a:gd name="connsiteY138" fmla="*/ 1604009 h 3034774"/>
                  <a:gd name="connsiteX139" fmla="*/ 0 w 3038475"/>
                  <a:gd name="connsiteY139" fmla="*/ 1579300 h 3034774"/>
                  <a:gd name="connsiteX140" fmla="*/ 0 w 3038475"/>
                  <a:gd name="connsiteY140" fmla="*/ 1517387 h 3034774"/>
                  <a:gd name="connsiteX141" fmla="*/ 0 w 3038475"/>
                  <a:gd name="connsiteY141" fmla="*/ 1455474 h 3034774"/>
                  <a:gd name="connsiteX142" fmla="*/ 218688 w 3038475"/>
                  <a:gd name="connsiteY142" fmla="*/ 1430722 h 3034774"/>
                  <a:gd name="connsiteX143" fmla="*/ 221049 w 3038475"/>
                  <a:gd name="connsiteY143" fmla="*/ 1383966 h 3034774"/>
                  <a:gd name="connsiteX144" fmla="*/ 227729 w 3038475"/>
                  <a:gd name="connsiteY144" fmla="*/ 1340198 h 3034774"/>
                  <a:gd name="connsiteX145" fmla="*/ 20326 w 3038475"/>
                  <a:gd name="connsiteY145" fmla="*/ 1262080 h 3034774"/>
                  <a:gd name="connsiteX146" fmla="*/ 33199 w 3038475"/>
                  <a:gd name="connsiteY146" fmla="*/ 1201520 h 3034774"/>
                  <a:gd name="connsiteX147" fmla="*/ 46071 w 3038475"/>
                  <a:gd name="connsiteY147" fmla="*/ 1140960 h 3034774"/>
                  <a:gd name="connsiteX148" fmla="*/ 247981 w 3038475"/>
                  <a:gd name="connsiteY148" fmla="*/ 1151507 h 3034774"/>
                  <a:gd name="connsiteX149" fmla="*/ 266961 w 3038475"/>
                  <a:gd name="connsiteY149" fmla="*/ 1152748 h 3034774"/>
                  <a:gd name="connsiteX150" fmla="*/ 272979 w 3038475"/>
                  <a:gd name="connsiteY150" fmla="*/ 1129342 h 3034774"/>
                  <a:gd name="connsiteX151" fmla="*/ 295636 w 3038475"/>
                  <a:gd name="connsiteY151" fmla="*/ 1067437 h 3034774"/>
                  <a:gd name="connsiteX152" fmla="*/ 106163 w 3038475"/>
                  <a:gd name="connsiteY152" fmla="*/ 956018 h 3034774"/>
                  <a:gd name="connsiteX153" fmla="*/ 131345 w 3038475"/>
                  <a:gd name="connsiteY153" fmla="*/ 899457 h 3034774"/>
                  <a:gd name="connsiteX154" fmla="*/ 156527 w 3038475"/>
                  <a:gd name="connsiteY154" fmla="*/ 842897 h 3034774"/>
                  <a:gd name="connsiteX155" fmla="*/ 365144 w 3038475"/>
                  <a:gd name="connsiteY155" fmla="*/ 909218 h 3034774"/>
                  <a:gd name="connsiteX156" fmla="*/ 371810 w 3038475"/>
                  <a:gd name="connsiteY156" fmla="*/ 895382 h 3034774"/>
                  <a:gd name="connsiteX157" fmla="*/ 411421 w 3038475"/>
                  <a:gd name="connsiteY157" fmla="*/ 830179 h 3034774"/>
                  <a:gd name="connsiteX158" fmla="*/ 253757 w 3038475"/>
                  <a:gd name="connsiteY158" fmla="*/ 674490 h 3034774"/>
                  <a:gd name="connsiteX159" fmla="*/ 290148 w 3038475"/>
                  <a:gd name="connsiteY159" fmla="*/ 624402 h 3034774"/>
                  <a:gd name="connsiteX160" fmla="*/ 326540 w 3038475"/>
                  <a:gd name="connsiteY160" fmla="*/ 574313 h 3034774"/>
                  <a:gd name="connsiteX161" fmla="*/ 506704 w 3038475"/>
                  <a:gd name="connsiteY161" fmla="*/ 666072 h 3034774"/>
                  <a:gd name="connsiteX162" fmla="*/ 523559 w 3038475"/>
                  <a:gd name="connsiteY162" fmla="*/ 674938 h 3034774"/>
                  <a:gd name="connsiteX163" fmla="*/ 584156 w 3038475"/>
                  <a:gd name="connsiteY163" fmla="*/ 608265 h 3034774"/>
                  <a:gd name="connsiteX164" fmla="*/ 456659 w 3038475"/>
                  <a:gd name="connsiteY164" fmla="*/ 429802 h 3034774"/>
                  <a:gd name="connsiteX165" fmla="*/ 502669 w 3038475"/>
                  <a:gd name="connsiteY165" fmla="*/ 388374 h 3034774"/>
                  <a:gd name="connsiteX166" fmla="*/ 548679 w 3038475"/>
                  <a:gd name="connsiteY166" fmla="*/ 346946 h 3034774"/>
                  <a:gd name="connsiteX167" fmla="*/ 712763 w 3038475"/>
                  <a:gd name="connsiteY167" fmla="*/ 492811 h 3034774"/>
                  <a:gd name="connsiteX168" fmla="*/ 785274 w 3038475"/>
                  <a:gd name="connsiteY168" fmla="*/ 438588 h 3034774"/>
                  <a:gd name="connsiteX169" fmla="*/ 778424 w 3038475"/>
                  <a:gd name="connsiteY169" fmla="*/ 421414 h 3034774"/>
                  <a:gd name="connsiteX170" fmla="*/ 706000 w 3038475"/>
                  <a:gd name="connsiteY170" fmla="*/ 232645 h 3034774"/>
                  <a:gd name="connsiteX171" fmla="*/ 759619 w 3038475"/>
                  <a:gd name="connsiteY171" fmla="*/ 201689 h 3034774"/>
                  <a:gd name="connsiteX172" fmla="*/ 813237 w 3038475"/>
                  <a:gd name="connsiteY172" fmla="*/ 170732 h 3034774"/>
                  <a:gd name="connsiteX173" fmla="*/ 951572 w 3038475"/>
                  <a:gd name="connsiteY173" fmla="*/ 343782 h 3034774"/>
                  <a:gd name="connsiteX174" fmla="*/ 1011302 w 3038475"/>
                  <a:gd name="connsiteY174" fmla="*/ 315009 h 3034774"/>
                  <a:gd name="connsiteX175" fmla="*/ 1034749 w 3038475"/>
                  <a:gd name="connsiteY175" fmla="*/ 306427 h 3034774"/>
                  <a:gd name="connsiteX176" fmla="*/ 990884 w 3038475"/>
                  <a:gd name="connsiteY176" fmla="*/ 91638 h 3034774"/>
                  <a:gd name="connsiteX177" fmla="*/ 1049767 w 3038475"/>
                  <a:gd name="connsiteY177" fmla="*/ 72506 h 3034774"/>
                  <a:gd name="connsiteX178" fmla="*/ 1108650 w 3038475"/>
                  <a:gd name="connsiteY178" fmla="*/ 53374 h 3034774"/>
                  <a:gd name="connsiteX179" fmla="*/ 1199329 w 3038475"/>
                  <a:gd name="connsiteY179" fmla="*/ 253608 h 3034774"/>
                  <a:gd name="connsiteX180" fmla="*/ 1256250 w 3038475"/>
                  <a:gd name="connsiteY180" fmla="*/ 238973 h 3034774"/>
                  <a:gd name="connsiteX181" fmla="*/ 1288671 w 3038475"/>
                  <a:gd name="connsiteY181" fmla="*/ 234025 h 3034774"/>
                  <a:gd name="connsiteX182" fmla="*/ 1298860 w 3038475"/>
                  <a:gd name="connsiteY182" fmla="*/ 12943 h 3034774"/>
                  <a:gd name="connsiteX183" fmla="*/ 1360434 w 3038475"/>
                  <a:gd name="connsiteY183" fmla="*/ 6472 h 303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38475" h="3034774">
                    <a:moveTo>
                      <a:pt x="1422008" y="0"/>
                    </a:moveTo>
                    <a:lnTo>
                      <a:pt x="1478047" y="214541"/>
                    </a:lnTo>
                    <a:lnTo>
                      <a:pt x="1519238" y="212461"/>
                    </a:lnTo>
                    <a:lnTo>
                      <a:pt x="1568976" y="214973"/>
                    </a:lnTo>
                    <a:lnTo>
                      <a:pt x="1616467" y="0"/>
                    </a:lnTo>
                    <a:lnTo>
                      <a:pt x="1678041" y="6472"/>
                    </a:lnTo>
                    <a:lnTo>
                      <a:pt x="1739615" y="12944"/>
                    </a:lnTo>
                    <a:lnTo>
                      <a:pt x="1740611" y="232621"/>
                    </a:lnTo>
                    <a:lnTo>
                      <a:pt x="1782226" y="238973"/>
                    </a:lnTo>
                    <a:lnTo>
                      <a:pt x="1830501" y="251385"/>
                    </a:lnTo>
                    <a:lnTo>
                      <a:pt x="1929825" y="53374"/>
                    </a:lnTo>
                    <a:lnTo>
                      <a:pt x="1988708" y="72506"/>
                    </a:lnTo>
                    <a:lnTo>
                      <a:pt x="2047590" y="91638"/>
                    </a:lnTo>
                    <a:cubicBezTo>
                      <a:pt x="2037249" y="159427"/>
                      <a:pt x="2026756" y="225916"/>
                      <a:pt x="2015996" y="291340"/>
                    </a:cubicBezTo>
                    <a:lnTo>
                      <a:pt x="2012833" y="309760"/>
                    </a:lnTo>
                    <a:lnTo>
                      <a:pt x="2027174" y="315009"/>
                    </a:lnTo>
                    <a:lnTo>
                      <a:pt x="2094635" y="347506"/>
                    </a:lnTo>
                    <a:lnTo>
                      <a:pt x="2225238" y="170732"/>
                    </a:lnTo>
                    <a:lnTo>
                      <a:pt x="2278856" y="201689"/>
                    </a:lnTo>
                    <a:lnTo>
                      <a:pt x="2332475" y="232645"/>
                    </a:lnTo>
                    <a:lnTo>
                      <a:pt x="2244495" y="432685"/>
                    </a:lnTo>
                    <a:lnTo>
                      <a:pt x="2248835" y="435322"/>
                    </a:lnTo>
                    <a:lnTo>
                      <a:pt x="2318525" y="487435"/>
                    </a:lnTo>
                    <a:lnTo>
                      <a:pt x="2489796" y="346946"/>
                    </a:lnTo>
                    <a:lnTo>
                      <a:pt x="2535806" y="388374"/>
                    </a:lnTo>
                    <a:lnTo>
                      <a:pt x="2581816" y="429801"/>
                    </a:lnTo>
                    <a:cubicBezTo>
                      <a:pt x="2544796" y="487524"/>
                      <a:pt x="2508167" y="543996"/>
                      <a:pt x="2471728" y="599387"/>
                    </a:cubicBezTo>
                    <a:lnTo>
                      <a:pt x="2460935" y="615543"/>
                    </a:lnTo>
                    <a:lnTo>
                      <a:pt x="2521537" y="682222"/>
                    </a:lnTo>
                    <a:lnTo>
                      <a:pt x="2711935" y="574313"/>
                    </a:lnTo>
                    <a:lnTo>
                      <a:pt x="2748327" y="624401"/>
                    </a:lnTo>
                    <a:lnTo>
                      <a:pt x="2784718" y="674490"/>
                    </a:lnTo>
                    <a:lnTo>
                      <a:pt x="2622591" y="822831"/>
                    </a:lnTo>
                    <a:lnTo>
                      <a:pt x="2666667" y="895382"/>
                    </a:lnTo>
                    <a:lnTo>
                      <a:pt x="2668975" y="900174"/>
                    </a:lnTo>
                    <a:lnTo>
                      <a:pt x="2686643" y="895193"/>
                    </a:lnTo>
                    <a:cubicBezTo>
                      <a:pt x="2750584" y="877653"/>
                      <a:pt x="2815611" y="860268"/>
                      <a:pt x="2881948" y="842897"/>
                    </a:cubicBezTo>
                    <a:lnTo>
                      <a:pt x="2907130" y="899457"/>
                    </a:lnTo>
                    <a:lnTo>
                      <a:pt x="2932312" y="956018"/>
                    </a:lnTo>
                    <a:lnTo>
                      <a:pt x="2745785" y="1075485"/>
                    </a:lnTo>
                    <a:lnTo>
                      <a:pt x="2765497" y="1129342"/>
                    </a:lnTo>
                    <a:lnTo>
                      <a:pt x="2773936" y="1162159"/>
                    </a:lnTo>
                    <a:lnTo>
                      <a:pt x="2992404" y="1140960"/>
                    </a:lnTo>
                    <a:lnTo>
                      <a:pt x="3005276" y="1201520"/>
                    </a:lnTo>
                    <a:lnTo>
                      <a:pt x="3018148" y="1262080"/>
                    </a:lnTo>
                    <a:lnTo>
                      <a:pt x="2809456" y="1331736"/>
                    </a:lnTo>
                    <a:lnTo>
                      <a:pt x="2817427" y="1383966"/>
                    </a:lnTo>
                    <a:lnTo>
                      <a:pt x="2819292" y="1420890"/>
                    </a:lnTo>
                    <a:lnTo>
                      <a:pt x="3038475" y="1455474"/>
                    </a:lnTo>
                    <a:lnTo>
                      <a:pt x="3038475" y="1517387"/>
                    </a:lnTo>
                    <a:lnTo>
                      <a:pt x="3038475" y="1579300"/>
                    </a:lnTo>
                    <a:lnTo>
                      <a:pt x="2819357" y="1612590"/>
                    </a:lnTo>
                    <a:lnTo>
                      <a:pt x="2817427" y="1650808"/>
                    </a:lnTo>
                    <a:lnTo>
                      <a:pt x="2809456" y="1703039"/>
                    </a:lnTo>
                    <a:lnTo>
                      <a:pt x="3018148" y="1772694"/>
                    </a:lnTo>
                    <a:lnTo>
                      <a:pt x="3005276" y="1833254"/>
                    </a:lnTo>
                    <a:lnTo>
                      <a:pt x="2992404" y="1893815"/>
                    </a:lnTo>
                    <a:lnTo>
                      <a:pt x="2773935" y="1872615"/>
                    </a:lnTo>
                    <a:lnTo>
                      <a:pt x="2765497" y="1905432"/>
                    </a:lnTo>
                    <a:lnTo>
                      <a:pt x="2745785" y="1959290"/>
                    </a:lnTo>
                    <a:lnTo>
                      <a:pt x="2932312" y="2078756"/>
                    </a:lnTo>
                    <a:lnTo>
                      <a:pt x="2907130" y="2135317"/>
                    </a:lnTo>
                    <a:lnTo>
                      <a:pt x="2881948" y="2191877"/>
                    </a:lnTo>
                    <a:lnTo>
                      <a:pt x="2669172" y="2134191"/>
                    </a:lnTo>
                    <a:lnTo>
                      <a:pt x="2666667" y="2139392"/>
                    </a:lnTo>
                    <a:lnTo>
                      <a:pt x="2622591" y="2211943"/>
                    </a:lnTo>
                    <a:lnTo>
                      <a:pt x="2784718" y="2360284"/>
                    </a:lnTo>
                    <a:lnTo>
                      <a:pt x="2748327" y="2410372"/>
                    </a:lnTo>
                    <a:lnTo>
                      <a:pt x="2711935" y="2460461"/>
                    </a:lnTo>
                    <a:lnTo>
                      <a:pt x="2521537" y="2352553"/>
                    </a:lnTo>
                    <a:lnTo>
                      <a:pt x="2460936" y="2419231"/>
                    </a:lnTo>
                    <a:lnTo>
                      <a:pt x="2471728" y="2435387"/>
                    </a:lnTo>
                    <a:cubicBezTo>
                      <a:pt x="2508168" y="2490778"/>
                      <a:pt x="2544796" y="2547251"/>
                      <a:pt x="2581816" y="2604973"/>
                    </a:cubicBezTo>
                    <a:lnTo>
                      <a:pt x="2535806" y="2646400"/>
                    </a:lnTo>
                    <a:lnTo>
                      <a:pt x="2489795" y="2687829"/>
                    </a:lnTo>
                    <a:lnTo>
                      <a:pt x="2317911" y="2547798"/>
                    </a:lnTo>
                    <a:lnTo>
                      <a:pt x="2248835" y="2599452"/>
                    </a:lnTo>
                    <a:lnTo>
                      <a:pt x="2245146" y="2601694"/>
                    </a:lnTo>
                    <a:lnTo>
                      <a:pt x="2332474" y="2802129"/>
                    </a:lnTo>
                    <a:lnTo>
                      <a:pt x="2278856" y="2833085"/>
                    </a:lnTo>
                    <a:lnTo>
                      <a:pt x="2225238" y="2864042"/>
                    </a:lnTo>
                    <a:lnTo>
                      <a:pt x="2094635" y="2687268"/>
                    </a:lnTo>
                    <a:lnTo>
                      <a:pt x="2027174" y="2719766"/>
                    </a:lnTo>
                    <a:lnTo>
                      <a:pt x="2012833" y="2725014"/>
                    </a:lnTo>
                    <a:lnTo>
                      <a:pt x="2015996" y="2743435"/>
                    </a:lnTo>
                    <a:cubicBezTo>
                      <a:pt x="2026756" y="2808858"/>
                      <a:pt x="2037249" y="2875347"/>
                      <a:pt x="2047591" y="2943136"/>
                    </a:cubicBezTo>
                    <a:lnTo>
                      <a:pt x="1988708" y="2962268"/>
                    </a:lnTo>
                    <a:lnTo>
                      <a:pt x="1929825" y="2981400"/>
                    </a:lnTo>
                    <a:lnTo>
                      <a:pt x="1829763" y="2783579"/>
                    </a:lnTo>
                    <a:lnTo>
                      <a:pt x="1782226" y="2795802"/>
                    </a:lnTo>
                    <a:lnTo>
                      <a:pt x="1741371" y="2802037"/>
                    </a:lnTo>
                    <a:lnTo>
                      <a:pt x="1739615" y="3021830"/>
                    </a:lnTo>
                    <a:lnTo>
                      <a:pt x="1678041" y="3028302"/>
                    </a:lnTo>
                    <a:lnTo>
                      <a:pt x="1616467" y="3034774"/>
                    </a:lnTo>
                    <a:lnTo>
                      <a:pt x="1568976" y="2819802"/>
                    </a:lnTo>
                    <a:lnTo>
                      <a:pt x="1519238" y="2822313"/>
                    </a:lnTo>
                    <a:lnTo>
                      <a:pt x="1478047" y="2820233"/>
                    </a:lnTo>
                    <a:lnTo>
                      <a:pt x="1422008" y="3034774"/>
                    </a:lnTo>
                    <a:lnTo>
                      <a:pt x="1360434" y="3028302"/>
                    </a:lnTo>
                    <a:lnTo>
                      <a:pt x="1298860" y="3021830"/>
                    </a:lnTo>
                    <a:lnTo>
                      <a:pt x="1287921" y="2800635"/>
                    </a:lnTo>
                    <a:lnTo>
                      <a:pt x="1256250" y="2795802"/>
                    </a:lnTo>
                    <a:lnTo>
                      <a:pt x="1199682" y="2781257"/>
                    </a:lnTo>
                    <a:lnTo>
                      <a:pt x="1108650" y="2981400"/>
                    </a:lnTo>
                    <a:lnTo>
                      <a:pt x="1049767" y="2962268"/>
                    </a:lnTo>
                    <a:lnTo>
                      <a:pt x="990884" y="2943136"/>
                    </a:lnTo>
                    <a:lnTo>
                      <a:pt x="1034749" y="2728347"/>
                    </a:lnTo>
                    <a:lnTo>
                      <a:pt x="1011302" y="2719766"/>
                    </a:lnTo>
                    <a:lnTo>
                      <a:pt x="951572" y="2690992"/>
                    </a:lnTo>
                    <a:lnTo>
                      <a:pt x="813237" y="2864042"/>
                    </a:lnTo>
                    <a:lnTo>
                      <a:pt x="759619" y="2833085"/>
                    </a:lnTo>
                    <a:lnTo>
                      <a:pt x="706000" y="2802129"/>
                    </a:lnTo>
                    <a:lnTo>
                      <a:pt x="785644" y="2596463"/>
                    </a:lnTo>
                    <a:lnTo>
                      <a:pt x="713057" y="2542183"/>
                    </a:lnTo>
                    <a:lnTo>
                      <a:pt x="548679" y="2687829"/>
                    </a:lnTo>
                    <a:lnTo>
                      <a:pt x="502669" y="2646401"/>
                    </a:lnTo>
                    <a:lnTo>
                      <a:pt x="456659" y="2604973"/>
                    </a:lnTo>
                    <a:lnTo>
                      <a:pt x="584155" y="2426509"/>
                    </a:lnTo>
                    <a:lnTo>
                      <a:pt x="523559" y="2359837"/>
                    </a:lnTo>
                    <a:lnTo>
                      <a:pt x="506704" y="2368702"/>
                    </a:lnTo>
                    <a:cubicBezTo>
                      <a:pt x="447808" y="2399152"/>
                      <a:pt x="387816" y="2429678"/>
                      <a:pt x="326540" y="2460461"/>
                    </a:cubicBezTo>
                    <a:lnTo>
                      <a:pt x="290148" y="2410372"/>
                    </a:lnTo>
                    <a:lnTo>
                      <a:pt x="253757" y="2360284"/>
                    </a:lnTo>
                    <a:lnTo>
                      <a:pt x="411421" y="2204595"/>
                    </a:lnTo>
                    <a:lnTo>
                      <a:pt x="371810" y="2139392"/>
                    </a:lnTo>
                    <a:lnTo>
                      <a:pt x="365301" y="2125881"/>
                    </a:lnTo>
                    <a:lnTo>
                      <a:pt x="156527" y="2191877"/>
                    </a:lnTo>
                    <a:lnTo>
                      <a:pt x="131345" y="2135317"/>
                    </a:lnTo>
                    <a:lnTo>
                      <a:pt x="106163" y="2078756"/>
                    </a:lnTo>
                    <a:lnTo>
                      <a:pt x="295636" y="1967337"/>
                    </a:lnTo>
                    <a:lnTo>
                      <a:pt x="272979" y="1905432"/>
                    </a:lnTo>
                    <a:lnTo>
                      <a:pt x="266961" y="1882026"/>
                    </a:lnTo>
                    <a:lnTo>
                      <a:pt x="247981" y="1883268"/>
                    </a:lnTo>
                    <a:cubicBezTo>
                      <a:pt x="181791" y="1887130"/>
                      <a:pt x="114570" y="1890615"/>
                      <a:pt x="46071" y="1893814"/>
                    </a:cubicBezTo>
                    <a:lnTo>
                      <a:pt x="33199" y="1833254"/>
                    </a:lnTo>
                    <a:lnTo>
                      <a:pt x="20326" y="1772694"/>
                    </a:lnTo>
                    <a:lnTo>
                      <a:pt x="227729" y="1694576"/>
                    </a:lnTo>
                    <a:lnTo>
                      <a:pt x="221049" y="1650808"/>
                    </a:lnTo>
                    <a:lnTo>
                      <a:pt x="218686" y="1604009"/>
                    </a:lnTo>
                    <a:lnTo>
                      <a:pt x="0" y="1579300"/>
                    </a:lnTo>
                    <a:lnTo>
                      <a:pt x="0" y="1517387"/>
                    </a:lnTo>
                    <a:lnTo>
                      <a:pt x="0" y="1455474"/>
                    </a:lnTo>
                    <a:lnTo>
                      <a:pt x="218688" y="1430722"/>
                    </a:lnTo>
                    <a:lnTo>
                      <a:pt x="221049" y="1383966"/>
                    </a:lnTo>
                    <a:lnTo>
                      <a:pt x="227729" y="1340198"/>
                    </a:lnTo>
                    <a:lnTo>
                      <a:pt x="20326" y="1262080"/>
                    </a:lnTo>
                    <a:lnTo>
                      <a:pt x="33199" y="1201520"/>
                    </a:lnTo>
                    <a:lnTo>
                      <a:pt x="46071" y="1140960"/>
                    </a:lnTo>
                    <a:cubicBezTo>
                      <a:pt x="114570" y="1144159"/>
                      <a:pt x="181791" y="1147644"/>
                      <a:pt x="247981" y="1151507"/>
                    </a:cubicBezTo>
                    <a:lnTo>
                      <a:pt x="266961" y="1152748"/>
                    </a:lnTo>
                    <a:lnTo>
                      <a:pt x="272979" y="1129342"/>
                    </a:lnTo>
                    <a:lnTo>
                      <a:pt x="295636" y="1067437"/>
                    </a:lnTo>
                    <a:lnTo>
                      <a:pt x="106163" y="956018"/>
                    </a:lnTo>
                    <a:lnTo>
                      <a:pt x="131345" y="899457"/>
                    </a:lnTo>
                    <a:lnTo>
                      <a:pt x="156527" y="842897"/>
                    </a:lnTo>
                    <a:lnTo>
                      <a:pt x="365144" y="909218"/>
                    </a:lnTo>
                    <a:lnTo>
                      <a:pt x="371810" y="895382"/>
                    </a:lnTo>
                    <a:lnTo>
                      <a:pt x="411421" y="830179"/>
                    </a:lnTo>
                    <a:lnTo>
                      <a:pt x="253757" y="674490"/>
                    </a:lnTo>
                    <a:lnTo>
                      <a:pt x="290148" y="624402"/>
                    </a:lnTo>
                    <a:lnTo>
                      <a:pt x="326540" y="574313"/>
                    </a:lnTo>
                    <a:cubicBezTo>
                      <a:pt x="387816" y="605097"/>
                      <a:pt x="447807" y="635622"/>
                      <a:pt x="506704" y="666072"/>
                    </a:cubicBezTo>
                    <a:lnTo>
                      <a:pt x="523559" y="674938"/>
                    </a:lnTo>
                    <a:lnTo>
                      <a:pt x="584156" y="608265"/>
                    </a:lnTo>
                    <a:lnTo>
                      <a:pt x="456659" y="429802"/>
                    </a:lnTo>
                    <a:lnTo>
                      <a:pt x="502669" y="388374"/>
                    </a:lnTo>
                    <a:lnTo>
                      <a:pt x="548679" y="346946"/>
                    </a:lnTo>
                    <a:lnTo>
                      <a:pt x="712763" y="492811"/>
                    </a:lnTo>
                    <a:lnTo>
                      <a:pt x="785274" y="438588"/>
                    </a:lnTo>
                    <a:lnTo>
                      <a:pt x="778424" y="421414"/>
                    </a:lnTo>
                    <a:cubicBezTo>
                      <a:pt x="754297" y="359657"/>
                      <a:pt x="730210" y="296803"/>
                      <a:pt x="706000" y="232645"/>
                    </a:cubicBezTo>
                    <a:lnTo>
                      <a:pt x="759619" y="201689"/>
                    </a:lnTo>
                    <a:lnTo>
                      <a:pt x="813237" y="170732"/>
                    </a:lnTo>
                    <a:lnTo>
                      <a:pt x="951572" y="343782"/>
                    </a:lnTo>
                    <a:lnTo>
                      <a:pt x="1011302" y="315009"/>
                    </a:lnTo>
                    <a:lnTo>
                      <a:pt x="1034749" y="306427"/>
                    </a:lnTo>
                    <a:lnTo>
                      <a:pt x="990884" y="91638"/>
                    </a:lnTo>
                    <a:lnTo>
                      <a:pt x="1049767" y="72506"/>
                    </a:lnTo>
                    <a:lnTo>
                      <a:pt x="1108650" y="53374"/>
                    </a:lnTo>
                    <a:lnTo>
                      <a:pt x="1199329" y="253608"/>
                    </a:lnTo>
                    <a:lnTo>
                      <a:pt x="1256250" y="238973"/>
                    </a:lnTo>
                    <a:lnTo>
                      <a:pt x="1288671" y="234025"/>
                    </a:lnTo>
                    <a:lnTo>
                      <a:pt x="1298860" y="12943"/>
                    </a:lnTo>
                    <a:lnTo>
                      <a:pt x="1360434" y="647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679025" y="1794006"/>
                <a:ext cx="1466850" cy="1466850"/>
              </a:xfrm>
              <a:prstGeom prst="ellipse">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843833" y="1954204"/>
                <a:ext cx="1146454" cy="1146454"/>
              </a:xfrm>
              <a:prstGeom prst="ellipse">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5176429" y="3839140"/>
              <a:ext cx="812814" cy="292613"/>
            </a:xfrm>
            <a:prstGeom prst="rect">
              <a:avLst/>
            </a:prstGeom>
            <a:noFill/>
          </p:spPr>
          <p:txBody>
            <a:bodyPr wrap="none" lIns="0" rIns="0" rtlCol="0">
              <a:spAutoFit/>
            </a:bodyPr>
            <a:lstStyle/>
            <a:p>
              <a:pPr algn="ctr"/>
              <a:r>
                <a:rPr lang="zh-CN" altLang="en-US" sz="1200" smtClean="0">
                  <a:solidFill>
                    <a:schemeClr val="bg1"/>
                  </a:solidFill>
                </a:rPr>
                <a:t>添加关键字</a:t>
              </a:r>
              <a:endParaRPr lang="zh-CN" altLang="en-US" sz="1200">
                <a:solidFill>
                  <a:schemeClr val="bg1"/>
                </a:solidFill>
              </a:endParaRPr>
            </a:p>
          </p:txBody>
        </p:sp>
        <p:sp>
          <p:nvSpPr>
            <p:cNvPr id="20" name="文本框 19"/>
            <p:cNvSpPr txBox="1"/>
            <p:nvPr/>
          </p:nvSpPr>
          <p:spPr>
            <a:xfrm>
              <a:off x="5165252" y="3380991"/>
              <a:ext cx="835165" cy="523220"/>
            </a:xfrm>
            <a:prstGeom prst="rect">
              <a:avLst/>
            </a:prstGeom>
            <a:noFill/>
          </p:spPr>
          <p:txBody>
            <a:bodyPr wrap="none" lIns="0" rIns="0" rtlCol="0">
              <a:spAutoFit/>
            </a:bodyPr>
            <a:lstStyle/>
            <a:p>
              <a:pPr algn="ctr"/>
              <a:r>
                <a:rPr lang="en-US" altLang="zh-CN" sz="2800" smtClean="0">
                  <a:solidFill>
                    <a:schemeClr val="bg1"/>
                  </a:solidFill>
                </a:rPr>
                <a:t>680T</a:t>
              </a:r>
              <a:endParaRPr lang="zh-CN" altLang="en-US" sz="2800">
                <a:solidFill>
                  <a:schemeClr val="bg1"/>
                </a:solidFill>
              </a:endParaRPr>
            </a:p>
          </p:txBody>
        </p:sp>
      </p:grpSp>
      <p:grpSp>
        <p:nvGrpSpPr>
          <p:cNvPr id="24" name="组合 23"/>
          <p:cNvGrpSpPr/>
          <p:nvPr/>
        </p:nvGrpSpPr>
        <p:grpSpPr>
          <a:xfrm>
            <a:off x="6106311" y="783475"/>
            <a:ext cx="2510783" cy="1050989"/>
            <a:chOff x="5243359" y="1010093"/>
            <a:chExt cx="2510783" cy="1050989"/>
          </a:xfrm>
        </p:grpSpPr>
        <p:sp>
          <p:nvSpPr>
            <p:cNvPr id="25" name="椭圆 24"/>
            <p:cNvSpPr/>
            <p:nvPr/>
          </p:nvSpPr>
          <p:spPr bwMode="auto">
            <a:xfrm>
              <a:off x="5243359" y="1057718"/>
              <a:ext cx="180000" cy="180000"/>
            </a:xfrm>
            <a:prstGeom prst="ellipse">
              <a:avLst/>
            </a:prstGeom>
            <a:solidFill>
              <a:schemeClr val="accent3"/>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6" name="说明文字"/>
            <p:cNvGrpSpPr/>
            <p:nvPr/>
          </p:nvGrpSpPr>
          <p:grpSpPr>
            <a:xfrm>
              <a:off x="5466165" y="1010093"/>
              <a:ext cx="2287977" cy="1050989"/>
              <a:chOff x="905241" y="1379053"/>
              <a:chExt cx="2371515" cy="1089361"/>
            </a:xfrm>
          </p:grpSpPr>
          <p:sp>
            <p:nvSpPr>
              <p:cNvPr id="27" name="TextBox 35"/>
              <p:cNvSpPr txBox="1"/>
              <p:nvPr/>
            </p:nvSpPr>
            <p:spPr>
              <a:xfrm>
                <a:off x="909042" y="1379053"/>
                <a:ext cx="2080447" cy="287113"/>
              </a:xfrm>
              <a:prstGeom prst="rect">
                <a:avLst/>
              </a:prstGeom>
              <a:noFill/>
            </p:spPr>
            <p:txBody>
              <a:bodyPr wrap="square" rtlCol="0">
                <a:spAutoFit/>
              </a:bodyPr>
              <a:lstStyle/>
              <a:p>
                <a:r>
                  <a:rPr lang="zh-CN" altLang="en-US" sz="1200" b="1" dirty="0">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28" name="TextBox 36"/>
              <p:cNvSpPr txBox="1"/>
              <p:nvPr/>
            </p:nvSpPr>
            <p:spPr>
              <a:xfrm>
                <a:off x="905241" y="1619040"/>
                <a:ext cx="2371515"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29" name="组合 28"/>
          <p:cNvGrpSpPr/>
          <p:nvPr/>
        </p:nvGrpSpPr>
        <p:grpSpPr>
          <a:xfrm>
            <a:off x="6230707" y="3068501"/>
            <a:ext cx="2510783" cy="1050989"/>
            <a:chOff x="5243359" y="1010093"/>
            <a:chExt cx="2510783" cy="1050989"/>
          </a:xfrm>
        </p:grpSpPr>
        <p:sp>
          <p:nvSpPr>
            <p:cNvPr id="30" name="椭圆 29"/>
            <p:cNvSpPr/>
            <p:nvPr/>
          </p:nvSpPr>
          <p:spPr bwMode="auto">
            <a:xfrm>
              <a:off x="5243359" y="1057718"/>
              <a:ext cx="180000" cy="180000"/>
            </a:xfrm>
            <a:prstGeom prst="ellipse">
              <a:avLst/>
            </a:prstGeom>
            <a:solidFill>
              <a:schemeClr val="accent4"/>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1" name="说明文字"/>
            <p:cNvGrpSpPr/>
            <p:nvPr/>
          </p:nvGrpSpPr>
          <p:grpSpPr>
            <a:xfrm>
              <a:off x="5466165" y="1010093"/>
              <a:ext cx="2287977" cy="1050989"/>
              <a:chOff x="905241" y="1379053"/>
              <a:chExt cx="2371515" cy="1089361"/>
            </a:xfrm>
          </p:grpSpPr>
          <p:sp>
            <p:nvSpPr>
              <p:cNvPr id="32" name="TextBox 35"/>
              <p:cNvSpPr txBox="1"/>
              <p:nvPr/>
            </p:nvSpPr>
            <p:spPr>
              <a:xfrm>
                <a:off x="909042" y="1379053"/>
                <a:ext cx="2080447"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3" name="TextBox 36"/>
              <p:cNvSpPr txBox="1"/>
              <p:nvPr/>
            </p:nvSpPr>
            <p:spPr>
              <a:xfrm>
                <a:off x="905241" y="1619040"/>
                <a:ext cx="2371515"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39" name="组合 38"/>
          <p:cNvGrpSpPr/>
          <p:nvPr/>
        </p:nvGrpSpPr>
        <p:grpSpPr>
          <a:xfrm>
            <a:off x="363104" y="3263202"/>
            <a:ext cx="2069294" cy="1058214"/>
            <a:chOff x="5466165" y="1002867"/>
            <a:chExt cx="2069294" cy="1058214"/>
          </a:xfrm>
        </p:grpSpPr>
        <p:sp>
          <p:nvSpPr>
            <p:cNvPr id="40" name="椭圆 39"/>
            <p:cNvSpPr/>
            <p:nvPr/>
          </p:nvSpPr>
          <p:spPr bwMode="auto">
            <a:xfrm>
              <a:off x="7355459" y="1050676"/>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41" name="说明文字"/>
            <p:cNvGrpSpPr/>
            <p:nvPr/>
          </p:nvGrpSpPr>
          <p:grpSpPr>
            <a:xfrm>
              <a:off x="5466165" y="1002867"/>
              <a:ext cx="1847053" cy="1058214"/>
              <a:chOff x="905241" y="1371564"/>
              <a:chExt cx="1914492" cy="1096850"/>
            </a:xfrm>
          </p:grpSpPr>
          <p:sp>
            <p:nvSpPr>
              <p:cNvPr id="42" name="TextBox 35"/>
              <p:cNvSpPr txBox="1"/>
              <p:nvPr/>
            </p:nvSpPr>
            <p:spPr>
              <a:xfrm>
                <a:off x="905241" y="1371564"/>
                <a:ext cx="1908752"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3" name="TextBox 36"/>
              <p:cNvSpPr txBox="1"/>
              <p:nvPr/>
            </p:nvSpPr>
            <p:spPr>
              <a:xfrm>
                <a:off x="905242" y="1619040"/>
                <a:ext cx="1914491" cy="849374"/>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字号，建议采用两端对齐方式。</a:t>
                </a:r>
                <a:endParaRPr lang="zh-CN" altLang="en-US" sz="1050" dirty="0">
                  <a:solidFill>
                    <a:schemeClr val="tx1">
                      <a:lumMod val="65000"/>
                      <a:lumOff val="35000"/>
                    </a:schemeClr>
                  </a:solidFill>
                  <a:latin typeface="+mn-ea"/>
                </a:endParaRPr>
              </a:p>
            </p:txBody>
          </p:sp>
        </p:grpSp>
      </p:grpSp>
      <p:sp>
        <p:nvSpPr>
          <p:cNvPr id="38"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3798">
        <p:fade/>
      </p:transition>
    </mc:Choice>
    <mc:Fallback>
      <p:transition spd="med" advTm="379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style.rotation</p:attrName>
                                        </p:attrNameLst>
                                      </p:cBhvr>
                                      <p:tavLst>
                                        <p:tav tm="0">
                                          <p:val>
                                            <p:fltVal val="720"/>
                                          </p:val>
                                        </p:tav>
                                        <p:tav tm="100000">
                                          <p:val>
                                            <p:fltVal val="0"/>
                                          </p:val>
                                        </p:tav>
                                      </p:tavLst>
                                    </p:anim>
                                    <p:anim calcmode="lin" valueType="num">
                                      <p:cBhvr>
                                        <p:cTn id="9" dur="1000" fill="hold"/>
                                        <p:tgtEl>
                                          <p:spTgt spid="3"/>
                                        </p:tgtEl>
                                        <p:attrNameLst>
                                          <p:attrName>ppt_h</p:attrName>
                                        </p:attrNameLst>
                                      </p:cBhvr>
                                      <p:tavLst>
                                        <p:tav tm="0">
                                          <p:val>
                                            <p:fltVal val="0"/>
                                          </p:val>
                                        </p:tav>
                                        <p:tav tm="100000">
                                          <p:val>
                                            <p:strVal val="#ppt_h"/>
                                          </p:val>
                                        </p:tav>
                                      </p:tavLst>
                                    </p:anim>
                                    <p:anim calcmode="lin" valueType="num">
                                      <p:cBhvr>
                                        <p:cTn id="10" dur="1000" fill="hold"/>
                                        <p:tgtEl>
                                          <p:spTgt spid="3"/>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style.rotation</p:attrName>
                                        </p:attrNameLst>
                                      </p:cBhvr>
                                      <p:tavLst>
                                        <p:tav tm="0">
                                          <p:val>
                                            <p:fltVal val="720"/>
                                          </p:val>
                                        </p:tav>
                                        <p:tav tm="100000">
                                          <p:val>
                                            <p:fltVal val="0"/>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style.rotation</p:attrName>
                                        </p:attrNameLst>
                                      </p:cBhvr>
                                      <p:tavLst>
                                        <p:tav tm="0">
                                          <p:val>
                                            <p:fltVal val="720"/>
                                          </p:val>
                                        </p:tav>
                                        <p:tav tm="100000">
                                          <p:val>
                                            <p:fltVal val="0"/>
                                          </p:val>
                                        </p:tav>
                                      </p:tavLst>
                                    </p:anim>
                                    <p:anim calcmode="lin" valueType="num">
                                      <p:cBhvr>
                                        <p:cTn id="21" dur="1000" fill="hold"/>
                                        <p:tgtEl>
                                          <p:spTgt spid="17"/>
                                        </p:tgtEl>
                                        <p:attrNameLst>
                                          <p:attrName>ppt_h</p:attrName>
                                        </p:attrNameLst>
                                      </p:cBhvr>
                                      <p:tavLst>
                                        <p:tav tm="0">
                                          <p:val>
                                            <p:fltVal val="0"/>
                                          </p:val>
                                        </p:tav>
                                        <p:tav tm="100000">
                                          <p:val>
                                            <p:strVal val="#ppt_h"/>
                                          </p:val>
                                        </p:tav>
                                      </p:tavLst>
                                    </p:anim>
                                    <p:anim calcmode="lin" valueType="num">
                                      <p:cBhvr>
                                        <p:cTn id="22" dur="1000" fill="hold"/>
                                        <p:tgtEl>
                                          <p:spTgt spid="17"/>
                                        </p:tgtEl>
                                        <p:attrNameLst>
                                          <p:attrName>ppt_w</p:attrName>
                                        </p:attrNameLst>
                                      </p:cBhvr>
                                      <p:tavLst>
                                        <p:tav tm="0">
                                          <p:val>
                                            <p:fltVal val="0"/>
                                          </p:val>
                                        </p:tav>
                                        <p:tav tm="100000">
                                          <p:val>
                                            <p:strVal val="#ppt_w"/>
                                          </p:val>
                                        </p:tav>
                                      </p:tavLst>
                                    </p:anim>
                                  </p:childTnLst>
                                </p:cTn>
                              </p:par>
                            </p:childTnLst>
                          </p:cTn>
                        </p:par>
                        <p:par>
                          <p:cTn id="23" fill="hold">
                            <p:stCondLst>
                              <p:cond delay="1000"/>
                            </p:stCondLst>
                            <p:childTnLst>
                              <p:par>
                                <p:cTn id="24" presetID="2" presetClass="entr" presetSubtype="8"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300" fill="hold"/>
                                        <p:tgtEl>
                                          <p:spTgt spid="39"/>
                                        </p:tgtEl>
                                        <p:attrNameLst>
                                          <p:attrName>ppt_x</p:attrName>
                                        </p:attrNameLst>
                                      </p:cBhvr>
                                      <p:tavLst>
                                        <p:tav tm="0">
                                          <p:val>
                                            <p:strVal val="0-#ppt_w/2"/>
                                          </p:val>
                                        </p:tav>
                                        <p:tav tm="100000">
                                          <p:val>
                                            <p:strVal val="#ppt_x"/>
                                          </p:val>
                                        </p:tav>
                                      </p:tavLst>
                                    </p:anim>
                                    <p:anim calcmode="lin" valueType="num">
                                      <p:cBhvr additive="base">
                                        <p:cTn id="27" dur="300" fill="hold"/>
                                        <p:tgtEl>
                                          <p:spTgt spid="39"/>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2" presetClass="entr" presetSubtype="2"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300" fill="hold"/>
                                        <p:tgtEl>
                                          <p:spTgt spid="24"/>
                                        </p:tgtEl>
                                        <p:attrNameLst>
                                          <p:attrName>ppt_x</p:attrName>
                                        </p:attrNameLst>
                                      </p:cBhvr>
                                      <p:tavLst>
                                        <p:tav tm="0">
                                          <p:val>
                                            <p:strVal val="1+#ppt_w/2"/>
                                          </p:val>
                                        </p:tav>
                                        <p:tav tm="100000">
                                          <p:val>
                                            <p:strVal val="#ppt_x"/>
                                          </p:val>
                                        </p:tav>
                                      </p:tavLst>
                                    </p:anim>
                                    <p:anim calcmode="lin" valueType="num">
                                      <p:cBhvr additive="base">
                                        <p:cTn id="32" dur="300" fill="hold"/>
                                        <p:tgtEl>
                                          <p:spTgt spid="24"/>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300" fill="hold"/>
                                        <p:tgtEl>
                                          <p:spTgt spid="29"/>
                                        </p:tgtEl>
                                        <p:attrNameLst>
                                          <p:attrName>ppt_x</p:attrName>
                                        </p:attrNameLst>
                                      </p:cBhvr>
                                      <p:tavLst>
                                        <p:tav tm="0">
                                          <p:val>
                                            <p:strVal val="1+#ppt_w/2"/>
                                          </p:val>
                                        </p:tav>
                                        <p:tav tm="100000">
                                          <p:val>
                                            <p:strVal val="#ppt_x"/>
                                          </p:val>
                                        </p:tav>
                                      </p:tavLst>
                                    </p:anim>
                                    <p:anim calcmode="lin" valueType="num">
                                      <p:cBhvr additive="base">
                                        <p:cTn id="37" dur="3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31480" y="1040584"/>
            <a:ext cx="2503641" cy="1115701"/>
            <a:chOff x="660054" y="1097734"/>
            <a:chExt cx="2503641" cy="1115701"/>
          </a:xfrm>
        </p:grpSpPr>
        <p:sp>
          <p:nvSpPr>
            <p:cNvPr id="4" name="矩形 3"/>
            <p:cNvSpPr/>
            <p:nvPr/>
          </p:nvSpPr>
          <p:spPr>
            <a:xfrm>
              <a:off x="660054" y="1428605"/>
              <a:ext cx="2503641" cy="784830"/>
            </a:xfrm>
            <a:prstGeom prst="rect">
              <a:avLst/>
            </a:prstGeom>
          </p:spPr>
          <p:txBody>
            <a:bodyPr wrap="square" lIns="0" rIns="0">
              <a:spAutoFit/>
            </a:bodyPr>
            <a:lstStyle/>
            <a:p>
              <a:pPr>
                <a:lnSpc>
                  <a:spcPts val="1800"/>
                </a:lnSpc>
                <a:spcAft>
                  <a:spcPts val="600"/>
                </a:spcAft>
              </a:pPr>
              <a:r>
                <a:rPr lang="zh-CN" altLang="en-US" sz="1050" dirty="0">
                  <a:solidFill>
                    <a:schemeClr val="tx1">
                      <a:lumMod val="65000"/>
                      <a:lumOff val="35000"/>
                    </a:schemeClr>
                  </a:solidFill>
                  <a:latin typeface="+mn-ea"/>
                </a:rPr>
                <a:t>请在此处添加正文，根据需要调整字体与字号，建议采用两端对齐形式。请在此处</a:t>
              </a:r>
              <a:r>
                <a:rPr lang="zh-CN" altLang="en-US" sz="1050">
                  <a:solidFill>
                    <a:schemeClr val="tx1">
                      <a:lumMod val="65000"/>
                      <a:lumOff val="35000"/>
                    </a:schemeClr>
                  </a:solidFill>
                  <a:latin typeface="+mn-ea"/>
                </a:rPr>
                <a:t>添加</a:t>
              </a:r>
              <a:r>
                <a:rPr lang="zh-CN" altLang="en-US" sz="1050" smtClean="0">
                  <a:solidFill>
                    <a:schemeClr val="tx1">
                      <a:lumMod val="65000"/>
                      <a:lumOff val="35000"/>
                    </a:schemeClr>
                  </a:solidFill>
                  <a:latin typeface="+mn-ea"/>
                </a:rPr>
                <a:t>正文。</a:t>
              </a:r>
              <a:endParaRPr lang="zh-CN" altLang="en-US" sz="1050" dirty="0">
                <a:solidFill>
                  <a:schemeClr val="tx1">
                    <a:lumMod val="65000"/>
                    <a:lumOff val="35000"/>
                  </a:schemeClr>
                </a:solidFill>
                <a:latin typeface="+mn-ea"/>
              </a:endParaRPr>
            </a:p>
          </p:txBody>
        </p:sp>
        <p:sp>
          <p:nvSpPr>
            <p:cNvPr id="5" name="文本框 4"/>
            <p:cNvSpPr txBox="1"/>
            <p:nvPr/>
          </p:nvSpPr>
          <p:spPr>
            <a:xfrm>
              <a:off x="1937660" y="1097734"/>
              <a:ext cx="1107996" cy="276999"/>
            </a:xfrm>
            <a:prstGeom prst="rect">
              <a:avLst/>
            </a:prstGeom>
            <a:solidFill>
              <a:schemeClr val="accent3"/>
            </a:solidFill>
          </p:spPr>
          <p:txBody>
            <a:bodyPr wrap="none" rtlCol="0">
              <a:spAutoFit/>
            </a:bodyPr>
            <a:lstStyle/>
            <a:p>
              <a:pPr algn="r"/>
              <a:r>
                <a:rPr lang="zh-CN" altLang="en-US" sz="1200" dirty="0">
                  <a:solidFill>
                    <a:schemeClr val="bg1"/>
                  </a:solidFill>
                </a:rPr>
                <a:t>添加说明标题</a:t>
              </a:r>
              <a:endParaRPr lang="zh-CN" altLang="en-US" sz="1200" dirty="0">
                <a:solidFill>
                  <a:schemeClr val="bg1"/>
                </a:solidFill>
              </a:endParaRPr>
            </a:p>
          </p:txBody>
        </p:sp>
      </p:grpSp>
      <p:grpSp>
        <p:nvGrpSpPr>
          <p:cNvPr id="6" name="组合 5"/>
          <p:cNvGrpSpPr/>
          <p:nvPr/>
        </p:nvGrpSpPr>
        <p:grpSpPr>
          <a:xfrm>
            <a:off x="640060" y="2739113"/>
            <a:ext cx="2503641" cy="1115701"/>
            <a:chOff x="660054" y="1097734"/>
            <a:chExt cx="2503641" cy="1115701"/>
          </a:xfrm>
        </p:grpSpPr>
        <p:sp>
          <p:nvSpPr>
            <p:cNvPr id="7" name="矩形 6"/>
            <p:cNvSpPr/>
            <p:nvPr/>
          </p:nvSpPr>
          <p:spPr>
            <a:xfrm>
              <a:off x="660054" y="1428605"/>
              <a:ext cx="2503641" cy="784830"/>
            </a:xfrm>
            <a:prstGeom prst="rect">
              <a:avLst/>
            </a:prstGeom>
          </p:spPr>
          <p:txBody>
            <a:bodyPr wrap="square" lIns="0" rIns="0">
              <a:spAutoFit/>
            </a:bodyPr>
            <a:lstStyle/>
            <a:p>
              <a:pPr>
                <a:lnSpc>
                  <a:spcPts val="1800"/>
                </a:lnSpc>
                <a:spcAft>
                  <a:spcPts val="600"/>
                </a:spcAft>
              </a:pPr>
              <a:r>
                <a:rPr lang="zh-CN" altLang="en-US" sz="1050" dirty="0">
                  <a:solidFill>
                    <a:schemeClr val="tx1">
                      <a:lumMod val="65000"/>
                      <a:lumOff val="35000"/>
                    </a:schemeClr>
                  </a:solidFill>
                  <a:latin typeface="+mn-ea"/>
                </a:rPr>
                <a:t>请在此处添加正文，根据需要调整字体与字号，建议采用两端对齐形式。请在此处</a:t>
              </a:r>
              <a:r>
                <a:rPr lang="zh-CN" altLang="en-US" sz="1050">
                  <a:solidFill>
                    <a:schemeClr val="tx1">
                      <a:lumMod val="65000"/>
                      <a:lumOff val="35000"/>
                    </a:schemeClr>
                  </a:solidFill>
                  <a:latin typeface="+mn-ea"/>
                </a:rPr>
                <a:t>添加</a:t>
              </a:r>
              <a:r>
                <a:rPr lang="zh-CN" altLang="en-US" sz="1050" smtClean="0">
                  <a:solidFill>
                    <a:schemeClr val="tx1">
                      <a:lumMod val="65000"/>
                      <a:lumOff val="35000"/>
                    </a:schemeClr>
                  </a:solidFill>
                  <a:latin typeface="+mn-ea"/>
                </a:rPr>
                <a:t>正文。</a:t>
              </a:r>
              <a:endParaRPr lang="zh-CN" altLang="en-US" sz="1050" dirty="0">
                <a:solidFill>
                  <a:schemeClr val="tx1">
                    <a:lumMod val="65000"/>
                    <a:lumOff val="35000"/>
                  </a:schemeClr>
                </a:solidFill>
                <a:latin typeface="+mn-ea"/>
              </a:endParaRPr>
            </a:p>
          </p:txBody>
        </p:sp>
        <p:sp>
          <p:nvSpPr>
            <p:cNvPr id="8" name="文本框 7"/>
            <p:cNvSpPr txBox="1"/>
            <p:nvPr/>
          </p:nvSpPr>
          <p:spPr>
            <a:xfrm>
              <a:off x="1937660" y="1097734"/>
              <a:ext cx="1107996" cy="276999"/>
            </a:xfrm>
            <a:prstGeom prst="rect">
              <a:avLst/>
            </a:prstGeom>
            <a:solidFill>
              <a:schemeClr val="accent3"/>
            </a:solidFill>
          </p:spPr>
          <p:txBody>
            <a:bodyPr wrap="none" rtlCol="0">
              <a:spAutoFit/>
            </a:bodyPr>
            <a:lstStyle/>
            <a:p>
              <a:pPr algn="r"/>
              <a:r>
                <a:rPr lang="zh-CN" altLang="en-US" sz="1200" dirty="0">
                  <a:solidFill>
                    <a:schemeClr val="bg1"/>
                  </a:solidFill>
                </a:rPr>
                <a:t>添加说明标题</a:t>
              </a:r>
              <a:endParaRPr lang="zh-CN" altLang="en-US" sz="1200" dirty="0">
                <a:solidFill>
                  <a:schemeClr val="bg1"/>
                </a:solidFill>
              </a:endParaRPr>
            </a:p>
          </p:txBody>
        </p:sp>
      </p:grpSp>
      <p:grpSp>
        <p:nvGrpSpPr>
          <p:cNvPr id="9" name="组合 8"/>
          <p:cNvGrpSpPr/>
          <p:nvPr/>
        </p:nvGrpSpPr>
        <p:grpSpPr>
          <a:xfrm>
            <a:off x="6205921" y="1040584"/>
            <a:ext cx="2503641" cy="1115701"/>
            <a:chOff x="660054" y="1097734"/>
            <a:chExt cx="2503641" cy="1115701"/>
          </a:xfrm>
        </p:grpSpPr>
        <p:sp>
          <p:nvSpPr>
            <p:cNvPr id="10" name="矩形 9"/>
            <p:cNvSpPr/>
            <p:nvPr/>
          </p:nvSpPr>
          <p:spPr>
            <a:xfrm>
              <a:off x="660054" y="1428605"/>
              <a:ext cx="2503641" cy="784830"/>
            </a:xfrm>
            <a:prstGeom prst="rect">
              <a:avLst/>
            </a:prstGeom>
          </p:spPr>
          <p:txBody>
            <a:bodyPr wrap="square" lIns="0" rIns="0">
              <a:spAutoFit/>
            </a:bodyPr>
            <a:lstStyle/>
            <a:p>
              <a:pPr>
                <a:lnSpc>
                  <a:spcPts val="1800"/>
                </a:lnSpc>
                <a:spcAft>
                  <a:spcPts val="600"/>
                </a:spcAft>
              </a:pPr>
              <a:r>
                <a:rPr lang="zh-CN" altLang="en-US" sz="1050" dirty="0">
                  <a:solidFill>
                    <a:schemeClr val="tx1">
                      <a:lumMod val="65000"/>
                      <a:lumOff val="35000"/>
                    </a:schemeClr>
                  </a:solidFill>
                  <a:latin typeface="+mn-ea"/>
                </a:rPr>
                <a:t>请在此处添加正文，根据需要调整字体与字号，建议采用两端对齐形式。请在此处</a:t>
              </a:r>
              <a:r>
                <a:rPr lang="zh-CN" altLang="en-US" sz="1050">
                  <a:solidFill>
                    <a:schemeClr val="tx1">
                      <a:lumMod val="65000"/>
                      <a:lumOff val="35000"/>
                    </a:schemeClr>
                  </a:solidFill>
                  <a:latin typeface="+mn-ea"/>
                </a:rPr>
                <a:t>添加</a:t>
              </a:r>
              <a:r>
                <a:rPr lang="zh-CN" altLang="en-US" sz="1050" smtClean="0">
                  <a:solidFill>
                    <a:schemeClr val="tx1">
                      <a:lumMod val="65000"/>
                      <a:lumOff val="35000"/>
                    </a:schemeClr>
                  </a:solidFill>
                  <a:latin typeface="+mn-ea"/>
                </a:rPr>
                <a:t>正文。</a:t>
              </a:r>
              <a:endParaRPr lang="zh-CN" altLang="en-US" sz="1050" dirty="0">
                <a:solidFill>
                  <a:schemeClr val="tx1">
                    <a:lumMod val="65000"/>
                    <a:lumOff val="35000"/>
                  </a:schemeClr>
                </a:solidFill>
                <a:latin typeface="+mn-ea"/>
              </a:endParaRPr>
            </a:p>
          </p:txBody>
        </p:sp>
        <p:sp>
          <p:nvSpPr>
            <p:cNvPr id="11" name="文本框 10"/>
            <p:cNvSpPr txBox="1"/>
            <p:nvPr/>
          </p:nvSpPr>
          <p:spPr>
            <a:xfrm>
              <a:off x="669719" y="1097734"/>
              <a:ext cx="1107996" cy="276999"/>
            </a:xfrm>
            <a:prstGeom prst="rect">
              <a:avLst/>
            </a:prstGeom>
            <a:solidFill>
              <a:schemeClr val="bg2">
                <a:lumMod val="25000"/>
              </a:schemeClr>
            </a:solidFill>
          </p:spPr>
          <p:txBody>
            <a:bodyPr wrap="none" rtlCol="0">
              <a:spAutoFit/>
            </a:bodyPr>
            <a:lstStyle/>
            <a:p>
              <a:r>
                <a:rPr lang="zh-CN" altLang="en-US" sz="1200" dirty="0">
                  <a:solidFill>
                    <a:schemeClr val="bg1"/>
                  </a:solidFill>
                </a:rPr>
                <a:t>添加说明标题</a:t>
              </a:r>
              <a:endParaRPr lang="zh-CN" altLang="en-US" sz="1200" dirty="0">
                <a:solidFill>
                  <a:schemeClr val="bg1"/>
                </a:solidFill>
              </a:endParaRPr>
            </a:p>
          </p:txBody>
        </p:sp>
      </p:grpSp>
      <p:grpSp>
        <p:nvGrpSpPr>
          <p:cNvPr id="12" name="组合 11"/>
          <p:cNvGrpSpPr/>
          <p:nvPr/>
        </p:nvGrpSpPr>
        <p:grpSpPr>
          <a:xfrm>
            <a:off x="6214501" y="2739113"/>
            <a:ext cx="2503641" cy="1115701"/>
            <a:chOff x="660054" y="1097734"/>
            <a:chExt cx="2503641" cy="1115701"/>
          </a:xfrm>
        </p:grpSpPr>
        <p:sp>
          <p:nvSpPr>
            <p:cNvPr id="13" name="矩形 12"/>
            <p:cNvSpPr/>
            <p:nvPr/>
          </p:nvSpPr>
          <p:spPr>
            <a:xfrm>
              <a:off x="660054" y="1428605"/>
              <a:ext cx="2503641" cy="784830"/>
            </a:xfrm>
            <a:prstGeom prst="rect">
              <a:avLst/>
            </a:prstGeom>
          </p:spPr>
          <p:txBody>
            <a:bodyPr wrap="square" lIns="0" rIns="0">
              <a:spAutoFit/>
            </a:bodyPr>
            <a:lstStyle/>
            <a:p>
              <a:pPr>
                <a:lnSpc>
                  <a:spcPts val="1800"/>
                </a:lnSpc>
                <a:spcAft>
                  <a:spcPts val="600"/>
                </a:spcAft>
              </a:pPr>
              <a:r>
                <a:rPr lang="zh-CN" altLang="en-US" sz="1050" dirty="0">
                  <a:solidFill>
                    <a:schemeClr val="tx1">
                      <a:lumMod val="65000"/>
                      <a:lumOff val="35000"/>
                    </a:schemeClr>
                  </a:solidFill>
                  <a:latin typeface="+mn-ea"/>
                </a:rPr>
                <a:t>请在此处添加正文，根据需要调整字体与字号，建议采用两端对齐形式。请在此处</a:t>
              </a:r>
              <a:r>
                <a:rPr lang="zh-CN" altLang="en-US" sz="1050">
                  <a:solidFill>
                    <a:schemeClr val="tx1">
                      <a:lumMod val="65000"/>
                      <a:lumOff val="35000"/>
                    </a:schemeClr>
                  </a:solidFill>
                  <a:latin typeface="+mn-ea"/>
                </a:rPr>
                <a:t>添加</a:t>
              </a:r>
              <a:r>
                <a:rPr lang="zh-CN" altLang="en-US" sz="1050" smtClean="0">
                  <a:solidFill>
                    <a:schemeClr val="tx1">
                      <a:lumMod val="65000"/>
                      <a:lumOff val="35000"/>
                    </a:schemeClr>
                  </a:solidFill>
                  <a:latin typeface="+mn-ea"/>
                </a:rPr>
                <a:t>正文。</a:t>
              </a:r>
              <a:endParaRPr lang="zh-CN" altLang="en-US" sz="1050" dirty="0">
                <a:solidFill>
                  <a:schemeClr val="tx1">
                    <a:lumMod val="65000"/>
                    <a:lumOff val="35000"/>
                  </a:schemeClr>
                </a:solidFill>
                <a:latin typeface="+mn-ea"/>
              </a:endParaRPr>
            </a:p>
          </p:txBody>
        </p:sp>
        <p:sp>
          <p:nvSpPr>
            <p:cNvPr id="14" name="文本框 13"/>
            <p:cNvSpPr txBox="1"/>
            <p:nvPr/>
          </p:nvSpPr>
          <p:spPr>
            <a:xfrm>
              <a:off x="688769" y="1097734"/>
              <a:ext cx="1107996" cy="276999"/>
            </a:xfrm>
            <a:prstGeom prst="rect">
              <a:avLst/>
            </a:prstGeom>
            <a:solidFill>
              <a:schemeClr val="bg2">
                <a:lumMod val="25000"/>
              </a:schemeClr>
            </a:solidFill>
          </p:spPr>
          <p:txBody>
            <a:bodyPr wrap="none" rtlCol="0">
              <a:spAutoFit/>
            </a:bodyPr>
            <a:lstStyle/>
            <a:p>
              <a:r>
                <a:rPr lang="zh-CN" altLang="en-US" sz="1200" dirty="0">
                  <a:solidFill>
                    <a:schemeClr val="bg1"/>
                  </a:solidFill>
                </a:rPr>
                <a:t>添加说明标题</a:t>
              </a:r>
              <a:endParaRPr lang="zh-CN" altLang="en-US" sz="1200" dirty="0">
                <a:solidFill>
                  <a:schemeClr val="bg1"/>
                </a:solidFill>
              </a:endParaRPr>
            </a:p>
          </p:txBody>
        </p:sp>
      </p:grpSp>
      <p:grpSp>
        <p:nvGrpSpPr>
          <p:cNvPr id="16" name="组合 15"/>
          <p:cNvGrpSpPr/>
          <p:nvPr/>
        </p:nvGrpSpPr>
        <p:grpSpPr>
          <a:xfrm>
            <a:off x="3025662" y="4113077"/>
            <a:ext cx="1818705" cy="517289"/>
            <a:chOff x="5063235" y="3352800"/>
            <a:chExt cx="1440000" cy="1440000"/>
          </a:xfrm>
        </p:grpSpPr>
        <p:sp>
          <p:nvSpPr>
            <p:cNvPr id="23" name="椭圆 22"/>
            <p:cNvSpPr/>
            <p:nvPr/>
          </p:nvSpPr>
          <p:spPr>
            <a:xfrm>
              <a:off x="5063235" y="3352800"/>
              <a:ext cx="1440000" cy="144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椭圆 23"/>
            <p:cNvSpPr/>
            <p:nvPr/>
          </p:nvSpPr>
          <p:spPr>
            <a:xfrm>
              <a:off x="5223990" y="3513555"/>
              <a:ext cx="1118490" cy="111849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椭圆 24"/>
            <p:cNvSpPr/>
            <p:nvPr/>
          </p:nvSpPr>
          <p:spPr>
            <a:xfrm>
              <a:off x="5380567" y="3665175"/>
              <a:ext cx="805335" cy="80533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椭圆 25"/>
            <p:cNvSpPr/>
            <p:nvPr/>
          </p:nvSpPr>
          <p:spPr>
            <a:xfrm>
              <a:off x="5535055" y="3819663"/>
              <a:ext cx="496358" cy="49635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7" name="任意多边形 16"/>
          <p:cNvSpPr/>
          <p:nvPr/>
        </p:nvSpPr>
        <p:spPr>
          <a:xfrm rot="886162">
            <a:off x="3985892" y="922137"/>
            <a:ext cx="1547699" cy="3624801"/>
          </a:xfrm>
          <a:custGeom>
            <a:avLst/>
            <a:gdLst>
              <a:gd name="connsiteX0" fmla="*/ 773850 w 1547699"/>
              <a:gd name="connsiteY0" fmla="*/ 0 h 3624801"/>
              <a:gd name="connsiteX1" fmla="*/ 1547699 w 1547699"/>
              <a:gd name="connsiteY1" fmla="*/ 774225 h 3624801"/>
              <a:gd name="connsiteX2" fmla="*/ 1224818 w 1547699"/>
              <a:gd name="connsiteY2" fmla="*/ 774224 h 3624801"/>
              <a:gd name="connsiteX3" fmla="*/ 482121 w 1547699"/>
              <a:gd name="connsiteY3" fmla="*/ 3466209 h 3624801"/>
              <a:gd name="connsiteX4" fmla="*/ 430178 w 1547699"/>
              <a:gd name="connsiteY4" fmla="*/ 3586544 h 3624801"/>
              <a:gd name="connsiteX5" fmla="*/ 285070 w 1547699"/>
              <a:gd name="connsiteY5" fmla="*/ 3624801 h 3624801"/>
              <a:gd name="connsiteX6" fmla="*/ 318972 w 1547699"/>
              <a:gd name="connsiteY6" fmla="*/ 3191782 h 3624801"/>
              <a:gd name="connsiteX7" fmla="*/ 322882 w 1547699"/>
              <a:gd name="connsiteY7" fmla="*/ 774224 h 3624801"/>
              <a:gd name="connsiteX8" fmla="*/ 0 w 1547699"/>
              <a:gd name="connsiteY8" fmla="*/ 774224 h 362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7699" h="3624801">
                <a:moveTo>
                  <a:pt x="773850" y="0"/>
                </a:moveTo>
                <a:lnTo>
                  <a:pt x="1547699" y="774225"/>
                </a:lnTo>
                <a:lnTo>
                  <a:pt x="1224818" y="774224"/>
                </a:lnTo>
                <a:cubicBezTo>
                  <a:pt x="1147922" y="1387977"/>
                  <a:pt x="977960" y="2285306"/>
                  <a:pt x="482121" y="3466209"/>
                </a:cubicBezTo>
                <a:lnTo>
                  <a:pt x="430178" y="3586544"/>
                </a:lnTo>
                <a:lnTo>
                  <a:pt x="285070" y="3624801"/>
                </a:lnTo>
                <a:lnTo>
                  <a:pt x="318972" y="3191782"/>
                </a:lnTo>
                <a:cubicBezTo>
                  <a:pt x="375012" y="2415817"/>
                  <a:pt x="406290" y="1638493"/>
                  <a:pt x="322882" y="774224"/>
                </a:cubicBezTo>
                <a:lnTo>
                  <a:pt x="0" y="77422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任意多边形 17"/>
          <p:cNvSpPr/>
          <p:nvPr/>
        </p:nvSpPr>
        <p:spPr>
          <a:xfrm rot="886162">
            <a:off x="4322669" y="965785"/>
            <a:ext cx="1207160" cy="3610177"/>
          </a:xfrm>
          <a:custGeom>
            <a:avLst/>
            <a:gdLst>
              <a:gd name="connsiteX0" fmla="*/ 433311 w 1207160"/>
              <a:gd name="connsiteY0" fmla="*/ 0 h 3610177"/>
              <a:gd name="connsiteX1" fmla="*/ 1207160 w 1207160"/>
              <a:gd name="connsiteY1" fmla="*/ 774225 h 3610177"/>
              <a:gd name="connsiteX2" fmla="*/ 884279 w 1207160"/>
              <a:gd name="connsiteY2" fmla="*/ 774224 h 3610177"/>
              <a:gd name="connsiteX3" fmla="*/ 141582 w 1207160"/>
              <a:gd name="connsiteY3" fmla="*/ 3466209 h 3610177"/>
              <a:gd name="connsiteX4" fmla="*/ 89639 w 1207160"/>
              <a:gd name="connsiteY4" fmla="*/ 3586544 h 3610177"/>
              <a:gd name="connsiteX5" fmla="*/ 0 w 1207160"/>
              <a:gd name="connsiteY5" fmla="*/ 3610177 h 3610177"/>
              <a:gd name="connsiteX6" fmla="*/ 10786 w 1207160"/>
              <a:gd name="connsiteY6" fmla="*/ 3581568 h 3610177"/>
              <a:gd name="connsiteX7" fmla="*/ 398266 w 1207160"/>
              <a:gd name="connsiteY7" fmla="*/ 1177093 h 3610177"/>
              <a:gd name="connsiteX8" fmla="*/ 423308 w 1207160"/>
              <a:gd name="connsiteY8" fmla="*/ 38978 h 3610177"/>
              <a:gd name="connsiteX9" fmla="*/ 422451 w 1207160"/>
              <a:gd name="connsiteY9" fmla="*/ 10865 h 361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160" h="3610177">
                <a:moveTo>
                  <a:pt x="433311" y="0"/>
                </a:moveTo>
                <a:lnTo>
                  <a:pt x="1207160" y="774225"/>
                </a:lnTo>
                <a:lnTo>
                  <a:pt x="884279" y="774224"/>
                </a:lnTo>
                <a:cubicBezTo>
                  <a:pt x="807383" y="1387977"/>
                  <a:pt x="637421" y="2285306"/>
                  <a:pt x="141582" y="3466209"/>
                </a:cubicBezTo>
                <a:lnTo>
                  <a:pt x="89639" y="3586544"/>
                </a:lnTo>
                <a:lnTo>
                  <a:pt x="0" y="3610177"/>
                </a:lnTo>
                <a:lnTo>
                  <a:pt x="10786" y="3581568"/>
                </a:lnTo>
                <a:cubicBezTo>
                  <a:pt x="188388" y="3066095"/>
                  <a:pt x="337780" y="2184060"/>
                  <a:pt x="398266" y="1177093"/>
                </a:cubicBezTo>
                <a:cubicBezTo>
                  <a:pt x="422460" y="774306"/>
                  <a:pt x="430139" y="389661"/>
                  <a:pt x="423308" y="38978"/>
                </a:cubicBezTo>
                <a:lnTo>
                  <a:pt x="422451" y="10865"/>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19" name="椭圆 18"/>
          <p:cNvSpPr/>
          <p:nvPr/>
        </p:nvSpPr>
        <p:spPr>
          <a:xfrm>
            <a:off x="4970978" y="1321619"/>
            <a:ext cx="238125" cy="238125"/>
          </a:xfrm>
          <a:prstGeom prst="ellipse">
            <a:avLst/>
          </a:prstGeom>
          <a:solidFill>
            <a:schemeClr val="accent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椭圆 19"/>
          <p:cNvSpPr/>
          <p:nvPr/>
        </p:nvSpPr>
        <p:spPr>
          <a:xfrm>
            <a:off x="4750216" y="2126799"/>
            <a:ext cx="216000" cy="216000"/>
          </a:xfrm>
          <a:prstGeom prst="ellipse">
            <a:avLst/>
          </a:prstGeom>
          <a:solidFill>
            <a:schemeClr val="accent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椭圆 20"/>
          <p:cNvSpPr/>
          <p:nvPr/>
        </p:nvSpPr>
        <p:spPr>
          <a:xfrm>
            <a:off x="4477096" y="2909854"/>
            <a:ext cx="180000" cy="180000"/>
          </a:xfrm>
          <a:prstGeom prst="ellipse">
            <a:avLst/>
          </a:prstGeom>
          <a:solidFill>
            <a:schemeClr val="accent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椭圆 21"/>
          <p:cNvSpPr/>
          <p:nvPr/>
        </p:nvSpPr>
        <p:spPr>
          <a:xfrm>
            <a:off x="4174038" y="3656908"/>
            <a:ext cx="144000" cy="144000"/>
          </a:xfrm>
          <a:prstGeom prst="ellipse">
            <a:avLst/>
          </a:prstGeom>
          <a:solidFill>
            <a:schemeClr val="accent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27" name="肘形连接符 26"/>
          <p:cNvCxnSpPr>
            <a:stCxn id="14" idx="1"/>
            <a:endCxn id="21" idx="6"/>
          </p:cNvCxnSpPr>
          <p:nvPr/>
        </p:nvCxnSpPr>
        <p:spPr>
          <a:xfrm rot="10800000" flipV="1">
            <a:off x="4657096" y="2877612"/>
            <a:ext cx="1586120" cy="122241"/>
          </a:xfrm>
          <a:prstGeom prst="bentConnector3">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肘形连接符 27"/>
          <p:cNvCxnSpPr>
            <a:stCxn id="11" idx="1"/>
            <a:endCxn id="19" idx="6"/>
          </p:cNvCxnSpPr>
          <p:nvPr/>
        </p:nvCxnSpPr>
        <p:spPr>
          <a:xfrm rot="10800000" flipV="1">
            <a:off x="5209104" y="1179084"/>
            <a:ext cx="1006483" cy="261598"/>
          </a:xfrm>
          <a:prstGeom prst="bentConnector3">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肘形连接符 28"/>
          <p:cNvCxnSpPr>
            <a:stCxn id="8" idx="3"/>
            <a:endCxn id="22" idx="2"/>
          </p:cNvCxnSpPr>
          <p:nvPr/>
        </p:nvCxnSpPr>
        <p:spPr>
          <a:xfrm>
            <a:off x="3025662" y="2877613"/>
            <a:ext cx="1148376" cy="851295"/>
          </a:xfrm>
          <a:prstGeom prst="bentConnector3">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肘形连接符 29"/>
          <p:cNvCxnSpPr>
            <a:stCxn id="5" idx="3"/>
            <a:endCxn id="20" idx="2"/>
          </p:cNvCxnSpPr>
          <p:nvPr/>
        </p:nvCxnSpPr>
        <p:spPr>
          <a:xfrm>
            <a:off x="3017082" y="1179084"/>
            <a:ext cx="1733134" cy="1055715"/>
          </a:xfrm>
          <a:prstGeom prst="bentConnector3">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5788">
        <p:fade/>
      </p:transition>
    </mc:Choice>
    <mc:Fallback>
      <p:transition spd="med" advTm="578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300"/>
                                        <p:tgtEl>
                                          <p:spTgt spid="18"/>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300"/>
                                        <p:tgtEl>
                                          <p:spTgt spid="1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300"/>
                                        <p:tgtEl>
                                          <p:spTgt spid="2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300"/>
                                        <p:tgtEl>
                                          <p:spTgt spid="2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300"/>
                                        <p:tgtEl>
                                          <p:spTgt spid="20"/>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300"/>
                                        <p:tgtEl>
                                          <p:spTgt spid="19"/>
                                        </p:tgtEl>
                                      </p:cBhvr>
                                    </p:animEffect>
                                  </p:childTnLst>
                                </p:cTn>
                              </p:par>
                            </p:childTnLst>
                          </p:cTn>
                        </p:par>
                        <p:par>
                          <p:cTn id="31" fill="hold">
                            <p:stCondLst>
                              <p:cond delay="3000"/>
                            </p:stCondLst>
                            <p:childTnLst>
                              <p:par>
                                <p:cTn id="32" presetID="22" presetClass="entr" presetSubtype="2"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right)">
                                      <p:cBhvr>
                                        <p:cTn id="34" dur="300"/>
                                        <p:tgtEl>
                                          <p:spTgt spid="30"/>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300"/>
                                        <p:tgtEl>
                                          <p:spTgt spid="28"/>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par>
                          <p:cTn id="47" fill="hold">
                            <p:stCondLst>
                              <p:cond delay="5000"/>
                            </p:stCondLst>
                            <p:childTnLst>
                              <p:par>
                                <p:cTn id="48" presetID="22" presetClass="entr" presetSubtype="2"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right)">
                                      <p:cBhvr>
                                        <p:cTn id="50" dur="300"/>
                                        <p:tgtEl>
                                          <p:spTgt spid="29"/>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left)">
                                      <p:cBhvr>
                                        <p:cTn id="58" dur="300"/>
                                        <p:tgtEl>
                                          <p:spTgt spid="27"/>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971600" y="848892"/>
            <a:ext cx="3418717" cy="1792148"/>
            <a:chOff x="971600" y="848892"/>
            <a:chExt cx="3418717" cy="1792148"/>
          </a:xfrm>
        </p:grpSpPr>
        <p:sp>
          <p:nvSpPr>
            <p:cNvPr id="31" name="矩形 30"/>
            <p:cNvSpPr/>
            <p:nvPr/>
          </p:nvSpPr>
          <p:spPr>
            <a:xfrm>
              <a:off x="971600" y="1314976"/>
              <a:ext cx="2829051"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右箭头 3"/>
            <p:cNvSpPr/>
            <p:nvPr/>
          </p:nvSpPr>
          <p:spPr>
            <a:xfrm rot="2700000">
              <a:off x="2940984" y="1267365"/>
              <a:ext cx="1792148" cy="955201"/>
            </a:xfrm>
            <a:custGeom>
              <a:avLst/>
              <a:gdLst/>
              <a:ahLst/>
              <a:cxnLst/>
              <a:rect l="l" t="t" r="r" b="b"/>
              <a:pathLst>
                <a:path w="1792148" h="955201">
                  <a:moveTo>
                    <a:pt x="0" y="765579"/>
                  </a:moveTo>
                  <a:lnTo>
                    <a:pt x="575957" y="189622"/>
                  </a:lnTo>
                  <a:lnTo>
                    <a:pt x="1314548" y="189622"/>
                  </a:lnTo>
                  <a:lnTo>
                    <a:pt x="1314548" y="0"/>
                  </a:lnTo>
                  <a:lnTo>
                    <a:pt x="1792148" y="477601"/>
                  </a:lnTo>
                  <a:lnTo>
                    <a:pt x="1314548" y="955201"/>
                  </a:lnTo>
                  <a:lnTo>
                    <a:pt x="1314548" y="76557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TextBox 6"/>
            <p:cNvSpPr txBox="1"/>
            <p:nvPr/>
          </p:nvSpPr>
          <p:spPr>
            <a:xfrm>
              <a:off x="4024511" y="1850389"/>
              <a:ext cx="365806" cy="461665"/>
            </a:xfrm>
            <a:prstGeom prst="rect">
              <a:avLst/>
            </a:prstGeom>
            <a:noFill/>
          </p:spPr>
          <p:txBody>
            <a:bodyPr wrap="none" rtlCol="0">
              <a:spAutoFit/>
            </a:bodyPr>
            <a:lstStyle/>
            <a:p>
              <a:r>
                <a:rPr lang="en-US" altLang="zh-CN" sz="2400" smtClean="0">
                  <a:solidFill>
                    <a:schemeClr val="bg1"/>
                  </a:solidFill>
                  <a:latin typeface="+mn-ea"/>
                </a:rPr>
                <a:t>1</a:t>
              </a:r>
              <a:endParaRPr lang="zh-CN" altLang="en-US" sz="2400">
                <a:solidFill>
                  <a:schemeClr val="bg1"/>
                </a:solidFill>
                <a:latin typeface="+mn-ea"/>
              </a:endParaRPr>
            </a:p>
          </p:txBody>
        </p:sp>
        <p:sp>
          <p:nvSpPr>
            <p:cNvPr id="37" name="矩形 36"/>
            <p:cNvSpPr/>
            <p:nvPr/>
          </p:nvSpPr>
          <p:spPr>
            <a:xfrm>
              <a:off x="1054158" y="1398768"/>
              <a:ext cx="2094520" cy="577081"/>
            </a:xfrm>
            <a:prstGeom prst="rect">
              <a:avLst/>
            </a:prstGeom>
          </p:spPr>
          <p:txBody>
            <a:bodyPr wrap="square">
              <a:spAutoFit/>
            </a:bodyPr>
            <a:lstStyle/>
            <a:p>
              <a:pPr algn="just">
                <a:lnSpc>
                  <a:spcPct val="150000"/>
                </a:lnSpc>
              </a:pPr>
              <a:r>
                <a:rPr lang="zh-CN" altLang="en-US" sz="1050">
                  <a:solidFill>
                    <a:schemeClr val="bg1"/>
                  </a:solidFill>
                  <a:latin typeface="+mn-ea"/>
                </a:rPr>
                <a:t>请在此处添加正文内容，根据需要调整字体与字号。</a:t>
              </a:r>
              <a:endParaRPr lang="zh-CN" altLang="en-US" sz="1050">
                <a:solidFill>
                  <a:schemeClr val="bg1"/>
                </a:solidFill>
                <a:latin typeface="+mn-ea"/>
              </a:endParaRPr>
            </a:p>
          </p:txBody>
        </p:sp>
      </p:grpSp>
      <p:grpSp>
        <p:nvGrpSpPr>
          <p:cNvPr id="51" name="组合 50"/>
          <p:cNvGrpSpPr/>
          <p:nvPr/>
        </p:nvGrpSpPr>
        <p:grpSpPr>
          <a:xfrm>
            <a:off x="4389919" y="1267364"/>
            <a:ext cx="3761532" cy="1052229"/>
            <a:chOff x="4389919" y="1267364"/>
            <a:chExt cx="3761532" cy="1052229"/>
          </a:xfrm>
        </p:grpSpPr>
        <p:sp>
          <p:nvSpPr>
            <p:cNvPr id="29" name="矩形 28"/>
            <p:cNvSpPr/>
            <p:nvPr/>
          </p:nvSpPr>
          <p:spPr>
            <a:xfrm flipH="1">
              <a:off x="5322400" y="1314975"/>
              <a:ext cx="2829051" cy="792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右箭头 3"/>
            <p:cNvSpPr/>
            <p:nvPr/>
          </p:nvSpPr>
          <p:spPr>
            <a:xfrm rot="18900000" flipH="1">
              <a:off x="4389919" y="1267364"/>
              <a:ext cx="1792148" cy="955201"/>
            </a:xfrm>
            <a:custGeom>
              <a:avLst/>
              <a:gdLst/>
              <a:ahLst/>
              <a:cxnLst/>
              <a:rect l="l" t="t" r="r" b="b"/>
              <a:pathLst>
                <a:path w="1792148" h="955201">
                  <a:moveTo>
                    <a:pt x="0" y="765579"/>
                  </a:moveTo>
                  <a:lnTo>
                    <a:pt x="575957" y="189622"/>
                  </a:lnTo>
                  <a:lnTo>
                    <a:pt x="1314548" y="189622"/>
                  </a:lnTo>
                  <a:lnTo>
                    <a:pt x="1314548" y="0"/>
                  </a:lnTo>
                  <a:lnTo>
                    <a:pt x="1792148" y="477601"/>
                  </a:lnTo>
                  <a:lnTo>
                    <a:pt x="1314548" y="955201"/>
                  </a:lnTo>
                  <a:lnTo>
                    <a:pt x="1314548" y="76557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TextBox 74"/>
            <p:cNvSpPr txBox="1"/>
            <p:nvPr/>
          </p:nvSpPr>
          <p:spPr>
            <a:xfrm>
              <a:off x="4725541" y="1857928"/>
              <a:ext cx="365806" cy="461665"/>
            </a:xfrm>
            <a:prstGeom prst="rect">
              <a:avLst/>
            </a:prstGeom>
            <a:noFill/>
          </p:spPr>
          <p:txBody>
            <a:bodyPr wrap="none" rtlCol="0">
              <a:spAutoFit/>
            </a:bodyPr>
            <a:lstStyle/>
            <a:p>
              <a:r>
                <a:rPr lang="en-US" altLang="zh-CN" sz="2400" smtClean="0">
                  <a:solidFill>
                    <a:schemeClr val="bg1"/>
                  </a:solidFill>
                  <a:latin typeface="+mn-ea"/>
                </a:rPr>
                <a:t>2</a:t>
              </a:r>
              <a:endParaRPr lang="zh-CN" altLang="en-US" sz="2400">
                <a:solidFill>
                  <a:schemeClr val="bg1"/>
                </a:solidFill>
                <a:latin typeface="+mn-ea"/>
              </a:endParaRPr>
            </a:p>
          </p:txBody>
        </p:sp>
        <p:sp>
          <p:nvSpPr>
            <p:cNvPr id="38" name="矩形 37"/>
            <p:cNvSpPr/>
            <p:nvPr/>
          </p:nvSpPr>
          <p:spPr>
            <a:xfrm>
              <a:off x="5967181" y="1398768"/>
              <a:ext cx="2077895" cy="577081"/>
            </a:xfrm>
            <a:prstGeom prst="rect">
              <a:avLst/>
            </a:prstGeom>
          </p:spPr>
          <p:txBody>
            <a:bodyPr wrap="square">
              <a:spAutoFit/>
            </a:bodyPr>
            <a:lstStyle/>
            <a:p>
              <a:pPr algn="just">
                <a:lnSpc>
                  <a:spcPct val="150000"/>
                </a:lnSpc>
              </a:pPr>
              <a:r>
                <a:rPr lang="zh-CN" altLang="en-US" sz="1050">
                  <a:solidFill>
                    <a:schemeClr val="bg1"/>
                  </a:solidFill>
                  <a:latin typeface="+mn-ea"/>
                </a:rPr>
                <a:t>请在此处添加正文内容，根据需要调整字体与字号。</a:t>
              </a:r>
              <a:endParaRPr lang="zh-CN" altLang="en-US" sz="1050">
                <a:solidFill>
                  <a:schemeClr val="bg1"/>
                </a:solidFill>
                <a:latin typeface="+mn-ea"/>
              </a:endParaRPr>
            </a:p>
          </p:txBody>
        </p:sp>
      </p:grpSp>
      <p:grpSp>
        <p:nvGrpSpPr>
          <p:cNvPr id="53" name="组合 52"/>
          <p:cNvGrpSpPr/>
          <p:nvPr/>
        </p:nvGrpSpPr>
        <p:grpSpPr>
          <a:xfrm>
            <a:off x="971600" y="2569286"/>
            <a:ext cx="3761532" cy="1085390"/>
            <a:chOff x="971600" y="2569286"/>
            <a:chExt cx="3761532" cy="1085390"/>
          </a:xfrm>
        </p:grpSpPr>
        <p:sp>
          <p:nvSpPr>
            <p:cNvPr id="27" name="矩形 26"/>
            <p:cNvSpPr/>
            <p:nvPr/>
          </p:nvSpPr>
          <p:spPr>
            <a:xfrm flipV="1">
              <a:off x="971600" y="2814977"/>
              <a:ext cx="2829051" cy="792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右箭头 3"/>
            <p:cNvSpPr/>
            <p:nvPr/>
          </p:nvSpPr>
          <p:spPr>
            <a:xfrm rot="18900000" flipV="1">
              <a:off x="2940984" y="2699475"/>
              <a:ext cx="1792148" cy="955201"/>
            </a:xfrm>
            <a:custGeom>
              <a:avLst/>
              <a:gdLst/>
              <a:ahLst/>
              <a:cxnLst/>
              <a:rect l="l" t="t" r="r" b="b"/>
              <a:pathLst>
                <a:path w="1792148" h="955201">
                  <a:moveTo>
                    <a:pt x="0" y="765579"/>
                  </a:moveTo>
                  <a:lnTo>
                    <a:pt x="575957" y="189622"/>
                  </a:lnTo>
                  <a:lnTo>
                    <a:pt x="1314548" y="189622"/>
                  </a:lnTo>
                  <a:lnTo>
                    <a:pt x="1314548" y="0"/>
                  </a:lnTo>
                  <a:lnTo>
                    <a:pt x="1792148" y="477601"/>
                  </a:lnTo>
                  <a:lnTo>
                    <a:pt x="1314548" y="955201"/>
                  </a:lnTo>
                  <a:lnTo>
                    <a:pt x="1314548" y="765579"/>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TextBox 75"/>
            <p:cNvSpPr txBox="1"/>
            <p:nvPr/>
          </p:nvSpPr>
          <p:spPr>
            <a:xfrm>
              <a:off x="4024511" y="2569286"/>
              <a:ext cx="365806" cy="461665"/>
            </a:xfrm>
            <a:prstGeom prst="rect">
              <a:avLst/>
            </a:prstGeom>
            <a:noFill/>
          </p:spPr>
          <p:txBody>
            <a:bodyPr wrap="none" rtlCol="0">
              <a:spAutoFit/>
            </a:bodyPr>
            <a:lstStyle/>
            <a:p>
              <a:r>
                <a:rPr lang="en-US" altLang="zh-CN" sz="2400" smtClean="0">
                  <a:solidFill>
                    <a:schemeClr val="bg1"/>
                  </a:solidFill>
                  <a:latin typeface="+mn-ea"/>
                </a:rPr>
                <a:t>3</a:t>
              </a:r>
              <a:endParaRPr lang="zh-CN" altLang="en-US" sz="2400">
                <a:solidFill>
                  <a:schemeClr val="bg1"/>
                </a:solidFill>
                <a:latin typeface="+mn-ea"/>
              </a:endParaRPr>
            </a:p>
          </p:txBody>
        </p:sp>
        <p:sp>
          <p:nvSpPr>
            <p:cNvPr id="39" name="矩形 38"/>
            <p:cNvSpPr/>
            <p:nvPr/>
          </p:nvSpPr>
          <p:spPr>
            <a:xfrm>
              <a:off x="1077973" y="2888533"/>
              <a:ext cx="2085311" cy="577081"/>
            </a:xfrm>
            <a:prstGeom prst="rect">
              <a:avLst/>
            </a:prstGeom>
          </p:spPr>
          <p:txBody>
            <a:bodyPr wrap="square">
              <a:spAutoFit/>
            </a:bodyPr>
            <a:lstStyle/>
            <a:p>
              <a:pPr algn="just">
                <a:lnSpc>
                  <a:spcPct val="150000"/>
                </a:lnSpc>
              </a:pPr>
              <a:r>
                <a:rPr lang="zh-CN" altLang="en-US" sz="1050">
                  <a:solidFill>
                    <a:schemeClr val="bg1"/>
                  </a:solidFill>
                  <a:latin typeface="+mn-ea"/>
                </a:rPr>
                <a:t>请在此处添加正文内容，根据需要调整字体与字号。</a:t>
              </a:r>
              <a:endParaRPr lang="zh-CN" altLang="en-US" sz="1050">
                <a:solidFill>
                  <a:schemeClr val="bg1"/>
                </a:solidFill>
                <a:latin typeface="+mn-ea"/>
              </a:endParaRPr>
            </a:p>
          </p:txBody>
        </p:sp>
      </p:grpSp>
      <p:grpSp>
        <p:nvGrpSpPr>
          <p:cNvPr id="50" name="组合 49"/>
          <p:cNvGrpSpPr/>
          <p:nvPr/>
        </p:nvGrpSpPr>
        <p:grpSpPr>
          <a:xfrm>
            <a:off x="4725541" y="2281001"/>
            <a:ext cx="3425910" cy="1792148"/>
            <a:chOff x="4725541" y="2281001"/>
            <a:chExt cx="3425910" cy="1792148"/>
          </a:xfrm>
        </p:grpSpPr>
        <p:sp>
          <p:nvSpPr>
            <p:cNvPr id="25" name="矩形 24"/>
            <p:cNvSpPr/>
            <p:nvPr/>
          </p:nvSpPr>
          <p:spPr>
            <a:xfrm flipH="1" flipV="1">
              <a:off x="5322400" y="2814976"/>
              <a:ext cx="2829051" cy="792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 name="右箭头 3"/>
            <p:cNvSpPr/>
            <p:nvPr/>
          </p:nvSpPr>
          <p:spPr>
            <a:xfrm rot="2700000" flipH="1" flipV="1">
              <a:off x="4389919" y="2699474"/>
              <a:ext cx="1792148" cy="955201"/>
            </a:xfrm>
            <a:custGeom>
              <a:avLst/>
              <a:gdLst/>
              <a:ahLst/>
              <a:cxnLst/>
              <a:rect l="l" t="t" r="r" b="b"/>
              <a:pathLst>
                <a:path w="1792148" h="955201">
                  <a:moveTo>
                    <a:pt x="0" y="765579"/>
                  </a:moveTo>
                  <a:lnTo>
                    <a:pt x="575957" y="189622"/>
                  </a:lnTo>
                  <a:lnTo>
                    <a:pt x="1314548" y="189622"/>
                  </a:lnTo>
                  <a:lnTo>
                    <a:pt x="1314548" y="0"/>
                  </a:lnTo>
                  <a:lnTo>
                    <a:pt x="1792148" y="477601"/>
                  </a:lnTo>
                  <a:lnTo>
                    <a:pt x="1314548" y="955201"/>
                  </a:lnTo>
                  <a:lnTo>
                    <a:pt x="1314548" y="765579"/>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TextBox 76"/>
            <p:cNvSpPr txBox="1"/>
            <p:nvPr/>
          </p:nvSpPr>
          <p:spPr>
            <a:xfrm>
              <a:off x="4725541" y="2569286"/>
              <a:ext cx="365806" cy="461665"/>
            </a:xfrm>
            <a:prstGeom prst="rect">
              <a:avLst/>
            </a:prstGeom>
            <a:noFill/>
          </p:spPr>
          <p:txBody>
            <a:bodyPr wrap="none" rtlCol="0">
              <a:spAutoFit/>
            </a:bodyPr>
            <a:lstStyle/>
            <a:p>
              <a:r>
                <a:rPr lang="en-US" altLang="zh-CN" sz="2400" smtClean="0">
                  <a:solidFill>
                    <a:schemeClr val="bg1"/>
                  </a:solidFill>
                  <a:latin typeface="+mn-ea"/>
                </a:rPr>
                <a:t>4</a:t>
              </a:r>
              <a:endParaRPr lang="zh-CN" altLang="en-US" sz="2400">
                <a:solidFill>
                  <a:schemeClr val="bg1"/>
                </a:solidFill>
                <a:latin typeface="+mn-ea"/>
              </a:endParaRPr>
            </a:p>
          </p:txBody>
        </p:sp>
        <p:sp>
          <p:nvSpPr>
            <p:cNvPr id="40" name="矩形 39"/>
            <p:cNvSpPr/>
            <p:nvPr/>
          </p:nvSpPr>
          <p:spPr>
            <a:xfrm>
              <a:off x="5967181" y="2888533"/>
              <a:ext cx="2077895" cy="577081"/>
            </a:xfrm>
            <a:prstGeom prst="rect">
              <a:avLst/>
            </a:prstGeom>
          </p:spPr>
          <p:txBody>
            <a:bodyPr wrap="square">
              <a:spAutoFit/>
            </a:bodyPr>
            <a:lstStyle/>
            <a:p>
              <a:pPr algn="just">
                <a:lnSpc>
                  <a:spcPct val="150000"/>
                </a:lnSpc>
              </a:pPr>
              <a:r>
                <a:rPr lang="zh-CN" altLang="en-US" sz="1050" dirty="0">
                  <a:solidFill>
                    <a:schemeClr val="bg1"/>
                  </a:solidFill>
                  <a:latin typeface="+mn-ea"/>
                </a:rPr>
                <a:t>请在此处添加正文内容，根据需要调整字体与字号。</a:t>
              </a:r>
              <a:endParaRPr lang="zh-CN" altLang="en-US" sz="1050" dirty="0">
                <a:solidFill>
                  <a:schemeClr val="bg1"/>
                </a:solidFill>
                <a:latin typeface="+mn-ea"/>
              </a:endParaRPr>
            </a:p>
          </p:txBody>
        </p:sp>
      </p:grpSp>
      <p:sp>
        <p:nvSpPr>
          <p:cNvPr id="45" name="矩形 44"/>
          <p:cNvSpPr/>
          <p:nvPr/>
        </p:nvSpPr>
        <p:spPr>
          <a:xfrm>
            <a:off x="1735299" y="4068425"/>
            <a:ext cx="5673403" cy="253916"/>
          </a:xfrm>
          <a:prstGeom prst="rect">
            <a:avLst/>
          </a:prstGeom>
        </p:spPr>
        <p:txBody>
          <a:bodyPr wrap="square">
            <a:spAutoFit/>
          </a:bodyPr>
          <a:lstStyle/>
          <a:p>
            <a:pPr algn="ct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sp>
        <p:nvSpPr>
          <p:cNvPr id="23"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2720">
        <p:fade/>
      </p:transition>
    </mc:Choice>
    <mc:Fallback>
      <p:transition spd="med" advTm="27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1+#ppt_w/2"/>
                                          </p:val>
                                        </p:tav>
                                        <p:tav tm="100000">
                                          <p:val>
                                            <p:strVal val="#ppt_x"/>
                                          </p:val>
                                        </p:tav>
                                      </p:tavLst>
                                    </p:anim>
                                    <p:anim calcmode="lin" valueType="num">
                                      <p:cBhvr additive="base">
                                        <p:cTn id="12" dur="500" fill="hold"/>
                                        <p:tgtEl>
                                          <p:spTgt spid="51"/>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0-#ppt_w/2"/>
                                          </p:val>
                                        </p:tav>
                                        <p:tav tm="100000">
                                          <p:val>
                                            <p:strVal val="#ppt_x"/>
                                          </p:val>
                                        </p:tav>
                                      </p:tavLst>
                                    </p:anim>
                                    <p:anim calcmode="lin" valueType="num">
                                      <p:cBhvr additive="base">
                                        <p:cTn id="16" dur="500" fill="hold"/>
                                        <p:tgtEl>
                                          <p:spTgt spid="53"/>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1+#ppt_w/2"/>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anim calcmode="lin" valueType="num">
                                      <p:cBhvr>
                                        <p:cTn id="25" dur="500" fill="hold"/>
                                        <p:tgtEl>
                                          <p:spTgt spid="45"/>
                                        </p:tgtEl>
                                        <p:attrNameLst>
                                          <p:attrName>ppt_x</p:attrName>
                                        </p:attrNameLst>
                                      </p:cBhvr>
                                      <p:tavLst>
                                        <p:tav tm="0">
                                          <p:val>
                                            <p:strVal val="#ppt_x"/>
                                          </p:val>
                                        </p:tav>
                                        <p:tav tm="100000">
                                          <p:val>
                                            <p:strVal val="#ppt_x"/>
                                          </p:val>
                                        </p:tav>
                                      </p:tavLst>
                                    </p:anim>
                                    <p:anim calcmode="lin" valueType="num">
                                      <p:cBhvr>
                                        <p:cTn id="26"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5408394" y="1768861"/>
            <a:ext cx="558001" cy="2233052"/>
            <a:chOff x="5408394" y="1768861"/>
            <a:chExt cx="558001" cy="2233052"/>
          </a:xfrm>
        </p:grpSpPr>
        <p:sp>
          <p:nvSpPr>
            <p:cNvPr id="30" name="任意多边形 29"/>
            <p:cNvSpPr/>
            <p:nvPr/>
          </p:nvSpPr>
          <p:spPr>
            <a:xfrm rot="5400000" flipV="1">
              <a:off x="4570990" y="2606508"/>
              <a:ext cx="2233052" cy="557758"/>
            </a:xfrm>
            <a:custGeom>
              <a:avLst/>
              <a:gdLst>
                <a:gd name="connsiteX0" fmla="*/ 0 w 2233052"/>
                <a:gd name="connsiteY0" fmla="*/ 0 h 557758"/>
                <a:gd name="connsiteX1" fmla="*/ 0 w 2233052"/>
                <a:gd name="connsiteY1" fmla="*/ 555738 h 557758"/>
                <a:gd name="connsiteX2" fmla="*/ 2020 w 2233052"/>
                <a:gd name="connsiteY2" fmla="*/ 557758 h 557758"/>
                <a:gd name="connsiteX3" fmla="*/ 1675294 w 2233052"/>
                <a:gd name="connsiteY3" fmla="*/ 557758 h 557758"/>
                <a:gd name="connsiteX4" fmla="*/ 2233052 w 2233052"/>
                <a:gd name="connsiteY4" fmla="*/ 0 h 557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052" h="557758">
                  <a:moveTo>
                    <a:pt x="0" y="0"/>
                  </a:moveTo>
                  <a:lnTo>
                    <a:pt x="0" y="555738"/>
                  </a:lnTo>
                  <a:lnTo>
                    <a:pt x="2020" y="557758"/>
                  </a:lnTo>
                  <a:lnTo>
                    <a:pt x="1675294" y="557758"/>
                  </a:lnTo>
                  <a:lnTo>
                    <a:pt x="2233052"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TextBox 33"/>
            <p:cNvSpPr txBox="1"/>
            <p:nvPr/>
          </p:nvSpPr>
          <p:spPr>
            <a:xfrm>
              <a:off x="5482853" y="1929381"/>
              <a:ext cx="369332" cy="1463385"/>
            </a:xfrm>
            <a:prstGeom prst="rect">
              <a:avLst/>
            </a:prstGeom>
            <a:noFill/>
          </p:spPr>
          <p:txBody>
            <a:bodyPr vert="eaVert" wrap="square" rtlCol="0">
              <a:spAutoFit/>
            </a:bodyPr>
            <a:lstStyle/>
            <a:p>
              <a:r>
                <a:rPr lang="zh-CN" altLang="en-US" sz="1200">
                  <a:solidFill>
                    <a:srgbClr val="FFFFFF"/>
                  </a:solidFill>
                  <a:latin typeface="+mn-ea"/>
                </a:rPr>
                <a:t>在此处添加关键字</a:t>
              </a:r>
              <a:endParaRPr lang="zh-CN" altLang="en-US" sz="1200" dirty="0">
                <a:solidFill>
                  <a:srgbClr val="FFFFFF"/>
                </a:solidFill>
                <a:latin typeface="+mn-ea"/>
              </a:endParaRPr>
            </a:p>
          </p:txBody>
        </p:sp>
        <p:sp>
          <p:nvSpPr>
            <p:cNvPr id="17" name="矩形 16"/>
            <p:cNvSpPr/>
            <p:nvPr/>
          </p:nvSpPr>
          <p:spPr bwMode="auto">
            <a:xfrm rot="16200000">
              <a:off x="5633394" y="1544992"/>
              <a:ext cx="108000" cy="558000"/>
            </a:xfrm>
            <a:prstGeom prst="rect">
              <a:avLst/>
            </a:prstGeom>
            <a:solidFill>
              <a:schemeClr val="accent4">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grpSp>
        <p:nvGrpSpPr>
          <p:cNvPr id="21" name="组合 20"/>
          <p:cNvGrpSpPr/>
          <p:nvPr/>
        </p:nvGrpSpPr>
        <p:grpSpPr>
          <a:xfrm>
            <a:off x="3852000" y="1887517"/>
            <a:ext cx="1448637" cy="1440000"/>
            <a:chOff x="3852000" y="1887517"/>
            <a:chExt cx="1448637" cy="1440000"/>
          </a:xfrm>
        </p:grpSpPr>
        <p:sp>
          <p:nvSpPr>
            <p:cNvPr id="9" name="矩形 8"/>
            <p:cNvSpPr/>
            <p:nvPr/>
          </p:nvSpPr>
          <p:spPr>
            <a:xfrm>
              <a:off x="3852000" y="1887517"/>
              <a:ext cx="1440000" cy="14400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852000" y="2230231"/>
              <a:ext cx="1448637" cy="646331"/>
            </a:xfrm>
            <a:prstGeom prst="rect">
              <a:avLst/>
            </a:prstGeom>
          </p:spPr>
          <p:txBody>
            <a:bodyPr wrap="square">
              <a:spAutoFit/>
            </a:bodyPr>
            <a:lstStyle/>
            <a:p>
              <a:pPr algn="ctr">
                <a:lnSpc>
                  <a:spcPct val="150000"/>
                </a:lnSpc>
              </a:pPr>
              <a:r>
                <a:rPr lang="zh-CN" altLang="en-US" sz="1200">
                  <a:solidFill>
                    <a:srgbClr val="000000"/>
                  </a:solidFill>
                  <a:latin typeface="+mn-ea"/>
                </a:rPr>
                <a:t>请</a:t>
              </a:r>
              <a:r>
                <a:rPr lang="zh-CN" altLang="en-US" sz="1200" smtClean="0">
                  <a:solidFill>
                    <a:srgbClr val="000000"/>
                  </a:solidFill>
                  <a:latin typeface="+mn-ea"/>
                </a:rPr>
                <a:t>在此处</a:t>
              </a:r>
              <a:endParaRPr lang="en-US" altLang="zh-CN" sz="1200" smtClean="0">
                <a:solidFill>
                  <a:srgbClr val="000000"/>
                </a:solidFill>
                <a:latin typeface="+mn-ea"/>
              </a:endParaRPr>
            </a:p>
            <a:p>
              <a:pPr algn="ctr">
                <a:lnSpc>
                  <a:spcPct val="150000"/>
                </a:lnSpc>
              </a:pPr>
              <a:r>
                <a:rPr lang="zh-CN" altLang="en-US" sz="1200" smtClean="0">
                  <a:solidFill>
                    <a:srgbClr val="000000"/>
                  </a:solidFill>
                  <a:latin typeface="+mn-ea"/>
                </a:rPr>
                <a:t>添加关键字</a:t>
              </a:r>
              <a:endParaRPr lang="zh-CN" altLang="en-US" sz="1200" dirty="0">
                <a:solidFill>
                  <a:srgbClr val="000000"/>
                </a:solidFill>
                <a:latin typeface="+mn-ea"/>
              </a:endParaRPr>
            </a:p>
          </p:txBody>
        </p:sp>
      </p:grpSp>
      <p:grpSp>
        <p:nvGrpSpPr>
          <p:cNvPr id="52" name="组合 51"/>
          <p:cNvGrpSpPr/>
          <p:nvPr/>
        </p:nvGrpSpPr>
        <p:grpSpPr>
          <a:xfrm>
            <a:off x="3735017" y="1213124"/>
            <a:ext cx="2231378" cy="558000"/>
            <a:chOff x="3735017" y="1213124"/>
            <a:chExt cx="2231378" cy="558000"/>
          </a:xfrm>
        </p:grpSpPr>
        <p:sp>
          <p:nvSpPr>
            <p:cNvPr id="51" name="任意多边形 50"/>
            <p:cNvSpPr/>
            <p:nvPr/>
          </p:nvSpPr>
          <p:spPr>
            <a:xfrm flipV="1">
              <a:off x="3735017" y="1213124"/>
              <a:ext cx="2231378" cy="557758"/>
            </a:xfrm>
            <a:custGeom>
              <a:avLst/>
              <a:gdLst>
                <a:gd name="connsiteX0" fmla="*/ 346 w 2231378"/>
                <a:gd name="connsiteY0" fmla="*/ 557758 h 557758"/>
                <a:gd name="connsiteX1" fmla="*/ 1673378 w 2231378"/>
                <a:gd name="connsiteY1" fmla="*/ 557758 h 557758"/>
                <a:gd name="connsiteX2" fmla="*/ 1673620 w 2231378"/>
                <a:gd name="connsiteY2" fmla="*/ 557758 h 557758"/>
                <a:gd name="connsiteX3" fmla="*/ 2231378 w 2231378"/>
                <a:gd name="connsiteY3" fmla="*/ 0 h 557758"/>
                <a:gd name="connsiteX4" fmla="*/ 1673378 w 2231378"/>
                <a:gd name="connsiteY4" fmla="*/ 0 h 557758"/>
                <a:gd name="connsiteX5" fmla="*/ 0 w 2231378"/>
                <a:gd name="connsiteY5" fmla="*/ 0 h 557758"/>
                <a:gd name="connsiteX6" fmla="*/ 0 w 2231378"/>
                <a:gd name="connsiteY6" fmla="*/ 557412 h 55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78" h="557758">
                  <a:moveTo>
                    <a:pt x="346" y="557758"/>
                  </a:moveTo>
                  <a:lnTo>
                    <a:pt x="1673378" y="557758"/>
                  </a:lnTo>
                  <a:lnTo>
                    <a:pt x="1673620" y="557758"/>
                  </a:lnTo>
                  <a:lnTo>
                    <a:pt x="2231378" y="0"/>
                  </a:lnTo>
                  <a:lnTo>
                    <a:pt x="1673378" y="0"/>
                  </a:lnTo>
                  <a:lnTo>
                    <a:pt x="0" y="0"/>
                  </a:lnTo>
                  <a:lnTo>
                    <a:pt x="0" y="5574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TextBox 31"/>
            <p:cNvSpPr txBox="1"/>
            <p:nvPr/>
          </p:nvSpPr>
          <p:spPr>
            <a:xfrm>
              <a:off x="3843017" y="1348073"/>
              <a:ext cx="1755721" cy="276999"/>
            </a:xfrm>
            <a:prstGeom prst="rect">
              <a:avLst/>
            </a:prstGeom>
            <a:noFill/>
          </p:spPr>
          <p:txBody>
            <a:bodyPr wrap="square" rtlCol="0">
              <a:spAutoFit/>
            </a:bodyPr>
            <a:lstStyle/>
            <a:p>
              <a:r>
                <a:rPr lang="zh-CN" altLang="en-US" sz="1200" smtClean="0">
                  <a:solidFill>
                    <a:srgbClr val="FFFFFF"/>
                  </a:solidFill>
                  <a:latin typeface="+mn-ea"/>
                </a:rPr>
                <a:t>在此处添加关键字</a:t>
              </a:r>
              <a:endParaRPr lang="zh-CN" altLang="en-US" sz="1200" dirty="0">
                <a:solidFill>
                  <a:srgbClr val="FFFFFF"/>
                </a:solidFill>
                <a:latin typeface="+mn-ea"/>
              </a:endParaRPr>
            </a:p>
          </p:txBody>
        </p:sp>
        <p:sp>
          <p:nvSpPr>
            <p:cNvPr id="15" name="矩形 14"/>
            <p:cNvSpPr/>
            <p:nvPr/>
          </p:nvSpPr>
          <p:spPr bwMode="auto">
            <a:xfrm>
              <a:off x="3735017" y="1213124"/>
              <a:ext cx="108000" cy="558000"/>
            </a:xfrm>
            <a:prstGeom prst="rect">
              <a:avLst/>
            </a:prstGeom>
            <a:solidFill>
              <a:schemeClr val="accent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grpSp>
        <p:nvGrpSpPr>
          <p:cNvPr id="37" name="组合 36"/>
          <p:cNvGrpSpPr/>
          <p:nvPr/>
        </p:nvGrpSpPr>
        <p:grpSpPr>
          <a:xfrm>
            <a:off x="3177606" y="3444155"/>
            <a:ext cx="2231031" cy="558000"/>
            <a:chOff x="3177606" y="3444155"/>
            <a:chExt cx="2231031" cy="558000"/>
          </a:xfrm>
        </p:grpSpPr>
        <p:sp>
          <p:nvSpPr>
            <p:cNvPr id="32" name="任意多边形 31"/>
            <p:cNvSpPr/>
            <p:nvPr/>
          </p:nvSpPr>
          <p:spPr>
            <a:xfrm>
              <a:off x="3177606" y="3444155"/>
              <a:ext cx="2230789" cy="557758"/>
            </a:xfrm>
            <a:custGeom>
              <a:avLst/>
              <a:gdLst>
                <a:gd name="connsiteX0" fmla="*/ 0 w 2230789"/>
                <a:gd name="connsiteY0" fmla="*/ 0 h 557758"/>
                <a:gd name="connsiteX1" fmla="*/ 2230789 w 2230789"/>
                <a:gd name="connsiteY1" fmla="*/ 0 h 557758"/>
                <a:gd name="connsiteX2" fmla="*/ 2230789 w 2230789"/>
                <a:gd name="connsiteY2" fmla="*/ 557758 h 557758"/>
                <a:gd name="connsiteX3" fmla="*/ 557758 w 2230789"/>
                <a:gd name="connsiteY3" fmla="*/ 557758 h 557758"/>
              </a:gdLst>
              <a:ahLst/>
              <a:cxnLst>
                <a:cxn ang="0">
                  <a:pos x="connsiteX0" y="connsiteY0"/>
                </a:cxn>
                <a:cxn ang="0">
                  <a:pos x="connsiteX1" y="connsiteY1"/>
                </a:cxn>
                <a:cxn ang="0">
                  <a:pos x="connsiteX2" y="connsiteY2"/>
                </a:cxn>
                <a:cxn ang="0">
                  <a:pos x="connsiteX3" y="connsiteY3"/>
                </a:cxn>
              </a:cxnLst>
              <a:rect l="l" t="t" r="r" b="b"/>
              <a:pathLst>
                <a:path w="2230789" h="557758">
                  <a:moveTo>
                    <a:pt x="0" y="0"/>
                  </a:moveTo>
                  <a:lnTo>
                    <a:pt x="2230789" y="0"/>
                  </a:lnTo>
                  <a:lnTo>
                    <a:pt x="2230789" y="557758"/>
                  </a:lnTo>
                  <a:lnTo>
                    <a:pt x="557758" y="55775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3" name="组合 22"/>
            <p:cNvGrpSpPr/>
            <p:nvPr/>
          </p:nvGrpSpPr>
          <p:grpSpPr>
            <a:xfrm>
              <a:off x="3523705" y="3444155"/>
              <a:ext cx="1884932" cy="558000"/>
              <a:chOff x="3523705" y="3444155"/>
              <a:chExt cx="1884932" cy="558000"/>
            </a:xfrm>
          </p:grpSpPr>
          <p:sp>
            <p:nvSpPr>
              <p:cNvPr id="11" name="TextBox 32"/>
              <p:cNvSpPr txBox="1"/>
              <p:nvPr/>
            </p:nvSpPr>
            <p:spPr>
              <a:xfrm>
                <a:off x="3523705" y="3586536"/>
                <a:ext cx="1755721" cy="276999"/>
              </a:xfrm>
              <a:prstGeom prst="rect">
                <a:avLst/>
              </a:prstGeom>
              <a:noFill/>
            </p:spPr>
            <p:txBody>
              <a:bodyPr wrap="square" rtlCol="0">
                <a:spAutoFit/>
              </a:bodyPr>
              <a:lstStyle/>
              <a:p>
                <a:pPr algn="r"/>
                <a:r>
                  <a:rPr lang="zh-CN" altLang="en-US" sz="1200">
                    <a:solidFill>
                      <a:srgbClr val="FFFFFF"/>
                    </a:solidFill>
                    <a:latin typeface="+mn-ea"/>
                  </a:rPr>
                  <a:t>在此处添加关键字</a:t>
                </a:r>
                <a:endParaRPr lang="zh-CN" altLang="en-US" sz="1200" dirty="0">
                  <a:solidFill>
                    <a:srgbClr val="FFFFFF"/>
                  </a:solidFill>
                  <a:latin typeface="+mn-ea"/>
                </a:endParaRPr>
              </a:p>
            </p:txBody>
          </p:sp>
          <p:sp>
            <p:nvSpPr>
              <p:cNvPr id="16" name="矩形 15"/>
              <p:cNvSpPr/>
              <p:nvPr/>
            </p:nvSpPr>
            <p:spPr bwMode="auto">
              <a:xfrm>
                <a:off x="5300637" y="3444155"/>
                <a:ext cx="108000" cy="558000"/>
              </a:xfrm>
              <a:prstGeom prst="rect">
                <a:avLst/>
              </a:prstGeom>
              <a:solidFill>
                <a:schemeClr val="accent3">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grpSp>
      <p:grpSp>
        <p:nvGrpSpPr>
          <p:cNvPr id="27" name="组合 26"/>
          <p:cNvGrpSpPr/>
          <p:nvPr/>
        </p:nvGrpSpPr>
        <p:grpSpPr>
          <a:xfrm>
            <a:off x="3177605" y="1213123"/>
            <a:ext cx="558000" cy="2231032"/>
            <a:chOff x="3177605" y="1213123"/>
            <a:chExt cx="558000" cy="2231032"/>
          </a:xfrm>
        </p:grpSpPr>
        <p:sp>
          <p:nvSpPr>
            <p:cNvPr id="26" name="任意多边形 25"/>
            <p:cNvSpPr/>
            <p:nvPr/>
          </p:nvSpPr>
          <p:spPr>
            <a:xfrm rot="16200000" flipH="1" flipV="1">
              <a:off x="2340968" y="2049760"/>
              <a:ext cx="2231032" cy="557758"/>
            </a:xfrm>
            <a:custGeom>
              <a:avLst/>
              <a:gdLst>
                <a:gd name="connsiteX0" fmla="*/ 0 w 2231032"/>
                <a:gd name="connsiteY0" fmla="*/ 0 h 557758"/>
                <a:gd name="connsiteX1" fmla="*/ 2231032 w 2231032"/>
                <a:gd name="connsiteY1" fmla="*/ 0 h 557758"/>
                <a:gd name="connsiteX2" fmla="*/ 2231032 w 2231032"/>
                <a:gd name="connsiteY2" fmla="*/ 557758 h 557758"/>
                <a:gd name="connsiteX3" fmla="*/ 557758 w 2231032"/>
                <a:gd name="connsiteY3" fmla="*/ 557758 h 557758"/>
              </a:gdLst>
              <a:ahLst/>
              <a:cxnLst>
                <a:cxn ang="0">
                  <a:pos x="connsiteX0" y="connsiteY0"/>
                </a:cxn>
                <a:cxn ang="0">
                  <a:pos x="connsiteX1" y="connsiteY1"/>
                </a:cxn>
                <a:cxn ang="0">
                  <a:pos x="connsiteX2" y="connsiteY2"/>
                </a:cxn>
                <a:cxn ang="0">
                  <a:pos x="connsiteX3" y="connsiteY3"/>
                </a:cxn>
              </a:cxnLst>
              <a:rect l="l" t="t" r="r" b="b"/>
              <a:pathLst>
                <a:path w="2231032" h="557758">
                  <a:moveTo>
                    <a:pt x="0" y="0"/>
                  </a:moveTo>
                  <a:lnTo>
                    <a:pt x="2231032" y="0"/>
                  </a:lnTo>
                  <a:lnTo>
                    <a:pt x="2231032" y="557758"/>
                  </a:lnTo>
                  <a:lnTo>
                    <a:pt x="557758" y="55775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TextBox 34"/>
            <p:cNvSpPr txBox="1"/>
            <p:nvPr/>
          </p:nvSpPr>
          <p:spPr>
            <a:xfrm>
              <a:off x="3276792" y="1681928"/>
              <a:ext cx="369332" cy="1569660"/>
            </a:xfrm>
            <a:prstGeom prst="rect">
              <a:avLst/>
            </a:prstGeom>
            <a:noFill/>
          </p:spPr>
          <p:txBody>
            <a:bodyPr vert="eaVert" wrap="square" rtlCol="0">
              <a:spAutoFit/>
            </a:bodyPr>
            <a:lstStyle/>
            <a:p>
              <a:pPr algn="r"/>
              <a:r>
                <a:rPr lang="zh-CN" altLang="en-US" sz="1200">
                  <a:solidFill>
                    <a:srgbClr val="FFFFFF"/>
                  </a:solidFill>
                  <a:latin typeface="+mn-ea"/>
                </a:rPr>
                <a:t>在此处添加关键字</a:t>
              </a:r>
              <a:endParaRPr lang="zh-CN" altLang="en-US" sz="1200" dirty="0">
                <a:solidFill>
                  <a:srgbClr val="FFFFFF"/>
                </a:solidFill>
                <a:latin typeface="+mn-ea"/>
              </a:endParaRPr>
            </a:p>
          </p:txBody>
        </p:sp>
        <p:sp>
          <p:nvSpPr>
            <p:cNvPr id="18" name="矩形 17"/>
            <p:cNvSpPr/>
            <p:nvPr/>
          </p:nvSpPr>
          <p:spPr bwMode="auto">
            <a:xfrm rot="16200000">
              <a:off x="3402605" y="3111155"/>
              <a:ext cx="108000" cy="558000"/>
            </a:xfrm>
            <a:prstGeom prst="rect">
              <a:avLst/>
            </a:prstGeom>
            <a:solidFill>
              <a:schemeClr val="accent2">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grpSp>
        <p:nvGrpSpPr>
          <p:cNvPr id="39" name="说明文字"/>
          <p:cNvGrpSpPr/>
          <p:nvPr/>
        </p:nvGrpSpPr>
        <p:grpSpPr>
          <a:xfrm>
            <a:off x="6245438" y="2933475"/>
            <a:ext cx="2275938" cy="1050989"/>
            <a:chOff x="905242" y="1379053"/>
            <a:chExt cx="2359037" cy="1089361"/>
          </a:xfrm>
        </p:grpSpPr>
        <p:sp>
          <p:nvSpPr>
            <p:cNvPr id="40" name="TextBox 35"/>
            <p:cNvSpPr txBox="1"/>
            <p:nvPr/>
          </p:nvSpPr>
          <p:spPr>
            <a:xfrm>
              <a:off x="909042" y="1379053"/>
              <a:ext cx="2080447"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1" name="TextBox 36"/>
            <p:cNvSpPr txBox="1"/>
            <p:nvPr/>
          </p:nvSpPr>
          <p:spPr>
            <a:xfrm>
              <a:off x="905242" y="1619040"/>
              <a:ext cx="2359037"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grpSp>
      <p:grpSp>
        <p:nvGrpSpPr>
          <p:cNvPr id="42" name="说明文字"/>
          <p:cNvGrpSpPr/>
          <p:nvPr/>
        </p:nvGrpSpPr>
        <p:grpSpPr>
          <a:xfrm>
            <a:off x="6245438" y="1348073"/>
            <a:ext cx="2275938" cy="1050989"/>
            <a:chOff x="905242" y="1379053"/>
            <a:chExt cx="2359037" cy="1089361"/>
          </a:xfrm>
        </p:grpSpPr>
        <p:sp>
          <p:nvSpPr>
            <p:cNvPr id="43" name="TextBox 35"/>
            <p:cNvSpPr txBox="1"/>
            <p:nvPr/>
          </p:nvSpPr>
          <p:spPr>
            <a:xfrm>
              <a:off x="909042" y="1379053"/>
              <a:ext cx="2080447"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4" name="TextBox 36"/>
            <p:cNvSpPr txBox="1"/>
            <p:nvPr/>
          </p:nvSpPr>
          <p:spPr>
            <a:xfrm>
              <a:off x="905242" y="1619040"/>
              <a:ext cx="2359037"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grpSp>
      <p:grpSp>
        <p:nvGrpSpPr>
          <p:cNvPr id="45" name="说明文字"/>
          <p:cNvGrpSpPr/>
          <p:nvPr/>
        </p:nvGrpSpPr>
        <p:grpSpPr>
          <a:xfrm>
            <a:off x="644175" y="2933475"/>
            <a:ext cx="2275939" cy="1050989"/>
            <a:chOff x="905242" y="1379053"/>
            <a:chExt cx="2359037" cy="1089361"/>
          </a:xfrm>
        </p:grpSpPr>
        <p:sp>
          <p:nvSpPr>
            <p:cNvPr id="46" name="TextBox 35"/>
            <p:cNvSpPr txBox="1"/>
            <p:nvPr/>
          </p:nvSpPr>
          <p:spPr>
            <a:xfrm>
              <a:off x="1165734" y="1379053"/>
              <a:ext cx="2080447"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7" name="TextBox 36"/>
            <p:cNvSpPr txBox="1"/>
            <p:nvPr/>
          </p:nvSpPr>
          <p:spPr>
            <a:xfrm>
              <a:off x="905242" y="1619040"/>
              <a:ext cx="2359037" cy="849374"/>
            </a:xfrm>
            <a:prstGeom prst="rect">
              <a:avLst/>
            </a:prstGeom>
            <a:noFill/>
          </p:spPr>
          <p:txBody>
            <a:bodyPr wrap="square" rtlCol="0">
              <a:spAutoFit/>
            </a:bodyPr>
            <a:lstStyle/>
            <a:p>
              <a:pPr algn="r">
                <a:lnSpc>
                  <a:spcPct val="150000"/>
                </a:lnSpc>
              </a:pP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grpSp>
      <p:grpSp>
        <p:nvGrpSpPr>
          <p:cNvPr id="48" name="说明文字"/>
          <p:cNvGrpSpPr/>
          <p:nvPr/>
        </p:nvGrpSpPr>
        <p:grpSpPr>
          <a:xfrm>
            <a:off x="644175" y="1348073"/>
            <a:ext cx="2275938" cy="1050989"/>
            <a:chOff x="905242" y="1379053"/>
            <a:chExt cx="2359037" cy="1089361"/>
          </a:xfrm>
        </p:grpSpPr>
        <p:sp>
          <p:nvSpPr>
            <p:cNvPr id="49" name="TextBox 35"/>
            <p:cNvSpPr txBox="1"/>
            <p:nvPr/>
          </p:nvSpPr>
          <p:spPr>
            <a:xfrm>
              <a:off x="1175607" y="1379053"/>
              <a:ext cx="2080447"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50" name="TextBox 36"/>
            <p:cNvSpPr txBox="1"/>
            <p:nvPr/>
          </p:nvSpPr>
          <p:spPr>
            <a:xfrm>
              <a:off x="905242" y="1619040"/>
              <a:ext cx="2359037" cy="849374"/>
            </a:xfrm>
            <a:prstGeom prst="rect">
              <a:avLst/>
            </a:prstGeom>
            <a:noFill/>
          </p:spPr>
          <p:txBody>
            <a:bodyPr wrap="square" rtlCol="0">
              <a:spAutoFit/>
            </a:bodyPr>
            <a:lstStyle/>
            <a:p>
              <a:pPr algn="r">
                <a:lnSpc>
                  <a:spcPct val="150000"/>
                </a:lnSpc>
              </a:pPr>
              <a:r>
                <a:rPr lang="zh-CN" altLang="en-US" sz="1050" dirty="0">
                  <a:solidFill>
                    <a:schemeClr val="tx1">
                      <a:lumMod val="65000"/>
                      <a:lumOff val="35000"/>
                    </a:schemeClr>
                  </a:solidFill>
                  <a:latin typeface="+mn-ea"/>
                </a:rPr>
                <a:t>请在此处添加正文内容，根据需要调整字体与字号，建议采用两端对齐方式</a:t>
              </a:r>
              <a:r>
                <a:rPr lang="zh-CN" altLang="en-US" sz="1050" dirty="0" smtClean="0">
                  <a:solidFill>
                    <a:schemeClr val="tx1">
                      <a:lumMod val="65000"/>
                      <a:lumOff val="35000"/>
                    </a:schemeClr>
                  </a:solidFill>
                  <a:latin typeface="+mn-ea"/>
                </a:rPr>
                <a:t>。</a:t>
              </a:r>
              <a:endParaRPr lang="zh-CN" altLang="en-US" sz="1050" dirty="0">
                <a:solidFill>
                  <a:schemeClr val="tx1">
                    <a:lumMod val="65000"/>
                    <a:lumOff val="35000"/>
                  </a:schemeClr>
                </a:solidFill>
                <a:latin typeface="+mn-ea"/>
              </a:endParaRPr>
            </a:p>
          </p:txBody>
        </p:sp>
      </p:grpSp>
      <p:sp>
        <p:nvSpPr>
          <p:cNvPr id="34"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319">
        <p:fade/>
      </p:transition>
    </mc:Choice>
    <mc:Fallback>
      <p:transition spd="med" advTm="431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300"/>
                                        <p:tgtEl>
                                          <p:spTgt spid="5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300"/>
                                        <p:tgtEl>
                                          <p:spTgt spid="3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300"/>
                                        <p:tgtEl>
                                          <p:spTgt spid="3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300"/>
                                        <p:tgtEl>
                                          <p:spTgt spid="27"/>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300" fill="hold"/>
                                        <p:tgtEl>
                                          <p:spTgt spid="21"/>
                                        </p:tgtEl>
                                        <p:attrNameLst>
                                          <p:attrName>ppt_w</p:attrName>
                                        </p:attrNameLst>
                                      </p:cBhvr>
                                      <p:tavLst>
                                        <p:tav tm="0">
                                          <p:val>
                                            <p:fltVal val="0"/>
                                          </p:val>
                                        </p:tav>
                                        <p:tav tm="100000">
                                          <p:val>
                                            <p:strVal val="#ppt_w"/>
                                          </p:val>
                                        </p:tav>
                                      </p:tavLst>
                                    </p:anim>
                                    <p:anim calcmode="lin" valueType="num">
                                      <p:cBhvr>
                                        <p:cTn id="24" dur="300" fill="hold"/>
                                        <p:tgtEl>
                                          <p:spTgt spid="21"/>
                                        </p:tgtEl>
                                        <p:attrNameLst>
                                          <p:attrName>ppt_h</p:attrName>
                                        </p:attrNameLst>
                                      </p:cBhvr>
                                      <p:tavLst>
                                        <p:tav tm="0">
                                          <p:val>
                                            <p:fltVal val="0"/>
                                          </p:val>
                                        </p:tav>
                                        <p:tav tm="100000">
                                          <p:val>
                                            <p:strVal val="#ppt_h"/>
                                          </p:val>
                                        </p:tav>
                                      </p:tavLst>
                                    </p:anim>
                                    <p:animEffect transition="in" filter="fade">
                                      <p:cBhvr>
                                        <p:cTn id="25" dur="300"/>
                                        <p:tgtEl>
                                          <p:spTgt spid="21"/>
                                        </p:tgtEl>
                                      </p:cBhvr>
                                    </p:animEffect>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300" fill="hold"/>
                                        <p:tgtEl>
                                          <p:spTgt spid="48"/>
                                        </p:tgtEl>
                                        <p:attrNameLst>
                                          <p:attrName>ppt_x</p:attrName>
                                        </p:attrNameLst>
                                      </p:cBhvr>
                                      <p:tavLst>
                                        <p:tav tm="0">
                                          <p:val>
                                            <p:strVal val="0-#ppt_w/2"/>
                                          </p:val>
                                        </p:tav>
                                        <p:tav tm="100000">
                                          <p:val>
                                            <p:strVal val="#ppt_x"/>
                                          </p:val>
                                        </p:tav>
                                      </p:tavLst>
                                    </p:anim>
                                    <p:anim calcmode="lin" valueType="num">
                                      <p:cBhvr additive="base">
                                        <p:cTn id="30" dur="300" fill="hold"/>
                                        <p:tgtEl>
                                          <p:spTgt spid="48"/>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2"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300" fill="hold"/>
                                        <p:tgtEl>
                                          <p:spTgt spid="42"/>
                                        </p:tgtEl>
                                        <p:attrNameLst>
                                          <p:attrName>ppt_x</p:attrName>
                                        </p:attrNameLst>
                                      </p:cBhvr>
                                      <p:tavLst>
                                        <p:tav tm="0">
                                          <p:val>
                                            <p:strVal val="1+#ppt_w/2"/>
                                          </p:val>
                                        </p:tav>
                                        <p:tav tm="100000">
                                          <p:val>
                                            <p:strVal val="#ppt_x"/>
                                          </p:val>
                                        </p:tav>
                                      </p:tavLst>
                                    </p:anim>
                                    <p:anim calcmode="lin" valueType="num">
                                      <p:cBhvr additive="base">
                                        <p:cTn id="35" dur="300" fill="hold"/>
                                        <p:tgtEl>
                                          <p:spTgt spid="42"/>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8"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300" fill="hold"/>
                                        <p:tgtEl>
                                          <p:spTgt spid="45"/>
                                        </p:tgtEl>
                                        <p:attrNameLst>
                                          <p:attrName>ppt_x</p:attrName>
                                        </p:attrNameLst>
                                      </p:cBhvr>
                                      <p:tavLst>
                                        <p:tav tm="0">
                                          <p:val>
                                            <p:strVal val="0-#ppt_w/2"/>
                                          </p:val>
                                        </p:tav>
                                        <p:tav tm="100000">
                                          <p:val>
                                            <p:strVal val="#ppt_x"/>
                                          </p:val>
                                        </p:tav>
                                      </p:tavLst>
                                    </p:anim>
                                    <p:anim calcmode="lin" valueType="num">
                                      <p:cBhvr additive="base">
                                        <p:cTn id="40" dur="300" fill="hold"/>
                                        <p:tgtEl>
                                          <p:spTgt spid="45"/>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300" fill="hold"/>
                                        <p:tgtEl>
                                          <p:spTgt spid="39"/>
                                        </p:tgtEl>
                                        <p:attrNameLst>
                                          <p:attrName>ppt_x</p:attrName>
                                        </p:attrNameLst>
                                      </p:cBhvr>
                                      <p:tavLst>
                                        <p:tav tm="0">
                                          <p:val>
                                            <p:strVal val="1+#ppt_w/2"/>
                                          </p:val>
                                        </p:tav>
                                        <p:tav tm="100000">
                                          <p:val>
                                            <p:strVal val="#ppt_x"/>
                                          </p:val>
                                        </p:tav>
                                      </p:tavLst>
                                    </p:anim>
                                    <p:anim calcmode="lin" valueType="num">
                                      <p:cBhvr additive="base">
                                        <p:cTn id="45" dur="3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矩形 7"/>
          <p:cNvSpPr/>
          <p:nvPr/>
        </p:nvSpPr>
        <p:spPr>
          <a:xfrm>
            <a:off x="0" y="3398967"/>
            <a:ext cx="9144000" cy="1744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7"/>
          <p:cNvSpPr>
            <a:spLocks noChangeArrowheads="1"/>
          </p:cNvSpPr>
          <p:nvPr/>
        </p:nvSpPr>
        <p:spPr bwMode="auto">
          <a:xfrm>
            <a:off x="3278353" y="631594"/>
            <a:ext cx="2589108" cy="2621643"/>
          </a:xfrm>
          <a:prstGeom prst="ellipse">
            <a:avLst/>
          </a:prstGeom>
          <a:solidFill>
            <a:srgbClr val="00B0F0"/>
          </a:soli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椭圆 6"/>
          <p:cNvSpPr>
            <a:spLocks noChangeArrowheads="1"/>
          </p:cNvSpPr>
          <p:nvPr/>
        </p:nvSpPr>
        <p:spPr bwMode="auto">
          <a:xfrm>
            <a:off x="3485899" y="840235"/>
            <a:ext cx="2174014" cy="2202846"/>
          </a:xfrm>
          <a:prstGeom prst="ellipse">
            <a:avLst/>
          </a:prstGeom>
          <a:solidFill>
            <a:srgbClr val="00B0F0"/>
          </a:soli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椭圆 5"/>
          <p:cNvSpPr>
            <a:spLocks noChangeArrowheads="1"/>
          </p:cNvSpPr>
          <p:nvPr/>
        </p:nvSpPr>
        <p:spPr bwMode="auto">
          <a:xfrm>
            <a:off x="3659105" y="1015616"/>
            <a:ext cx="1827605" cy="1852084"/>
          </a:xfrm>
          <a:prstGeom prst="ellipse">
            <a:avLst/>
          </a:prstGeom>
          <a:solidFill>
            <a:srgbClr val="00B0F0"/>
          </a:soli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椭圆 4"/>
          <p:cNvSpPr>
            <a:spLocks noChangeArrowheads="1"/>
          </p:cNvSpPr>
          <p:nvPr/>
        </p:nvSpPr>
        <p:spPr bwMode="auto">
          <a:xfrm>
            <a:off x="3862172" y="1221235"/>
            <a:ext cx="1421471" cy="1440846"/>
          </a:xfrm>
          <a:prstGeom prst="ellipse">
            <a:avLst/>
          </a:prstGeom>
          <a:gradFill flip="none" rotWithShape="1">
            <a:gsLst>
              <a:gs pos="0">
                <a:schemeClr val="accent4"/>
              </a:gs>
              <a:gs pos="100000">
                <a:schemeClr val="accent4">
                  <a:lumMod val="20000"/>
                  <a:lumOff val="80000"/>
                </a:schemeClr>
              </a:gs>
            </a:gsLst>
            <a:path path="circle">
              <a:fillToRect l="100000" t="100000"/>
            </a:path>
            <a:tileRect r="-100000" b="-100000"/>
          </a:gradFill>
          <a:ln w="76200" cap="flat" cmpd="sng">
            <a:solidFill>
              <a:srgbClr val="F6F6F6"/>
            </a:solidFill>
            <a:round/>
          </a:ln>
        </p:spPr>
        <p:txBody>
          <a:bodyPr lIns="86372" tIns="43186" rIns="86372" bIns="4318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椭圆 3"/>
          <p:cNvSpPr>
            <a:spLocks noChangeArrowheads="1"/>
          </p:cNvSpPr>
          <p:nvPr/>
        </p:nvSpPr>
        <p:spPr bwMode="auto">
          <a:xfrm>
            <a:off x="4065238" y="1426854"/>
            <a:ext cx="1015336" cy="1029608"/>
          </a:xfrm>
          <a:prstGeom prst="ellipse">
            <a:avLst/>
          </a:prstGeom>
          <a:solidFill>
            <a:schemeClr val="accent4">
              <a:lumMod val="60000"/>
              <a:lumOff val="40000"/>
            </a:schemeClr>
          </a:solidFill>
          <a:ln w="76200" cap="flat" cmpd="sng">
            <a:solidFill>
              <a:srgbClr val="F6F6F6"/>
            </a:solidFill>
            <a:round/>
          </a:ln>
        </p:spPr>
        <p:txBody>
          <a:bodyPr lIns="86372" tIns="43186" rIns="86372" bIns="43186" anchor="ctr"/>
          <a:lstStyle/>
          <a:p>
            <a:pPr algn="ctr"/>
            <a:r>
              <a:rPr lang="en-US" altLang="zh-CN" sz="7600" b="1" dirty="0" smtClean="0">
                <a:solidFill>
                  <a:srgbClr val="F8F8F8"/>
                </a:solidFill>
                <a:sym typeface="Arial" panose="020B0604020202020204" pitchFamily="34" charset="0"/>
              </a:rPr>
              <a:t>4</a:t>
            </a:r>
            <a:endParaRPr lang="zh-CN" altLang="en-US" sz="7600" b="1" dirty="0">
              <a:solidFill>
                <a:srgbClr val="F8F8F8"/>
              </a:solidFill>
              <a:sym typeface="Arial" panose="020B0604020202020204" pitchFamily="34" charset="0"/>
            </a:endParaRPr>
          </a:p>
        </p:txBody>
      </p:sp>
      <p:sp>
        <p:nvSpPr>
          <p:cNvPr id="30" name="TextBox 29"/>
          <p:cNvSpPr txBox="1"/>
          <p:nvPr/>
        </p:nvSpPr>
        <p:spPr>
          <a:xfrm>
            <a:off x="3782254" y="3508695"/>
            <a:ext cx="1508152" cy="487337"/>
          </a:xfrm>
          <a:prstGeom prst="rect">
            <a:avLst/>
          </a:prstGeom>
          <a:noFill/>
        </p:spPr>
        <p:txBody>
          <a:bodyPr wrap="none" lIns="86383" tIns="43192" rIns="86383" bIns="43192" rtlCol="0">
            <a:spAutoFit/>
          </a:bodyPr>
          <a:lstStyle/>
          <a:p>
            <a:r>
              <a:rPr lang="zh-CN" altLang="en-US" sz="2600" dirty="0" smtClean="0">
                <a:solidFill>
                  <a:schemeClr val="bg1"/>
                </a:solidFill>
                <a:latin typeface="思源黑体 CN Heavy" panose="020B0A00000000000000" pitchFamily="34" charset="-122"/>
                <a:ea typeface="思源黑体 CN Heavy" panose="020B0A00000000000000" pitchFamily="34" charset="-122"/>
              </a:rPr>
              <a:t>第四部分</a:t>
            </a:r>
            <a:endParaRPr lang="zh-CN" altLang="en-US" sz="2600" dirty="0">
              <a:solidFill>
                <a:schemeClr val="bg1"/>
              </a:solidFill>
              <a:latin typeface="思源黑体 CN Heavy" panose="020B0A00000000000000" pitchFamily="34" charset="-122"/>
              <a:ea typeface="思源黑体 CN Heavy" panose="020B0A00000000000000" pitchFamily="34" charset="-122"/>
            </a:endParaRPr>
          </a:p>
        </p:txBody>
      </p:sp>
      <p:sp>
        <p:nvSpPr>
          <p:cNvPr id="32" name="TextBox 31"/>
          <p:cNvSpPr txBox="1"/>
          <p:nvPr/>
        </p:nvSpPr>
        <p:spPr>
          <a:xfrm>
            <a:off x="1733075" y="3898495"/>
            <a:ext cx="5850350" cy="695471"/>
          </a:xfrm>
          <a:prstGeom prst="rect">
            <a:avLst/>
          </a:prstGeom>
          <a:noFill/>
        </p:spPr>
        <p:txBody>
          <a:bodyPr wrap="square" lIns="86383" tIns="43192" rIns="86383" bIns="43192"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点击添加文字内容点击</a:t>
            </a:r>
            <a:r>
              <a:rPr lang="zh-CN" altLang="en-US" sz="1400" dirty="0" smtClean="0">
                <a:solidFill>
                  <a:schemeClr val="bg1"/>
                </a:solidFill>
                <a:latin typeface="微软雅黑" panose="020B0503020204020204" pitchFamily="34" charset="-122"/>
                <a:ea typeface="微软雅黑" panose="020B0503020204020204" pitchFamily="34" charset="-122"/>
              </a:rPr>
              <a:t>添加点击</a:t>
            </a:r>
            <a:r>
              <a:rPr lang="zh-CN" altLang="en-US" sz="1400" dirty="0">
                <a:solidFill>
                  <a:schemeClr val="bg1"/>
                </a:solidFill>
                <a:latin typeface="微软雅黑" panose="020B0503020204020204" pitchFamily="34" charset="-122"/>
                <a:ea typeface="微软雅黑" panose="020B0503020204020204" pitchFamily="34" charset="-122"/>
              </a:rPr>
              <a:t>添加文字内容点击添加点击添加文字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点击添加文字</a:t>
            </a:r>
            <a:r>
              <a:rPr lang="zh-CN" altLang="en-US" sz="1400" dirty="0" smtClean="0">
                <a:solidFill>
                  <a:schemeClr val="bg1"/>
                </a:solidFill>
                <a:latin typeface="微软雅黑" panose="020B0503020204020204" pitchFamily="34" charset="-122"/>
                <a:ea typeface="微软雅黑" panose="020B0503020204020204" pitchFamily="34" charset="-122"/>
              </a:rPr>
              <a:t>内容</a:t>
            </a:r>
            <a:r>
              <a:rPr lang="zh-CN" altLang="en-US" sz="1400" dirty="0">
                <a:solidFill>
                  <a:schemeClr val="bg1"/>
                </a:solidFill>
                <a:latin typeface="微软雅黑" panose="020B0503020204020204" pitchFamily="34" charset="-122"/>
                <a:ea typeface="微软雅黑" panose="020B0503020204020204" pitchFamily="34" charset="-122"/>
              </a:rPr>
              <a:t>点击添加</a:t>
            </a:r>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3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3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300"/>
                                        <p:tgtEl>
                                          <p:spTgt spid="5"/>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300"/>
                                        <p:tgtEl>
                                          <p:spTgt spid="6"/>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300"/>
                                        <p:tgtEl>
                                          <p:spTgt spid="7"/>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000"/>
                            </p:stCondLst>
                            <p:childTnLst>
                              <p:par>
                                <p:cTn id="29" presetID="2" presetClass="entr" presetSubtype="8" fill="hold" grpId="0" nodeType="afterEffect">
                                  <p:stCondLst>
                                    <p:cond delay="0"/>
                                  </p:stCondLst>
                                  <p:iterate type="lt">
                                    <p:tmPct val="10000"/>
                                  </p:iterate>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par>
                          <p:cTn id="33" fill="hold">
                            <p:stCondLst>
                              <p:cond delay="2649"/>
                            </p:stCondLst>
                            <p:childTnLst>
                              <p:par>
                                <p:cTn id="34" presetID="22" presetClass="entr" presetSubtype="1"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up)">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ldLvl="0" animBg="1" autoUpdateAnimBg="0"/>
      <p:bldP spid="4" grpId="0" bldLvl="0" animBg="1" autoUpdateAnimBg="0"/>
      <p:bldP spid="5" grpId="0" bldLvl="0" animBg="1" autoUpdateAnimBg="0"/>
      <p:bldP spid="6" grpId="0" bldLvl="0" animBg="1" autoUpdateAnimBg="0"/>
      <p:bldP spid="7" grpId="0" bldLvl="0" animBg="1" autoUpdateAnimBg="0"/>
      <p:bldP spid="30"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右箭头 3"/>
          <p:cNvSpPr/>
          <p:nvPr/>
        </p:nvSpPr>
        <p:spPr>
          <a:xfrm>
            <a:off x="440811" y="2331513"/>
            <a:ext cx="8244000" cy="180000"/>
          </a:xfrm>
          <a:prstGeom prst="rightArrow">
            <a:avLst>
              <a:gd name="adj1" fmla="val 45974"/>
              <a:gd name="adj2" fmla="val 6981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765941" y="1060723"/>
            <a:ext cx="1761509" cy="1320969"/>
            <a:chOff x="1298163" y="1322669"/>
            <a:chExt cx="1761509" cy="1320969"/>
          </a:xfrm>
        </p:grpSpPr>
        <p:grpSp>
          <p:nvGrpSpPr>
            <p:cNvPr id="22" name="组合 21"/>
            <p:cNvGrpSpPr/>
            <p:nvPr/>
          </p:nvGrpSpPr>
          <p:grpSpPr>
            <a:xfrm>
              <a:off x="1298163" y="1322669"/>
              <a:ext cx="1761509" cy="1320969"/>
              <a:chOff x="1298163" y="1322669"/>
              <a:chExt cx="1761509" cy="1320969"/>
            </a:xfrm>
          </p:grpSpPr>
          <p:grpSp>
            <p:nvGrpSpPr>
              <p:cNvPr id="24" name="组合 23"/>
              <p:cNvGrpSpPr/>
              <p:nvPr/>
            </p:nvGrpSpPr>
            <p:grpSpPr>
              <a:xfrm>
                <a:off x="1298163" y="1322669"/>
                <a:ext cx="1761509" cy="1320969"/>
                <a:chOff x="1298163" y="1322669"/>
                <a:chExt cx="1761509" cy="1320969"/>
              </a:xfrm>
            </p:grpSpPr>
            <p:sp>
              <p:nvSpPr>
                <p:cNvPr id="26" name="矩形 25"/>
                <p:cNvSpPr/>
                <p:nvPr/>
              </p:nvSpPr>
              <p:spPr>
                <a:xfrm>
                  <a:off x="1619672" y="1563638"/>
                  <a:ext cx="1440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619672" y="1563638"/>
                  <a:ext cx="1440000" cy="18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298163" y="1322669"/>
                  <a:ext cx="648000" cy="648000"/>
                </a:xfrm>
                <a:prstGeom prst="ellipse">
                  <a:avLst/>
                </a:prstGeom>
                <a:solidFill>
                  <a:schemeClr val="accent1">
                    <a:lumMod val="75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8"/>
              <p:cNvSpPr txBox="1"/>
              <p:nvPr/>
            </p:nvSpPr>
            <p:spPr>
              <a:xfrm>
                <a:off x="1424833" y="1385059"/>
                <a:ext cx="394660" cy="523220"/>
              </a:xfrm>
              <a:prstGeom prst="rect">
                <a:avLst/>
              </a:prstGeom>
              <a:noFill/>
            </p:spPr>
            <p:txBody>
              <a:bodyPr wrap="none" rtlCol="0">
                <a:spAutoFit/>
              </a:bodyPr>
              <a:lstStyle/>
              <a:p>
                <a:pPr algn="ctr"/>
                <a:r>
                  <a:rPr lang="en-US" altLang="zh-CN" sz="2800" dirty="0" smtClean="0">
                    <a:solidFill>
                      <a:schemeClr val="bg1"/>
                    </a:solidFill>
                    <a:latin typeface="+mn-ea"/>
                  </a:rPr>
                  <a:t>1</a:t>
                </a:r>
                <a:endParaRPr lang="zh-CN" altLang="en-US" sz="2800" dirty="0">
                  <a:solidFill>
                    <a:schemeClr val="bg1"/>
                  </a:solidFill>
                  <a:latin typeface="+mn-ea"/>
                </a:endParaRPr>
              </a:p>
            </p:txBody>
          </p:sp>
        </p:grpSp>
        <p:sp>
          <p:nvSpPr>
            <p:cNvPr id="23" name="矩形 22"/>
            <p:cNvSpPr/>
            <p:nvPr/>
          </p:nvSpPr>
          <p:spPr>
            <a:xfrm>
              <a:off x="1709672" y="1857838"/>
              <a:ext cx="1260000" cy="646331"/>
            </a:xfrm>
            <a:prstGeom prst="rect">
              <a:avLst/>
            </a:prstGeom>
          </p:spPr>
          <p:txBody>
            <a:bodyPr wrap="square">
              <a:spAutoFit/>
            </a:bodyPr>
            <a:lstStyle/>
            <a:p>
              <a:pPr algn="ctr">
                <a:lnSpc>
                  <a:spcPct val="150000"/>
                </a:lnSpc>
              </a:pPr>
              <a:r>
                <a:rPr lang="zh-CN" altLang="en-US" sz="1200" smtClean="0">
                  <a:solidFill>
                    <a:schemeClr val="bg1"/>
                  </a:solidFill>
                  <a:latin typeface="+mn-ea"/>
                </a:rPr>
                <a:t>请在此处</a:t>
              </a:r>
              <a:endParaRPr lang="en-US" altLang="zh-CN" sz="1200" smtClean="0">
                <a:solidFill>
                  <a:schemeClr val="bg1"/>
                </a:solidFill>
                <a:latin typeface="+mn-ea"/>
              </a:endParaRPr>
            </a:p>
            <a:p>
              <a:pPr algn="ctr">
                <a:lnSpc>
                  <a:spcPct val="150000"/>
                </a:lnSpc>
              </a:pPr>
              <a:r>
                <a:rPr lang="zh-CN" altLang="en-US" sz="1200" smtClean="0">
                  <a:solidFill>
                    <a:schemeClr val="bg1"/>
                  </a:solidFill>
                  <a:latin typeface="+mn-ea"/>
                </a:rPr>
                <a:t>添加关键字</a:t>
              </a:r>
              <a:endParaRPr lang="zh-CN" altLang="en-US" sz="1200" dirty="0">
                <a:solidFill>
                  <a:schemeClr val="bg1"/>
                </a:solidFill>
                <a:latin typeface="+mn-ea"/>
              </a:endParaRPr>
            </a:p>
          </p:txBody>
        </p:sp>
      </p:grpSp>
      <p:grpSp>
        <p:nvGrpSpPr>
          <p:cNvPr id="6" name="组合 5"/>
          <p:cNvGrpSpPr/>
          <p:nvPr/>
        </p:nvGrpSpPr>
        <p:grpSpPr>
          <a:xfrm>
            <a:off x="6247622" y="1060723"/>
            <a:ext cx="1761509" cy="1320969"/>
            <a:chOff x="1298163" y="1322669"/>
            <a:chExt cx="1761509" cy="1320969"/>
          </a:xfrm>
        </p:grpSpPr>
        <p:grpSp>
          <p:nvGrpSpPr>
            <p:cNvPr id="15" name="组合 14"/>
            <p:cNvGrpSpPr/>
            <p:nvPr/>
          </p:nvGrpSpPr>
          <p:grpSpPr>
            <a:xfrm>
              <a:off x="1298163" y="1322669"/>
              <a:ext cx="1761509" cy="1320969"/>
              <a:chOff x="1298163" y="1322669"/>
              <a:chExt cx="1761509" cy="1320969"/>
            </a:xfrm>
          </p:grpSpPr>
          <p:grpSp>
            <p:nvGrpSpPr>
              <p:cNvPr id="17" name="组合 16"/>
              <p:cNvGrpSpPr/>
              <p:nvPr/>
            </p:nvGrpSpPr>
            <p:grpSpPr>
              <a:xfrm>
                <a:off x="1298163" y="1322669"/>
                <a:ext cx="1761509" cy="1320969"/>
                <a:chOff x="1298163" y="1322669"/>
                <a:chExt cx="1761509" cy="1320969"/>
              </a:xfrm>
            </p:grpSpPr>
            <p:sp>
              <p:nvSpPr>
                <p:cNvPr id="19" name="矩形 18"/>
                <p:cNvSpPr/>
                <p:nvPr/>
              </p:nvSpPr>
              <p:spPr>
                <a:xfrm>
                  <a:off x="1619672" y="1563638"/>
                  <a:ext cx="1440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19672" y="1563638"/>
                  <a:ext cx="1440000" cy="180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298163" y="1322669"/>
                  <a:ext cx="648000" cy="648000"/>
                </a:xfrm>
                <a:prstGeom prst="ellipse">
                  <a:avLst/>
                </a:prstGeom>
                <a:solidFill>
                  <a:schemeClr val="accent3">
                    <a:lumMod val="75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139"/>
              <p:cNvSpPr txBox="1"/>
              <p:nvPr/>
            </p:nvSpPr>
            <p:spPr>
              <a:xfrm>
                <a:off x="1424833" y="1385059"/>
                <a:ext cx="394660" cy="523220"/>
              </a:xfrm>
              <a:prstGeom prst="rect">
                <a:avLst/>
              </a:prstGeom>
              <a:noFill/>
            </p:spPr>
            <p:txBody>
              <a:bodyPr wrap="none" rtlCol="0">
                <a:spAutoFit/>
              </a:bodyPr>
              <a:lstStyle/>
              <a:p>
                <a:pPr algn="ctr"/>
                <a:r>
                  <a:rPr lang="en-US" altLang="zh-CN" sz="2800" dirty="0" smtClean="0">
                    <a:solidFill>
                      <a:schemeClr val="bg1"/>
                    </a:solidFill>
                    <a:latin typeface="+mn-ea"/>
                  </a:rPr>
                  <a:t>3</a:t>
                </a:r>
                <a:endParaRPr lang="zh-CN" altLang="en-US" sz="2800" dirty="0">
                  <a:solidFill>
                    <a:schemeClr val="bg1"/>
                  </a:solidFill>
                  <a:latin typeface="+mn-ea"/>
                </a:endParaRPr>
              </a:p>
            </p:txBody>
          </p:sp>
        </p:grpSp>
        <p:sp>
          <p:nvSpPr>
            <p:cNvPr id="16" name="矩形 15"/>
            <p:cNvSpPr/>
            <p:nvPr/>
          </p:nvSpPr>
          <p:spPr>
            <a:xfrm>
              <a:off x="1709672" y="1856346"/>
              <a:ext cx="1260000" cy="646331"/>
            </a:xfrm>
            <a:prstGeom prst="rect">
              <a:avLst/>
            </a:prstGeom>
          </p:spPr>
          <p:txBody>
            <a:bodyPr wrap="square">
              <a:spAutoFit/>
            </a:bodyPr>
            <a:lstStyle/>
            <a:p>
              <a:pPr algn="ctr">
                <a:lnSpc>
                  <a:spcPct val="150000"/>
                </a:lnSpc>
              </a:pPr>
              <a:r>
                <a:rPr lang="zh-CN" altLang="en-US" sz="1200" smtClean="0">
                  <a:solidFill>
                    <a:srgbClr val="FFFFFF"/>
                  </a:solidFill>
                  <a:latin typeface="+mn-ea"/>
                </a:rPr>
                <a:t>请在此处</a:t>
              </a:r>
              <a:endParaRPr lang="en-US" altLang="zh-CN" sz="1200" smtClean="0">
                <a:solidFill>
                  <a:srgbClr val="FFFFFF"/>
                </a:solidFill>
                <a:latin typeface="+mn-ea"/>
              </a:endParaRPr>
            </a:p>
            <a:p>
              <a:pPr algn="ctr">
                <a:lnSpc>
                  <a:spcPct val="150000"/>
                </a:lnSpc>
              </a:pPr>
              <a:r>
                <a:rPr lang="zh-CN" altLang="en-US" sz="1200" smtClean="0">
                  <a:solidFill>
                    <a:srgbClr val="FFFFFF"/>
                  </a:solidFill>
                  <a:latin typeface="+mn-ea"/>
                </a:rPr>
                <a:t>添加关键字</a:t>
              </a:r>
              <a:endParaRPr lang="zh-CN" altLang="en-US" sz="1200" dirty="0">
                <a:solidFill>
                  <a:srgbClr val="FFFFFF"/>
                </a:solidFill>
                <a:latin typeface="+mn-ea"/>
              </a:endParaRPr>
            </a:p>
          </p:txBody>
        </p:sp>
      </p:grpSp>
      <p:grpSp>
        <p:nvGrpSpPr>
          <p:cNvPr id="7" name="组合 6"/>
          <p:cNvGrpSpPr/>
          <p:nvPr/>
        </p:nvGrpSpPr>
        <p:grpSpPr>
          <a:xfrm>
            <a:off x="3506782" y="1060723"/>
            <a:ext cx="1761509" cy="1320969"/>
            <a:chOff x="1298163" y="1322669"/>
            <a:chExt cx="1761509" cy="1320969"/>
          </a:xfrm>
        </p:grpSpPr>
        <p:grpSp>
          <p:nvGrpSpPr>
            <p:cNvPr id="8" name="组合 7"/>
            <p:cNvGrpSpPr/>
            <p:nvPr/>
          </p:nvGrpSpPr>
          <p:grpSpPr>
            <a:xfrm>
              <a:off x="1298163" y="1322669"/>
              <a:ext cx="1761509" cy="1320969"/>
              <a:chOff x="1298163" y="1322669"/>
              <a:chExt cx="1761509" cy="1320969"/>
            </a:xfrm>
          </p:grpSpPr>
          <p:grpSp>
            <p:nvGrpSpPr>
              <p:cNvPr id="10" name="组合 9"/>
              <p:cNvGrpSpPr/>
              <p:nvPr/>
            </p:nvGrpSpPr>
            <p:grpSpPr>
              <a:xfrm>
                <a:off x="1298163" y="1322669"/>
                <a:ext cx="1761509" cy="1320969"/>
                <a:chOff x="1298163" y="1322669"/>
                <a:chExt cx="1761509" cy="1320969"/>
              </a:xfrm>
            </p:grpSpPr>
            <p:sp>
              <p:nvSpPr>
                <p:cNvPr id="12" name="矩形 11"/>
                <p:cNvSpPr/>
                <p:nvPr/>
              </p:nvSpPr>
              <p:spPr>
                <a:xfrm>
                  <a:off x="1619672" y="1563638"/>
                  <a:ext cx="1440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619672" y="1563638"/>
                  <a:ext cx="1440000" cy="180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298163" y="1322669"/>
                  <a:ext cx="648000" cy="648000"/>
                </a:xfrm>
                <a:prstGeom prst="ellipse">
                  <a:avLst/>
                </a:prstGeom>
                <a:solidFill>
                  <a:schemeClr val="accent4">
                    <a:lumMod val="75000"/>
                  </a:schemeClr>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47"/>
              <p:cNvSpPr txBox="1"/>
              <p:nvPr/>
            </p:nvSpPr>
            <p:spPr>
              <a:xfrm>
                <a:off x="1424833" y="1385059"/>
                <a:ext cx="394660" cy="523220"/>
              </a:xfrm>
              <a:prstGeom prst="rect">
                <a:avLst/>
              </a:prstGeom>
              <a:noFill/>
            </p:spPr>
            <p:txBody>
              <a:bodyPr wrap="none" rtlCol="0">
                <a:spAutoFit/>
              </a:bodyPr>
              <a:lstStyle/>
              <a:p>
                <a:pPr algn="ctr"/>
                <a:r>
                  <a:rPr lang="en-US" altLang="zh-CN" sz="2800" dirty="0" smtClean="0">
                    <a:solidFill>
                      <a:schemeClr val="bg1"/>
                    </a:solidFill>
                    <a:latin typeface="+mn-ea"/>
                  </a:rPr>
                  <a:t>2</a:t>
                </a:r>
                <a:endParaRPr lang="zh-CN" altLang="en-US" sz="2800" dirty="0">
                  <a:solidFill>
                    <a:schemeClr val="bg1"/>
                  </a:solidFill>
                  <a:latin typeface="+mn-ea"/>
                </a:endParaRPr>
              </a:p>
            </p:txBody>
          </p:sp>
        </p:grpSp>
        <p:sp>
          <p:nvSpPr>
            <p:cNvPr id="9" name="矩形 8"/>
            <p:cNvSpPr/>
            <p:nvPr/>
          </p:nvSpPr>
          <p:spPr>
            <a:xfrm>
              <a:off x="1709672" y="1856346"/>
              <a:ext cx="1260000" cy="646331"/>
            </a:xfrm>
            <a:prstGeom prst="rect">
              <a:avLst/>
            </a:prstGeom>
          </p:spPr>
          <p:txBody>
            <a:bodyPr wrap="square">
              <a:spAutoFit/>
            </a:bodyPr>
            <a:lstStyle/>
            <a:p>
              <a:pPr algn="ctr">
                <a:lnSpc>
                  <a:spcPct val="150000"/>
                </a:lnSpc>
              </a:pPr>
              <a:r>
                <a:rPr lang="zh-CN" altLang="en-US" sz="1200" smtClean="0">
                  <a:solidFill>
                    <a:srgbClr val="FFFFFF"/>
                  </a:solidFill>
                  <a:latin typeface="+mn-ea"/>
                </a:rPr>
                <a:t>请在此处</a:t>
              </a:r>
              <a:endParaRPr lang="en-US" altLang="zh-CN" sz="1200" smtClean="0">
                <a:solidFill>
                  <a:srgbClr val="FFFFFF"/>
                </a:solidFill>
                <a:latin typeface="+mn-ea"/>
              </a:endParaRPr>
            </a:p>
            <a:p>
              <a:pPr algn="ctr">
                <a:lnSpc>
                  <a:spcPct val="150000"/>
                </a:lnSpc>
              </a:pPr>
              <a:r>
                <a:rPr lang="zh-CN" altLang="en-US" sz="1200" smtClean="0">
                  <a:solidFill>
                    <a:srgbClr val="FFFFFF"/>
                  </a:solidFill>
                  <a:latin typeface="+mn-ea"/>
                </a:rPr>
                <a:t>添加关键字</a:t>
              </a:r>
              <a:endParaRPr lang="zh-CN" altLang="en-US" sz="1200" dirty="0">
                <a:solidFill>
                  <a:srgbClr val="FFFFFF"/>
                </a:solidFill>
                <a:latin typeface="+mn-ea"/>
              </a:endParaRPr>
            </a:p>
          </p:txBody>
        </p:sp>
      </p:grpSp>
      <p:sp>
        <p:nvSpPr>
          <p:cNvPr id="29" name="TextBox 36"/>
          <p:cNvSpPr txBox="1"/>
          <p:nvPr/>
        </p:nvSpPr>
        <p:spPr>
          <a:xfrm>
            <a:off x="1087450" y="2618674"/>
            <a:ext cx="1855776" cy="819455"/>
          </a:xfrm>
          <a:prstGeom prst="rect">
            <a:avLst/>
          </a:prstGeom>
          <a:noFill/>
        </p:spPr>
        <p:txBody>
          <a:bodyPr wrap="square" lIns="0"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请在此处添加正文内容，根据需要调整字体与字号，建议采用两端对齐方式</a:t>
            </a:r>
            <a:r>
              <a:rPr lang="zh-CN" altLang="en-US" sz="1050" dirty="0" smtClean="0">
                <a:solidFill>
                  <a:schemeClr val="tx1">
                    <a:lumMod val="65000"/>
                    <a:lumOff val="35000"/>
                  </a:schemeClr>
                </a:solidFill>
                <a:latin typeface="+mn-ea"/>
              </a:rPr>
              <a:t>。</a:t>
            </a:r>
            <a:endParaRPr lang="zh-CN" altLang="en-US" sz="1050" dirty="0">
              <a:solidFill>
                <a:schemeClr val="tx1">
                  <a:lumMod val="65000"/>
                  <a:lumOff val="35000"/>
                </a:schemeClr>
              </a:solidFill>
              <a:latin typeface="+mn-ea"/>
            </a:endParaRPr>
          </a:p>
        </p:txBody>
      </p:sp>
      <p:sp>
        <p:nvSpPr>
          <p:cNvPr id="30" name="TextBox 36"/>
          <p:cNvSpPr txBox="1"/>
          <p:nvPr/>
        </p:nvSpPr>
        <p:spPr>
          <a:xfrm>
            <a:off x="3828291" y="2618674"/>
            <a:ext cx="1855776" cy="819455"/>
          </a:xfrm>
          <a:prstGeom prst="rect">
            <a:avLst/>
          </a:prstGeom>
          <a:noFill/>
        </p:spPr>
        <p:txBody>
          <a:bodyPr wrap="square" lIns="0"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sp>
        <p:nvSpPr>
          <p:cNvPr id="31" name="TextBox 36"/>
          <p:cNvSpPr txBox="1"/>
          <p:nvPr/>
        </p:nvSpPr>
        <p:spPr>
          <a:xfrm>
            <a:off x="6569131" y="2618674"/>
            <a:ext cx="1855776" cy="819455"/>
          </a:xfrm>
          <a:prstGeom prst="rect">
            <a:avLst/>
          </a:prstGeom>
          <a:noFill/>
        </p:spPr>
        <p:txBody>
          <a:bodyPr wrap="square" lIns="0"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请在此处添加正文内容，根据需要调整字体与字号，建议采用两端对齐方式</a:t>
            </a:r>
            <a:r>
              <a:rPr lang="zh-CN" altLang="en-US" sz="1050" smtClean="0">
                <a:solidFill>
                  <a:schemeClr val="tx1">
                    <a:lumMod val="65000"/>
                    <a:lumOff val="35000"/>
                  </a:schemeClr>
                </a:solidFill>
                <a:latin typeface="+mn-ea"/>
              </a:rPr>
              <a:t>。</a:t>
            </a:r>
            <a:endParaRPr lang="zh-CN" altLang="en-US" sz="1050">
              <a:solidFill>
                <a:schemeClr val="tx1">
                  <a:lumMod val="65000"/>
                  <a:lumOff val="35000"/>
                </a:schemeClr>
              </a:solidFill>
              <a:latin typeface="+mn-ea"/>
            </a:endParaRPr>
          </a:p>
        </p:txBody>
      </p:sp>
      <p:sp>
        <p:nvSpPr>
          <p:cNvPr id="32" name="矩形 31"/>
          <p:cNvSpPr/>
          <p:nvPr/>
        </p:nvSpPr>
        <p:spPr>
          <a:xfrm>
            <a:off x="1336997" y="3911608"/>
            <a:ext cx="6470006" cy="577081"/>
          </a:xfrm>
          <a:prstGeom prst="rect">
            <a:avLst/>
          </a:prstGeom>
        </p:spPr>
        <p:txBody>
          <a:bodyPr wrap="square">
            <a:spAutoFit/>
          </a:bodyPr>
          <a:lstStyle/>
          <a:p>
            <a:pPr algn="ctr">
              <a:lnSpc>
                <a:spcPct val="150000"/>
              </a:lnSpc>
            </a:pPr>
            <a:r>
              <a:rPr lang="zh-CN" altLang="en-US" sz="1050" dirty="0">
                <a:solidFill>
                  <a:schemeClr val="tx1">
                    <a:lumMod val="65000"/>
                    <a:lumOff val="35000"/>
                  </a:schemeClr>
                </a:solidFill>
                <a:latin typeface="+mn-ea"/>
              </a:rPr>
              <a:t>请在此处添加正文内容，根据需要调整字体与字号，建议采用两端对齐方式。请在此处添加正文内容，根据需要调整字体与字号，建议采用两端对齐方式。</a:t>
            </a:r>
            <a:endParaRPr lang="zh-CN" altLang="en-US" sz="1050" dirty="0">
              <a:solidFill>
                <a:schemeClr val="tx1">
                  <a:lumMod val="65000"/>
                  <a:lumOff val="35000"/>
                </a:schemeClr>
              </a:solidFill>
              <a:latin typeface="+mn-ea"/>
            </a:endParaRPr>
          </a:p>
        </p:txBody>
      </p:sp>
      <p:sp>
        <p:nvSpPr>
          <p:cNvPr id="33"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876">
        <p:fade/>
      </p:transition>
    </mc:Choice>
    <mc:Fallback>
      <p:transition spd="med" advTm="48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 fill="hold"/>
                                        <p:tgtEl>
                                          <p:spTgt spid="5"/>
                                        </p:tgtEl>
                                        <p:attrNameLst>
                                          <p:attrName>ppt_x</p:attrName>
                                        </p:attrNameLst>
                                      </p:cBhvr>
                                      <p:tavLst>
                                        <p:tav tm="0">
                                          <p:val>
                                            <p:strVal val="0-#ppt_w/2"/>
                                          </p:val>
                                        </p:tav>
                                        <p:tav tm="100000">
                                          <p:val>
                                            <p:strVal val="#ppt_x"/>
                                          </p:val>
                                        </p:tav>
                                      </p:tavLst>
                                    </p:anim>
                                    <p:anim calcmode="lin" valueType="num">
                                      <p:cBhvr additive="base">
                                        <p:cTn id="12" dur="3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300" fill="hold"/>
                                        <p:tgtEl>
                                          <p:spTgt spid="7"/>
                                        </p:tgtEl>
                                        <p:attrNameLst>
                                          <p:attrName>ppt_x</p:attrName>
                                        </p:attrNameLst>
                                      </p:cBhvr>
                                      <p:tavLst>
                                        <p:tav tm="0">
                                          <p:val>
                                            <p:strVal val="0-#ppt_w/2"/>
                                          </p:val>
                                        </p:tav>
                                        <p:tav tm="100000">
                                          <p:val>
                                            <p:strVal val="#ppt_x"/>
                                          </p:val>
                                        </p:tav>
                                      </p:tavLst>
                                    </p:anim>
                                    <p:anim calcmode="lin" valueType="num">
                                      <p:cBhvr additive="base">
                                        <p:cTn id="17" dur="3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300" fill="hold"/>
                                        <p:tgtEl>
                                          <p:spTgt spid="6"/>
                                        </p:tgtEl>
                                        <p:attrNameLst>
                                          <p:attrName>ppt_x</p:attrName>
                                        </p:attrNameLst>
                                      </p:cBhvr>
                                      <p:tavLst>
                                        <p:tav tm="0">
                                          <p:val>
                                            <p:strVal val="0-#ppt_w/2"/>
                                          </p:val>
                                        </p:tav>
                                        <p:tav tm="100000">
                                          <p:val>
                                            <p:strVal val="#ppt_x"/>
                                          </p:val>
                                        </p:tav>
                                      </p:tavLst>
                                    </p:anim>
                                    <p:anim calcmode="lin" valueType="num">
                                      <p:cBhvr additive="base">
                                        <p:cTn id="22" dur="3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anim calcmode="lin" valueType="num">
                                      <p:cBhvr>
                                        <p:cTn id="27" dur="500" fill="hold"/>
                                        <p:tgtEl>
                                          <p:spTgt spid="29"/>
                                        </p:tgtEl>
                                        <p:attrNameLst>
                                          <p:attrName>ppt_x</p:attrName>
                                        </p:attrNameLst>
                                      </p:cBhvr>
                                      <p:tavLst>
                                        <p:tav tm="0">
                                          <p:val>
                                            <p:strVal val="#ppt_x"/>
                                          </p:val>
                                        </p:tav>
                                        <p:tav tm="100000">
                                          <p:val>
                                            <p:strVal val="#ppt_x"/>
                                          </p:val>
                                        </p:tav>
                                      </p:tavLst>
                                    </p:anim>
                                    <p:anim calcmode="lin" valueType="num">
                                      <p:cBhvr>
                                        <p:cTn id="28" dur="500" fill="hold"/>
                                        <p:tgtEl>
                                          <p:spTgt spid="2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7" presetClass="entr" presetSubtype="0"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anim calcmode="lin" valueType="num">
                                      <p:cBhvr>
                                        <p:cTn id="33" dur="500" fill="hold"/>
                                        <p:tgtEl>
                                          <p:spTgt spid="30"/>
                                        </p:tgtEl>
                                        <p:attrNameLst>
                                          <p:attrName>ppt_x</p:attrName>
                                        </p:attrNameLst>
                                      </p:cBhvr>
                                      <p:tavLst>
                                        <p:tav tm="0">
                                          <p:val>
                                            <p:strVal val="#ppt_x"/>
                                          </p:val>
                                        </p:tav>
                                        <p:tav tm="100000">
                                          <p:val>
                                            <p:strVal val="#ppt_x"/>
                                          </p:val>
                                        </p:tav>
                                      </p:tavLst>
                                    </p:anim>
                                    <p:anim calcmode="lin" valueType="num">
                                      <p:cBhvr>
                                        <p:cTn id="34" dur="500" fill="hold"/>
                                        <p:tgtEl>
                                          <p:spTgt spid="30"/>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7" presetClass="entr" presetSubtype="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anim calcmode="lin" valueType="num">
                                      <p:cBhvr>
                                        <p:cTn id="39" dur="500" fill="hold"/>
                                        <p:tgtEl>
                                          <p:spTgt spid="31"/>
                                        </p:tgtEl>
                                        <p:attrNameLst>
                                          <p:attrName>ppt_x</p:attrName>
                                        </p:attrNameLst>
                                      </p:cBhvr>
                                      <p:tavLst>
                                        <p:tav tm="0">
                                          <p:val>
                                            <p:strVal val="#ppt_x"/>
                                          </p:val>
                                        </p:tav>
                                        <p:tav tm="100000">
                                          <p:val>
                                            <p:strVal val="#ppt_x"/>
                                          </p:val>
                                        </p:tav>
                                      </p:tavLst>
                                    </p:anim>
                                    <p:anim calcmode="lin" valueType="num">
                                      <p:cBhvr>
                                        <p:cTn id="40" dur="500" fill="hold"/>
                                        <p:tgtEl>
                                          <p:spTgt spid="31"/>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anim calcmode="lin" valueType="num">
                                      <p:cBhvr>
                                        <p:cTn id="45" dur="500" fill="hold"/>
                                        <p:tgtEl>
                                          <p:spTgt spid="32"/>
                                        </p:tgtEl>
                                        <p:attrNameLst>
                                          <p:attrName>ppt_x</p:attrName>
                                        </p:attrNameLst>
                                      </p:cBhvr>
                                      <p:tavLst>
                                        <p:tav tm="0">
                                          <p:val>
                                            <p:strVal val="#ppt_x"/>
                                          </p:val>
                                        </p:tav>
                                        <p:tav tm="100000">
                                          <p:val>
                                            <p:strVal val="#ppt_x"/>
                                          </p:val>
                                        </p:tav>
                                      </p:tavLst>
                                    </p:anim>
                                    <p:anim calcmode="lin" valueType="num">
                                      <p:cBhvr>
                                        <p:cTn id="46"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P spid="30" grpId="0"/>
      <p:bldP spid="31" grpId="0"/>
      <p:bldP spid="3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059832" y="4011910"/>
            <a:ext cx="315129" cy="288032"/>
            <a:chOff x="3050307" y="3939558"/>
            <a:chExt cx="315129" cy="288032"/>
          </a:xfrm>
          <a:solidFill>
            <a:schemeClr val="bg1">
              <a:lumMod val="75000"/>
            </a:schemeClr>
          </a:solidFill>
        </p:grpSpPr>
        <p:sp>
          <p:nvSpPr>
            <p:cNvPr id="4" name="燕尾形 3"/>
            <p:cNvSpPr/>
            <p:nvPr/>
          </p:nvSpPr>
          <p:spPr>
            <a:xfrm>
              <a:off x="3050307" y="3939558"/>
              <a:ext cx="179848" cy="288032"/>
            </a:xfrm>
            <a:prstGeom prst="chevron">
              <a:avLst>
                <a:gd name="adj" fmla="val 576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3185588" y="3939558"/>
              <a:ext cx="179848" cy="288032"/>
            </a:xfrm>
            <a:prstGeom prst="chevron">
              <a:avLst>
                <a:gd name="adj" fmla="val 576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5777086" y="4011910"/>
            <a:ext cx="315129" cy="288032"/>
            <a:chOff x="3050307" y="3939558"/>
            <a:chExt cx="315129" cy="288032"/>
          </a:xfrm>
          <a:solidFill>
            <a:schemeClr val="bg1">
              <a:lumMod val="75000"/>
            </a:schemeClr>
          </a:solidFill>
        </p:grpSpPr>
        <p:sp>
          <p:nvSpPr>
            <p:cNvPr id="7" name="燕尾形 6"/>
            <p:cNvSpPr/>
            <p:nvPr/>
          </p:nvSpPr>
          <p:spPr>
            <a:xfrm>
              <a:off x="3050307" y="3939558"/>
              <a:ext cx="179848" cy="288032"/>
            </a:xfrm>
            <a:prstGeom prst="chevron">
              <a:avLst>
                <a:gd name="adj" fmla="val 576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8" name="燕尾形 7"/>
            <p:cNvSpPr/>
            <p:nvPr/>
          </p:nvSpPr>
          <p:spPr>
            <a:xfrm>
              <a:off x="3185588" y="3939558"/>
              <a:ext cx="179848" cy="288032"/>
            </a:xfrm>
            <a:prstGeom prst="chevron">
              <a:avLst>
                <a:gd name="adj" fmla="val 576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899592" y="1131590"/>
            <a:ext cx="1868690" cy="3168352"/>
            <a:chOff x="899592" y="1131590"/>
            <a:chExt cx="1868690" cy="3168352"/>
          </a:xfrm>
        </p:grpSpPr>
        <p:grpSp>
          <p:nvGrpSpPr>
            <p:cNvPr id="10" name="组合 9"/>
            <p:cNvGrpSpPr/>
            <p:nvPr/>
          </p:nvGrpSpPr>
          <p:grpSpPr>
            <a:xfrm>
              <a:off x="899592" y="1131590"/>
              <a:ext cx="1868690" cy="3168352"/>
              <a:chOff x="899592" y="1059582"/>
              <a:chExt cx="1868690" cy="3168352"/>
            </a:xfrm>
          </p:grpSpPr>
          <p:sp>
            <p:nvSpPr>
              <p:cNvPr id="12" name="矩形 11"/>
              <p:cNvSpPr/>
              <p:nvPr/>
            </p:nvSpPr>
            <p:spPr>
              <a:xfrm>
                <a:off x="899592" y="1059582"/>
                <a:ext cx="1868690" cy="31683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3" name="五边形 12"/>
              <p:cNvSpPr/>
              <p:nvPr/>
            </p:nvSpPr>
            <p:spPr>
              <a:xfrm rot="5400000">
                <a:off x="1575087" y="634083"/>
                <a:ext cx="504056" cy="1441919"/>
              </a:xfrm>
              <a:prstGeom prst="homePlate">
                <a:avLst>
                  <a:gd name="adj" fmla="val 358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4" name="矩形 13"/>
              <p:cNvSpPr/>
              <p:nvPr/>
            </p:nvSpPr>
            <p:spPr>
              <a:xfrm rot="5400000">
                <a:off x="1797937" y="161238"/>
                <a:ext cx="72000" cy="186869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5" name="五边形 14"/>
              <p:cNvSpPr/>
              <p:nvPr/>
            </p:nvSpPr>
            <p:spPr>
              <a:xfrm rot="5400000">
                <a:off x="1575087" y="590651"/>
                <a:ext cx="504056" cy="1441919"/>
              </a:xfrm>
              <a:prstGeom prst="homePlate">
                <a:avLst>
                  <a:gd name="adj" fmla="val 35827"/>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6" name="矩形 15"/>
              <p:cNvSpPr/>
              <p:nvPr/>
            </p:nvSpPr>
            <p:spPr>
              <a:xfrm>
                <a:off x="1196172" y="1131589"/>
                <a:ext cx="1261885" cy="276999"/>
              </a:xfrm>
              <a:prstGeom prst="rect">
                <a:avLst/>
              </a:prstGeom>
            </p:spPr>
            <p:txBody>
              <a:bodyPr wrap="none">
                <a:spAutoFit/>
              </a:bodyPr>
              <a:lstStyle/>
              <a:p>
                <a:pPr algn="ctr"/>
                <a:r>
                  <a:rPr lang="zh-CN" altLang="en-US" sz="1200">
                    <a:solidFill>
                      <a:schemeClr val="bg1"/>
                    </a:solidFill>
                    <a:latin typeface="+mn-ea"/>
                  </a:rPr>
                  <a:t>在此</a:t>
                </a:r>
                <a:r>
                  <a:rPr lang="zh-CN" altLang="en-US" sz="1200" smtClean="0">
                    <a:solidFill>
                      <a:schemeClr val="bg1"/>
                    </a:solidFill>
                    <a:latin typeface="+mn-ea"/>
                  </a:rPr>
                  <a:t>添加关键字</a:t>
                </a:r>
                <a:endParaRPr lang="en-US" altLang="zh-CN" sz="1200" dirty="0">
                  <a:solidFill>
                    <a:schemeClr val="bg1"/>
                  </a:solidFill>
                  <a:latin typeface="+mn-ea"/>
                </a:endParaRPr>
              </a:p>
            </p:txBody>
          </p:sp>
          <p:sp>
            <p:nvSpPr>
              <p:cNvPr id="17" name="矩形 16"/>
              <p:cNvSpPr/>
              <p:nvPr/>
            </p:nvSpPr>
            <p:spPr>
              <a:xfrm>
                <a:off x="988470" y="1707654"/>
                <a:ext cx="1690933" cy="1332031"/>
              </a:xfrm>
              <a:prstGeom prst="rect">
                <a:avLst/>
              </a:prstGeom>
            </p:spPr>
            <p:txBody>
              <a:bodyPr wrap="square">
                <a:spAutoFit/>
              </a:bodyPr>
              <a:lstStyle/>
              <a:p>
                <a:pPr algn="just">
                  <a:lnSpc>
                    <a:spcPct val="150000"/>
                  </a:lnSpc>
                </a:pPr>
                <a:r>
                  <a:rPr lang="zh-CN" altLang="en-US" sz="1050">
                    <a:solidFill>
                      <a:schemeClr val="bg1"/>
                    </a:solidFill>
                    <a:latin typeface="+mn-ea"/>
                  </a:rPr>
                  <a:t>请在此添加正文并根据需要调整字体大小，建议采用</a:t>
                </a:r>
                <a:r>
                  <a:rPr lang="en-US" altLang="zh-CN" sz="1050">
                    <a:solidFill>
                      <a:schemeClr val="bg1"/>
                    </a:solidFill>
                    <a:latin typeface="+mn-ea"/>
                  </a:rPr>
                  <a:t>1.5</a:t>
                </a:r>
                <a:r>
                  <a:rPr lang="zh-CN" altLang="en-US" sz="1050">
                    <a:solidFill>
                      <a:schemeClr val="bg1"/>
                    </a:solidFill>
                    <a:latin typeface="+mn-ea"/>
                  </a:rPr>
                  <a:t>倍行距和两端对齐方式。建议采用</a:t>
                </a:r>
                <a:r>
                  <a:rPr lang="en-US" altLang="zh-CN" sz="1050">
                    <a:solidFill>
                      <a:schemeClr val="bg1"/>
                    </a:solidFill>
                    <a:latin typeface="+mn-ea"/>
                  </a:rPr>
                  <a:t>1.5</a:t>
                </a:r>
                <a:r>
                  <a:rPr lang="zh-CN" altLang="en-US" sz="1050">
                    <a:solidFill>
                      <a:schemeClr val="bg1"/>
                    </a:solidFill>
                    <a:latin typeface="+mn-ea"/>
                  </a:rPr>
                  <a:t>倍行距和两端对齐方式。</a:t>
                </a:r>
                <a:endParaRPr lang="zh-CN" altLang="en-US" sz="1050">
                  <a:solidFill>
                    <a:schemeClr val="bg1"/>
                  </a:solidFill>
                  <a:latin typeface="+mn-ea"/>
                </a:endParaRPr>
              </a:p>
            </p:txBody>
          </p:sp>
        </p:grpSp>
        <p:pic>
          <p:nvPicPr>
            <p:cNvPr id="11" name="图片 10"/>
            <p:cNvPicPr>
              <a:picLocks noChangeAspect="1"/>
            </p:cNvPicPr>
            <p:nvPr/>
          </p:nvPicPr>
          <p:blipFill>
            <a:blip r:embed="rId1">
              <a:lum bright="70000" contrast="-70000"/>
            </a:blip>
            <a:stretch>
              <a:fillRect/>
            </a:stretch>
          </p:blipFill>
          <p:spPr>
            <a:xfrm>
              <a:off x="1427516" y="3416238"/>
              <a:ext cx="812842" cy="812842"/>
            </a:xfrm>
            <a:prstGeom prst="rect">
              <a:avLst/>
            </a:prstGeom>
          </p:spPr>
        </p:pic>
      </p:grpSp>
      <p:grpSp>
        <p:nvGrpSpPr>
          <p:cNvPr id="18" name="组合 17"/>
          <p:cNvGrpSpPr/>
          <p:nvPr/>
        </p:nvGrpSpPr>
        <p:grpSpPr>
          <a:xfrm>
            <a:off x="3637655" y="1131590"/>
            <a:ext cx="1868690" cy="3168352"/>
            <a:chOff x="3637655" y="1131590"/>
            <a:chExt cx="1868690" cy="3168352"/>
          </a:xfrm>
        </p:grpSpPr>
        <p:grpSp>
          <p:nvGrpSpPr>
            <p:cNvPr id="19" name="组合 18"/>
            <p:cNvGrpSpPr/>
            <p:nvPr/>
          </p:nvGrpSpPr>
          <p:grpSpPr>
            <a:xfrm>
              <a:off x="3637655" y="1131590"/>
              <a:ext cx="1868690" cy="3168352"/>
              <a:chOff x="899592" y="1059582"/>
              <a:chExt cx="1868690" cy="3168352"/>
            </a:xfrm>
          </p:grpSpPr>
          <p:sp>
            <p:nvSpPr>
              <p:cNvPr id="21" name="矩形 20"/>
              <p:cNvSpPr/>
              <p:nvPr/>
            </p:nvSpPr>
            <p:spPr>
              <a:xfrm>
                <a:off x="899592" y="1059582"/>
                <a:ext cx="1868690" cy="31683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2" name="五边形 21"/>
              <p:cNvSpPr/>
              <p:nvPr/>
            </p:nvSpPr>
            <p:spPr>
              <a:xfrm rot="5400000">
                <a:off x="1575087" y="634083"/>
                <a:ext cx="504056" cy="1441919"/>
              </a:xfrm>
              <a:prstGeom prst="homePlate">
                <a:avLst>
                  <a:gd name="adj" fmla="val 3582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 name="矩形 22"/>
              <p:cNvSpPr/>
              <p:nvPr/>
            </p:nvSpPr>
            <p:spPr>
              <a:xfrm rot="5400000">
                <a:off x="1797937" y="161238"/>
                <a:ext cx="72000" cy="186869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 name="五边形 23"/>
              <p:cNvSpPr/>
              <p:nvPr/>
            </p:nvSpPr>
            <p:spPr>
              <a:xfrm rot="5400000">
                <a:off x="1575087" y="590651"/>
                <a:ext cx="504056" cy="1441919"/>
              </a:xfrm>
              <a:prstGeom prst="homePlate">
                <a:avLst>
                  <a:gd name="adj" fmla="val 35827"/>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 name="矩形 24"/>
              <p:cNvSpPr/>
              <p:nvPr/>
            </p:nvSpPr>
            <p:spPr>
              <a:xfrm>
                <a:off x="1196174" y="1131589"/>
                <a:ext cx="1261884" cy="276999"/>
              </a:xfrm>
              <a:prstGeom prst="rect">
                <a:avLst/>
              </a:prstGeom>
            </p:spPr>
            <p:txBody>
              <a:bodyPr wrap="none">
                <a:spAutoFit/>
              </a:bodyPr>
              <a:lstStyle/>
              <a:p>
                <a:pPr algn="ctr"/>
                <a:r>
                  <a:rPr lang="zh-CN" altLang="en-US" sz="1200">
                    <a:solidFill>
                      <a:schemeClr val="bg1"/>
                    </a:solidFill>
                    <a:latin typeface="+mn-ea"/>
                  </a:rPr>
                  <a:t>在此添加关键字</a:t>
                </a:r>
                <a:endParaRPr lang="en-US" altLang="zh-CN" sz="1200" dirty="0">
                  <a:solidFill>
                    <a:schemeClr val="bg1"/>
                  </a:solidFill>
                  <a:latin typeface="+mn-ea"/>
                </a:endParaRPr>
              </a:p>
            </p:txBody>
          </p:sp>
          <p:sp>
            <p:nvSpPr>
              <p:cNvPr id="26" name="矩形 25"/>
              <p:cNvSpPr/>
              <p:nvPr/>
            </p:nvSpPr>
            <p:spPr>
              <a:xfrm>
                <a:off x="988470" y="1707654"/>
                <a:ext cx="1690933" cy="1275670"/>
              </a:xfrm>
              <a:prstGeom prst="rect">
                <a:avLst/>
              </a:prstGeom>
            </p:spPr>
            <p:txBody>
              <a:bodyPr wrap="square">
                <a:spAutoFit/>
              </a:bodyPr>
              <a:lstStyle/>
              <a:p>
                <a:pPr algn="just">
                  <a:lnSpc>
                    <a:spcPct val="150000"/>
                  </a:lnSpc>
                </a:pPr>
                <a:r>
                  <a:rPr lang="zh-CN" altLang="en-US" sz="1050">
                    <a:solidFill>
                      <a:schemeClr val="bg1"/>
                    </a:solidFill>
                    <a:latin typeface="+mn-ea"/>
                  </a:rPr>
                  <a:t>请在此添加正文并根据需要调整字体大小，建议采用</a:t>
                </a:r>
                <a:r>
                  <a:rPr lang="en-US" altLang="zh-CN" sz="1050">
                    <a:solidFill>
                      <a:schemeClr val="bg1"/>
                    </a:solidFill>
                    <a:latin typeface="+mn-ea"/>
                  </a:rPr>
                  <a:t>1.5</a:t>
                </a:r>
                <a:r>
                  <a:rPr lang="zh-CN" altLang="en-US" sz="1050">
                    <a:solidFill>
                      <a:schemeClr val="bg1"/>
                    </a:solidFill>
                    <a:latin typeface="+mn-ea"/>
                  </a:rPr>
                  <a:t>倍行距和两端对齐方式。建议采用</a:t>
                </a:r>
                <a:r>
                  <a:rPr lang="en-US" altLang="zh-CN" sz="1050">
                    <a:solidFill>
                      <a:schemeClr val="bg1"/>
                    </a:solidFill>
                    <a:latin typeface="+mn-ea"/>
                  </a:rPr>
                  <a:t>1.5</a:t>
                </a:r>
                <a:r>
                  <a:rPr lang="zh-CN" altLang="en-US" sz="1050">
                    <a:solidFill>
                      <a:schemeClr val="bg1"/>
                    </a:solidFill>
                    <a:latin typeface="+mn-ea"/>
                  </a:rPr>
                  <a:t>倍行距和两端对齐方式。</a:t>
                </a:r>
                <a:endParaRPr lang="zh-CN" altLang="en-US" sz="1050">
                  <a:solidFill>
                    <a:schemeClr val="bg1"/>
                  </a:solidFill>
                  <a:latin typeface="+mn-ea"/>
                </a:endParaRPr>
              </a:p>
            </p:txBody>
          </p:sp>
        </p:grpSp>
        <p:pic>
          <p:nvPicPr>
            <p:cNvPr id="20" name="图片 19"/>
            <p:cNvPicPr>
              <a:picLocks noChangeAspect="1"/>
            </p:cNvPicPr>
            <p:nvPr/>
          </p:nvPicPr>
          <p:blipFill>
            <a:blip r:embed="rId2" cstate="screen">
              <a:lum bright="70000" contrast="-70000"/>
            </a:blip>
            <a:stretch>
              <a:fillRect/>
            </a:stretch>
          </p:blipFill>
          <p:spPr>
            <a:xfrm>
              <a:off x="4193999" y="3492525"/>
              <a:ext cx="756000" cy="756000"/>
            </a:xfrm>
            <a:prstGeom prst="rect">
              <a:avLst/>
            </a:prstGeom>
          </p:spPr>
        </p:pic>
      </p:grpSp>
      <p:grpSp>
        <p:nvGrpSpPr>
          <p:cNvPr id="27" name="组合 26"/>
          <p:cNvGrpSpPr/>
          <p:nvPr/>
        </p:nvGrpSpPr>
        <p:grpSpPr>
          <a:xfrm>
            <a:off x="6375718" y="1131590"/>
            <a:ext cx="1868690" cy="3168352"/>
            <a:chOff x="6375718" y="1131590"/>
            <a:chExt cx="1868690" cy="3168352"/>
          </a:xfrm>
        </p:grpSpPr>
        <p:grpSp>
          <p:nvGrpSpPr>
            <p:cNvPr id="28" name="组合 27"/>
            <p:cNvGrpSpPr/>
            <p:nvPr/>
          </p:nvGrpSpPr>
          <p:grpSpPr>
            <a:xfrm>
              <a:off x="6375718" y="1131590"/>
              <a:ext cx="1868690" cy="3168352"/>
              <a:chOff x="899592" y="1059582"/>
              <a:chExt cx="1868690" cy="3168352"/>
            </a:xfrm>
          </p:grpSpPr>
          <p:sp>
            <p:nvSpPr>
              <p:cNvPr id="30" name="矩形 29"/>
              <p:cNvSpPr/>
              <p:nvPr/>
            </p:nvSpPr>
            <p:spPr>
              <a:xfrm>
                <a:off x="899592" y="1059582"/>
                <a:ext cx="1868690" cy="31683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1" name="五边形 30"/>
              <p:cNvSpPr/>
              <p:nvPr/>
            </p:nvSpPr>
            <p:spPr>
              <a:xfrm rot="5400000">
                <a:off x="1575087" y="634083"/>
                <a:ext cx="504056" cy="1441919"/>
              </a:xfrm>
              <a:prstGeom prst="homePlate">
                <a:avLst>
                  <a:gd name="adj" fmla="val 3582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2" name="矩形 31"/>
              <p:cNvSpPr/>
              <p:nvPr/>
            </p:nvSpPr>
            <p:spPr>
              <a:xfrm rot="5400000">
                <a:off x="1797937" y="161238"/>
                <a:ext cx="72000" cy="186869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3" name="五边形 32"/>
              <p:cNvSpPr/>
              <p:nvPr/>
            </p:nvSpPr>
            <p:spPr>
              <a:xfrm rot="5400000">
                <a:off x="1575087" y="590651"/>
                <a:ext cx="504056" cy="1441919"/>
              </a:xfrm>
              <a:prstGeom prst="homePlate">
                <a:avLst>
                  <a:gd name="adj" fmla="val 35827"/>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4" name="矩形 33"/>
              <p:cNvSpPr/>
              <p:nvPr/>
            </p:nvSpPr>
            <p:spPr>
              <a:xfrm>
                <a:off x="1196173" y="1131589"/>
                <a:ext cx="1261884" cy="276999"/>
              </a:xfrm>
              <a:prstGeom prst="rect">
                <a:avLst/>
              </a:prstGeom>
            </p:spPr>
            <p:txBody>
              <a:bodyPr wrap="none">
                <a:spAutoFit/>
              </a:bodyPr>
              <a:lstStyle/>
              <a:p>
                <a:pPr algn="ctr"/>
                <a:r>
                  <a:rPr lang="zh-CN" altLang="en-US" sz="1200" smtClean="0">
                    <a:solidFill>
                      <a:schemeClr val="bg1"/>
                    </a:solidFill>
                    <a:latin typeface="+mn-ea"/>
                  </a:rPr>
                  <a:t>在此添加关键字</a:t>
                </a:r>
                <a:endParaRPr lang="en-US" altLang="zh-CN" sz="1200" dirty="0">
                  <a:solidFill>
                    <a:schemeClr val="bg1"/>
                  </a:solidFill>
                  <a:latin typeface="+mn-ea"/>
                </a:endParaRPr>
              </a:p>
            </p:txBody>
          </p:sp>
          <p:sp>
            <p:nvSpPr>
              <p:cNvPr id="35" name="矩形 34"/>
              <p:cNvSpPr/>
              <p:nvPr/>
            </p:nvSpPr>
            <p:spPr>
              <a:xfrm>
                <a:off x="988470" y="1707654"/>
                <a:ext cx="1690933" cy="1275670"/>
              </a:xfrm>
              <a:prstGeom prst="rect">
                <a:avLst/>
              </a:prstGeom>
            </p:spPr>
            <p:txBody>
              <a:bodyPr wrap="square">
                <a:spAutoFit/>
              </a:bodyPr>
              <a:lstStyle/>
              <a:p>
                <a:pPr algn="just">
                  <a:lnSpc>
                    <a:spcPct val="150000"/>
                  </a:lnSpc>
                </a:pPr>
                <a:r>
                  <a:rPr lang="zh-CN" altLang="en-US" sz="1050">
                    <a:solidFill>
                      <a:schemeClr val="bg1"/>
                    </a:solidFill>
                    <a:latin typeface="+mn-ea"/>
                  </a:rPr>
                  <a:t>请在此添加正文并根据需要调整字体大小，建议采用</a:t>
                </a:r>
                <a:r>
                  <a:rPr lang="en-US" altLang="zh-CN" sz="1050">
                    <a:solidFill>
                      <a:schemeClr val="bg1"/>
                    </a:solidFill>
                    <a:latin typeface="+mn-ea"/>
                  </a:rPr>
                  <a:t>1.5</a:t>
                </a:r>
                <a:r>
                  <a:rPr lang="zh-CN" altLang="en-US" sz="1050">
                    <a:solidFill>
                      <a:schemeClr val="bg1"/>
                    </a:solidFill>
                    <a:latin typeface="+mn-ea"/>
                  </a:rPr>
                  <a:t>倍行距和两端对齐方式。建议采用</a:t>
                </a:r>
                <a:r>
                  <a:rPr lang="en-US" altLang="zh-CN" sz="1050">
                    <a:solidFill>
                      <a:schemeClr val="bg1"/>
                    </a:solidFill>
                    <a:latin typeface="+mn-ea"/>
                  </a:rPr>
                  <a:t>1.5</a:t>
                </a:r>
                <a:r>
                  <a:rPr lang="zh-CN" altLang="en-US" sz="1050">
                    <a:solidFill>
                      <a:schemeClr val="bg1"/>
                    </a:solidFill>
                    <a:latin typeface="+mn-ea"/>
                  </a:rPr>
                  <a:t>倍行距和两端对齐方式。</a:t>
                </a:r>
                <a:endParaRPr lang="zh-CN" altLang="en-US" sz="1050">
                  <a:solidFill>
                    <a:schemeClr val="bg1"/>
                  </a:solidFill>
                  <a:latin typeface="+mn-ea"/>
                </a:endParaRPr>
              </a:p>
            </p:txBody>
          </p:sp>
        </p:grpSp>
        <p:pic>
          <p:nvPicPr>
            <p:cNvPr id="29" name="图片 28"/>
            <p:cNvPicPr>
              <a:picLocks noChangeAspect="1"/>
            </p:cNvPicPr>
            <p:nvPr/>
          </p:nvPicPr>
          <p:blipFill>
            <a:blip r:embed="rId3">
              <a:lum bright="70000" contrast="-70000"/>
            </a:blip>
            <a:stretch>
              <a:fillRect/>
            </a:stretch>
          </p:blipFill>
          <p:spPr>
            <a:xfrm>
              <a:off x="6914063" y="3435846"/>
              <a:ext cx="792000" cy="792000"/>
            </a:xfrm>
            <a:prstGeom prst="rect">
              <a:avLst/>
            </a:prstGeom>
          </p:spPr>
        </p:pic>
      </p:grpSp>
      <p:sp>
        <p:nvSpPr>
          <p:cNvPr id="36"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3782">
        <p:fade/>
      </p:transition>
    </mc:Choice>
    <mc:Fallback>
      <p:transition spd="med" advTm="378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300"/>
                                        <p:tgtEl>
                                          <p:spTgt spid="3"/>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300"/>
                                        <p:tgtEl>
                                          <p:spTgt spid="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anim calcmode="lin" valueType="num">
                                      <p:cBhvr>
                                        <p:cTn id="28" dur="500" fill="hold"/>
                                        <p:tgtEl>
                                          <p:spTgt spid="27"/>
                                        </p:tgtEl>
                                        <p:attrNameLst>
                                          <p:attrName>ppt_x</p:attrName>
                                        </p:attrNameLst>
                                      </p:cBhvr>
                                      <p:tavLst>
                                        <p:tav tm="0">
                                          <p:val>
                                            <p:strVal val="#ppt_x"/>
                                          </p:val>
                                        </p:tav>
                                        <p:tav tm="100000">
                                          <p:val>
                                            <p:strVal val="#ppt_x"/>
                                          </p:val>
                                        </p:tav>
                                      </p:tavLst>
                                    </p:anim>
                                    <p:anim calcmode="lin" valueType="num">
                                      <p:cBhvr>
                                        <p:cTn id="2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01175" y="969504"/>
            <a:ext cx="3761786" cy="3418765"/>
            <a:chOff x="2729750" y="998079"/>
            <a:chExt cx="3761786" cy="3418765"/>
          </a:xfrm>
        </p:grpSpPr>
        <p:sp>
          <p:nvSpPr>
            <p:cNvPr id="4" name="六边形 3"/>
            <p:cNvSpPr/>
            <p:nvPr/>
          </p:nvSpPr>
          <p:spPr>
            <a:xfrm>
              <a:off x="3197750" y="1494230"/>
              <a:ext cx="2825786" cy="2436022"/>
            </a:xfrm>
            <a:prstGeom prst="hexagon">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3350476" y="998079"/>
              <a:ext cx="936000" cy="936000"/>
              <a:chOff x="3076158" y="1130024"/>
              <a:chExt cx="936000" cy="936000"/>
            </a:xfrm>
          </p:grpSpPr>
          <p:sp>
            <p:nvSpPr>
              <p:cNvPr id="27" name="椭圆 26"/>
              <p:cNvSpPr/>
              <p:nvPr/>
            </p:nvSpPr>
            <p:spPr>
              <a:xfrm>
                <a:off x="3076158" y="1130024"/>
                <a:ext cx="936000" cy="936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8" name="椭圆 27"/>
              <p:cNvSpPr/>
              <p:nvPr/>
            </p:nvSpPr>
            <p:spPr>
              <a:xfrm>
                <a:off x="3148158" y="1202024"/>
                <a:ext cx="792000" cy="79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9" name="文本框 28"/>
              <p:cNvSpPr txBox="1"/>
              <p:nvPr/>
            </p:nvSpPr>
            <p:spPr>
              <a:xfrm>
                <a:off x="3346828" y="1336414"/>
                <a:ext cx="394660" cy="523220"/>
              </a:xfrm>
              <a:prstGeom prst="rect">
                <a:avLst/>
              </a:prstGeom>
              <a:noFill/>
            </p:spPr>
            <p:txBody>
              <a:bodyPr wrap="none" rtlCol="0">
                <a:spAutoFit/>
              </a:bodyPr>
              <a:lstStyle/>
              <a:p>
                <a:r>
                  <a:rPr lang="en-US" altLang="zh-CN" sz="2800" dirty="0" smtClean="0">
                    <a:solidFill>
                      <a:schemeClr val="bg1"/>
                    </a:solidFill>
                    <a:latin typeface="+mn-ea"/>
                  </a:rPr>
                  <a:t>1</a:t>
                </a:r>
                <a:endParaRPr lang="zh-CN" altLang="en-US" sz="2800" dirty="0">
                  <a:solidFill>
                    <a:schemeClr val="bg1"/>
                  </a:solidFill>
                  <a:latin typeface="+mn-ea"/>
                </a:endParaRPr>
              </a:p>
            </p:txBody>
          </p:sp>
        </p:grpSp>
        <p:grpSp>
          <p:nvGrpSpPr>
            <p:cNvPr id="6" name="组合 5"/>
            <p:cNvGrpSpPr/>
            <p:nvPr/>
          </p:nvGrpSpPr>
          <p:grpSpPr>
            <a:xfrm>
              <a:off x="3350476" y="3480844"/>
              <a:ext cx="936000" cy="936000"/>
              <a:chOff x="3076158" y="1130024"/>
              <a:chExt cx="936000" cy="936000"/>
            </a:xfrm>
          </p:grpSpPr>
          <p:sp>
            <p:nvSpPr>
              <p:cNvPr id="24" name="椭圆 23"/>
              <p:cNvSpPr/>
              <p:nvPr/>
            </p:nvSpPr>
            <p:spPr>
              <a:xfrm>
                <a:off x="3076158" y="1130024"/>
                <a:ext cx="936000" cy="9360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5" name="椭圆 24"/>
              <p:cNvSpPr/>
              <p:nvPr/>
            </p:nvSpPr>
            <p:spPr>
              <a:xfrm>
                <a:off x="3148158" y="1202024"/>
                <a:ext cx="792000" cy="79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6" name="文本框 25"/>
              <p:cNvSpPr txBox="1"/>
              <p:nvPr/>
            </p:nvSpPr>
            <p:spPr>
              <a:xfrm>
                <a:off x="3346828" y="1336414"/>
                <a:ext cx="394660" cy="523220"/>
              </a:xfrm>
              <a:prstGeom prst="rect">
                <a:avLst/>
              </a:prstGeom>
              <a:noFill/>
            </p:spPr>
            <p:txBody>
              <a:bodyPr wrap="none" rtlCol="0">
                <a:spAutoFit/>
              </a:bodyPr>
              <a:lstStyle/>
              <a:p>
                <a:r>
                  <a:rPr lang="en-US" altLang="zh-CN" sz="2800" dirty="0" smtClean="0">
                    <a:solidFill>
                      <a:schemeClr val="bg1"/>
                    </a:solidFill>
                    <a:latin typeface="+mn-ea"/>
                  </a:rPr>
                  <a:t>5</a:t>
                </a:r>
                <a:endParaRPr lang="zh-CN" altLang="en-US" sz="2800" dirty="0">
                  <a:solidFill>
                    <a:schemeClr val="bg1"/>
                  </a:solidFill>
                  <a:latin typeface="+mn-ea"/>
                </a:endParaRPr>
              </a:p>
            </p:txBody>
          </p:sp>
        </p:grpSp>
        <p:grpSp>
          <p:nvGrpSpPr>
            <p:cNvPr id="7" name="组合 6"/>
            <p:cNvGrpSpPr/>
            <p:nvPr/>
          </p:nvGrpSpPr>
          <p:grpSpPr>
            <a:xfrm>
              <a:off x="4914120" y="998079"/>
              <a:ext cx="936000" cy="936000"/>
              <a:chOff x="3076158" y="1130024"/>
              <a:chExt cx="936000" cy="936000"/>
            </a:xfrm>
          </p:grpSpPr>
          <p:sp>
            <p:nvSpPr>
              <p:cNvPr id="21" name="椭圆 20"/>
              <p:cNvSpPr/>
              <p:nvPr/>
            </p:nvSpPr>
            <p:spPr>
              <a:xfrm>
                <a:off x="3076158" y="1130024"/>
                <a:ext cx="936000" cy="936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2" name="椭圆 21"/>
              <p:cNvSpPr/>
              <p:nvPr/>
            </p:nvSpPr>
            <p:spPr>
              <a:xfrm>
                <a:off x="3148158" y="1202024"/>
                <a:ext cx="792000" cy="79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3346828" y="1336414"/>
                <a:ext cx="394660" cy="523220"/>
              </a:xfrm>
              <a:prstGeom prst="rect">
                <a:avLst/>
              </a:prstGeom>
              <a:noFill/>
            </p:spPr>
            <p:txBody>
              <a:bodyPr wrap="none" rtlCol="0">
                <a:spAutoFit/>
              </a:bodyPr>
              <a:lstStyle/>
              <a:p>
                <a:r>
                  <a:rPr lang="en-US" altLang="zh-CN" sz="2800" dirty="0" smtClean="0">
                    <a:solidFill>
                      <a:schemeClr val="bg1"/>
                    </a:solidFill>
                    <a:latin typeface="+mn-ea"/>
                  </a:rPr>
                  <a:t>2</a:t>
                </a:r>
                <a:endParaRPr lang="zh-CN" altLang="en-US" sz="2800" dirty="0">
                  <a:solidFill>
                    <a:schemeClr val="bg1"/>
                  </a:solidFill>
                  <a:latin typeface="+mn-ea"/>
                </a:endParaRPr>
              </a:p>
            </p:txBody>
          </p:sp>
        </p:grpSp>
        <p:grpSp>
          <p:nvGrpSpPr>
            <p:cNvPr id="8" name="组合 7"/>
            <p:cNvGrpSpPr/>
            <p:nvPr/>
          </p:nvGrpSpPr>
          <p:grpSpPr>
            <a:xfrm>
              <a:off x="4914120" y="3480844"/>
              <a:ext cx="936000" cy="936000"/>
              <a:chOff x="3076158" y="1130024"/>
              <a:chExt cx="936000" cy="936000"/>
            </a:xfrm>
          </p:grpSpPr>
          <p:sp>
            <p:nvSpPr>
              <p:cNvPr id="18" name="椭圆 17"/>
              <p:cNvSpPr/>
              <p:nvPr/>
            </p:nvSpPr>
            <p:spPr>
              <a:xfrm>
                <a:off x="3076158" y="1130024"/>
                <a:ext cx="936000" cy="936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9" name="椭圆 18"/>
              <p:cNvSpPr/>
              <p:nvPr/>
            </p:nvSpPr>
            <p:spPr>
              <a:xfrm>
                <a:off x="3148158" y="1202024"/>
                <a:ext cx="792000" cy="79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3346828" y="1336414"/>
                <a:ext cx="394660" cy="523220"/>
              </a:xfrm>
              <a:prstGeom prst="rect">
                <a:avLst/>
              </a:prstGeom>
              <a:noFill/>
            </p:spPr>
            <p:txBody>
              <a:bodyPr wrap="none" rtlCol="0">
                <a:spAutoFit/>
              </a:bodyPr>
              <a:lstStyle/>
              <a:p>
                <a:r>
                  <a:rPr lang="en-US" altLang="zh-CN" sz="2800" dirty="0" smtClean="0">
                    <a:solidFill>
                      <a:schemeClr val="bg1"/>
                    </a:solidFill>
                    <a:latin typeface="+mn-ea"/>
                  </a:rPr>
                  <a:t>6</a:t>
                </a:r>
                <a:endParaRPr lang="zh-CN" altLang="en-US" sz="2800" dirty="0">
                  <a:solidFill>
                    <a:schemeClr val="bg1"/>
                  </a:solidFill>
                  <a:latin typeface="+mn-ea"/>
                </a:endParaRPr>
              </a:p>
            </p:txBody>
          </p:sp>
        </p:grpSp>
        <p:grpSp>
          <p:nvGrpSpPr>
            <p:cNvPr id="9" name="组合 8"/>
            <p:cNvGrpSpPr/>
            <p:nvPr/>
          </p:nvGrpSpPr>
          <p:grpSpPr>
            <a:xfrm>
              <a:off x="2729750" y="2222151"/>
              <a:ext cx="936000" cy="936000"/>
              <a:chOff x="3076158" y="1130024"/>
              <a:chExt cx="936000" cy="936000"/>
            </a:xfrm>
          </p:grpSpPr>
          <p:sp>
            <p:nvSpPr>
              <p:cNvPr id="15" name="椭圆 14"/>
              <p:cNvSpPr/>
              <p:nvPr/>
            </p:nvSpPr>
            <p:spPr>
              <a:xfrm>
                <a:off x="3076158" y="1130024"/>
                <a:ext cx="936000" cy="936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6" name="椭圆 15"/>
              <p:cNvSpPr/>
              <p:nvPr/>
            </p:nvSpPr>
            <p:spPr>
              <a:xfrm>
                <a:off x="3148158" y="1202024"/>
                <a:ext cx="792000" cy="79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3346828" y="1336414"/>
                <a:ext cx="394660" cy="523220"/>
              </a:xfrm>
              <a:prstGeom prst="rect">
                <a:avLst/>
              </a:prstGeom>
              <a:noFill/>
            </p:spPr>
            <p:txBody>
              <a:bodyPr wrap="none" rtlCol="0">
                <a:spAutoFit/>
              </a:bodyPr>
              <a:lstStyle/>
              <a:p>
                <a:r>
                  <a:rPr lang="en-US" altLang="zh-CN" sz="2800" dirty="0" smtClean="0">
                    <a:solidFill>
                      <a:schemeClr val="bg1"/>
                    </a:solidFill>
                    <a:latin typeface="+mn-ea"/>
                  </a:rPr>
                  <a:t>3</a:t>
                </a:r>
                <a:endParaRPr lang="zh-CN" altLang="en-US" sz="2800" dirty="0">
                  <a:solidFill>
                    <a:schemeClr val="bg1"/>
                  </a:solidFill>
                  <a:latin typeface="+mn-ea"/>
                </a:endParaRPr>
              </a:p>
            </p:txBody>
          </p:sp>
        </p:grpSp>
        <p:grpSp>
          <p:nvGrpSpPr>
            <p:cNvPr id="10" name="组合 9"/>
            <p:cNvGrpSpPr/>
            <p:nvPr/>
          </p:nvGrpSpPr>
          <p:grpSpPr>
            <a:xfrm>
              <a:off x="5555536" y="2244241"/>
              <a:ext cx="936000" cy="936000"/>
              <a:chOff x="3076158" y="1130024"/>
              <a:chExt cx="936000" cy="936000"/>
            </a:xfrm>
          </p:grpSpPr>
          <p:sp>
            <p:nvSpPr>
              <p:cNvPr id="12" name="椭圆 11"/>
              <p:cNvSpPr/>
              <p:nvPr/>
            </p:nvSpPr>
            <p:spPr>
              <a:xfrm>
                <a:off x="3076158" y="1130024"/>
                <a:ext cx="936000" cy="9360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3" name="椭圆 12"/>
              <p:cNvSpPr/>
              <p:nvPr/>
            </p:nvSpPr>
            <p:spPr>
              <a:xfrm>
                <a:off x="3148158" y="1202024"/>
                <a:ext cx="792000" cy="79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3346828" y="1336414"/>
                <a:ext cx="394660" cy="523220"/>
              </a:xfrm>
              <a:prstGeom prst="rect">
                <a:avLst/>
              </a:prstGeom>
              <a:noFill/>
            </p:spPr>
            <p:txBody>
              <a:bodyPr wrap="none" rtlCol="0">
                <a:spAutoFit/>
              </a:bodyPr>
              <a:lstStyle/>
              <a:p>
                <a:r>
                  <a:rPr lang="en-US" altLang="zh-CN" sz="2800" dirty="0" smtClean="0">
                    <a:solidFill>
                      <a:schemeClr val="bg1"/>
                    </a:solidFill>
                    <a:latin typeface="+mn-ea"/>
                  </a:rPr>
                  <a:t>4</a:t>
                </a:r>
                <a:endParaRPr lang="zh-CN" altLang="en-US" sz="2800" dirty="0">
                  <a:solidFill>
                    <a:schemeClr val="bg1"/>
                  </a:solidFill>
                  <a:latin typeface="+mn-ea"/>
                </a:endParaRPr>
              </a:p>
            </p:txBody>
          </p:sp>
        </p:grpSp>
        <p:sp>
          <p:nvSpPr>
            <p:cNvPr id="11" name="文本框 10"/>
            <p:cNvSpPr txBox="1"/>
            <p:nvPr/>
          </p:nvSpPr>
          <p:spPr>
            <a:xfrm>
              <a:off x="3894964" y="2214112"/>
              <a:ext cx="1431357" cy="923330"/>
            </a:xfrm>
            <a:prstGeom prst="rect">
              <a:avLst/>
            </a:prstGeom>
            <a:noFill/>
          </p:spPr>
          <p:txBody>
            <a:bodyPr wrap="square" rtlCol="0">
              <a:spAutoFit/>
            </a:bodyPr>
            <a:lstStyle/>
            <a:p>
              <a:pPr algn="ctr">
                <a:lnSpc>
                  <a:spcPct val="150000"/>
                </a:lnSpc>
              </a:pPr>
              <a:r>
                <a:rPr lang="zh-CN" altLang="en-US" sz="1800" smtClean="0">
                  <a:latin typeface="+mn-ea"/>
                </a:rPr>
                <a:t>请在此处</a:t>
              </a:r>
              <a:endParaRPr lang="en-US" altLang="zh-CN" sz="1800" smtClean="0">
                <a:latin typeface="+mn-ea"/>
              </a:endParaRPr>
            </a:p>
            <a:p>
              <a:pPr algn="ctr">
                <a:lnSpc>
                  <a:spcPct val="150000"/>
                </a:lnSpc>
              </a:pPr>
              <a:r>
                <a:rPr lang="zh-CN" altLang="en-US" sz="1800" smtClean="0">
                  <a:latin typeface="+mn-ea"/>
                </a:rPr>
                <a:t>添加关键字</a:t>
              </a:r>
              <a:endParaRPr lang="zh-CN" altLang="en-US" sz="1800" dirty="0">
                <a:latin typeface="+mn-ea"/>
              </a:endParaRPr>
            </a:p>
          </p:txBody>
        </p:sp>
      </p:grpSp>
      <p:grpSp>
        <p:nvGrpSpPr>
          <p:cNvPr id="32" name="说明文字"/>
          <p:cNvGrpSpPr/>
          <p:nvPr/>
        </p:nvGrpSpPr>
        <p:grpSpPr>
          <a:xfrm>
            <a:off x="5948215" y="992459"/>
            <a:ext cx="2103336" cy="808615"/>
            <a:chOff x="905241" y="1379053"/>
            <a:chExt cx="2180132" cy="838138"/>
          </a:xfrm>
        </p:grpSpPr>
        <p:sp>
          <p:nvSpPr>
            <p:cNvPr id="33" name="TextBox 35"/>
            <p:cNvSpPr txBox="1"/>
            <p:nvPr/>
          </p:nvSpPr>
          <p:spPr>
            <a:xfrm>
              <a:off x="909042" y="1379053"/>
              <a:ext cx="2176331"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4" name="TextBox 36"/>
            <p:cNvSpPr txBox="1"/>
            <p:nvPr/>
          </p:nvSpPr>
          <p:spPr>
            <a:xfrm>
              <a:off x="905241" y="1619040"/>
              <a:ext cx="2180131" cy="598151"/>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a:t>
              </a:r>
              <a:endParaRPr lang="zh-CN" altLang="en-US" sz="1050">
                <a:solidFill>
                  <a:schemeClr val="tx1">
                    <a:lumMod val="65000"/>
                    <a:lumOff val="35000"/>
                  </a:schemeClr>
                </a:solidFill>
                <a:latin typeface="+mn-ea"/>
              </a:endParaRPr>
            </a:p>
          </p:txBody>
        </p:sp>
      </p:grpSp>
      <p:grpSp>
        <p:nvGrpSpPr>
          <p:cNvPr id="35" name="说明文字"/>
          <p:cNvGrpSpPr/>
          <p:nvPr/>
        </p:nvGrpSpPr>
        <p:grpSpPr>
          <a:xfrm>
            <a:off x="6545475" y="2257268"/>
            <a:ext cx="2103335" cy="808615"/>
            <a:chOff x="905241" y="1379053"/>
            <a:chExt cx="2180131" cy="838138"/>
          </a:xfrm>
        </p:grpSpPr>
        <p:sp>
          <p:nvSpPr>
            <p:cNvPr id="36" name="TextBox 35"/>
            <p:cNvSpPr txBox="1"/>
            <p:nvPr/>
          </p:nvSpPr>
          <p:spPr>
            <a:xfrm>
              <a:off x="909042" y="1379053"/>
              <a:ext cx="2136724"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7" name="TextBox 36"/>
            <p:cNvSpPr txBox="1"/>
            <p:nvPr/>
          </p:nvSpPr>
          <p:spPr>
            <a:xfrm>
              <a:off x="905241" y="1619040"/>
              <a:ext cx="2180131" cy="598151"/>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a:t>
              </a:r>
              <a:endParaRPr lang="zh-CN" altLang="en-US" sz="1050">
                <a:solidFill>
                  <a:schemeClr val="tx1">
                    <a:lumMod val="65000"/>
                    <a:lumOff val="35000"/>
                  </a:schemeClr>
                </a:solidFill>
                <a:latin typeface="+mn-ea"/>
              </a:endParaRPr>
            </a:p>
          </p:txBody>
        </p:sp>
      </p:grpSp>
      <p:grpSp>
        <p:nvGrpSpPr>
          <p:cNvPr id="38" name="说明文字"/>
          <p:cNvGrpSpPr/>
          <p:nvPr/>
        </p:nvGrpSpPr>
        <p:grpSpPr>
          <a:xfrm>
            <a:off x="5893545" y="3533794"/>
            <a:ext cx="2103336" cy="808615"/>
            <a:chOff x="905241" y="1379053"/>
            <a:chExt cx="2180132" cy="838138"/>
          </a:xfrm>
        </p:grpSpPr>
        <p:sp>
          <p:nvSpPr>
            <p:cNvPr id="39" name="TextBox 35"/>
            <p:cNvSpPr txBox="1"/>
            <p:nvPr/>
          </p:nvSpPr>
          <p:spPr>
            <a:xfrm>
              <a:off x="909042" y="1379053"/>
              <a:ext cx="2176331"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0" name="TextBox 36"/>
            <p:cNvSpPr txBox="1"/>
            <p:nvPr/>
          </p:nvSpPr>
          <p:spPr>
            <a:xfrm>
              <a:off x="905241" y="1619040"/>
              <a:ext cx="2180131" cy="598151"/>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a:t>
              </a:r>
              <a:endParaRPr lang="zh-CN" altLang="en-US" sz="1050">
                <a:solidFill>
                  <a:schemeClr val="tx1">
                    <a:lumMod val="65000"/>
                    <a:lumOff val="35000"/>
                  </a:schemeClr>
                </a:solidFill>
                <a:latin typeface="+mn-ea"/>
              </a:endParaRPr>
            </a:p>
          </p:txBody>
        </p:sp>
      </p:grpSp>
      <p:grpSp>
        <p:nvGrpSpPr>
          <p:cNvPr id="43" name="说明文字"/>
          <p:cNvGrpSpPr/>
          <p:nvPr/>
        </p:nvGrpSpPr>
        <p:grpSpPr>
          <a:xfrm>
            <a:off x="486410" y="2257268"/>
            <a:ext cx="2118287" cy="815840"/>
            <a:chOff x="624104" y="1371564"/>
            <a:chExt cx="2195629" cy="845627"/>
          </a:xfrm>
        </p:grpSpPr>
        <p:sp>
          <p:nvSpPr>
            <p:cNvPr id="44" name="TextBox 35"/>
            <p:cNvSpPr txBox="1"/>
            <p:nvPr/>
          </p:nvSpPr>
          <p:spPr>
            <a:xfrm>
              <a:off x="624104" y="1371564"/>
              <a:ext cx="2189889" cy="287114"/>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5" name="TextBox 36"/>
            <p:cNvSpPr txBox="1"/>
            <p:nvPr/>
          </p:nvSpPr>
          <p:spPr>
            <a:xfrm>
              <a:off x="624104" y="1619040"/>
              <a:ext cx="2195629" cy="598151"/>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a:t>
              </a:r>
              <a:endParaRPr lang="zh-CN" altLang="en-US" sz="1050">
                <a:solidFill>
                  <a:schemeClr val="tx1">
                    <a:lumMod val="65000"/>
                    <a:lumOff val="35000"/>
                  </a:schemeClr>
                </a:solidFill>
                <a:latin typeface="+mn-ea"/>
              </a:endParaRPr>
            </a:p>
          </p:txBody>
        </p:sp>
      </p:grpSp>
      <p:grpSp>
        <p:nvGrpSpPr>
          <p:cNvPr id="46" name="说明文字"/>
          <p:cNvGrpSpPr/>
          <p:nvPr/>
        </p:nvGrpSpPr>
        <p:grpSpPr>
          <a:xfrm>
            <a:off x="1055491" y="992459"/>
            <a:ext cx="2118287" cy="815840"/>
            <a:chOff x="624104" y="1371564"/>
            <a:chExt cx="2195629" cy="845627"/>
          </a:xfrm>
        </p:grpSpPr>
        <p:sp>
          <p:nvSpPr>
            <p:cNvPr id="47" name="TextBox 35"/>
            <p:cNvSpPr txBox="1"/>
            <p:nvPr/>
          </p:nvSpPr>
          <p:spPr>
            <a:xfrm>
              <a:off x="699205" y="1371564"/>
              <a:ext cx="2114787" cy="287114"/>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8" name="TextBox 36"/>
            <p:cNvSpPr txBox="1"/>
            <p:nvPr/>
          </p:nvSpPr>
          <p:spPr>
            <a:xfrm>
              <a:off x="624104" y="1619040"/>
              <a:ext cx="2195629" cy="598151"/>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a:t>
              </a:r>
              <a:endParaRPr lang="zh-CN" altLang="en-US" sz="1050" dirty="0">
                <a:solidFill>
                  <a:schemeClr val="tx1">
                    <a:lumMod val="65000"/>
                    <a:lumOff val="35000"/>
                  </a:schemeClr>
                </a:solidFill>
                <a:latin typeface="+mn-ea"/>
              </a:endParaRPr>
            </a:p>
          </p:txBody>
        </p:sp>
      </p:grpSp>
      <p:grpSp>
        <p:nvGrpSpPr>
          <p:cNvPr id="49" name="说明文字"/>
          <p:cNvGrpSpPr/>
          <p:nvPr/>
        </p:nvGrpSpPr>
        <p:grpSpPr>
          <a:xfrm>
            <a:off x="1127947" y="3533794"/>
            <a:ext cx="2118287" cy="815840"/>
            <a:chOff x="624104" y="1371564"/>
            <a:chExt cx="2195629" cy="845627"/>
          </a:xfrm>
        </p:grpSpPr>
        <p:sp>
          <p:nvSpPr>
            <p:cNvPr id="50" name="TextBox 35"/>
            <p:cNvSpPr txBox="1"/>
            <p:nvPr/>
          </p:nvSpPr>
          <p:spPr>
            <a:xfrm>
              <a:off x="624104" y="1371564"/>
              <a:ext cx="2189890" cy="287114"/>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51" name="TextBox 36"/>
            <p:cNvSpPr txBox="1"/>
            <p:nvPr/>
          </p:nvSpPr>
          <p:spPr>
            <a:xfrm>
              <a:off x="624104" y="1619040"/>
              <a:ext cx="2195629" cy="598151"/>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a:t>
              </a:r>
              <a:endParaRPr lang="zh-CN" altLang="en-US" sz="1050">
                <a:solidFill>
                  <a:schemeClr val="tx1">
                    <a:lumMod val="65000"/>
                    <a:lumOff val="35000"/>
                  </a:schemeClr>
                </a:solidFill>
                <a:latin typeface="+mn-ea"/>
              </a:endParaRPr>
            </a:p>
          </p:txBody>
        </p:sp>
      </p:grpSp>
      <p:sp>
        <p:nvSpPr>
          <p:cNvPr id="52"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491">
        <p:fade/>
      </p:transition>
    </mc:Choice>
    <mc:Fallback>
      <p:transition spd="med" advTm="44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nodeType="withEffect">
                                  <p:stCondLst>
                                    <p:cond delay="0"/>
                                  </p:stCondLst>
                                  <p:childTnLst>
                                    <p:animRot by="21600000">
                                      <p:cBhvr>
                                        <p:cTn id="11" dur="1000" fill="hold"/>
                                        <p:tgtEl>
                                          <p:spTgt spid="3"/>
                                        </p:tgtEl>
                                        <p:attrNameLst>
                                          <p:attrName>r</p:attrName>
                                        </p:attrNameLst>
                                      </p:cBhvr>
                                    </p:animRo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300" fill="hold"/>
                                        <p:tgtEl>
                                          <p:spTgt spid="46"/>
                                        </p:tgtEl>
                                        <p:attrNameLst>
                                          <p:attrName>ppt_x</p:attrName>
                                        </p:attrNameLst>
                                      </p:cBhvr>
                                      <p:tavLst>
                                        <p:tav tm="0">
                                          <p:val>
                                            <p:strVal val="0-#ppt_w/2"/>
                                          </p:val>
                                        </p:tav>
                                        <p:tav tm="100000">
                                          <p:val>
                                            <p:strVal val="#ppt_x"/>
                                          </p:val>
                                        </p:tav>
                                      </p:tavLst>
                                    </p:anim>
                                    <p:anim calcmode="lin" valueType="num">
                                      <p:cBhvr additive="base">
                                        <p:cTn id="16" dur="300" fill="hold"/>
                                        <p:tgtEl>
                                          <p:spTgt spid="4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300" fill="hold"/>
                                        <p:tgtEl>
                                          <p:spTgt spid="32"/>
                                        </p:tgtEl>
                                        <p:attrNameLst>
                                          <p:attrName>ppt_x</p:attrName>
                                        </p:attrNameLst>
                                      </p:cBhvr>
                                      <p:tavLst>
                                        <p:tav tm="0">
                                          <p:val>
                                            <p:strVal val="1+#ppt_w/2"/>
                                          </p:val>
                                        </p:tav>
                                        <p:tav tm="100000">
                                          <p:val>
                                            <p:strVal val="#ppt_x"/>
                                          </p:val>
                                        </p:tav>
                                      </p:tavLst>
                                    </p:anim>
                                    <p:anim calcmode="lin" valueType="num">
                                      <p:cBhvr additive="base">
                                        <p:cTn id="21" dur="300" fill="hold"/>
                                        <p:tgtEl>
                                          <p:spTgt spid="32"/>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300" fill="hold"/>
                                        <p:tgtEl>
                                          <p:spTgt spid="43"/>
                                        </p:tgtEl>
                                        <p:attrNameLst>
                                          <p:attrName>ppt_x</p:attrName>
                                        </p:attrNameLst>
                                      </p:cBhvr>
                                      <p:tavLst>
                                        <p:tav tm="0">
                                          <p:val>
                                            <p:strVal val="0-#ppt_w/2"/>
                                          </p:val>
                                        </p:tav>
                                        <p:tav tm="100000">
                                          <p:val>
                                            <p:strVal val="#ppt_x"/>
                                          </p:val>
                                        </p:tav>
                                      </p:tavLst>
                                    </p:anim>
                                    <p:anim calcmode="lin" valueType="num">
                                      <p:cBhvr additive="base">
                                        <p:cTn id="26" dur="300" fill="hold"/>
                                        <p:tgtEl>
                                          <p:spTgt spid="43"/>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300" fill="hold"/>
                                        <p:tgtEl>
                                          <p:spTgt spid="35"/>
                                        </p:tgtEl>
                                        <p:attrNameLst>
                                          <p:attrName>ppt_x</p:attrName>
                                        </p:attrNameLst>
                                      </p:cBhvr>
                                      <p:tavLst>
                                        <p:tav tm="0">
                                          <p:val>
                                            <p:strVal val="1+#ppt_w/2"/>
                                          </p:val>
                                        </p:tav>
                                        <p:tav tm="100000">
                                          <p:val>
                                            <p:strVal val="#ppt_x"/>
                                          </p:val>
                                        </p:tav>
                                      </p:tavLst>
                                    </p:anim>
                                    <p:anim calcmode="lin" valueType="num">
                                      <p:cBhvr additive="base">
                                        <p:cTn id="31" dur="300" fill="hold"/>
                                        <p:tgtEl>
                                          <p:spTgt spid="35"/>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8"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300" fill="hold"/>
                                        <p:tgtEl>
                                          <p:spTgt spid="49"/>
                                        </p:tgtEl>
                                        <p:attrNameLst>
                                          <p:attrName>ppt_x</p:attrName>
                                        </p:attrNameLst>
                                      </p:cBhvr>
                                      <p:tavLst>
                                        <p:tav tm="0">
                                          <p:val>
                                            <p:strVal val="0-#ppt_w/2"/>
                                          </p:val>
                                        </p:tav>
                                        <p:tav tm="100000">
                                          <p:val>
                                            <p:strVal val="#ppt_x"/>
                                          </p:val>
                                        </p:tav>
                                      </p:tavLst>
                                    </p:anim>
                                    <p:anim calcmode="lin" valueType="num">
                                      <p:cBhvr additive="base">
                                        <p:cTn id="36" dur="3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300" fill="hold"/>
                                        <p:tgtEl>
                                          <p:spTgt spid="38"/>
                                        </p:tgtEl>
                                        <p:attrNameLst>
                                          <p:attrName>ppt_x</p:attrName>
                                        </p:attrNameLst>
                                      </p:cBhvr>
                                      <p:tavLst>
                                        <p:tav tm="0">
                                          <p:val>
                                            <p:strVal val="1+#ppt_w/2"/>
                                          </p:val>
                                        </p:tav>
                                        <p:tav tm="100000">
                                          <p:val>
                                            <p:strVal val="#ppt_x"/>
                                          </p:val>
                                        </p:tav>
                                      </p:tavLst>
                                    </p:anim>
                                    <p:anim calcmode="lin" valueType="num">
                                      <p:cBhvr additive="base">
                                        <p:cTn id="41" dur="3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90"/>
          <p:cNvGrpSpPr/>
          <p:nvPr/>
        </p:nvGrpSpPr>
        <p:grpSpPr bwMode="auto">
          <a:xfrm>
            <a:off x="1433513" y="875686"/>
            <a:ext cx="6053137" cy="3659664"/>
            <a:chOff x="617" y="1370"/>
            <a:chExt cx="4531" cy="2740"/>
          </a:xfrm>
          <a:solidFill>
            <a:schemeClr val="bg1">
              <a:lumMod val="75000"/>
            </a:schemeClr>
          </a:solidFill>
        </p:grpSpPr>
        <p:sp>
          <p:nvSpPr>
            <p:cNvPr id="4" name="Freeform 191"/>
            <p:cNvSpPr/>
            <p:nvPr/>
          </p:nvSpPr>
          <p:spPr bwMode="gray">
            <a:xfrm>
              <a:off x="1599" y="1634"/>
              <a:ext cx="84" cy="186"/>
            </a:xfrm>
            <a:custGeom>
              <a:avLst/>
              <a:gdLst>
                <a:gd name="T0" fmla="*/ 76 w 84"/>
                <a:gd name="T1" fmla="*/ 8 h 186"/>
                <a:gd name="T2" fmla="*/ 74 w 84"/>
                <a:gd name="T3" fmla="*/ 4 h 186"/>
                <a:gd name="T4" fmla="*/ 74 w 84"/>
                <a:gd name="T5" fmla="*/ 0 h 186"/>
                <a:gd name="T6" fmla="*/ 70 w 84"/>
                <a:gd name="T7" fmla="*/ 0 h 186"/>
                <a:gd name="T8" fmla="*/ 64 w 84"/>
                <a:gd name="T9" fmla="*/ 8 h 186"/>
                <a:gd name="T10" fmla="*/ 50 w 84"/>
                <a:gd name="T11" fmla="*/ 22 h 186"/>
                <a:gd name="T12" fmla="*/ 38 w 84"/>
                <a:gd name="T13" fmla="*/ 30 h 186"/>
                <a:gd name="T14" fmla="*/ 34 w 84"/>
                <a:gd name="T15" fmla="*/ 32 h 186"/>
                <a:gd name="T16" fmla="*/ 2 w 84"/>
                <a:gd name="T17" fmla="*/ 116 h 186"/>
                <a:gd name="T18" fmla="*/ 0 w 84"/>
                <a:gd name="T19" fmla="*/ 148 h 186"/>
                <a:gd name="T20" fmla="*/ 2 w 84"/>
                <a:gd name="T21" fmla="*/ 148 h 186"/>
                <a:gd name="T22" fmla="*/ 6 w 84"/>
                <a:gd name="T23" fmla="*/ 150 h 186"/>
                <a:gd name="T24" fmla="*/ 4 w 84"/>
                <a:gd name="T25" fmla="*/ 158 h 186"/>
                <a:gd name="T26" fmla="*/ 4 w 84"/>
                <a:gd name="T27" fmla="*/ 168 h 186"/>
                <a:gd name="T28" fmla="*/ 6 w 84"/>
                <a:gd name="T29" fmla="*/ 176 h 186"/>
                <a:gd name="T30" fmla="*/ 14 w 84"/>
                <a:gd name="T31" fmla="*/ 178 h 186"/>
                <a:gd name="T32" fmla="*/ 24 w 84"/>
                <a:gd name="T33" fmla="*/ 180 h 186"/>
                <a:gd name="T34" fmla="*/ 28 w 84"/>
                <a:gd name="T35" fmla="*/ 184 h 186"/>
                <a:gd name="T36" fmla="*/ 40 w 84"/>
                <a:gd name="T37" fmla="*/ 186 h 186"/>
                <a:gd name="T38" fmla="*/ 44 w 84"/>
                <a:gd name="T39" fmla="*/ 184 h 186"/>
                <a:gd name="T40" fmla="*/ 48 w 84"/>
                <a:gd name="T41" fmla="*/ 180 h 186"/>
                <a:gd name="T42" fmla="*/ 48 w 84"/>
                <a:gd name="T43" fmla="*/ 174 h 186"/>
                <a:gd name="T44" fmla="*/ 44 w 84"/>
                <a:gd name="T45" fmla="*/ 170 h 186"/>
                <a:gd name="T46" fmla="*/ 40 w 84"/>
                <a:gd name="T47" fmla="*/ 170 h 186"/>
                <a:gd name="T48" fmla="*/ 30 w 84"/>
                <a:gd name="T49" fmla="*/ 154 h 186"/>
                <a:gd name="T50" fmla="*/ 26 w 84"/>
                <a:gd name="T51" fmla="*/ 128 h 186"/>
                <a:gd name="T52" fmla="*/ 34 w 84"/>
                <a:gd name="T53" fmla="*/ 100 h 186"/>
                <a:gd name="T54" fmla="*/ 32 w 84"/>
                <a:gd name="T55" fmla="*/ 96 h 186"/>
                <a:gd name="T56" fmla="*/ 34 w 84"/>
                <a:gd name="T57" fmla="*/ 86 h 186"/>
                <a:gd name="T58" fmla="*/ 40 w 84"/>
                <a:gd name="T59" fmla="*/ 76 h 186"/>
                <a:gd name="T60" fmla="*/ 56 w 84"/>
                <a:gd name="T61" fmla="*/ 50 h 186"/>
                <a:gd name="T62" fmla="*/ 84 w 84"/>
                <a:gd name="T63" fmla="*/ 2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186">
                  <a:moveTo>
                    <a:pt x="76" y="8"/>
                  </a:moveTo>
                  <a:lnTo>
                    <a:pt x="76" y="8"/>
                  </a:lnTo>
                  <a:lnTo>
                    <a:pt x="76" y="6"/>
                  </a:lnTo>
                  <a:lnTo>
                    <a:pt x="74" y="4"/>
                  </a:lnTo>
                  <a:lnTo>
                    <a:pt x="74" y="2"/>
                  </a:lnTo>
                  <a:lnTo>
                    <a:pt x="74" y="0"/>
                  </a:lnTo>
                  <a:lnTo>
                    <a:pt x="72" y="0"/>
                  </a:lnTo>
                  <a:lnTo>
                    <a:pt x="70" y="0"/>
                  </a:lnTo>
                  <a:lnTo>
                    <a:pt x="66" y="2"/>
                  </a:lnTo>
                  <a:lnTo>
                    <a:pt x="64" y="8"/>
                  </a:lnTo>
                  <a:lnTo>
                    <a:pt x="56" y="16"/>
                  </a:lnTo>
                  <a:lnTo>
                    <a:pt x="50" y="22"/>
                  </a:lnTo>
                  <a:lnTo>
                    <a:pt x="44" y="28"/>
                  </a:lnTo>
                  <a:lnTo>
                    <a:pt x="38" y="30"/>
                  </a:lnTo>
                  <a:lnTo>
                    <a:pt x="36" y="32"/>
                  </a:lnTo>
                  <a:lnTo>
                    <a:pt x="34" y="32"/>
                  </a:lnTo>
                  <a:lnTo>
                    <a:pt x="8" y="88"/>
                  </a:lnTo>
                  <a:lnTo>
                    <a:pt x="2" y="116"/>
                  </a:lnTo>
                  <a:lnTo>
                    <a:pt x="2" y="124"/>
                  </a:lnTo>
                  <a:lnTo>
                    <a:pt x="0" y="148"/>
                  </a:lnTo>
                  <a:lnTo>
                    <a:pt x="2" y="148"/>
                  </a:lnTo>
                  <a:lnTo>
                    <a:pt x="2" y="148"/>
                  </a:lnTo>
                  <a:lnTo>
                    <a:pt x="4" y="148"/>
                  </a:lnTo>
                  <a:lnTo>
                    <a:pt x="6" y="150"/>
                  </a:lnTo>
                  <a:lnTo>
                    <a:pt x="6" y="154"/>
                  </a:lnTo>
                  <a:lnTo>
                    <a:pt x="4" y="158"/>
                  </a:lnTo>
                  <a:lnTo>
                    <a:pt x="4" y="162"/>
                  </a:lnTo>
                  <a:lnTo>
                    <a:pt x="4" y="168"/>
                  </a:lnTo>
                  <a:lnTo>
                    <a:pt x="4" y="172"/>
                  </a:lnTo>
                  <a:lnTo>
                    <a:pt x="6" y="176"/>
                  </a:lnTo>
                  <a:lnTo>
                    <a:pt x="8" y="178"/>
                  </a:lnTo>
                  <a:lnTo>
                    <a:pt x="14" y="178"/>
                  </a:lnTo>
                  <a:lnTo>
                    <a:pt x="20" y="178"/>
                  </a:lnTo>
                  <a:lnTo>
                    <a:pt x="24" y="180"/>
                  </a:lnTo>
                  <a:lnTo>
                    <a:pt x="26" y="182"/>
                  </a:lnTo>
                  <a:lnTo>
                    <a:pt x="28" y="184"/>
                  </a:lnTo>
                  <a:lnTo>
                    <a:pt x="28" y="184"/>
                  </a:lnTo>
                  <a:lnTo>
                    <a:pt x="40" y="186"/>
                  </a:lnTo>
                  <a:lnTo>
                    <a:pt x="42" y="186"/>
                  </a:lnTo>
                  <a:lnTo>
                    <a:pt x="44" y="184"/>
                  </a:lnTo>
                  <a:lnTo>
                    <a:pt x="46" y="184"/>
                  </a:lnTo>
                  <a:lnTo>
                    <a:pt x="48" y="180"/>
                  </a:lnTo>
                  <a:lnTo>
                    <a:pt x="50" y="178"/>
                  </a:lnTo>
                  <a:lnTo>
                    <a:pt x="48" y="174"/>
                  </a:lnTo>
                  <a:lnTo>
                    <a:pt x="46" y="172"/>
                  </a:lnTo>
                  <a:lnTo>
                    <a:pt x="44" y="170"/>
                  </a:lnTo>
                  <a:lnTo>
                    <a:pt x="40" y="170"/>
                  </a:lnTo>
                  <a:lnTo>
                    <a:pt x="40" y="170"/>
                  </a:lnTo>
                  <a:lnTo>
                    <a:pt x="30" y="158"/>
                  </a:lnTo>
                  <a:lnTo>
                    <a:pt x="30" y="154"/>
                  </a:lnTo>
                  <a:lnTo>
                    <a:pt x="26" y="142"/>
                  </a:lnTo>
                  <a:lnTo>
                    <a:pt x="26" y="128"/>
                  </a:lnTo>
                  <a:lnTo>
                    <a:pt x="26" y="112"/>
                  </a:lnTo>
                  <a:lnTo>
                    <a:pt x="34" y="100"/>
                  </a:lnTo>
                  <a:lnTo>
                    <a:pt x="34" y="98"/>
                  </a:lnTo>
                  <a:lnTo>
                    <a:pt x="32" y="96"/>
                  </a:lnTo>
                  <a:lnTo>
                    <a:pt x="32" y="92"/>
                  </a:lnTo>
                  <a:lnTo>
                    <a:pt x="34" y="86"/>
                  </a:lnTo>
                  <a:lnTo>
                    <a:pt x="36" y="82"/>
                  </a:lnTo>
                  <a:lnTo>
                    <a:pt x="40" y="76"/>
                  </a:lnTo>
                  <a:lnTo>
                    <a:pt x="48" y="66"/>
                  </a:lnTo>
                  <a:lnTo>
                    <a:pt x="56" y="50"/>
                  </a:lnTo>
                  <a:lnTo>
                    <a:pt x="66" y="36"/>
                  </a:lnTo>
                  <a:lnTo>
                    <a:pt x="84" y="22"/>
                  </a:lnTo>
                  <a:lnTo>
                    <a:pt x="76" y="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 name="Freeform 192"/>
            <p:cNvSpPr/>
            <p:nvPr/>
          </p:nvSpPr>
          <p:spPr bwMode="gray">
            <a:xfrm>
              <a:off x="1421" y="1478"/>
              <a:ext cx="110" cy="70"/>
            </a:xfrm>
            <a:custGeom>
              <a:avLst/>
              <a:gdLst>
                <a:gd name="T0" fmla="*/ 26 w 110"/>
                <a:gd name="T1" fmla="*/ 10 h 70"/>
                <a:gd name="T2" fmla="*/ 26 w 110"/>
                <a:gd name="T3" fmla="*/ 10 h 70"/>
                <a:gd name="T4" fmla="*/ 26 w 110"/>
                <a:gd name="T5" fmla="*/ 12 h 70"/>
                <a:gd name="T6" fmla="*/ 24 w 110"/>
                <a:gd name="T7" fmla="*/ 16 h 70"/>
                <a:gd name="T8" fmla="*/ 22 w 110"/>
                <a:gd name="T9" fmla="*/ 18 h 70"/>
                <a:gd name="T10" fmla="*/ 20 w 110"/>
                <a:gd name="T11" fmla="*/ 20 h 70"/>
                <a:gd name="T12" fmla="*/ 14 w 110"/>
                <a:gd name="T13" fmla="*/ 22 h 70"/>
                <a:gd name="T14" fmla="*/ 10 w 110"/>
                <a:gd name="T15" fmla="*/ 24 h 70"/>
                <a:gd name="T16" fmla="*/ 4 w 110"/>
                <a:gd name="T17" fmla="*/ 24 h 70"/>
                <a:gd name="T18" fmla="*/ 2 w 110"/>
                <a:gd name="T19" fmla="*/ 28 h 70"/>
                <a:gd name="T20" fmla="*/ 0 w 110"/>
                <a:gd name="T21" fmla="*/ 30 h 70"/>
                <a:gd name="T22" fmla="*/ 0 w 110"/>
                <a:gd name="T23" fmla="*/ 32 h 70"/>
                <a:gd name="T24" fmla="*/ 2 w 110"/>
                <a:gd name="T25" fmla="*/ 34 h 70"/>
                <a:gd name="T26" fmla="*/ 8 w 110"/>
                <a:gd name="T27" fmla="*/ 38 h 70"/>
                <a:gd name="T28" fmla="*/ 22 w 110"/>
                <a:gd name="T29" fmla="*/ 42 h 70"/>
                <a:gd name="T30" fmla="*/ 34 w 110"/>
                <a:gd name="T31" fmla="*/ 44 h 70"/>
                <a:gd name="T32" fmla="*/ 46 w 110"/>
                <a:gd name="T33" fmla="*/ 44 h 70"/>
                <a:gd name="T34" fmla="*/ 50 w 110"/>
                <a:gd name="T35" fmla="*/ 44 h 70"/>
                <a:gd name="T36" fmla="*/ 68 w 110"/>
                <a:gd name="T37" fmla="*/ 70 h 70"/>
                <a:gd name="T38" fmla="*/ 86 w 110"/>
                <a:gd name="T39" fmla="*/ 56 h 70"/>
                <a:gd name="T40" fmla="*/ 88 w 110"/>
                <a:gd name="T41" fmla="*/ 44 h 70"/>
                <a:gd name="T42" fmla="*/ 88 w 110"/>
                <a:gd name="T43" fmla="*/ 44 h 70"/>
                <a:gd name="T44" fmla="*/ 92 w 110"/>
                <a:gd name="T45" fmla="*/ 42 h 70"/>
                <a:gd name="T46" fmla="*/ 96 w 110"/>
                <a:gd name="T47" fmla="*/ 40 h 70"/>
                <a:gd name="T48" fmla="*/ 100 w 110"/>
                <a:gd name="T49" fmla="*/ 36 h 70"/>
                <a:gd name="T50" fmla="*/ 104 w 110"/>
                <a:gd name="T51" fmla="*/ 32 h 70"/>
                <a:gd name="T52" fmla="*/ 108 w 110"/>
                <a:gd name="T53" fmla="*/ 28 h 70"/>
                <a:gd name="T54" fmla="*/ 110 w 110"/>
                <a:gd name="T55" fmla="*/ 22 h 70"/>
                <a:gd name="T56" fmla="*/ 110 w 110"/>
                <a:gd name="T57" fmla="*/ 18 h 70"/>
                <a:gd name="T58" fmla="*/ 110 w 110"/>
                <a:gd name="T59" fmla="*/ 16 h 70"/>
                <a:gd name="T60" fmla="*/ 108 w 110"/>
                <a:gd name="T61" fmla="*/ 16 h 70"/>
                <a:gd name="T62" fmla="*/ 106 w 110"/>
                <a:gd name="T63" fmla="*/ 16 h 70"/>
                <a:gd name="T64" fmla="*/ 104 w 110"/>
                <a:gd name="T65" fmla="*/ 18 h 70"/>
                <a:gd name="T66" fmla="*/ 102 w 110"/>
                <a:gd name="T67" fmla="*/ 18 h 70"/>
                <a:gd name="T68" fmla="*/ 100 w 110"/>
                <a:gd name="T69" fmla="*/ 20 h 70"/>
                <a:gd name="T70" fmla="*/ 98 w 110"/>
                <a:gd name="T71" fmla="*/ 22 h 70"/>
                <a:gd name="T72" fmla="*/ 98 w 110"/>
                <a:gd name="T73" fmla="*/ 22 h 70"/>
                <a:gd name="T74" fmla="*/ 80 w 110"/>
                <a:gd name="T75" fmla="*/ 32 h 70"/>
                <a:gd name="T76" fmla="*/ 62 w 110"/>
                <a:gd name="T77" fmla="*/ 30 h 70"/>
                <a:gd name="T78" fmla="*/ 60 w 110"/>
                <a:gd name="T79" fmla="*/ 28 h 70"/>
                <a:gd name="T80" fmla="*/ 58 w 110"/>
                <a:gd name="T81" fmla="*/ 28 h 70"/>
                <a:gd name="T82" fmla="*/ 56 w 110"/>
                <a:gd name="T83" fmla="*/ 24 h 70"/>
                <a:gd name="T84" fmla="*/ 56 w 110"/>
                <a:gd name="T85" fmla="*/ 22 h 70"/>
                <a:gd name="T86" fmla="*/ 56 w 110"/>
                <a:gd name="T87" fmla="*/ 18 h 70"/>
                <a:gd name="T88" fmla="*/ 58 w 110"/>
                <a:gd name="T89" fmla="*/ 14 h 70"/>
                <a:gd name="T90" fmla="*/ 62 w 110"/>
                <a:gd name="T91" fmla="*/ 10 h 70"/>
                <a:gd name="T92" fmla="*/ 64 w 110"/>
                <a:gd name="T93" fmla="*/ 6 h 70"/>
                <a:gd name="T94" fmla="*/ 66 w 110"/>
                <a:gd name="T95" fmla="*/ 4 h 70"/>
                <a:gd name="T96" fmla="*/ 66 w 110"/>
                <a:gd name="T97" fmla="*/ 4 h 70"/>
                <a:gd name="T98" fmla="*/ 62 w 110"/>
                <a:gd name="T99" fmla="*/ 2 h 70"/>
                <a:gd name="T100" fmla="*/ 54 w 110"/>
                <a:gd name="T101" fmla="*/ 2 h 70"/>
                <a:gd name="T102" fmla="*/ 44 w 110"/>
                <a:gd name="T103" fmla="*/ 0 h 70"/>
                <a:gd name="T104" fmla="*/ 34 w 110"/>
                <a:gd name="T105" fmla="*/ 4 h 70"/>
                <a:gd name="T106" fmla="*/ 26 w 110"/>
                <a:gd name="T107" fmla="*/ 1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70">
                  <a:moveTo>
                    <a:pt x="26" y="10"/>
                  </a:moveTo>
                  <a:lnTo>
                    <a:pt x="26" y="10"/>
                  </a:lnTo>
                  <a:lnTo>
                    <a:pt x="26" y="12"/>
                  </a:lnTo>
                  <a:lnTo>
                    <a:pt x="24" y="16"/>
                  </a:lnTo>
                  <a:lnTo>
                    <a:pt x="22" y="18"/>
                  </a:lnTo>
                  <a:lnTo>
                    <a:pt x="20" y="20"/>
                  </a:lnTo>
                  <a:lnTo>
                    <a:pt x="14" y="22"/>
                  </a:lnTo>
                  <a:lnTo>
                    <a:pt x="10" y="24"/>
                  </a:lnTo>
                  <a:lnTo>
                    <a:pt x="4" y="24"/>
                  </a:lnTo>
                  <a:lnTo>
                    <a:pt x="2" y="28"/>
                  </a:lnTo>
                  <a:lnTo>
                    <a:pt x="0" y="30"/>
                  </a:lnTo>
                  <a:lnTo>
                    <a:pt x="0" y="32"/>
                  </a:lnTo>
                  <a:lnTo>
                    <a:pt x="2" y="34"/>
                  </a:lnTo>
                  <a:lnTo>
                    <a:pt x="8" y="38"/>
                  </a:lnTo>
                  <a:lnTo>
                    <a:pt x="22" y="42"/>
                  </a:lnTo>
                  <a:lnTo>
                    <a:pt x="34" y="44"/>
                  </a:lnTo>
                  <a:lnTo>
                    <a:pt x="46" y="44"/>
                  </a:lnTo>
                  <a:lnTo>
                    <a:pt x="50" y="44"/>
                  </a:lnTo>
                  <a:lnTo>
                    <a:pt x="68" y="70"/>
                  </a:lnTo>
                  <a:lnTo>
                    <a:pt x="86" y="56"/>
                  </a:lnTo>
                  <a:lnTo>
                    <a:pt x="88" y="44"/>
                  </a:lnTo>
                  <a:lnTo>
                    <a:pt x="88" y="44"/>
                  </a:lnTo>
                  <a:lnTo>
                    <a:pt x="92" y="42"/>
                  </a:lnTo>
                  <a:lnTo>
                    <a:pt x="96" y="40"/>
                  </a:lnTo>
                  <a:lnTo>
                    <a:pt x="100" y="36"/>
                  </a:lnTo>
                  <a:lnTo>
                    <a:pt x="104" y="32"/>
                  </a:lnTo>
                  <a:lnTo>
                    <a:pt x="108" y="28"/>
                  </a:lnTo>
                  <a:lnTo>
                    <a:pt x="110" y="22"/>
                  </a:lnTo>
                  <a:lnTo>
                    <a:pt x="110" y="18"/>
                  </a:lnTo>
                  <a:lnTo>
                    <a:pt x="110" y="16"/>
                  </a:lnTo>
                  <a:lnTo>
                    <a:pt x="108" y="16"/>
                  </a:lnTo>
                  <a:lnTo>
                    <a:pt x="106" y="16"/>
                  </a:lnTo>
                  <a:lnTo>
                    <a:pt x="104" y="18"/>
                  </a:lnTo>
                  <a:lnTo>
                    <a:pt x="102" y="18"/>
                  </a:lnTo>
                  <a:lnTo>
                    <a:pt x="100" y="20"/>
                  </a:lnTo>
                  <a:lnTo>
                    <a:pt x="98" y="22"/>
                  </a:lnTo>
                  <a:lnTo>
                    <a:pt x="98" y="22"/>
                  </a:lnTo>
                  <a:lnTo>
                    <a:pt x="80" y="32"/>
                  </a:lnTo>
                  <a:lnTo>
                    <a:pt x="62" y="30"/>
                  </a:lnTo>
                  <a:lnTo>
                    <a:pt x="60" y="28"/>
                  </a:lnTo>
                  <a:lnTo>
                    <a:pt x="58" y="28"/>
                  </a:lnTo>
                  <a:lnTo>
                    <a:pt x="56" y="24"/>
                  </a:lnTo>
                  <a:lnTo>
                    <a:pt x="56" y="22"/>
                  </a:lnTo>
                  <a:lnTo>
                    <a:pt x="56" y="18"/>
                  </a:lnTo>
                  <a:lnTo>
                    <a:pt x="58" y="14"/>
                  </a:lnTo>
                  <a:lnTo>
                    <a:pt x="62" y="10"/>
                  </a:lnTo>
                  <a:lnTo>
                    <a:pt x="64" y="6"/>
                  </a:lnTo>
                  <a:lnTo>
                    <a:pt x="66" y="4"/>
                  </a:lnTo>
                  <a:lnTo>
                    <a:pt x="66" y="4"/>
                  </a:lnTo>
                  <a:lnTo>
                    <a:pt x="62" y="2"/>
                  </a:lnTo>
                  <a:lnTo>
                    <a:pt x="54" y="2"/>
                  </a:lnTo>
                  <a:lnTo>
                    <a:pt x="44" y="0"/>
                  </a:lnTo>
                  <a:lnTo>
                    <a:pt x="34" y="4"/>
                  </a:lnTo>
                  <a:lnTo>
                    <a:pt x="26" y="1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 name="Freeform 193"/>
            <p:cNvSpPr/>
            <p:nvPr/>
          </p:nvSpPr>
          <p:spPr bwMode="gray">
            <a:xfrm>
              <a:off x="1051" y="1494"/>
              <a:ext cx="110" cy="220"/>
            </a:xfrm>
            <a:custGeom>
              <a:avLst/>
              <a:gdLst>
                <a:gd name="T0" fmla="*/ 44 w 110"/>
                <a:gd name="T1" fmla="*/ 20 h 220"/>
                <a:gd name="T2" fmla="*/ 40 w 110"/>
                <a:gd name="T3" fmla="*/ 20 h 220"/>
                <a:gd name="T4" fmla="*/ 36 w 110"/>
                <a:gd name="T5" fmla="*/ 20 h 220"/>
                <a:gd name="T6" fmla="*/ 34 w 110"/>
                <a:gd name="T7" fmla="*/ 26 h 220"/>
                <a:gd name="T8" fmla="*/ 32 w 110"/>
                <a:gd name="T9" fmla="*/ 32 h 220"/>
                <a:gd name="T10" fmla="*/ 28 w 110"/>
                <a:gd name="T11" fmla="*/ 34 h 220"/>
                <a:gd name="T12" fmla="*/ 24 w 110"/>
                <a:gd name="T13" fmla="*/ 34 h 220"/>
                <a:gd name="T14" fmla="*/ 24 w 110"/>
                <a:gd name="T15" fmla="*/ 34 h 220"/>
                <a:gd name="T16" fmla="*/ 20 w 110"/>
                <a:gd name="T17" fmla="*/ 26 h 220"/>
                <a:gd name="T18" fmla="*/ 12 w 110"/>
                <a:gd name="T19" fmla="*/ 18 h 220"/>
                <a:gd name="T20" fmla="*/ 2 w 110"/>
                <a:gd name="T21" fmla="*/ 16 h 220"/>
                <a:gd name="T22" fmla="*/ 0 w 110"/>
                <a:gd name="T23" fmla="*/ 60 h 220"/>
                <a:gd name="T24" fmla="*/ 4 w 110"/>
                <a:gd name="T25" fmla="*/ 72 h 220"/>
                <a:gd name="T26" fmla="*/ 14 w 110"/>
                <a:gd name="T27" fmla="*/ 94 h 220"/>
                <a:gd name="T28" fmla="*/ 42 w 110"/>
                <a:gd name="T29" fmla="*/ 106 h 220"/>
                <a:gd name="T30" fmla="*/ 58 w 110"/>
                <a:gd name="T31" fmla="*/ 94 h 220"/>
                <a:gd name="T32" fmla="*/ 60 w 110"/>
                <a:gd name="T33" fmla="*/ 96 h 220"/>
                <a:gd name="T34" fmla="*/ 66 w 110"/>
                <a:gd name="T35" fmla="*/ 100 h 220"/>
                <a:gd name="T36" fmla="*/ 68 w 110"/>
                <a:gd name="T37" fmla="*/ 106 h 220"/>
                <a:gd name="T38" fmla="*/ 62 w 110"/>
                <a:gd name="T39" fmla="*/ 114 h 220"/>
                <a:gd name="T40" fmla="*/ 46 w 110"/>
                <a:gd name="T41" fmla="*/ 126 h 220"/>
                <a:gd name="T42" fmla="*/ 38 w 110"/>
                <a:gd name="T43" fmla="*/ 130 h 220"/>
                <a:gd name="T44" fmla="*/ 36 w 110"/>
                <a:gd name="T45" fmla="*/ 144 h 220"/>
                <a:gd name="T46" fmla="*/ 36 w 110"/>
                <a:gd name="T47" fmla="*/ 166 h 220"/>
                <a:gd name="T48" fmla="*/ 38 w 110"/>
                <a:gd name="T49" fmla="*/ 170 h 220"/>
                <a:gd name="T50" fmla="*/ 42 w 110"/>
                <a:gd name="T51" fmla="*/ 182 h 220"/>
                <a:gd name="T52" fmla="*/ 48 w 110"/>
                <a:gd name="T53" fmla="*/ 192 h 220"/>
                <a:gd name="T54" fmla="*/ 56 w 110"/>
                <a:gd name="T55" fmla="*/ 202 h 220"/>
                <a:gd name="T56" fmla="*/ 62 w 110"/>
                <a:gd name="T57" fmla="*/ 212 h 220"/>
                <a:gd name="T58" fmla="*/ 66 w 110"/>
                <a:gd name="T59" fmla="*/ 220 h 220"/>
                <a:gd name="T60" fmla="*/ 74 w 110"/>
                <a:gd name="T61" fmla="*/ 212 h 220"/>
                <a:gd name="T62" fmla="*/ 90 w 110"/>
                <a:gd name="T63" fmla="*/ 154 h 220"/>
                <a:gd name="T64" fmla="*/ 104 w 110"/>
                <a:gd name="T65" fmla="*/ 98 h 220"/>
                <a:gd name="T66" fmla="*/ 108 w 110"/>
                <a:gd name="T67" fmla="*/ 88 h 220"/>
                <a:gd name="T68" fmla="*/ 108 w 110"/>
                <a:gd name="T69" fmla="*/ 66 h 220"/>
                <a:gd name="T70" fmla="*/ 102 w 110"/>
                <a:gd name="T71" fmla="*/ 22 h 220"/>
                <a:gd name="T72" fmla="*/ 70 w 110"/>
                <a:gd name="T73" fmla="*/ 2 h 220"/>
                <a:gd name="T74" fmla="*/ 64 w 110"/>
                <a:gd name="T75" fmla="*/ 4 h 220"/>
                <a:gd name="T76" fmla="*/ 58 w 110"/>
                <a:gd name="T77" fmla="*/ 8 h 220"/>
                <a:gd name="T78" fmla="*/ 58 w 110"/>
                <a:gd name="T79" fmla="*/ 14 h 220"/>
                <a:gd name="T80" fmla="*/ 56 w 110"/>
                <a:gd name="T81" fmla="*/ 24 h 220"/>
                <a:gd name="T82" fmla="*/ 54 w 110"/>
                <a:gd name="T83" fmla="*/ 30 h 220"/>
                <a:gd name="T84" fmla="*/ 44 w 110"/>
                <a:gd name="T85" fmla="*/ 2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220">
                  <a:moveTo>
                    <a:pt x="44" y="22"/>
                  </a:moveTo>
                  <a:lnTo>
                    <a:pt x="44" y="20"/>
                  </a:lnTo>
                  <a:lnTo>
                    <a:pt x="42" y="20"/>
                  </a:lnTo>
                  <a:lnTo>
                    <a:pt x="40" y="20"/>
                  </a:lnTo>
                  <a:lnTo>
                    <a:pt x="38" y="20"/>
                  </a:lnTo>
                  <a:lnTo>
                    <a:pt x="36" y="20"/>
                  </a:lnTo>
                  <a:lnTo>
                    <a:pt x="34" y="22"/>
                  </a:lnTo>
                  <a:lnTo>
                    <a:pt x="34" y="26"/>
                  </a:lnTo>
                  <a:lnTo>
                    <a:pt x="34" y="28"/>
                  </a:lnTo>
                  <a:lnTo>
                    <a:pt x="32" y="32"/>
                  </a:lnTo>
                  <a:lnTo>
                    <a:pt x="32" y="34"/>
                  </a:lnTo>
                  <a:lnTo>
                    <a:pt x="28" y="34"/>
                  </a:lnTo>
                  <a:lnTo>
                    <a:pt x="26" y="34"/>
                  </a:lnTo>
                  <a:lnTo>
                    <a:pt x="24" y="34"/>
                  </a:lnTo>
                  <a:lnTo>
                    <a:pt x="24" y="34"/>
                  </a:lnTo>
                  <a:lnTo>
                    <a:pt x="24" y="34"/>
                  </a:lnTo>
                  <a:lnTo>
                    <a:pt x="22" y="30"/>
                  </a:lnTo>
                  <a:lnTo>
                    <a:pt x="20" y="26"/>
                  </a:lnTo>
                  <a:lnTo>
                    <a:pt x="16" y="22"/>
                  </a:lnTo>
                  <a:lnTo>
                    <a:pt x="12" y="18"/>
                  </a:lnTo>
                  <a:lnTo>
                    <a:pt x="8" y="16"/>
                  </a:lnTo>
                  <a:lnTo>
                    <a:pt x="2" y="16"/>
                  </a:lnTo>
                  <a:lnTo>
                    <a:pt x="0" y="36"/>
                  </a:lnTo>
                  <a:lnTo>
                    <a:pt x="0" y="60"/>
                  </a:lnTo>
                  <a:lnTo>
                    <a:pt x="0" y="64"/>
                  </a:lnTo>
                  <a:lnTo>
                    <a:pt x="4" y="72"/>
                  </a:lnTo>
                  <a:lnTo>
                    <a:pt x="8" y="84"/>
                  </a:lnTo>
                  <a:lnTo>
                    <a:pt x="14" y="94"/>
                  </a:lnTo>
                  <a:lnTo>
                    <a:pt x="28" y="114"/>
                  </a:lnTo>
                  <a:lnTo>
                    <a:pt x="42" y="106"/>
                  </a:lnTo>
                  <a:lnTo>
                    <a:pt x="44" y="94"/>
                  </a:lnTo>
                  <a:lnTo>
                    <a:pt x="58" y="94"/>
                  </a:lnTo>
                  <a:lnTo>
                    <a:pt x="58" y="96"/>
                  </a:lnTo>
                  <a:lnTo>
                    <a:pt x="60" y="96"/>
                  </a:lnTo>
                  <a:lnTo>
                    <a:pt x="64" y="98"/>
                  </a:lnTo>
                  <a:lnTo>
                    <a:pt x="66" y="100"/>
                  </a:lnTo>
                  <a:lnTo>
                    <a:pt x="68" y="104"/>
                  </a:lnTo>
                  <a:lnTo>
                    <a:pt x="68" y="106"/>
                  </a:lnTo>
                  <a:lnTo>
                    <a:pt x="66" y="110"/>
                  </a:lnTo>
                  <a:lnTo>
                    <a:pt x="62" y="114"/>
                  </a:lnTo>
                  <a:lnTo>
                    <a:pt x="54" y="122"/>
                  </a:lnTo>
                  <a:lnTo>
                    <a:pt x="46" y="126"/>
                  </a:lnTo>
                  <a:lnTo>
                    <a:pt x="40" y="128"/>
                  </a:lnTo>
                  <a:lnTo>
                    <a:pt x="38" y="130"/>
                  </a:lnTo>
                  <a:lnTo>
                    <a:pt x="36" y="132"/>
                  </a:lnTo>
                  <a:lnTo>
                    <a:pt x="36" y="144"/>
                  </a:lnTo>
                  <a:lnTo>
                    <a:pt x="46" y="152"/>
                  </a:lnTo>
                  <a:lnTo>
                    <a:pt x="36" y="166"/>
                  </a:lnTo>
                  <a:lnTo>
                    <a:pt x="36" y="166"/>
                  </a:lnTo>
                  <a:lnTo>
                    <a:pt x="38" y="170"/>
                  </a:lnTo>
                  <a:lnTo>
                    <a:pt x="40" y="176"/>
                  </a:lnTo>
                  <a:lnTo>
                    <a:pt x="42" y="182"/>
                  </a:lnTo>
                  <a:lnTo>
                    <a:pt x="44" y="188"/>
                  </a:lnTo>
                  <a:lnTo>
                    <a:pt x="48" y="192"/>
                  </a:lnTo>
                  <a:lnTo>
                    <a:pt x="52" y="196"/>
                  </a:lnTo>
                  <a:lnTo>
                    <a:pt x="56" y="202"/>
                  </a:lnTo>
                  <a:lnTo>
                    <a:pt x="58" y="208"/>
                  </a:lnTo>
                  <a:lnTo>
                    <a:pt x="62" y="212"/>
                  </a:lnTo>
                  <a:lnTo>
                    <a:pt x="64" y="216"/>
                  </a:lnTo>
                  <a:lnTo>
                    <a:pt x="66" y="220"/>
                  </a:lnTo>
                  <a:lnTo>
                    <a:pt x="66" y="220"/>
                  </a:lnTo>
                  <a:lnTo>
                    <a:pt x="74" y="212"/>
                  </a:lnTo>
                  <a:lnTo>
                    <a:pt x="84" y="172"/>
                  </a:lnTo>
                  <a:lnTo>
                    <a:pt x="90" y="154"/>
                  </a:lnTo>
                  <a:lnTo>
                    <a:pt x="94" y="132"/>
                  </a:lnTo>
                  <a:lnTo>
                    <a:pt x="104" y="98"/>
                  </a:lnTo>
                  <a:lnTo>
                    <a:pt x="106" y="96"/>
                  </a:lnTo>
                  <a:lnTo>
                    <a:pt x="108" y="88"/>
                  </a:lnTo>
                  <a:lnTo>
                    <a:pt x="110" y="76"/>
                  </a:lnTo>
                  <a:lnTo>
                    <a:pt x="108" y="66"/>
                  </a:lnTo>
                  <a:lnTo>
                    <a:pt x="98" y="46"/>
                  </a:lnTo>
                  <a:lnTo>
                    <a:pt x="102" y="22"/>
                  </a:lnTo>
                  <a:lnTo>
                    <a:pt x="70" y="0"/>
                  </a:lnTo>
                  <a:lnTo>
                    <a:pt x="70" y="2"/>
                  </a:lnTo>
                  <a:lnTo>
                    <a:pt x="66" y="2"/>
                  </a:lnTo>
                  <a:lnTo>
                    <a:pt x="64" y="4"/>
                  </a:lnTo>
                  <a:lnTo>
                    <a:pt x="60" y="6"/>
                  </a:lnTo>
                  <a:lnTo>
                    <a:pt x="58" y="8"/>
                  </a:lnTo>
                  <a:lnTo>
                    <a:pt x="58" y="10"/>
                  </a:lnTo>
                  <a:lnTo>
                    <a:pt x="58" y="14"/>
                  </a:lnTo>
                  <a:lnTo>
                    <a:pt x="58" y="18"/>
                  </a:lnTo>
                  <a:lnTo>
                    <a:pt x="56" y="24"/>
                  </a:lnTo>
                  <a:lnTo>
                    <a:pt x="56" y="26"/>
                  </a:lnTo>
                  <a:lnTo>
                    <a:pt x="54" y="30"/>
                  </a:lnTo>
                  <a:lnTo>
                    <a:pt x="54" y="30"/>
                  </a:lnTo>
                  <a:lnTo>
                    <a:pt x="44" y="2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7" name="Freeform 194"/>
            <p:cNvSpPr/>
            <p:nvPr/>
          </p:nvSpPr>
          <p:spPr bwMode="gray">
            <a:xfrm>
              <a:off x="1139" y="1454"/>
              <a:ext cx="122" cy="94"/>
            </a:xfrm>
            <a:custGeom>
              <a:avLst/>
              <a:gdLst>
                <a:gd name="T0" fmla="*/ 22 w 122"/>
                <a:gd name="T1" fmla="*/ 0 h 94"/>
                <a:gd name="T2" fmla="*/ 14 w 122"/>
                <a:gd name="T3" fmla="*/ 20 h 94"/>
                <a:gd name="T4" fmla="*/ 0 w 122"/>
                <a:gd name="T5" fmla="*/ 32 h 94"/>
                <a:gd name="T6" fmla="*/ 0 w 122"/>
                <a:gd name="T7" fmla="*/ 32 h 94"/>
                <a:gd name="T8" fmla="*/ 2 w 122"/>
                <a:gd name="T9" fmla="*/ 36 h 94"/>
                <a:gd name="T10" fmla="*/ 4 w 122"/>
                <a:gd name="T11" fmla="*/ 40 h 94"/>
                <a:gd name="T12" fmla="*/ 6 w 122"/>
                <a:gd name="T13" fmla="*/ 46 h 94"/>
                <a:gd name="T14" fmla="*/ 10 w 122"/>
                <a:gd name="T15" fmla="*/ 50 h 94"/>
                <a:gd name="T16" fmla="*/ 12 w 122"/>
                <a:gd name="T17" fmla="*/ 52 h 94"/>
                <a:gd name="T18" fmla="*/ 14 w 122"/>
                <a:gd name="T19" fmla="*/ 54 h 94"/>
                <a:gd name="T20" fmla="*/ 18 w 122"/>
                <a:gd name="T21" fmla="*/ 54 h 94"/>
                <a:gd name="T22" fmla="*/ 22 w 122"/>
                <a:gd name="T23" fmla="*/ 56 h 94"/>
                <a:gd name="T24" fmla="*/ 26 w 122"/>
                <a:gd name="T25" fmla="*/ 56 h 94"/>
                <a:gd name="T26" fmla="*/ 28 w 122"/>
                <a:gd name="T27" fmla="*/ 56 h 94"/>
                <a:gd name="T28" fmla="*/ 30 w 122"/>
                <a:gd name="T29" fmla="*/ 58 h 94"/>
                <a:gd name="T30" fmla="*/ 32 w 122"/>
                <a:gd name="T31" fmla="*/ 60 h 94"/>
                <a:gd name="T32" fmla="*/ 30 w 122"/>
                <a:gd name="T33" fmla="*/ 62 h 94"/>
                <a:gd name="T34" fmla="*/ 28 w 122"/>
                <a:gd name="T35" fmla="*/ 66 h 94"/>
                <a:gd name="T36" fmla="*/ 24 w 122"/>
                <a:gd name="T37" fmla="*/ 70 h 94"/>
                <a:gd name="T38" fmla="*/ 24 w 122"/>
                <a:gd name="T39" fmla="*/ 74 h 94"/>
                <a:gd name="T40" fmla="*/ 26 w 122"/>
                <a:gd name="T41" fmla="*/ 80 h 94"/>
                <a:gd name="T42" fmla="*/ 28 w 122"/>
                <a:gd name="T43" fmla="*/ 82 h 94"/>
                <a:gd name="T44" fmla="*/ 32 w 122"/>
                <a:gd name="T45" fmla="*/ 86 h 94"/>
                <a:gd name="T46" fmla="*/ 36 w 122"/>
                <a:gd name="T47" fmla="*/ 88 h 94"/>
                <a:gd name="T48" fmla="*/ 40 w 122"/>
                <a:gd name="T49" fmla="*/ 88 h 94"/>
                <a:gd name="T50" fmla="*/ 50 w 122"/>
                <a:gd name="T51" fmla="*/ 88 h 94"/>
                <a:gd name="T52" fmla="*/ 64 w 122"/>
                <a:gd name="T53" fmla="*/ 88 h 94"/>
                <a:gd name="T54" fmla="*/ 80 w 122"/>
                <a:gd name="T55" fmla="*/ 94 h 94"/>
                <a:gd name="T56" fmla="*/ 122 w 122"/>
                <a:gd name="T57" fmla="*/ 42 h 94"/>
                <a:gd name="T58" fmla="*/ 114 w 122"/>
                <a:gd name="T59" fmla="*/ 24 h 94"/>
                <a:gd name="T60" fmla="*/ 92 w 122"/>
                <a:gd name="T61" fmla="*/ 20 h 94"/>
                <a:gd name="T62" fmla="*/ 56 w 122"/>
                <a:gd name="T63" fmla="*/ 0 h 94"/>
                <a:gd name="T64" fmla="*/ 54 w 122"/>
                <a:gd name="T65" fmla="*/ 12 h 94"/>
                <a:gd name="T66" fmla="*/ 40 w 122"/>
                <a:gd name="T67" fmla="*/ 10 h 94"/>
                <a:gd name="T68" fmla="*/ 22 w 122"/>
                <a:gd name="T6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94">
                  <a:moveTo>
                    <a:pt x="22" y="0"/>
                  </a:moveTo>
                  <a:lnTo>
                    <a:pt x="14" y="20"/>
                  </a:lnTo>
                  <a:lnTo>
                    <a:pt x="0" y="32"/>
                  </a:lnTo>
                  <a:lnTo>
                    <a:pt x="0" y="32"/>
                  </a:lnTo>
                  <a:lnTo>
                    <a:pt x="2" y="36"/>
                  </a:lnTo>
                  <a:lnTo>
                    <a:pt x="4" y="40"/>
                  </a:lnTo>
                  <a:lnTo>
                    <a:pt x="6" y="46"/>
                  </a:lnTo>
                  <a:lnTo>
                    <a:pt x="10" y="50"/>
                  </a:lnTo>
                  <a:lnTo>
                    <a:pt x="12" y="52"/>
                  </a:lnTo>
                  <a:lnTo>
                    <a:pt x="14" y="54"/>
                  </a:lnTo>
                  <a:lnTo>
                    <a:pt x="18" y="54"/>
                  </a:lnTo>
                  <a:lnTo>
                    <a:pt x="22" y="56"/>
                  </a:lnTo>
                  <a:lnTo>
                    <a:pt x="26" y="56"/>
                  </a:lnTo>
                  <a:lnTo>
                    <a:pt x="28" y="56"/>
                  </a:lnTo>
                  <a:lnTo>
                    <a:pt x="30" y="58"/>
                  </a:lnTo>
                  <a:lnTo>
                    <a:pt x="32" y="60"/>
                  </a:lnTo>
                  <a:lnTo>
                    <a:pt x="30" y="62"/>
                  </a:lnTo>
                  <a:lnTo>
                    <a:pt x="28" y="66"/>
                  </a:lnTo>
                  <a:lnTo>
                    <a:pt x="24" y="70"/>
                  </a:lnTo>
                  <a:lnTo>
                    <a:pt x="24" y="74"/>
                  </a:lnTo>
                  <a:lnTo>
                    <a:pt x="26" y="80"/>
                  </a:lnTo>
                  <a:lnTo>
                    <a:pt x="28" y="82"/>
                  </a:lnTo>
                  <a:lnTo>
                    <a:pt x="32" y="86"/>
                  </a:lnTo>
                  <a:lnTo>
                    <a:pt x="36" y="88"/>
                  </a:lnTo>
                  <a:lnTo>
                    <a:pt x="40" y="88"/>
                  </a:lnTo>
                  <a:lnTo>
                    <a:pt x="50" y="88"/>
                  </a:lnTo>
                  <a:lnTo>
                    <a:pt x="64" y="88"/>
                  </a:lnTo>
                  <a:lnTo>
                    <a:pt x="80" y="94"/>
                  </a:lnTo>
                  <a:lnTo>
                    <a:pt x="122" y="42"/>
                  </a:lnTo>
                  <a:lnTo>
                    <a:pt x="114" y="24"/>
                  </a:lnTo>
                  <a:lnTo>
                    <a:pt x="92" y="20"/>
                  </a:lnTo>
                  <a:lnTo>
                    <a:pt x="56" y="0"/>
                  </a:lnTo>
                  <a:lnTo>
                    <a:pt x="54" y="12"/>
                  </a:lnTo>
                  <a:lnTo>
                    <a:pt x="40" y="10"/>
                  </a:lnTo>
                  <a:lnTo>
                    <a:pt x="22"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8" name="Freeform 195"/>
            <p:cNvSpPr/>
            <p:nvPr/>
          </p:nvSpPr>
          <p:spPr bwMode="gray">
            <a:xfrm>
              <a:off x="1167" y="1618"/>
              <a:ext cx="46" cy="46"/>
            </a:xfrm>
            <a:custGeom>
              <a:avLst/>
              <a:gdLst>
                <a:gd name="T0" fmla="*/ 28 w 46"/>
                <a:gd name="T1" fmla="*/ 8 h 46"/>
                <a:gd name="T2" fmla="*/ 28 w 46"/>
                <a:gd name="T3" fmla="*/ 6 h 46"/>
                <a:gd name="T4" fmla="*/ 26 w 46"/>
                <a:gd name="T5" fmla="*/ 4 h 46"/>
                <a:gd name="T6" fmla="*/ 22 w 46"/>
                <a:gd name="T7" fmla="*/ 2 h 46"/>
                <a:gd name="T8" fmla="*/ 20 w 46"/>
                <a:gd name="T9" fmla="*/ 0 h 46"/>
                <a:gd name="T10" fmla="*/ 16 w 46"/>
                <a:gd name="T11" fmla="*/ 0 h 46"/>
                <a:gd name="T12" fmla="*/ 12 w 46"/>
                <a:gd name="T13" fmla="*/ 0 h 46"/>
                <a:gd name="T14" fmla="*/ 10 w 46"/>
                <a:gd name="T15" fmla="*/ 0 h 46"/>
                <a:gd name="T16" fmla="*/ 8 w 46"/>
                <a:gd name="T17" fmla="*/ 4 h 46"/>
                <a:gd name="T18" fmla="*/ 4 w 46"/>
                <a:gd name="T19" fmla="*/ 8 h 46"/>
                <a:gd name="T20" fmla="*/ 2 w 46"/>
                <a:gd name="T21" fmla="*/ 12 h 46"/>
                <a:gd name="T22" fmla="*/ 2 w 46"/>
                <a:gd name="T23" fmla="*/ 16 h 46"/>
                <a:gd name="T24" fmla="*/ 0 w 46"/>
                <a:gd name="T25" fmla="*/ 20 h 46"/>
                <a:gd name="T26" fmla="*/ 2 w 46"/>
                <a:gd name="T27" fmla="*/ 24 h 46"/>
                <a:gd name="T28" fmla="*/ 4 w 46"/>
                <a:gd name="T29" fmla="*/ 26 h 46"/>
                <a:gd name="T30" fmla="*/ 8 w 46"/>
                <a:gd name="T31" fmla="*/ 30 h 46"/>
                <a:gd name="T32" fmla="*/ 12 w 46"/>
                <a:gd name="T33" fmla="*/ 34 h 46"/>
                <a:gd name="T34" fmla="*/ 16 w 46"/>
                <a:gd name="T35" fmla="*/ 36 h 46"/>
                <a:gd name="T36" fmla="*/ 20 w 46"/>
                <a:gd name="T37" fmla="*/ 40 h 46"/>
                <a:gd name="T38" fmla="*/ 24 w 46"/>
                <a:gd name="T39" fmla="*/ 42 h 46"/>
                <a:gd name="T40" fmla="*/ 28 w 46"/>
                <a:gd name="T41" fmla="*/ 44 h 46"/>
                <a:gd name="T42" fmla="*/ 28 w 46"/>
                <a:gd name="T43" fmla="*/ 46 h 46"/>
                <a:gd name="T44" fmla="*/ 28 w 46"/>
                <a:gd name="T45" fmla="*/ 44 h 46"/>
                <a:gd name="T46" fmla="*/ 32 w 46"/>
                <a:gd name="T47" fmla="*/ 44 h 46"/>
                <a:gd name="T48" fmla="*/ 36 w 46"/>
                <a:gd name="T49" fmla="*/ 40 h 46"/>
                <a:gd name="T50" fmla="*/ 40 w 46"/>
                <a:gd name="T51" fmla="*/ 38 h 46"/>
                <a:gd name="T52" fmla="*/ 42 w 46"/>
                <a:gd name="T53" fmla="*/ 34 h 46"/>
                <a:gd name="T54" fmla="*/ 46 w 46"/>
                <a:gd name="T55" fmla="*/ 32 h 46"/>
                <a:gd name="T56" fmla="*/ 46 w 46"/>
                <a:gd name="T57" fmla="*/ 28 h 46"/>
                <a:gd name="T58" fmla="*/ 46 w 46"/>
                <a:gd name="T59" fmla="*/ 24 h 46"/>
                <a:gd name="T60" fmla="*/ 42 w 46"/>
                <a:gd name="T61" fmla="*/ 20 h 46"/>
                <a:gd name="T62" fmla="*/ 38 w 46"/>
                <a:gd name="T63" fmla="*/ 16 h 46"/>
                <a:gd name="T64" fmla="*/ 34 w 46"/>
                <a:gd name="T65" fmla="*/ 12 h 46"/>
                <a:gd name="T66" fmla="*/ 32 w 46"/>
                <a:gd name="T67" fmla="*/ 10 h 46"/>
                <a:gd name="T68" fmla="*/ 28 w 46"/>
                <a:gd name="T69" fmla="*/ 8 h 46"/>
                <a:gd name="T70" fmla="*/ 28 w 46"/>
                <a:gd name="T71"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 h="46">
                  <a:moveTo>
                    <a:pt x="28" y="8"/>
                  </a:moveTo>
                  <a:lnTo>
                    <a:pt x="28" y="6"/>
                  </a:lnTo>
                  <a:lnTo>
                    <a:pt x="26" y="4"/>
                  </a:lnTo>
                  <a:lnTo>
                    <a:pt x="22" y="2"/>
                  </a:lnTo>
                  <a:lnTo>
                    <a:pt x="20" y="0"/>
                  </a:lnTo>
                  <a:lnTo>
                    <a:pt x="16" y="0"/>
                  </a:lnTo>
                  <a:lnTo>
                    <a:pt x="12" y="0"/>
                  </a:lnTo>
                  <a:lnTo>
                    <a:pt x="10" y="0"/>
                  </a:lnTo>
                  <a:lnTo>
                    <a:pt x="8" y="4"/>
                  </a:lnTo>
                  <a:lnTo>
                    <a:pt x="4" y="8"/>
                  </a:lnTo>
                  <a:lnTo>
                    <a:pt x="2" y="12"/>
                  </a:lnTo>
                  <a:lnTo>
                    <a:pt x="2" y="16"/>
                  </a:lnTo>
                  <a:lnTo>
                    <a:pt x="0" y="20"/>
                  </a:lnTo>
                  <a:lnTo>
                    <a:pt x="2" y="24"/>
                  </a:lnTo>
                  <a:lnTo>
                    <a:pt x="4" y="26"/>
                  </a:lnTo>
                  <a:lnTo>
                    <a:pt x="8" y="30"/>
                  </a:lnTo>
                  <a:lnTo>
                    <a:pt x="12" y="34"/>
                  </a:lnTo>
                  <a:lnTo>
                    <a:pt x="16" y="36"/>
                  </a:lnTo>
                  <a:lnTo>
                    <a:pt x="20" y="40"/>
                  </a:lnTo>
                  <a:lnTo>
                    <a:pt x="24" y="42"/>
                  </a:lnTo>
                  <a:lnTo>
                    <a:pt x="28" y="44"/>
                  </a:lnTo>
                  <a:lnTo>
                    <a:pt x="28" y="46"/>
                  </a:lnTo>
                  <a:lnTo>
                    <a:pt x="28" y="44"/>
                  </a:lnTo>
                  <a:lnTo>
                    <a:pt x="32" y="44"/>
                  </a:lnTo>
                  <a:lnTo>
                    <a:pt x="36" y="40"/>
                  </a:lnTo>
                  <a:lnTo>
                    <a:pt x="40" y="38"/>
                  </a:lnTo>
                  <a:lnTo>
                    <a:pt x="42" y="34"/>
                  </a:lnTo>
                  <a:lnTo>
                    <a:pt x="46" y="32"/>
                  </a:lnTo>
                  <a:lnTo>
                    <a:pt x="46" y="28"/>
                  </a:lnTo>
                  <a:lnTo>
                    <a:pt x="46" y="24"/>
                  </a:lnTo>
                  <a:lnTo>
                    <a:pt x="42" y="20"/>
                  </a:lnTo>
                  <a:lnTo>
                    <a:pt x="38" y="16"/>
                  </a:lnTo>
                  <a:lnTo>
                    <a:pt x="34" y="12"/>
                  </a:lnTo>
                  <a:lnTo>
                    <a:pt x="32" y="10"/>
                  </a:lnTo>
                  <a:lnTo>
                    <a:pt x="28" y="8"/>
                  </a:lnTo>
                  <a:lnTo>
                    <a:pt x="28" y="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9" name="Freeform 196"/>
            <p:cNvSpPr/>
            <p:nvPr/>
          </p:nvSpPr>
          <p:spPr bwMode="gray">
            <a:xfrm>
              <a:off x="2641" y="2278"/>
              <a:ext cx="32" cy="164"/>
            </a:xfrm>
            <a:custGeom>
              <a:avLst/>
              <a:gdLst>
                <a:gd name="T0" fmla="*/ 26 w 32"/>
                <a:gd name="T1" fmla="*/ 8 h 164"/>
                <a:gd name="T2" fmla="*/ 26 w 32"/>
                <a:gd name="T3" fmla="*/ 6 h 164"/>
                <a:gd name="T4" fmla="*/ 24 w 32"/>
                <a:gd name="T5" fmla="*/ 6 h 164"/>
                <a:gd name="T6" fmla="*/ 22 w 32"/>
                <a:gd name="T7" fmla="*/ 2 h 164"/>
                <a:gd name="T8" fmla="*/ 20 w 32"/>
                <a:gd name="T9" fmla="*/ 2 h 164"/>
                <a:gd name="T10" fmla="*/ 18 w 32"/>
                <a:gd name="T11" fmla="*/ 0 h 164"/>
                <a:gd name="T12" fmla="*/ 16 w 32"/>
                <a:gd name="T13" fmla="*/ 2 h 164"/>
                <a:gd name="T14" fmla="*/ 14 w 32"/>
                <a:gd name="T15" fmla="*/ 6 h 164"/>
                <a:gd name="T16" fmla="*/ 12 w 32"/>
                <a:gd name="T17" fmla="*/ 10 h 164"/>
                <a:gd name="T18" fmla="*/ 10 w 32"/>
                <a:gd name="T19" fmla="*/ 14 h 164"/>
                <a:gd name="T20" fmla="*/ 8 w 32"/>
                <a:gd name="T21" fmla="*/ 18 h 164"/>
                <a:gd name="T22" fmla="*/ 8 w 32"/>
                <a:gd name="T23" fmla="*/ 22 h 164"/>
                <a:gd name="T24" fmla="*/ 8 w 32"/>
                <a:gd name="T25" fmla="*/ 22 h 164"/>
                <a:gd name="T26" fmla="*/ 2 w 32"/>
                <a:gd name="T27" fmla="*/ 42 h 164"/>
                <a:gd name="T28" fmla="*/ 2 w 32"/>
                <a:gd name="T29" fmla="*/ 44 h 164"/>
                <a:gd name="T30" fmla="*/ 2 w 32"/>
                <a:gd name="T31" fmla="*/ 46 h 164"/>
                <a:gd name="T32" fmla="*/ 4 w 32"/>
                <a:gd name="T33" fmla="*/ 52 h 164"/>
                <a:gd name="T34" fmla="*/ 4 w 32"/>
                <a:gd name="T35" fmla="*/ 56 h 164"/>
                <a:gd name="T36" fmla="*/ 6 w 32"/>
                <a:gd name="T37" fmla="*/ 60 h 164"/>
                <a:gd name="T38" fmla="*/ 6 w 32"/>
                <a:gd name="T39" fmla="*/ 66 h 164"/>
                <a:gd name="T40" fmla="*/ 8 w 32"/>
                <a:gd name="T41" fmla="*/ 82 h 164"/>
                <a:gd name="T42" fmla="*/ 6 w 32"/>
                <a:gd name="T43" fmla="*/ 100 h 164"/>
                <a:gd name="T44" fmla="*/ 6 w 32"/>
                <a:gd name="T45" fmla="*/ 118 h 164"/>
                <a:gd name="T46" fmla="*/ 6 w 32"/>
                <a:gd name="T47" fmla="*/ 132 h 164"/>
                <a:gd name="T48" fmla="*/ 6 w 32"/>
                <a:gd name="T49" fmla="*/ 140 h 164"/>
                <a:gd name="T50" fmla="*/ 6 w 32"/>
                <a:gd name="T51" fmla="*/ 142 h 164"/>
                <a:gd name="T52" fmla="*/ 4 w 32"/>
                <a:gd name="T53" fmla="*/ 146 h 164"/>
                <a:gd name="T54" fmla="*/ 2 w 32"/>
                <a:gd name="T55" fmla="*/ 150 h 164"/>
                <a:gd name="T56" fmla="*/ 0 w 32"/>
                <a:gd name="T57" fmla="*/ 156 h 164"/>
                <a:gd name="T58" fmla="*/ 0 w 32"/>
                <a:gd name="T59" fmla="*/ 158 h 164"/>
                <a:gd name="T60" fmla="*/ 0 w 32"/>
                <a:gd name="T61" fmla="*/ 160 h 164"/>
                <a:gd name="T62" fmla="*/ 8 w 32"/>
                <a:gd name="T63" fmla="*/ 164 h 164"/>
                <a:gd name="T64" fmla="*/ 12 w 32"/>
                <a:gd name="T65" fmla="*/ 152 h 164"/>
                <a:gd name="T66" fmla="*/ 22 w 32"/>
                <a:gd name="T67" fmla="*/ 162 h 164"/>
                <a:gd name="T68" fmla="*/ 22 w 32"/>
                <a:gd name="T69" fmla="*/ 160 h 164"/>
                <a:gd name="T70" fmla="*/ 22 w 32"/>
                <a:gd name="T71" fmla="*/ 158 h 164"/>
                <a:gd name="T72" fmla="*/ 22 w 32"/>
                <a:gd name="T73" fmla="*/ 152 h 164"/>
                <a:gd name="T74" fmla="*/ 22 w 32"/>
                <a:gd name="T75" fmla="*/ 146 h 164"/>
                <a:gd name="T76" fmla="*/ 20 w 32"/>
                <a:gd name="T77" fmla="*/ 140 h 164"/>
                <a:gd name="T78" fmla="*/ 16 w 32"/>
                <a:gd name="T79" fmla="*/ 130 h 164"/>
                <a:gd name="T80" fmla="*/ 16 w 32"/>
                <a:gd name="T81" fmla="*/ 118 h 164"/>
                <a:gd name="T82" fmla="*/ 24 w 32"/>
                <a:gd name="T83" fmla="*/ 106 h 164"/>
                <a:gd name="T84" fmla="*/ 28 w 32"/>
                <a:gd name="T85" fmla="*/ 102 h 164"/>
                <a:gd name="T86" fmla="*/ 32 w 32"/>
                <a:gd name="T87" fmla="*/ 96 h 164"/>
                <a:gd name="T88" fmla="*/ 32 w 32"/>
                <a:gd name="T89" fmla="*/ 92 h 164"/>
                <a:gd name="T90" fmla="*/ 32 w 32"/>
                <a:gd name="T91" fmla="*/ 88 h 164"/>
                <a:gd name="T92" fmla="*/ 30 w 32"/>
                <a:gd name="T93" fmla="*/ 84 h 164"/>
                <a:gd name="T94" fmla="*/ 30 w 32"/>
                <a:gd name="T95" fmla="*/ 80 h 164"/>
                <a:gd name="T96" fmla="*/ 30 w 32"/>
                <a:gd name="T97" fmla="*/ 74 h 164"/>
                <a:gd name="T98" fmla="*/ 28 w 32"/>
                <a:gd name="T99" fmla="*/ 62 h 164"/>
                <a:gd name="T100" fmla="*/ 26 w 32"/>
                <a:gd name="T101" fmla="*/ 50 h 164"/>
                <a:gd name="T102" fmla="*/ 24 w 32"/>
                <a:gd name="T103" fmla="*/ 40 h 164"/>
                <a:gd name="T104" fmla="*/ 24 w 32"/>
                <a:gd name="T105" fmla="*/ 36 h 164"/>
                <a:gd name="T106" fmla="*/ 24 w 32"/>
                <a:gd name="T107" fmla="*/ 36 h 164"/>
                <a:gd name="T108" fmla="*/ 22 w 32"/>
                <a:gd name="T109" fmla="*/ 32 h 164"/>
                <a:gd name="T110" fmla="*/ 22 w 32"/>
                <a:gd name="T111" fmla="*/ 28 h 164"/>
                <a:gd name="T112" fmla="*/ 22 w 32"/>
                <a:gd name="T113" fmla="*/ 22 h 164"/>
                <a:gd name="T114" fmla="*/ 22 w 32"/>
                <a:gd name="T115" fmla="*/ 16 h 164"/>
                <a:gd name="T116" fmla="*/ 24 w 32"/>
                <a:gd name="T117" fmla="*/ 12 h 164"/>
                <a:gd name="T118" fmla="*/ 26 w 32"/>
                <a:gd name="T119" fmla="*/ 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 h="164">
                  <a:moveTo>
                    <a:pt x="26" y="8"/>
                  </a:moveTo>
                  <a:lnTo>
                    <a:pt x="26" y="6"/>
                  </a:lnTo>
                  <a:lnTo>
                    <a:pt x="24" y="6"/>
                  </a:lnTo>
                  <a:lnTo>
                    <a:pt x="22" y="2"/>
                  </a:lnTo>
                  <a:lnTo>
                    <a:pt x="20" y="2"/>
                  </a:lnTo>
                  <a:lnTo>
                    <a:pt x="18" y="0"/>
                  </a:lnTo>
                  <a:lnTo>
                    <a:pt x="16" y="2"/>
                  </a:lnTo>
                  <a:lnTo>
                    <a:pt x="14" y="6"/>
                  </a:lnTo>
                  <a:lnTo>
                    <a:pt x="12" y="10"/>
                  </a:lnTo>
                  <a:lnTo>
                    <a:pt x="10" y="14"/>
                  </a:lnTo>
                  <a:lnTo>
                    <a:pt x="8" y="18"/>
                  </a:lnTo>
                  <a:lnTo>
                    <a:pt x="8" y="22"/>
                  </a:lnTo>
                  <a:lnTo>
                    <a:pt x="8" y="22"/>
                  </a:lnTo>
                  <a:lnTo>
                    <a:pt x="2" y="42"/>
                  </a:lnTo>
                  <a:lnTo>
                    <a:pt x="2" y="44"/>
                  </a:lnTo>
                  <a:lnTo>
                    <a:pt x="2" y="46"/>
                  </a:lnTo>
                  <a:lnTo>
                    <a:pt x="4" y="52"/>
                  </a:lnTo>
                  <a:lnTo>
                    <a:pt x="4" y="56"/>
                  </a:lnTo>
                  <a:lnTo>
                    <a:pt x="6" y="60"/>
                  </a:lnTo>
                  <a:lnTo>
                    <a:pt x="6" y="66"/>
                  </a:lnTo>
                  <a:lnTo>
                    <a:pt x="8" y="82"/>
                  </a:lnTo>
                  <a:lnTo>
                    <a:pt x="6" y="100"/>
                  </a:lnTo>
                  <a:lnTo>
                    <a:pt x="6" y="118"/>
                  </a:lnTo>
                  <a:lnTo>
                    <a:pt x="6" y="132"/>
                  </a:lnTo>
                  <a:lnTo>
                    <a:pt x="6" y="140"/>
                  </a:lnTo>
                  <a:lnTo>
                    <a:pt x="6" y="142"/>
                  </a:lnTo>
                  <a:lnTo>
                    <a:pt x="4" y="146"/>
                  </a:lnTo>
                  <a:lnTo>
                    <a:pt x="2" y="150"/>
                  </a:lnTo>
                  <a:lnTo>
                    <a:pt x="0" y="156"/>
                  </a:lnTo>
                  <a:lnTo>
                    <a:pt x="0" y="158"/>
                  </a:lnTo>
                  <a:lnTo>
                    <a:pt x="0" y="160"/>
                  </a:lnTo>
                  <a:lnTo>
                    <a:pt x="8" y="164"/>
                  </a:lnTo>
                  <a:lnTo>
                    <a:pt x="12" y="152"/>
                  </a:lnTo>
                  <a:lnTo>
                    <a:pt x="22" y="162"/>
                  </a:lnTo>
                  <a:lnTo>
                    <a:pt x="22" y="160"/>
                  </a:lnTo>
                  <a:lnTo>
                    <a:pt x="22" y="158"/>
                  </a:lnTo>
                  <a:lnTo>
                    <a:pt x="22" y="152"/>
                  </a:lnTo>
                  <a:lnTo>
                    <a:pt x="22" y="146"/>
                  </a:lnTo>
                  <a:lnTo>
                    <a:pt x="20" y="140"/>
                  </a:lnTo>
                  <a:lnTo>
                    <a:pt x="16" y="130"/>
                  </a:lnTo>
                  <a:lnTo>
                    <a:pt x="16" y="118"/>
                  </a:lnTo>
                  <a:lnTo>
                    <a:pt x="24" y="106"/>
                  </a:lnTo>
                  <a:lnTo>
                    <a:pt x="28" y="102"/>
                  </a:lnTo>
                  <a:lnTo>
                    <a:pt x="32" y="96"/>
                  </a:lnTo>
                  <a:lnTo>
                    <a:pt x="32" y="92"/>
                  </a:lnTo>
                  <a:lnTo>
                    <a:pt x="32" y="88"/>
                  </a:lnTo>
                  <a:lnTo>
                    <a:pt x="30" y="84"/>
                  </a:lnTo>
                  <a:lnTo>
                    <a:pt x="30" y="80"/>
                  </a:lnTo>
                  <a:lnTo>
                    <a:pt x="30" y="74"/>
                  </a:lnTo>
                  <a:lnTo>
                    <a:pt x="28" y="62"/>
                  </a:lnTo>
                  <a:lnTo>
                    <a:pt x="26" y="50"/>
                  </a:lnTo>
                  <a:lnTo>
                    <a:pt x="24" y="40"/>
                  </a:lnTo>
                  <a:lnTo>
                    <a:pt x="24" y="36"/>
                  </a:lnTo>
                  <a:lnTo>
                    <a:pt x="24" y="36"/>
                  </a:lnTo>
                  <a:lnTo>
                    <a:pt x="22" y="32"/>
                  </a:lnTo>
                  <a:lnTo>
                    <a:pt x="22" y="28"/>
                  </a:lnTo>
                  <a:lnTo>
                    <a:pt x="22" y="22"/>
                  </a:lnTo>
                  <a:lnTo>
                    <a:pt x="22" y="16"/>
                  </a:lnTo>
                  <a:lnTo>
                    <a:pt x="24" y="12"/>
                  </a:lnTo>
                  <a:lnTo>
                    <a:pt x="26" y="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0" name="Freeform 197"/>
            <p:cNvSpPr/>
            <p:nvPr/>
          </p:nvSpPr>
          <p:spPr bwMode="gray">
            <a:xfrm>
              <a:off x="1121" y="1472"/>
              <a:ext cx="2132" cy="1160"/>
            </a:xfrm>
            <a:custGeom>
              <a:avLst/>
              <a:gdLst>
                <a:gd name="T0" fmla="*/ 1494 w 2132"/>
                <a:gd name="T1" fmla="*/ 916 h 1160"/>
                <a:gd name="T2" fmla="*/ 1558 w 2132"/>
                <a:gd name="T3" fmla="*/ 688 h 1160"/>
                <a:gd name="T4" fmla="*/ 1762 w 2132"/>
                <a:gd name="T5" fmla="*/ 626 h 1160"/>
                <a:gd name="T6" fmla="*/ 1698 w 2132"/>
                <a:gd name="T7" fmla="*/ 776 h 1160"/>
                <a:gd name="T8" fmla="*/ 1790 w 2132"/>
                <a:gd name="T9" fmla="*/ 726 h 1160"/>
                <a:gd name="T10" fmla="*/ 1876 w 2132"/>
                <a:gd name="T11" fmla="*/ 654 h 1160"/>
                <a:gd name="T12" fmla="*/ 1998 w 2132"/>
                <a:gd name="T13" fmla="*/ 586 h 1160"/>
                <a:gd name="T14" fmla="*/ 2084 w 2132"/>
                <a:gd name="T15" fmla="*/ 548 h 1160"/>
                <a:gd name="T16" fmla="*/ 2074 w 2132"/>
                <a:gd name="T17" fmla="*/ 480 h 1160"/>
                <a:gd name="T18" fmla="*/ 1880 w 2132"/>
                <a:gd name="T19" fmla="*/ 370 h 1160"/>
                <a:gd name="T20" fmla="*/ 1640 w 2132"/>
                <a:gd name="T21" fmla="*/ 308 h 1160"/>
                <a:gd name="T22" fmla="*/ 1578 w 2132"/>
                <a:gd name="T23" fmla="*/ 268 h 1160"/>
                <a:gd name="T24" fmla="*/ 1412 w 2132"/>
                <a:gd name="T25" fmla="*/ 308 h 1160"/>
                <a:gd name="T26" fmla="*/ 1338 w 2132"/>
                <a:gd name="T27" fmla="*/ 230 h 1160"/>
                <a:gd name="T28" fmla="*/ 1160 w 2132"/>
                <a:gd name="T29" fmla="*/ 170 h 1160"/>
                <a:gd name="T30" fmla="*/ 1134 w 2132"/>
                <a:gd name="T31" fmla="*/ 160 h 1160"/>
                <a:gd name="T32" fmla="*/ 1086 w 2132"/>
                <a:gd name="T33" fmla="*/ 8 h 1160"/>
                <a:gd name="T34" fmla="*/ 1020 w 2132"/>
                <a:gd name="T35" fmla="*/ 108 h 1160"/>
                <a:gd name="T36" fmla="*/ 906 w 2132"/>
                <a:gd name="T37" fmla="*/ 98 h 1160"/>
                <a:gd name="T38" fmla="*/ 764 w 2132"/>
                <a:gd name="T39" fmla="*/ 244 h 1160"/>
                <a:gd name="T40" fmla="*/ 812 w 2132"/>
                <a:gd name="T41" fmla="*/ 382 h 1160"/>
                <a:gd name="T42" fmla="*/ 778 w 2132"/>
                <a:gd name="T43" fmla="*/ 298 h 1160"/>
                <a:gd name="T44" fmla="*/ 706 w 2132"/>
                <a:gd name="T45" fmla="*/ 244 h 1160"/>
                <a:gd name="T46" fmla="*/ 670 w 2132"/>
                <a:gd name="T47" fmla="*/ 318 h 1160"/>
                <a:gd name="T48" fmla="*/ 726 w 2132"/>
                <a:gd name="T49" fmla="*/ 416 h 1160"/>
                <a:gd name="T50" fmla="*/ 756 w 2132"/>
                <a:gd name="T51" fmla="*/ 470 h 1160"/>
                <a:gd name="T52" fmla="*/ 712 w 2132"/>
                <a:gd name="T53" fmla="*/ 492 h 1160"/>
                <a:gd name="T54" fmla="*/ 676 w 2132"/>
                <a:gd name="T55" fmla="*/ 424 h 1160"/>
                <a:gd name="T56" fmla="*/ 648 w 2132"/>
                <a:gd name="T57" fmla="*/ 466 h 1160"/>
                <a:gd name="T58" fmla="*/ 656 w 2132"/>
                <a:gd name="T59" fmla="*/ 368 h 1160"/>
                <a:gd name="T60" fmla="*/ 610 w 2132"/>
                <a:gd name="T61" fmla="*/ 280 h 1160"/>
                <a:gd name="T62" fmla="*/ 552 w 2132"/>
                <a:gd name="T63" fmla="*/ 374 h 1160"/>
                <a:gd name="T64" fmla="*/ 390 w 2132"/>
                <a:gd name="T65" fmla="*/ 422 h 1160"/>
                <a:gd name="T66" fmla="*/ 328 w 2132"/>
                <a:gd name="T67" fmla="*/ 410 h 1160"/>
                <a:gd name="T68" fmla="*/ 302 w 2132"/>
                <a:gd name="T69" fmla="*/ 490 h 1160"/>
                <a:gd name="T70" fmla="*/ 208 w 2132"/>
                <a:gd name="T71" fmla="*/ 560 h 1160"/>
                <a:gd name="T72" fmla="*/ 258 w 2132"/>
                <a:gd name="T73" fmla="*/ 480 h 1160"/>
                <a:gd name="T74" fmla="*/ 162 w 2132"/>
                <a:gd name="T75" fmla="*/ 368 h 1160"/>
                <a:gd name="T76" fmla="*/ 134 w 2132"/>
                <a:gd name="T77" fmla="*/ 606 h 1160"/>
                <a:gd name="T78" fmla="*/ 54 w 2132"/>
                <a:gd name="T79" fmla="*/ 674 h 1160"/>
                <a:gd name="T80" fmla="*/ 28 w 2132"/>
                <a:gd name="T81" fmla="*/ 730 h 1160"/>
                <a:gd name="T82" fmla="*/ 42 w 2132"/>
                <a:gd name="T83" fmla="*/ 810 h 1160"/>
                <a:gd name="T84" fmla="*/ 38 w 2132"/>
                <a:gd name="T85" fmla="*/ 892 h 1160"/>
                <a:gd name="T86" fmla="*/ 60 w 2132"/>
                <a:gd name="T87" fmla="*/ 918 h 1160"/>
                <a:gd name="T88" fmla="*/ 114 w 2132"/>
                <a:gd name="T89" fmla="*/ 970 h 1160"/>
                <a:gd name="T90" fmla="*/ 174 w 2132"/>
                <a:gd name="T91" fmla="*/ 998 h 1160"/>
                <a:gd name="T92" fmla="*/ 212 w 2132"/>
                <a:gd name="T93" fmla="*/ 974 h 1160"/>
                <a:gd name="T94" fmla="*/ 236 w 2132"/>
                <a:gd name="T95" fmla="*/ 1020 h 1160"/>
                <a:gd name="T96" fmla="*/ 316 w 2132"/>
                <a:gd name="T97" fmla="*/ 1092 h 1160"/>
                <a:gd name="T98" fmla="*/ 348 w 2132"/>
                <a:gd name="T99" fmla="*/ 1034 h 1160"/>
                <a:gd name="T100" fmla="*/ 390 w 2132"/>
                <a:gd name="T101" fmla="*/ 992 h 1160"/>
                <a:gd name="T102" fmla="*/ 410 w 2132"/>
                <a:gd name="T103" fmla="*/ 1058 h 1160"/>
                <a:gd name="T104" fmla="*/ 452 w 2132"/>
                <a:gd name="T105" fmla="*/ 1122 h 1160"/>
                <a:gd name="T106" fmla="*/ 560 w 2132"/>
                <a:gd name="T107" fmla="*/ 1128 h 1160"/>
                <a:gd name="T108" fmla="*/ 660 w 2132"/>
                <a:gd name="T109" fmla="*/ 1104 h 1160"/>
                <a:gd name="T110" fmla="*/ 732 w 2132"/>
                <a:gd name="T111" fmla="*/ 1050 h 1160"/>
                <a:gd name="T112" fmla="*/ 752 w 2132"/>
                <a:gd name="T113" fmla="*/ 994 h 1160"/>
                <a:gd name="T114" fmla="*/ 834 w 2132"/>
                <a:gd name="T115" fmla="*/ 912 h 1160"/>
                <a:gd name="T116" fmla="*/ 964 w 2132"/>
                <a:gd name="T117" fmla="*/ 912 h 1160"/>
                <a:gd name="T118" fmla="*/ 1168 w 2132"/>
                <a:gd name="T119" fmla="*/ 880 h 1160"/>
                <a:gd name="T120" fmla="*/ 1354 w 2132"/>
                <a:gd name="T121" fmla="*/ 904 h 1160"/>
                <a:gd name="T122" fmla="*/ 1432 w 2132"/>
                <a:gd name="T123" fmla="*/ 908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2" h="1160">
                  <a:moveTo>
                    <a:pt x="1396" y="998"/>
                  </a:moveTo>
                  <a:lnTo>
                    <a:pt x="1398" y="994"/>
                  </a:lnTo>
                  <a:lnTo>
                    <a:pt x="1398" y="994"/>
                  </a:lnTo>
                  <a:lnTo>
                    <a:pt x="1398" y="994"/>
                  </a:lnTo>
                  <a:lnTo>
                    <a:pt x="1398" y="996"/>
                  </a:lnTo>
                  <a:lnTo>
                    <a:pt x="1396" y="1000"/>
                  </a:lnTo>
                  <a:lnTo>
                    <a:pt x="1396" y="1002"/>
                  </a:lnTo>
                  <a:lnTo>
                    <a:pt x="1394" y="1006"/>
                  </a:lnTo>
                  <a:lnTo>
                    <a:pt x="1394" y="1010"/>
                  </a:lnTo>
                  <a:lnTo>
                    <a:pt x="1394" y="1012"/>
                  </a:lnTo>
                  <a:lnTo>
                    <a:pt x="1392" y="1012"/>
                  </a:lnTo>
                  <a:lnTo>
                    <a:pt x="1394" y="1018"/>
                  </a:lnTo>
                  <a:lnTo>
                    <a:pt x="1398" y="1024"/>
                  </a:lnTo>
                  <a:lnTo>
                    <a:pt x="1402" y="1028"/>
                  </a:lnTo>
                  <a:lnTo>
                    <a:pt x="1406" y="1030"/>
                  </a:lnTo>
                  <a:lnTo>
                    <a:pt x="1410" y="1032"/>
                  </a:lnTo>
                  <a:lnTo>
                    <a:pt x="1412" y="1034"/>
                  </a:lnTo>
                  <a:lnTo>
                    <a:pt x="1414" y="1034"/>
                  </a:lnTo>
                  <a:lnTo>
                    <a:pt x="1424" y="1026"/>
                  </a:lnTo>
                  <a:lnTo>
                    <a:pt x="1436" y="1010"/>
                  </a:lnTo>
                  <a:lnTo>
                    <a:pt x="1450" y="992"/>
                  </a:lnTo>
                  <a:lnTo>
                    <a:pt x="1464" y="970"/>
                  </a:lnTo>
                  <a:lnTo>
                    <a:pt x="1476" y="950"/>
                  </a:lnTo>
                  <a:lnTo>
                    <a:pt x="1486" y="932"/>
                  </a:lnTo>
                  <a:lnTo>
                    <a:pt x="1492" y="920"/>
                  </a:lnTo>
                  <a:lnTo>
                    <a:pt x="1494" y="916"/>
                  </a:lnTo>
                  <a:lnTo>
                    <a:pt x="1496" y="898"/>
                  </a:lnTo>
                  <a:lnTo>
                    <a:pt x="1502" y="884"/>
                  </a:lnTo>
                  <a:lnTo>
                    <a:pt x="1506" y="876"/>
                  </a:lnTo>
                  <a:lnTo>
                    <a:pt x="1510" y="872"/>
                  </a:lnTo>
                  <a:lnTo>
                    <a:pt x="1512" y="846"/>
                  </a:lnTo>
                  <a:lnTo>
                    <a:pt x="1514" y="842"/>
                  </a:lnTo>
                  <a:lnTo>
                    <a:pt x="1516" y="830"/>
                  </a:lnTo>
                  <a:lnTo>
                    <a:pt x="1514" y="818"/>
                  </a:lnTo>
                  <a:lnTo>
                    <a:pt x="1510" y="808"/>
                  </a:lnTo>
                  <a:lnTo>
                    <a:pt x="1500" y="804"/>
                  </a:lnTo>
                  <a:lnTo>
                    <a:pt x="1494" y="804"/>
                  </a:lnTo>
                  <a:lnTo>
                    <a:pt x="1486" y="806"/>
                  </a:lnTo>
                  <a:lnTo>
                    <a:pt x="1478" y="808"/>
                  </a:lnTo>
                  <a:lnTo>
                    <a:pt x="1472" y="808"/>
                  </a:lnTo>
                  <a:lnTo>
                    <a:pt x="1466" y="806"/>
                  </a:lnTo>
                  <a:lnTo>
                    <a:pt x="1462" y="802"/>
                  </a:lnTo>
                  <a:lnTo>
                    <a:pt x="1460" y="800"/>
                  </a:lnTo>
                  <a:lnTo>
                    <a:pt x="1458" y="798"/>
                  </a:lnTo>
                  <a:lnTo>
                    <a:pt x="1456" y="798"/>
                  </a:lnTo>
                  <a:lnTo>
                    <a:pt x="1444" y="794"/>
                  </a:lnTo>
                  <a:lnTo>
                    <a:pt x="1470" y="770"/>
                  </a:lnTo>
                  <a:lnTo>
                    <a:pt x="1472" y="762"/>
                  </a:lnTo>
                  <a:lnTo>
                    <a:pt x="1494" y="738"/>
                  </a:lnTo>
                  <a:lnTo>
                    <a:pt x="1542" y="686"/>
                  </a:lnTo>
                  <a:lnTo>
                    <a:pt x="1546" y="686"/>
                  </a:lnTo>
                  <a:lnTo>
                    <a:pt x="1558" y="688"/>
                  </a:lnTo>
                  <a:lnTo>
                    <a:pt x="1572" y="692"/>
                  </a:lnTo>
                  <a:lnTo>
                    <a:pt x="1588" y="694"/>
                  </a:lnTo>
                  <a:lnTo>
                    <a:pt x="1602" y="698"/>
                  </a:lnTo>
                  <a:lnTo>
                    <a:pt x="1608" y="698"/>
                  </a:lnTo>
                  <a:lnTo>
                    <a:pt x="1612" y="698"/>
                  </a:lnTo>
                  <a:lnTo>
                    <a:pt x="1612" y="694"/>
                  </a:lnTo>
                  <a:lnTo>
                    <a:pt x="1612" y="692"/>
                  </a:lnTo>
                  <a:lnTo>
                    <a:pt x="1612" y="688"/>
                  </a:lnTo>
                  <a:lnTo>
                    <a:pt x="1612" y="686"/>
                  </a:lnTo>
                  <a:lnTo>
                    <a:pt x="1612" y="686"/>
                  </a:lnTo>
                  <a:lnTo>
                    <a:pt x="1622" y="680"/>
                  </a:lnTo>
                  <a:lnTo>
                    <a:pt x="1634" y="682"/>
                  </a:lnTo>
                  <a:lnTo>
                    <a:pt x="1642" y="682"/>
                  </a:lnTo>
                  <a:lnTo>
                    <a:pt x="1650" y="700"/>
                  </a:lnTo>
                  <a:lnTo>
                    <a:pt x="1694" y="686"/>
                  </a:lnTo>
                  <a:lnTo>
                    <a:pt x="1694" y="676"/>
                  </a:lnTo>
                  <a:lnTo>
                    <a:pt x="1732" y="642"/>
                  </a:lnTo>
                  <a:lnTo>
                    <a:pt x="1734" y="642"/>
                  </a:lnTo>
                  <a:lnTo>
                    <a:pt x="1736" y="640"/>
                  </a:lnTo>
                  <a:lnTo>
                    <a:pt x="1738" y="636"/>
                  </a:lnTo>
                  <a:lnTo>
                    <a:pt x="1742" y="634"/>
                  </a:lnTo>
                  <a:lnTo>
                    <a:pt x="1746" y="630"/>
                  </a:lnTo>
                  <a:lnTo>
                    <a:pt x="1750" y="628"/>
                  </a:lnTo>
                  <a:lnTo>
                    <a:pt x="1756" y="626"/>
                  </a:lnTo>
                  <a:lnTo>
                    <a:pt x="1760" y="624"/>
                  </a:lnTo>
                  <a:lnTo>
                    <a:pt x="1762" y="626"/>
                  </a:lnTo>
                  <a:lnTo>
                    <a:pt x="1764" y="628"/>
                  </a:lnTo>
                  <a:lnTo>
                    <a:pt x="1764" y="632"/>
                  </a:lnTo>
                  <a:lnTo>
                    <a:pt x="1760" y="638"/>
                  </a:lnTo>
                  <a:lnTo>
                    <a:pt x="1758" y="644"/>
                  </a:lnTo>
                  <a:lnTo>
                    <a:pt x="1754" y="648"/>
                  </a:lnTo>
                  <a:lnTo>
                    <a:pt x="1754" y="652"/>
                  </a:lnTo>
                  <a:lnTo>
                    <a:pt x="1754" y="654"/>
                  </a:lnTo>
                  <a:lnTo>
                    <a:pt x="1758" y="654"/>
                  </a:lnTo>
                  <a:lnTo>
                    <a:pt x="1760" y="654"/>
                  </a:lnTo>
                  <a:lnTo>
                    <a:pt x="1764" y="654"/>
                  </a:lnTo>
                  <a:lnTo>
                    <a:pt x="1768" y="652"/>
                  </a:lnTo>
                  <a:lnTo>
                    <a:pt x="1770" y="650"/>
                  </a:lnTo>
                  <a:lnTo>
                    <a:pt x="1776" y="644"/>
                  </a:lnTo>
                  <a:lnTo>
                    <a:pt x="1784" y="634"/>
                  </a:lnTo>
                  <a:lnTo>
                    <a:pt x="1790" y="624"/>
                  </a:lnTo>
                  <a:lnTo>
                    <a:pt x="1796" y="616"/>
                  </a:lnTo>
                  <a:lnTo>
                    <a:pt x="1798" y="614"/>
                  </a:lnTo>
                  <a:lnTo>
                    <a:pt x="1792" y="626"/>
                  </a:lnTo>
                  <a:lnTo>
                    <a:pt x="1792" y="638"/>
                  </a:lnTo>
                  <a:lnTo>
                    <a:pt x="1794" y="648"/>
                  </a:lnTo>
                  <a:lnTo>
                    <a:pt x="1796" y="652"/>
                  </a:lnTo>
                  <a:lnTo>
                    <a:pt x="1762" y="676"/>
                  </a:lnTo>
                  <a:lnTo>
                    <a:pt x="1752" y="706"/>
                  </a:lnTo>
                  <a:lnTo>
                    <a:pt x="1714" y="736"/>
                  </a:lnTo>
                  <a:lnTo>
                    <a:pt x="1698" y="776"/>
                  </a:lnTo>
                  <a:lnTo>
                    <a:pt x="1698" y="776"/>
                  </a:lnTo>
                  <a:lnTo>
                    <a:pt x="1696" y="780"/>
                  </a:lnTo>
                  <a:lnTo>
                    <a:pt x="1696" y="784"/>
                  </a:lnTo>
                  <a:lnTo>
                    <a:pt x="1694" y="790"/>
                  </a:lnTo>
                  <a:lnTo>
                    <a:pt x="1696" y="798"/>
                  </a:lnTo>
                  <a:lnTo>
                    <a:pt x="1698" y="806"/>
                  </a:lnTo>
                  <a:lnTo>
                    <a:pt x="1702" y="820"/>
                  </a:lnTo>
                  <a:lnTo>
                    <a:pt x="1708" y="838"/>
                  </a:lnTo>
                  <a:lnTo>
                    <a:pt x="1712" y="854"/>
                  </a:lnTo>
                  <a:lnTo>
                    <a:pt x="1718" y="868"/>
                  </a:lnTo>
                  <a:lnTo>
                    <a:pt x="1718" y="874"/>
                  </a:lnTo>
                  <a:lnTo>
                    <a:pt x="1736" y="848"/>
                  </a:lnTo>
                  <a:lnTo>
                    <a:pt x="1766" y="802"/>
                  </a:lnTo>
                  <a:lnTo>
                    <a:pt x="1782" y="798"/>
                  </a:lnTo>
                  <a:lnTo>
                    <a:pt x="1780" y="794"/>
                  </a:lnTo>
                  <a:lnTo>
                    <a:pt x="1780" y="784"/>
                  </a:lnTo>
                  <a:lnTo>
                    <a:pt x="1782" y="772"/>
                  </a:lnTo>
                  <a:lnTo>
                    <a:pt x="1786" y="758"/>
                  </a:lnTo>
                  <a:lnTo>
                    <a:pt x="1790" y="750"/>
                  </a:lnTo>
                  <a:lnTo>
                    <a:pt x="1792" y="744"/>
                  </a:lnTo>
                  <a:lnTo>
                    <a:pt x="1792" y="740"/>
                  </a:lnTo>
                  <a:lnTo>
                    <a:pt x="1792" y="736"/>
                  </a:lnTo>
                  <a:lnTo>
                    <a:pt x="1792" y="732"/>
                  </a:lnTo>
                  <a:lnTo>
                    <a:pt x="1792" y="730"/>
                  </a:lnTo>
                  <a:lnTo>
                    <a:pt x="1790" y="730"/>
                  </a:lnTo>
                  <a:lnTo>
                    <a:pt x="1790" y="728"/>
                  </a:lnTo>
                  <a:lnTo>
                    <a:pt x="1790" y="726"/>
                  </a:lnTo>
                  <a:lnTo>
                    <a:pt x="1788" y="724"/>
                  </a:lnTo>
                  <a:lnTo>
                    <a:pt x="1786" y="720"/>
                  </a:lnTo>
                  <a:lnTo>
                    <a:pt x="1786" y="716"/>
                  </a:lnTo>
                  <a:lnTo>
                    <a:pt x="1786" y="712"/>
                  </a:lnTo>
                  <a:lnTo>
                    <a:pt x="1790" y="708"/>
                  </a:lnTo>
                  <a:lnTo>
                    <a:pt x="1792" y="704"/>
                  </a:lnTo>
                  <a:lnTo>
                    <a:pt x="1796" y="702"/>
                  </a:lnTo>
                  <a:lnTo>
                    <a:pt x="1802" y="702"/>
                  </a:lnTo>
                  <a:lnTo>
                    <a:pt x="1812" y="700"/>
                  </a:lnTo>
                  <a:lnTo>
                    <a:pt x="1816" y="698"/>
                  </a:lnTo>
                  <a:lnTo>
                    <a:pt x="1818" y="696"/>
                  </a:lnTo>
                  <a:lnTo>
                    <a:pt x="1820" y="692"/>
                  </a:lnTo>
                  <a:lnTo>
                    <a:pt x="1820" y="688"/>
                  </a:lnTo>
                  <a:lnTo>
                    <a:pt x="1820" y="684"/>
                  </a:lnTo>
                  <a:lnTo>
                    <a:pt x="1820" y="680"/>
                  </a:lnTo>
                  <a:lnTo>
                    <a:pt x="1820" y="678"/>
                  </a:lnTo>
                  <a:lnTo>
                    <a:pt x="1822" y="676"/>
                  </a:lnTo>
                  <a:lnTo>
                    <a:pt x="1824" y="676"/>
                  </a:lnTo>
                  <a:lnTo>
                    <a:pt x="1832" y="676"/>
                  </a:lnTo>
                  <a:lnTo>
                    <a:pt x="1838" y="674"/>
                  </a:lnTo>
                  <a:lnTo>
                    <a:pt x="1846" y="670"/>
                  </a:lnTo>
                  <a:lnTo>
                    <a:pt x="1858" y="660"/>
                  </a:lnTo>
                  <a:lnTo>
                    <a:pt x="1862" y="656"/>
                  </a:lnTo>
                  <a:lnTo>
                    <a:pt x="1868" y="654"/>
                  </a:lnTo>
                  <a:lnTo>
                    <a:pt x="1872" y="654"/>
                  </a:lnTo>
                  <a:lnTo>
                    <a:pt x="1876" y="654"/>
                  </a:lnTo>
                  <a:lnTo>
                    <a:pt x="1880" y="656"/>
                  </a:lnTo>
                  <a:lnTo>
                    <a:pt x="1882" y="660"/>
                  </a:lnTo>
                  <a:lnTo>
                    <a:pt x="1884" y="662"/>
                  </a:lnTo>
                  <a:lnTo>
                    <a:pt x="1884" y="664"/>
                  </a:lnTo>
                  <a:lnTo>
                    <a:pt x="1884" y="664"/>
                  </a:lnTo>
                  <a:lnTo>
                    <a:pt x="1906" y="656"/>
                  </a:lnTo>
                  <a:lnTo>
                    <a:pt x="1914" y="642"/>
                  </a:lnTo>
                  <a:lnTo>
                    <a:pt x="1926" y="630"/>
                  </a:lnTo>
                  <a:lnTo>
                    <a:pt x="1944" y="622"/>
                  </a:lnTo>
                  <a:lnTo>
                    <a:pt x="1948" y="610"/>
                  </a:lnTo>
                  <a:lnTo>
                    <a:pt x="1964" y="610"/>
                  </a:lnTo>
                  <a:lnTo>
                    <a:pt x="1966" y="610"/>
                  </a:lnTo>
                  <a:lnTo>
                    <a:pt x="1970" y="610"/>
                  </a:lnTo>
                  <a:lnTo>
                    <a:pt x="1974" y="610"/>
                  </a:lnTo>
                  <a:lnTo>
                    <a:pt x="1978" y="610"/>
                  </a:lnTo>
                  <a:lnTo>
                    <a:pt x="1982" y="612"/>
                  </a:lnTo>
                  <a:lnTo>
                    <a:pt x="1986" y="612"/>
                  </a:lnTo>
                  <a:lnTo>
                    <a:pt x="1988" y="610"/>
                  </a:lnTo>
                  <a:lnTo>
                    <a:pt x="1992" y="608"/>
                  </a:lnTo>
                  <a:lnTo>
                    <a:pt x="1996" y="604"/>
                  </a:lnTo>
                  <a:lnTo>
                    <a:pt x="2000" y="602"/>
                  </a:lnTo>
                  <a:lnTo>
                    <a:pt x="2002" y="598"/>
                  </a:lnTo>
                  <a:lnTo>
                    <a:pt x="2004" y="596"/>
                  </a:lnTo>
                  <a:lnTo>
                    <a:pt x="2006" y="596"/>
                  </a:lnTo>
                  <a:lnTo>
                    <a:pt x="2004" y="592"/>
                  </a:lnTo>
                  <a:lnTo>
                    <a:pt x="1998" y="586"/>
                  </a:lnTo>
                  <a:lnTo>
                    <a:pt x="1990" y="576"/>
                  </a:lnTo>
                  <a:lnTo>
                    <a:pt x="1984" y="568"/>
                  </a:lnTo>
                  <a:lnTo>
                    <a:pt x="1978" y="562"/>
                  </a:lnTo>
                  <a:lnTo>
                    <a:pt x="1974" y="560"/>
                  </a:lnTo>
                  <a:lnTo>
                    <a:pt x="1972" y="556"/>
                  </a:lnTo>
                  <a:lnTo>
                    <a:pt x="1972" y="552"/>
                  </a:lnTo>
                  <a:lnTo>
                    <a:pt x="1972" y="550"/>
                  </a:lnTo>
                  <a:lnTo>
                    <a:pt x="1972" y="546"/>
                  </a:lnTo>
                  <a:lnTo>
                    <a:pt x="1974" y="546"/>
                  </a:lnTo>
                  <a:lnTo>
                    <a:pt x="1978" y="546"/>
                  </a:lnTo>
                  <a:lnTo>
                    <a:pt x="1982" y="546"/>
                  </a:lnTo>
                  <a:lnTo>
                    <a:pt x="1986" y="546"/>
                  </a:lnTo>
                  <a:lnTo>
                    <a:pt x="1988" y="544"/>
                  </a:lnTo>
                  <a:lnTo>
                    <a:pt x="1992" y="542"/>
                  </a:lnTo>
                  <a:lnTo>
                    <a:pt x="1994" y="540"/>
                  </a:lnTo>
                  <a:lnTo>
                    <a:pt x="1994" y="540"/>
                  </a:lnTo>
                  <a:lnTo>
                    <a:pt x="2016" y="518"/>
                  </a:lnTo>
                  <a:lnTo>
                    <a:pt x="2014" y="502"/>
                  </a:lnTo>
                  <a:lnTo>
                    <a:pt x="2024" y="494"/>
                  </a:lnTo>
                  <a:lnTo>
                    <a:pt x="2032" y="512"/>
                  </a:lnTo>
                  <a:lnTo>
                    <a:pt x="2050" y="518"/>
                  </a:lnTo>
                  <a:lnTo>
                    <a:pt x="2054" y="520"/>
                  </a:lnTo>
                  <a:lnTo>
                    <a:pt x="2060" y="526"/>
                  </a:lnTo>
                  <a:lnTo>
                    <a:pt x="2068" y="534"/>
                  </a:lnTo>
                  <a:lnTo>
                    <a:pt x="2076" y="542"/>
                  </a:lnTo>
                  <a:lnTo>
                    <a:pt x="2084" y="548"/>
                  </a:lnTo>
                  <a:lnTo>
                    <a:pt x="2088" y="550"/>
                  </a:lnTo>
                  <a:lnTo>
                    <a:pt x="2090" y="552"/>
                  </a:lnTo>
                  <a:lnTo>
                    <a:pt x="2094" y="550"/>
                  </a:lnTo>
                  <a:lnTo>
                    <a:pt x="2094" y="550"/>
                  </a:lnTo>
                  <a:lnTo>
                    <a:pt x="2096" y="550"/>
                  </a:lnTo>
                  <a:lnTo>
                    <a:pt x="2100" y="524"/>
                  </a:lnTo>
                  <a:lnTo>
                    <a:pt x="2100" y="518"/>
                  </a:lnTo>
                  <a:lnTo>
                    <a:pt x="2102" y="518"/>
                  </a:lnTo>
                  <a:lnTo>
                    <a:pt x="2106" y="518"/>
                  </a:lnTo>
                  <a:lnTo>
                    <a:pt x="2110" y="518"/>
                  </a:lnTo>
                  <a:lnTo>
                    <a:pt x="2116" y="518"/>
                  </a:lnTo>
                  <a:lnTo>
                    <a:pt x="2122" y="516"/>
                  </a:lnTo>
                  <a:lnTo>
                    <a:pt x="2126" y="512"/>
                  </a:lnTo>
                  <a:lnTo>
                    <a:pt x="2130" y="508"/>
                  </a:lnTo>
                  <a:lnTo>
                    <a:pt x="2132" y="500"/>
                  </a:lnTo>
                  <a:lnTo>
                    <a:pt x="2124" y="494"/>
                  </a:lnTo>
                  <a:lnTo>
                    <a:pt x="2114" y="488"/>
                  </a:lnTo>
                  <a:lnTo>
                    <a:pt x="2102" y="482"/>
                  </a:lnTo>
                  <a:lnTo>
                    <a:pt x="2092" y="476"/>
                  </a:lnTo>
                  <a:lnTo>
                    <a:pt x="2088" y="472"/>
                  </a:lnTo>
                  <a:lnTo>
                    <a:pt x="2084" y="472"/>
                  </a:lnTo>
                  <a:lnTo>
                    <a:pt x="2080" y="474"/>
                  </a:lnTo>
                  <a:lnTo>
                    <a:pt x="2078" y="474"/>
                  </a:lnTo>
                  <a:lnTo>
                    <a:pt x="2076" y="478"/>
                  </a:lnTo>
                  <a:lnTo>
                    <a:pt x="2074" y="478"/>
                  </a:lnTo>
                  <a:lnTo>
                    <a:pt x="2074" y="480"/>
                  </a:lnTo>
                  <a:lnTo>
                    <a:pt x="2066" y="464"/>
                  </a:lnTo>
                  <a:lnTo>
                    <a:pt x="2054" y="446"/>
                  </a:lnTo>
                  <a:lnTo>
                    <a:pt x="2040" y="432"/>
                  </a:lnTo>
                  <a:lnTo>
                    <a:pt x="2024" y="420"/>
                  </a:lnTo>
                  <a:lnTo>
                    <a:pt x="2010" y="412"/>
                  </a:lnTo>
                  <a:lnTo>
                    <a:pt x="1998" y="408"/>
                  </a:lnTo>
                  <a:lnTo>
                    <a:pt x="1994" y="406"/>
                  </a:lnTo>
                  <a:lnTo>
                    <a:pt x="1960" y="376"/>
                  </a:lnTo>
                  <a:lnTo>
                    <a:pt x="1954" y="376"/>
                  </a:lnTo>
                  <a:lnTo>
                    <a:pt x="1942" y="376"/>
                  </a:lnTo>
                  <a:lnTo>
                    <a:pt x="1930" y="374"/>
                  </a:lnTo>
                  <a:lnTo>
                    <a:pt x="1922" y="372"/>
                  </a:lnTo>
                  <a:lnTo>
                    <a:pt x="1920" y="370"/>
                  </a:lnTo>
                  <a:lnTo>
                    <a:pt x="1916" y="366"/>
                  </a:lnTo>
                  <a:lnTo>
                    <a:pt x="1910" y="366"/>
                  </a:lnTo>
                  <a:lnTo>
                    <a:pt x="1906" y="364"/>
                  </a:lnTo>
                  <a:lnTo>
                    <a:pt x="1902" y="364"/>
                  </a:lnTo>
                  <a:lnTo>
                    <a:pt x="1902" y="364"/>
                  </a:lnTo>
                  <a:lnTo>
                    <a:pt x="1900" y="388"/>
                  </a:lnTo>
                  <a:lnTo>
                    <a:pt x="1900" y="406"/>
                  </a:lnTo>
                  <a:lnTo>
                    <a:pt x="1896" y="414"/>
                  </a:lnTo>
                  <a:lnTo>
                    <a:pt x="1884" y="416"/>
                  </a:lnTo>
                  <a:lnTo>
                    <a:pt x="1884" y="408"/>
                  </a:lnTo>
                  <a:lnTo>
                    <a:pt x="1866" y="386"/>
                  </a:lnTo>
                  <a:lnTo>
                    <a:pt x="1880" y="376"/>
                  </a:lnTo>
                  <a:lnTo>
                    <a:pt x="1880" y="370"/>
                  </a:lnTo>
                  <a:lnTo>
                    <a:pt x="1842" y="386"/>
                  </a:lnTo>
                  <a:lnTo>
                    <a:pt x="1834" y="382"/>
                  </a:lnTo>
                  <a:lnTo>
                    <a:pt x="1790" y="378"/>
                  </a:lnTo>
                  <a:lnTo>
                    <a:pt x="1774" y="398"/>
                  </a:lnTo>
                  <a:lnTo>
                    <a:pt x="1762" y="380"/>
                  </a:lnTo>
                  <a:lnTo>
                    <a:pt x="1762" y="378"/>
                  </a:lnTo>
                  <a:lnTo>
                    <a:pt x="1764" y="370"/>
                  </a:lnTo>
                  <a:lnTo>
                    <a:pt x="1762" y="358"/>
                  </a:lnTo>
                  <a:lnTo>
                    <a:pt x="1758" y="342"/>
                  </a:lnTo>
                  <a:lnTo>
                    <a:pt x="1748" y="332"/>
                  </a:lnTo>
                  <a:lnTo>
                    <a:pt x="1734" y="326"/>
                  </a:lnTo>
                  <a:lnTo>
                    <a:pt x="1722" y="326"/>
                  </a:lnTo>
                  <a:lnTo>
                    <a:pt x="1712" y="326"/>
                  </a:lnTo>
                  <a:lnTo>
                    <a:pt x="1710" y="328"/>
                  </a:lnTo>
                  <a:lnTo>
                    <a:pt x="1704" y="328"/>
                  </a:lnTo>
                  <a:lnTo>
                    <a:pt x="1690" y="330"/>
                  </a:lnTo>
                  <a:lnTo>
                    <a:pt x="1676" y="330"/>
                  </a:lnTo>
                  <a:lnTo>
                    <a:pt x="1664" y="328"/>
                  </a:lnTo>
                  <a:lnTo>
                    <a:pt x="1660" y="324"/>
                  </a:lnTo>
                  <a:lnTo>
                    <a:pt x="1654" y="322"/>
                  </a:lnTo>
                  <a:lnTo>
                    <a:pt x="1650" y="322"/>
                  </a:lnTo>
                  <a:lnTo>
                    <a:pt x="1648" y="324"/>
                  </a:lnTo>
                  <a:lnTo>
                    <a:pt x="1646" y="324"/>
                  </a:lnTo>
                  <a:lnTo>
                    <a:pt x="1646" y="314"/>
                  </a:lnTo>
                  <a:lnTo>
                    <a:pt x="1638" y="310"/>
                  </a:lnTo>
                  <a:lnTo>
                    <a:pt x="1640" y="308"/>
                  </a:lnTo>
                  <a:lnTo>
                    <a:pt x="1640" y="304"/>
                  </a:lnTo>
                  <a:lnTo>
                    <a:pt x="1638" y="298"/>
                  </a:lnTo>
                  <a:lnTo>
                    <a:pt x="1636" y="290"/>
                  </a:lnTo>
                  <a:lnTo>
                    <a:pt x="1634" y="282"/>
                  </a:lnTo>
                  <a:lnTo>
                    <a:pt x="1630" y="278"/>
                  </a:lnTo>
                  <a:lnTo>
                    <a:pt x="1626" y="276"/>
                  </a:lnTo>
                  <a:lnTo>
                    <a:pt x="1622" y="276"/>
                  </a:lnTo>
                  <a:lnTo>
                    <a:pt x="1618" y="278"/>
                  </a:lnTo>
                  <a:lnTo>
                    <a:pt x="1614" y="280"/>
                  </a:lnTo>
                  <a:lnTo>
                    <a:pt x="1610" y="282"/>
                  </a:lnTo>
                  <a:lnTo>
                    <a:pt x="1606" y="286"/>
                  </a:lnTo>
                  <a:lnTo>
                    <a:pt x="1604" y="288"/>
                  </a:lnTo>
                  <a:lnTo>
                    <a:pt x="1604" y="288"/>
                  </a:lnTo>
                  <a:lnTo>
                    <a:pt x="1602" y="288"/>
                  </a:lnTo>
                  <a:lnTo>
                    <a:pt x="1600" y="288"/>
                  </a:lnTo>
                  <a:lnTo>
                    <a:pt x="1598" y="290"/>
                  </a:lnTo>
                  <a:lnTo>
                    <a:pt x="1596" y="288"/>
                  </a:lnTo>
                  <a:lnTo>
                    <a:pt x="1594" y="288"/>
                  </a:lnTo>
                  <a:lnTo>
                    <a:pt x="1592" y="286"/>
                  </a:lnTo>
                  <a:lnTo>
                    <a:pt x="1592" y="282"/>
                  </a:lnTo>
                  <a:lnTo>
                    <a:pt x="1592" y="280"/>
                  </a:lnTo>
                  <a:lnTo>
                    <a:pt x="1592" y="276"/>
                  </a:lnTo>
                  <a:lnTo>
                    <a:pt x="1590" y="272"/>
                  </a:lnTo>
                  <a:lnTo>
                    <a:pt x="1588" y="270"/>
                  </a:lnTo>
                  <a:lnTo>
                    <a:pt x="1584" y="268"/>
                  </a:lnTo>
                  <a:lnTo>
                    <a:pt x="1578" y="268"/>
                  </a:lnTo>
                  <a:lnTo>
                    <a:pt x="1566" y="266"/>
                  </a:lnTo>
                  <a:lnTo>
                    <a:pt x="1552" y="264"/>
                  </a:lnTo>
                  <a:lnTo>
                    <a:pt x="1538" y="260"/>
                  </a:lnTo>
                  <a:lnTo>
                    <a:pt x="1528" y="256"/>
                  </a:lnTo>
                  <a:lnTo>
                    <a:pt x="1524" y="256"/>
                  </a:lnTo>
                  <a:lnTo>
                    <a:pt x="1528" y="260"/>
                  </a:lnTo>
                  <a:lnTo>
                    <a:pt x="1526" y="264"/>
                  </a:lnTo>
                  <a:lnTo>
                    <a:pt x="1524" y="268"/>
                  </a:lnTo>
                  <a:lnTo>
                    <a:pt x="1518" y="270"/>
                  </a:lnTo>
                  <a:lnTo>
                    <a:pt x="1512" y="272"/>
                  </a:lnTo>
                  <a:lnTo>
                    <a:pt x="1504" y="276"/>
                  </a:lnTo>
                  <a:lnTo>
                    <a:pt x="1502" y="286"/>
                  </a:lnTo>
                  <a:lnTo>
                    <a:pt x="1502" y="296"/>
                  </a:lnTo>
                  <a:lnTo>
                    <a:pt x="1502" y="306"/>
                  </a:lnTo>
                  <a:lnTo>
                    <a:pt x="1502" y="310"/>
                  </a:lnTo>
                  <a:lnTo>
                    <a:pt x="1494" y="312"/>
                  </a:lnTo>
                  <a:lnTo>
                    <a:pt x="1482" y="318"/>
                  </a:lnTo>
                  <a:lnTo>
                    <a:pt x="1460" y="304"/>
                  </a:lnTo>
                  <a:lnTo>
                    <a:pt x="1452" y="310"/>
                  </a:lnTo>
                  <a:lnTo>
                    <a:pt x="1438" y="310"/>
                  </a:lnTo>
                  <a:lnTo>
                    <a:pt x="1422" y="294"/>
                  </a:lnTo>
                  <a:lnTo>
                    <a:pt x="1422" y="294"/>
                  </a:lnTo>
                  <a:lnTo>
                    <a:pt x="1420" y="296"/>
                  </a:lnTo>
                  <a:lnTo>
                    <a:pt x="1418" y="300"/>
                  </a:lnTo>
                  <a:lnTo>
                    <a:pt x="1416" y="304"/>
                  </a:lnTo>
                  <a:lnTo>
                    <a:pt x="1412" y="308"/>
                  </a:lnTo>
                  <a:lnTo>
                    <a:pt x="1410" y="312"/>
                  </a:lnTo>
                  <a:lnTo>
                    <a:pt x="1410" y="316"/>
                  </a:lnTo>
                  <a:lnTo>
                    <a:pt x="1408" y="320"/>
                  </a:lnTo>
                  <a:lnTo>
                    <a:pt x="1404" y="324"/>
                  </a:lnTo>
                  <a:lnTo>
                    <a:pt x="1402" y="328"/>
                  </a:lnTo>
                  <a:lnTo>
                    <a:pt x="1398" y="330"/>
                  </a:lnTo>
                  <a:lnTo>
                    <a:pt x="1396" y="334"/>
                  </a:lnTo>
                  <a:lnTo>
                    <a:pt x="1396" y="334"/>
                  </a:lnTo>
                  <a:lnTo>
                    <a:pt x="1392" y="320"/>
                  </a:lnTo>
                  <a:lnTo>
                    <a:pt x="1384" y="304"/>
                  </a:lnTo>
                  <a:lnTo>
                    <a:pt x="1384" y="274"/>
                  </a:lnTo>
                  <a:lnTo>
                    <a:pt x="1388" y="254"/>
                  </a:lnTo>
                  <a:lnTo>
                    <a:pt x="1386" y="248"/>
                  </a:lnTo>
                  <a:lnTo>
                    <a:pt x="1384" y="246"/>
                  </a:lnTo>
                  <a:lnTo>
                    <a:pt x="1382" y="244"/>
                  </a:lnTo>
                  <a:lnTo>
                    <a:pt x="1378" y="242"/>
                  </a:lnTo>
                  <a:lnTo>
                    <a:pt x="1374" y="242"/>
                  </a:lnTo>
                  <a:lnTo>
                    <a:pt x="1372" y="244"/>
                  </a:lnTo>
                  <a:lnTo>
                    <a:pt x="1370" y="244"/>
                  </a:lnTo>
                  <a:lnTo>
                    <a:pt x="1368" y="244"/>
                  </a:lnTo>
                  <a:lnTo>
                    <a:pt x="1368" y="244"/>
                  </a:lnTo>
                  <a:lnTo>
                    <a:pt x="1366" y="240"/>
                  </a:lnTo>
                  <a:lnTo>
                    <a:pt x="1362" y="238"/>
                  </a:lnTo>
                  <a:lnTo>
                    <a:pt x="1356" y="234"/>
                  </a:lnTo>
                  <a:lnTo>
                    <a:pt x="1348" y="232"/>
                  </a:lnTo>
                  <a:lnTo>
                    <a:pt x="1338" y="230"/>
                  </a:lnTo>
                  <a:lnTo>
                    <a:pt x="1332" y="230"/>
                  </a:lnTo>
                  <a:lnTo>
                    <a:pt x="1326" y="228"/>
                  </a:lnTo>
                  <a:lnTo>
                    <a:pt x="1322" y="228"/>
                  </a:lnTo>
                  <a:lnTo>
                    <a:pt x="1320" y="230"/>
                  </a:lnTo>
                  <a:lnTo>
                    <a:pt x="1316" y="232"/>
                  </a:lnTo>
                  <a:lnTo>
                    <a:pt x="1312" y="234"/>
                  </a:lnTo>
                  <a:lnTo>
                    <a:pt x="1308" y="238"/>
                  </a:lnTo>
                  <a:lnTo>
                    <a:pt x="1296" y="242"/>
                  </a:lnTo>
                  <a:lnTo>
                    <a:pt x="1284" y="240"/>
                  </a:lnTo>
                  <a:lnTo>
                    <a:pt x="1272" y="238"/>
                  </a:lnTo>
                  <a:lnTo>
                    <a:pt x="1262" y="236"/>
                  </a:lnTo>
                  <a:lnTo>
                    <a:pt x="1258" y="234"/>
                  </a:lnTo>
                  <a:lnTo>
                    <a:pt x="1224" y="216"/>
                  </a:lnTo>
                  <a:lnTo>
                    <a:pt x="1210" y="216"/>
                  </a:lnTo>
                  <a:lnTo>
                    <a:pt x="1194" y="214"/>
                  </a:lnTo>
                  <a:lnTo>
                    <a:pt x="1182" y="208"/>
                  </a:lnTo>
                  <a:lnTo>
                    <a:pt x="1172" y="204"/>
                  </a:lnTo>
                  <a:lnTo>
                    <a:pt x="1168" y="202"/>
                  </a:lnTo>
                  <a:lnTo>
                    <a:pt x="1160" y="196"/>
                  </a:lnTo>
                  <a:lnTo>
                    <a:pt x="1156" y="190"/>
                  </a:lnTo>
                  <a:lnTo>
                    <a:pt x="1164" y="186"/>
                  </a:lnTo>
                  <a:lnTo>
                    <a:pt x="1166" y="184"/>
                  </a:lnTo>
                  <a:lnTo>
                    <a:pt x="1166" y="182"/>
                  </a:lnTo>
                  <a:lnTo>
                    <a:pt x="1166" y="178"/>
                  </a:lnTo>
                  <a:lnTo>
                    <a:pt x="1164" y="172"/>
                  </a:lnTo>
                  <a:lnTo>
                    <a:pt x="1160" y="170"/>
                  </a:lnTo>
                  <a:lnTo>
                    <a:pt x="1158" y="168"/>
                  </a:lnTo>
                  <a:lnTo>
                    <a:pt x="1156" y="168"/>
                  </a:lnTo>
                  <a:lnTo>
                    <a:pt x="1152" y="170"/>
                  </a:lnTo>
                  <a:lnTo>
                    <a:pt x="1150" y="170"/>
                  </a:lnTo>
                  <a:lnTo>
                    <a:pt x="1148" y="172"/>
                  </a:lnTo>
                  <a:lnTo>
                    <a:pt x="1148" y="172"/>
                  </a:lnTo>
                  <a:lnTo>
                    <a:pt x="1146" y="174"/>
                  </a:lnTo>
                  <a:lnTo>
                    <a:pt x="1144" y="176"/>
                  </a:lnTo>
                  <a:lnTo>
                    <a:pt x="1142" y="180"/>
                  </a:lnTo>
                  <a:lnTo>
                    <a:pt x="1140" y="184"/>
                  </a:lnTo>
                  <a:lnTo>
                    <a:pt x="1136" y="190"/>
                  </a:lnTo>
                  <a:lnTo>
                    <a:pt x="1132" y="194"/>
                  </a:lnTo>
                  <a:lnTo>
                    <a:pt x="1128" y="198"/>
                  </a:lnTo>
                  <a:lnTo>
                    <a:pt x="1126" y="200"/>
                  </a:lnTo>
                  <a:lnTo>
                    <a:pt x="1120" y="202"/>
                  </a:lnTo>
                  <a:lnTo>
                    <a:pt x="1116" y="206"/>
                  </a:lnTo>
                  <a:lnTo>
                    <a:pt x="1112" y="210"/>
                  </a:lnTo>
                  <a:lnTo>
                    <a:pt x="1110" y="216"/>
                  </a:lnTo>
                  <a:lnTo>
                    <a:pt x="1108" y="220"/>
                  </a:lnTo>
                  <a:lnTo>
                    <a:pt x="1106" y="222"/>
                  </a:lnTo>
                  <a:lnTo>
                    <a:pt x="1104" y="224"/>
                  </a:lnTo>
                  <a:lnTo>
                    <a:pt x="1096" y="224"/>
                  </a:lnTo>
                  <a:lnTo>
                    <a:pt x="1092" y="204"/>
                  </a:lnTo>
                  <a:lnTo>
                    <a:pt x="1084" y="194"/>
                  </a:lnTo>
                  <a:lnTo>
                    <a:pt x="1108" y="192"/>
                  </a:lnTo>
                  <a:lnTo>
                    <a:pt x="1134" y="160"/>
                  </a:lnTo>
                  <a:lnTo>
                    <a:pt x="1150" y="144"/>
                  </a:lnTo>
                  <a:lnTo>
                    <a:pt x="1158" y="130"/>
                  </a:lnTo>
                  <a:lnTo>
                    <a:pt x="1162" y="122"/>
                  </a:lnTo>
                  <a:lnTo>
                    <a:pt x="1164" y="120"/>
                  </a:lnTo>
                  <a:lnTo>
                    <a:pt x="1164" y="96"/>
                  </a:lnTo>
                  <a:lnTo>
                    <a:pt x="1166" y="78"/>
                  </a:lnTo>
                  <a:lnTo>
                    <a:pt x="1160" y="64"/>
                  </a:lnTo>
                  <a:lnTo>
                    <a:pt x="1148" y="54"/>
                  </a:lnTo>
                  <a:lnTo>
                    <a:pt x="1134" y="52"/>
                  </a:lnTo>
                  <a:lnTo>
                    <a:pt x="1122" y="56"/>
                  </a:lnTo>
                  <a:lnTo>
                    <a:pt x="1108" y="64"/>
                  </a:lnTo>
                  <a:lnTo>
                    <a:pt x="1098" y="68"/>
                  </a:lnTo>
                  <a:lnTo>
                    <a:pt x="1090" y="70"/>
                  </a:lnTo>
                  <a:lnTo>
                    <a:pt x="1084" y="70"/>
                  </a:lnTo>
                  <a:lnTo>
                    <a:pt x="1080" y="70"/>
                  </a:lnTo>
                  <a:lnTo>
                    <a:pt x="1080" y="70"/>
                  </a:lnTo>
                  <a:lnTo>
                    <a:pt x="1078" y="52"/>
                  </a:lnTo>
                  <a:lnTo>
                    <a:pt x="1070" y="46"/>
                  </a:lnTo>
                  <a:lnTo>
                    <a:pt x="1080" y="20"/>
                  </a:lnTo>
                  <a:lnTo>
                    <a:pt x="1082" y="20"/>
                  </a:lnTo>
                  <a:lnTo>
                    <a:pt x="1084" y="18"/>
                  </a:lnTo>
                  <a:lnTo>
                    <a:pt x="1086" y="18"/>
                  </a:lnTo>
                  <a:lnTo>
                    <a:pt x="1088" y="16"/>
                  </a:lnTo>
                  <a:lnTo>
                    <a:pt x="1088" y="14"/>
                  </a:lnTo>
                  <a:lnTo>
                    <a:pt x="1088" y="10"/>
                  </a:lnTo>
                  <a:lnTo>
                    <a:pt x="1086" y="8"/>
                  </a:lnTo>
                  <a:lnTo>
                    <a:pt x="1080" y="4"/>
                  </a:lnTo>
                  <a:lnTo>
                    <a:pt x="1068" y="0"/>
                  </a:lnTo>
                  <a:lnTo>
                    <a:pt x="1056" y="4"/>
                  </a:lnTo>
                  <a:lnTo>
                    <a:pt x="1048" y="10"/>
                  </a:lnTo>
                  <a:lnTo>
                    <a:pt x="1042" y="16"/>
                  </a:lnTo>
                  <a:lnTo>
                    <a:pt x="1038" y="22"/>
                  </a:lnTo>
                  <a:lnTo>
                    <a:pt x="1030" y="32"/>
                  </a:lnTo>
                  <a:lnTo>
                    <a:pt x="1022" y="42"/>
                  </a:lnTo>
                  <a:lnTo>
                    <a:pt x="1016" y="50"/>
                  </a:lnTo>
                  <a:lnTo>
                    <a:pt x="1012" y="54"/>
                  </a:lnTo>
                  <a:lnTo>
                    <a:pt x="1016" y="62"/>
                  </a:lnTo>
                  <a:lnTo>
                    <a:pt x="1008" y="76"/>
                  </a:lnTo>
                  <a:lnTo>
                    <a:pt x="990" y="68"/>
                  </a:lnTo>
                  <a:lnTo>
                    <a:pt x="988" y="68"/>
                  </a:lnTo>
                  <a:lnTo>
                    <a:pt x="986" y="68"/>
                  </a:lnTo>
                  <a:lnTo>
                    <a:pt x="986" y="68"/>
                  </a:lnTo>
                  <a:lnTo>
                    <a:pt x="986" y="70"/>
                  </a:lnTo>
                  <a:lnTo>
                    <a:pt x="988" y="72"/>
                  </a:lnTo>
                  <a:lnTo>
                    <a:pt x="990" y="74"/>
                  </a:lnTo>
                  <a:lnTo>
                    <a:pt x="992" y="76"/>
                  </a:lnTo>
                  <a:lnTo>
                    <a:pt x="992" y="78"/>
                  </a:lnTo>
                  <a:lnTo>
                    <a:pt x="994" y="78"/>
                  </a:lnTo>
                  <a:lnTo>
                    <a:pt x="1020" y="98"/>
                  </a:lnTo>
                  <a:lnTo>
                    <a:pt x="1020" y="100"/>
                  </a:lnTo>
                  <a:lnTo>
                    <a:pt x="1020" y="102"/>
                  </a:lnTo>
                  <a:lnTo>
                    <a:pt x="1020" y="108"/>
                  </a:lnTo>
                  <a:lnTo>
                    <a:pt x="1020" y="114"/>
                  </a:lnTo>
                  <a:lnTo>
                    <a:pt x="1020" y="122"/>
                  </a:lnTo>
                  <a:lnTo>
                    <a:pt x="1018" y="126"/>
                  </a:lnTo>
                  <a:lnTo>
                    <a:pt x="1014" y="130"/>
                  </a:lnTo>
                  <a:lnTo>
                    <a:pt x="1010" y="128"/>
                  </a:lnTo>
                  <a:lnTo>
                    <a:pt x="1006" y="126"/>
                  </a:lnTo>
                  <a:lnTo>
                    <a:pt x="1002" y="120"/>
                  </a:lnTo>
                  <a:lnTo>
                    <a:pt x="998" y="112"/>
                  </a:lnTo>
                  <a:lnTo>
                    <a:pt x="992" y="100"/>
                  </a:lnTo>
                  <a:lnTo>
                    <a:pt x="980" y="92"/>
                  </a:lnTo>
                  <a:lnTo>
                    <a:pt x="966" y="90"/>
                  </a:lnTo>
                  <a:lnTo>
                    <a:pt x="952" y="92"/>
                  </a:lnTo>
                  <a:lnTo>
                    <a:pt x="944" y="92"/>
                  </a:lnTo>
                  <a:lnTo>
                    <a:pt x="940" y="92"/>
                  </a:lnTo>
                  <a:lnTo>
                    <a:pt x="936" y="92"/>
                  </a:lnTo>
                  <a:lnTo>
                    <a:pt x="932" y="90"/>
                  </a:lnTo>
                  <a:lnTo>
                    <a:pt x="930" y="88"/>
                  </a:lnTo>
                  <a:lnTo>
                    <a:pt x="930" y="86"/>
                  </a:lnTo>
                  <a:lnTo>
                    <a:pt x="930" y="84"/>
                  </a:lnTo>
                  <a:lnTo>
                    <a:pt x="930" y="84"/>
                  </a:lnTo>
                  <a:lnTo>
                    <a:pt x="928" y="84"/>
                  </a:lnTo>
                  <a:lnTo>
                    <a:pt x="924" y="86"/>
                  </a:lnTo>
                  <a:lnTo>
                    <a:pt x="920" y="88"/>
                  </a:lnTo>
                  <a:lnTo>
                    <a:pt x="914" y="92"/>
                  </a:lnTo>
                  <a:lnTo>
                    <a:pt x="910" y="94"/>
                  </a:lnTo>
                  <a:lnTo>
                    <a:pt x="906" y="98"/>
                  </a:lnTo>
                  <a:lnTo>
                    <a:pt x="902" y="100"/>
                  </a:lnTo>
                  <a:lnTo>
                    <a:pt x="898" y="104"/>
                  </a:lnTo>
                  <a:lnTo>
                    <a:pt x="892" y="110"/>
                  </a:lnTo>
                  <a:lnTo>
                    <a:pt x="884" y="114"/>
                  </a:lnTo>
                  <a:lnTo>
                    <a:pt x="872" y="116"/>
                  </a:lnTo>
                  <a:lnTo>
                    <a:pt x="864" y="122"/>
                  </a:lnTo>
                  <a:lnTo>
                    <a:pt x="856" y="132"/>
                  </a:lnTo>
                  <a:lnTo>
                    <a:pt x="850" y="146"/>
                  </a:lnTo>
                  <a:lnTo>
                    <a:pt x="846" y="158"/>
                  </a:lnTo>
                  <a:lnTo>
                    <a:pt x="844" y="162"/>
                  </a:lnTo>
                  <a:lnTo>
                    <a:pt x="842" y="168"/>
                  </a:lnTo>
                  <a:lnTo>
                    <a:pt x="836" y="172"/>
                  </a:lnTo>
                  <a:lnTo>
                    <a:pt x="830" y="176"/>
                  </a:lnTo>
                  <a:lnTo>
                    <a:pt x="826" y="180"/>
                  </a:lnTo>
                  <a:lnTo>
                    <a:pt x="822" y="182"/>
                  </a:lnTo>
                  <a:lnTo>
                    <a:pt x="818" y="184"/>
                  </a:lnTo>
                  <a:lnTo>
                    <a:pt x="818" y="188"/>
                  </a:lnTo>
                  <a:lnTo>
                    <a:pt x="820" y="190"/>
                  </a:lnTo>
                  <a:lnTo>
                    <a:pt x="822" y="192"/>
                  </a:lnTo>
                  <a:lnTo>
                    <a:pt x="822" y="196"/>
                  </a:lnTo>
                  <a:lnTo>
                    <a:pt x="818" y="202"/>
                  </a:lnTo>
                  <a:lnTo>
                    <a:pt x="804" y="208"/>
                  </a:lnTo>
                  <a:lnTo>
                    <a:pt x="782" y="214"/>
                  </a:lnTo>
                  <a:lnTo>
                    <a:pt x="772" y="220"/>
                  </a:lnTo>
                  <a:lnTo>
                    <a:pt x="768" y="232"/>
                  </a:lnTo>
                  <a:lnTo>
                    <a:pt x="764" y="244"/>
                  </a:lnTo>
                  <a:lnTo>
                    <a:pt x="766" y="256"/>
                  </a:lnTo>
                  <a:lnTo>
                    <a:pt x="766" y="266"/>
                  </a:lnTo>
                  <a:lnTo>
                    <a:pt x="766" y="272"/>
                  </a:lnTo>
                  <a:lnTo>
                    <a:pt x="768" y="276"/>
                  </a:lnTo>
                  <a:lnTo>
                    <a:pt x="772" y="276"/>
                  </a:lnTo>
                  <a:lnTo>
                    <a:pt x="776" y="278"/>
                  </a:lnTo>
                  <a:lnTo>
                    <a:pt x="782" y="278"/>
                  </a:lnTo>
                  <a:lnTo>
                    <a:pt x="784" y="278"/>
                  </a:lnTo>
                  <a:lnTo>
                    <a:pt x="786" y="278"/>
                  </a:lnTo>
                  <a:lnTo>
                    <a:pt x="786" y="282"/>
                  </a:lnTo>
                  <a:lnTo>
                    <a:pt x="788" y="284"/>
                  </a:lnTo>
                  <a:lnTo>
                    <a:pt x="792" y="288"/>
                  </a:lnTo>
                  <a:lnTo>
                    <a:pt x="796" y="292"/>
                  </a:lnTo>
                  <a:lnTo>
                    <a:pt x="800" y="294"/>
                  </a:lnTo>
                  <a:lnTo>
                    <a:pt x="802" y="296"/>
                  </a:lnTo>
                  <a:lnTo>
                    <a:pt x="804" y="298"/>
                  </a:lnTo>
                  <a:lnTo>
                    <a:pt x="804" y="344"/>
                  </a:lnTo>
                  <a:lnTo>
                    <a:pt x="800" y="352"/>
                  </a:lnTo>
                  <a:lnTo>
                    <a:pt x="800" y="358"/>
                  </a:lnTo>
                  <a:lnTo>
                    <a:pt x="800" y="364"/>
                  </a:lnTo>
                  <a:lnTo>
                    <a:pt x="802" y="368"/>
                  </a:lnTo>
                  <a:lnTo>
                    <a:pt x="806" y="372"/>
                  </a:lnTo>
                  <a:lnTo>
                    <a:pt x="808" y="374"/>
                  </a:lnTo>
                  <a:lnTo>
                    <a:pt x="810" y="376"/>
                  </a:lnTo>
                  <a:lnTo>
                    <a:pt x="812" y="376"/>
                  </a:lnTo>
                  <a:lnTo>
                    <a:pt x="812" y="382"/>
                  </a:lnTo>
                  <a:lnTo>
                    <a:pt x="800" y="380"/>
                  </a:lnTo>
                  <a:lnTo>
                    <a:pt x="796" y="378"/>
                  </a:lnTo>
                  <a:lnTo>
                    <a:pt x="792" y="374"/>
                  </a:lnTo>
                  <a:lnTo>
                    <a:pt x="788" y="370"/>
                  </a:lnTo>
                  <a:lnTo>
                    <a:pt x="784" y="366"/>
                  </a:lnTo>
                  <a:lnTo>
                    <a:pt x="782" y="360"/>
                  </a:lnTo>
                  <a:lnTo>
                    <a:pt x="782" y="356"/>
                  </a:lnTo>
                  <a:lnTo>
                    <a:pt x="782" y="352"/>
                  </a:lnTo>
                  <a:lnTo>
                    <a:pt x="784" y="348"/>
                  </a:lnTo>
                  <a:lnTo>
                    <a:pt x="784" y="344"/>
                  </a:lnTo>
                  <a:lnTo>
                    <a:pt x="782" y="340"/>
                  </a:lnTo>
                  <a:lnTo>
                    <a:pt x="778" y="338"/>
                  </a:lnTo>
                  <a:lnTo>
                    <a:pt x="776" y="338"/>
                  </a:lnTo>
                  <a:lnTo>
                    <a:pt x="776" y="336"/>
                  </a:lnTo>
                  <a:lnTo>
                    <a:pt x="776" y="334"/>
                  </a:lnTo>
                  <a:lnTo>
                    <a:pt x="778" y="332"/>
                  </a:lnTo>
                  <a:lnTo>
                    <a:pt x="782" y="326"/>
                  </a:lnTo>
                  <a:lnTo>
                    <a:pt x="784" y="322"/>
                  </a:lnTo>
                  <a:lnTo>
                    <a:pt x="788" y="316"/>
                  </a:lnTo>
                  <a:lnTo>
                    <a:pt x="790" y="308"/>
                  </a:lnTo>
                  <a:lnTo>
                    <a:pt x="790" y="304"/>
                  </a:lnTo>
                  <a:lnTo>
                    <a:pt x="788" y="300"/>
                  </a:lnTo>
                  <a:lnTo>
                    <a:pt x="788" y="298"/>
                  </a:lnTo>
                  <a:lnTo>
                    <a:pt x="786" y="298"/>
                  </a:lnTo>
                  <a:lnTo>
                    <a:pt x="782" y="298"/>
                  </a:lnTo>
                  <a:lnTo>
                    <a:pt x="778" y="298"/>
                  </a:lnTo>
                  <a:lnTo>
                    <a:pt x="774" y="298"/>
                  </a:lnTo>
                  <a:lnTo>
                    <a:pt x="768" y="296"/>
                  </a:lnTo>
                  <a:lnTo>
                    <a:pt x="766" y="294"/>
                  </a:lnTo>
                  <a:lnTo>
                    <a:pt x="764" y="292"/>
                  </a:lnTo>
                  <a:lnTo>
                    <a:pt x="762" y="290"/>
                  </a:lnTo>
                  <a:lnTo>
                    <a:pt x="762" y="290"/>
                  </a:lnTo>
                  <a:lnTo>
                    <a:pt x="758" y="290"/>
                  </a:lnTo>
                  <a:lnTo>
                    <a:pt x="754" y="290"/>
                  </a:lnTo>
                  <a:lnTo>
                    <a:pt x="750" y="288"/>
                  </a:lnTo>
                  <a:lnTo>
                    <a:pt x="744" y="286"/>
                  </a:lnTo>
                  <a:lnTo>
                    <a:pt x="738" y="284"/>
                  </a:lnTo>
                  <a:lnTo>
                    <a:pt x="732" y="280"/>
                  </a:lnTo>
                  <a:lnTo>
                    <a:pt x="728" y="276"/>
                  </a:lnTo>
                  <a:lnTo>
                    <a:pt x="726" y="276"/>
                  </a:lnTo>
                  <a:lnTo>
                    <a:pt x="724" y="274"/>
                  </a:lnTo>
                  <a:lnTo>
                    <a:pt x="722" y="276"/>
                  </a:lnTo>
                  <a:lnTo>
                    <a:pt x="720" y="278"/>
                  </a:lnTo>
                  <a:lnTo>
                    <a:pt x="718" y="280"/>
                  </a:lnTo>
                  <a:lnTo>
                    <a:pt x="718" y="282"/>
                  </a:lnTo>
                  <a:lnTo>
                    <a:pt x="716" y="282"/>
                  </a:lnTo>
                  <a:lnTo>
                    <a:pt x="712" y="278"/>
                  </a:lnTo>
                  <a:lnTo>
                    <a:pt x="710" y="270"/>
                  </a:lnTo>
                  <a:lnTo>
                    <a:pt x="710" y="260"/>
                  </a:lnTo>
                  <a:lnTo>
                    <a:pt x="710" y="250"/>
                  </a:lnTo>
                  <a:lnTo>
                    <a:pt x="708" y="246"/>
                  </a:lnTo>
                  <a:lnTo>
                    <a:pt x="706" y="244"/>
                  </a:lnTo>
                  <a:lnTo>
                    <a:pt x="704" y="244"/>
                  </a:lnTo>
                  <a:lnTo>
                    <a:pt x="700" y="242"/>
                  </a:lnTo>
                  <a:lnTo>
                    <a:pt x="696" y="242"/>
                  </a:lnTo>
                  <a:lnTo>
                    <a:pt x="694" y="244"/>
                  </a:lnTo>
                  <a:lnTo>
                    <a:pt x="692" y="244"/>
                  </a:lnTo>
                  <a:lnTo>
                    <a:pt x="690" y="244"/>
                  </a:lnTo>
                  <a:lnTo>
                    <a:pt x="688" y="246"/>
                  </a:lnTo>
                  <a:lnTo>
                    <a:pt x="684" y="248"/>
                  </a:lnTo>
                  <a:lnTo>
                    <a:pt x="684" y="250"/>
                  </a:lnTo>
                  <a:lnTo>
                    <a:pt x="684" y="254"/>
                  </a:lnTo>
                  <a:lnTo>
                    <a:pt x="684" y="258"/>
                  </a:lnTo>
                  <a:lnTo>
                    <a:pt x="686" y="262"/>
                  </a:lnTo>
                  <a:lnTo>
                    <a:pt x="686" y="266"/>
                  </a:lnTo>
                  <a:lnTo>
                    <a:pt x="688" y="270"/>
                  </a:lnTo>
                  <a:lnTo>
                    <a:pt x="690" y="274"/>
                  </a:lnTo>
                  <a:lnTo>
                    <a:pt x="690" y="278"/>
                  </a:lnTo>
                  <a:lnTo>
                    <a:pt x="690" y="282"/>
                  </a:lnTo>
                  <a:lnTo>
                    <a:pt x="690" y="284"/>
                  </a:lnTo>
                  <a:lnTo>
                    <a:pt x="686" y="288"/>
                  </a:lnTo>
                  <a:lnTo>
                    <a:pt x="682" y="290"/>
                  </a:lnTo>
                  <a:lnTo>
                    <a:pt x="676" y="292"/>
                  </a:lnTo>
                  <a:lnTo>
                    <a:pt x="672" y="298"/>
                  </a:lnTo>
                  <a:lnTo>
                    <a:pt x="670" y="304"/>
                  </a:lnTo>
                  <a:lnTo>
                    <a:pt x="668" y="308"/>
                  </a:lnTo>
                  <a:lnTo>
                    <a:pt x="670" y="314"/>
                  </a:lnTo>
                  <a:lnTo>
                    <a:pt x="670" y="318"/>
                  </a:lnTo>
                  <a:lnTo>
                    <a:pt x="672" y="320"/>
                  </a:lnTo>
                  <a:lnTo>
                    <a:pt x="674" y="322"/>
                  </a:lnTo>
                  <a:lnTo>
                    <a:pt x="678" y="324"/>
                  </a:lnTo>
                  <a:lnTo>
                    <a:pt x="680" y="326"/>
                  </a:lnTo>
                  <a:lnTo>
                    <a:pt x="680" y="330"/>
                  </a:lnTo>
                  <a:lnTo>
                    <a:pt x="682" y="332"/>
                  </a:lnTo>
                  <a:lnTo>
                    <a:pt x="680" y="338"/>
                  </a:lnTo>
                  <a:lnTo>
                    <a:pt x="680" y="344"/>
                  </a:lnTo>
                  <a:lnTo>
                    <a:pt x="678" y="350"/>
                  </a:lnTo>
                  <a:lnTo>
                    <a:pt x="674" y="354"/>
                  </a:lnTo>
                  <a:lnTo>
                    <a:pt x="670" y="364"/>
                  </a:lnTo>
                  <a:lnTo>
                    <a:pt x="670" y="378"/>
                  </a:lnTo>
                  <a:lnTo>
                    <a:pt x="668" y="392"/>
                  </a:lnTo>
                  <a:lnTo>
                    <a:pt x="668" y="398"/>
                  </a:lnTo>
                  <a:lnTo>
                    <a:pt x="684" y="400"/>
                  </a:lnTo>
                  <a:lnTo>
                    <a:pt x="698" y="390"/>
                  </a:lnTo>
                  <a:lnTo>
                    <a:pt x="704" y="390"/>
                  </a:lnTo>
                  <a:lnTo>
                    <a:pt x="710" y="390"/>
                  </a:lnTo>
                  <a:lnTo>
                    <a:pt x="714" y="392"/>
                  </a:lnTo>
                  <a:lnTo>
                    <a:pt x="716" y="394"/>
                  </a:lnTo>
                  <a:lnTo>
                    <a:pt x="718" y="398"/>
                  </a:lnTo>
                  <a:lnTo>
                    <a:pt x="720" y="400"/>
                  </a:lnTo>
                  <a:lnTo>
                    <a:pt x="722" y="402"/>
                  </a:lnTo>
                  <a:lnTo>
                    <a:pt x="722" y="404"/>
                  </a:lnTo>
                  <a:lnTo>
                    <a:pt x="724" y="406"/>
                  </a:lnTo>
                  <a:lnTo>
                    <a:pt x="726" y="416"/>
                  </a:lnTo>
                  <a:lnTo>
                    <a:pt x="730" y="428"/>
                  </a:lnTo>
                  <a:lnTo>
                    <a:pt x="732" y="438"/>
                  </a:lnTo>
                  <a:lnTo>
                    <a:pt x="732" y="444"/>
                  </a:lnTo>
                  <a:lnTo>
                    <a:pt x="734" y="446"/>
                  </a:lnTo>
                  <a:lnTo>
                    <a:pt x="736" y="448"/>
                  </a:lnTo>
                  <a:lnTo>
                    <a:pt x="738" y="450"/>
                  </a:lnTo>
                  <a:lnTo>
                    <a:pt x="740" y="450"/>
                  </a:lnTo>
                  <a:lnTo>
                    <a:pt x="742" y="450"/>
                  </a:lnTo>
                  <a:lnTo>
                    <a:pt x="742" y="450"/>
                  </a:lnTo>
                  <a:lnTo>
                    <a:pt x="742" y="450"/>
                  </a:lnTo>
                  <a:lnTo>
                    <a:pt x="746" y="448"/>
                  </a:lnTo>
                  <a:lnTo>
                    <a:pt x="748" y="448"/>
                  </a:lnTo>
                  <a:lnTo>
                    <a:pt x="752" y="448"/>
                  </a:lnTo>
                  <a:lnTo>
                    <a:pt x="754" y="450"/>
                  </a:lnTo>
                  <a:lnTo>
                    <a:pt x="758" y="452"/>
                  </a:lnTo>
                  <a:lnTo>
                    <a:pt x="760" y="454"/>
                  </a:lnTo>
                  <a:lnTo>
                    <a:pt x="766" y="456"/>
                  </a:lnTo>
                  <a:lnTo>
                    <a:pt x="770" y="458"/>
                  </a:lnTo>
                  <a:lnTo>
                    <a:pt x="774" y="458"/>
                  </a:lnTo>
                  <a:lnTo>
                    <a:pt x="774" y="458"/>
                  </a:lnTo>
                  <a:lnTo>
                    <a:pt x="772" y="462"/>
                  </a:lnTo>
                  <a:lnTo>
                    <a:pt x="768" y="466"/>
                  </a:lnTo>
                  <a:lnTo>
                    <a:pt x="764" y="468"/>
                  </a:lnTo>
                  <a:lnTo>
                    <a:pt x="760" y="468"/>
                  </a:lnTo>
                  <a:lnTo>
                    <a:pt x="758" y="470"/>
                  </a:lnTo>
                  <a:lnTo>
                    <a:pt x="756" y="470"/>
                  </a:lnTo>
                  <a:lnTo>
                    <a:pt x="752" y="470"/>
                  </a:lnTo>
                  <a:lnTo>
                    <a:pt x="750" y="472"/>
                  </a:lnTo>
                  <a:lnTo>
                    <a:pt x="748" y="476"/>
                  </a:lnTo>
                  <a:lnTo>
                    <a:pt x="746" y="480"/>
                  </a:lnTo>
                  <a:lnTo>
                    <a:pt x="746" y="484"/>
                  </a:lnTo>
                  <a:lnTo>
                    <a:pt x="748" y="486"/>
                  </a:lnTo>
                  <a:lnTo>
                    <a:pt x="752" y="496"/>
                  </a:lnTo>
                  <a:lnTo>
                    <a:pt x="752" y="510"/>
                  </a:lnTo>
                  <a:lnTo>
                    <a:pt x="752" y="520"/>
                  </a:lnTo>
                  <a:lnTo>
                    <a:pt x="750" y="522"/>
                  </a:lnTo>
                  <a:lnTo>
                    <a:pt x="746" y="524"/>
                  </a:lnTo>
                  <a:lnTo>
                    <a:pt x="744" y="522"/>
                  </a:lnTo>
                  <a:lnTo>
                    <a:pt x="740" y="520"/>
                  </a:lnTo>
                  <a:lnTo>
                    <a:pt x="738" y="516"/>
                  </a:lnTo>
                  <a:lnTo>
                    <a:pt x="738" y="510"/>
                  </a:lnTo>
                  <a:lnTo>
                    <a:pt x="736" y="498"/>
                  </a:lnTo>
                  <a:lnTo>
                    <a:pt x="730" y="484"/>
                  </a:lnTo>
                  <a:lnTo>
                    <a:pt x="726" y="476"/>
                  </a:lnTo>
                  <a:lnTo>
                    <a:pt x="724" y="474"/>
                  </a:lnTo>
                  <a:lnTo>
                    <a:pt x="722" y="474"/>
                  </a:lnTo>
                  <a:lnTo>
                    <a:pt x="720" y="476"/>
                  </a:lnTo>
                  <a:lnTo>
                    <a:pt x="718" y="480"/>
                  </a:lnTo>
                  <a:lnTo>
                    <a:pt x="716" y="482"/>
                  </a:lnTo>
                  <a:lnTo>
                    <a:pt x="716" y="484"/>
                  </a:lnTo>
                  <a:lnTo>
                    <a:pt x="714" y="488"/>
                  </a:lnTo>
                  <a:lnTo>
                    <a:pt x="712" y="492"/>
                  </a:lnTo>
                  <a:lnTo>
                    <a:pt x="710" y="494"/>
                  </a:lnTo>
                  <a:lnTo>
                    <a:pt x="706" y="494"/>
                  </a:lnTo>
                  <a:lnTo>
                    <a:pt x="704" y="494"/>
                  </a:lnTo>
                  <a:lnTo>
                    <a:pt x="704" y="492"/>
                  </a:lnTo>
                  <a:lnTo>
                    <a:pt x="704" y="490"/>
                  </a:lnTo>
                  <a:lnTo>
                    <a:pt x="704" y="488"/>
                  </a:lnTo>
                  <a:lnTo>
                    <a:pt x="706" y="486"/>
                  </a:lnTo>
                  <a:lnTo>
                    <a:pt x="706" y="486"/>
                  </a:lnTo>
                  <a:lnTo>
                    <a:pt x="708" y="476"/>
                  </a:lnTo>
                  <a:lnTo>
                    <a:pt x="710" y="460"/>
                  </a:lnTo>
                  <a:lnTo>
                    <a:pt x="712" y="442"/>
                  </a:lnTo>
                  <a:lnTo>
                    <a:pt x="712" y="424"/>
                  </a:lnTo>
                  <a:lnTo>
                    <a:pt x="712" y="412"/>
                  </a:lnTo>
                  <a:lnTo>
                    <a:pt x="710" y="408"/>
                  </a:lnTo>
                  <a:lnTo>
                    <a:pt x="706" y="398"/>
                  </a:lnTo>
                  <a:lnTo>
                    <a:pt x="698" y="408"/>
                  </a:lnTo>
                  <a:lnTo>
                    <a:pt x="698" y="408"/>
                  </a:lnTo>
                  <a:lnTo>
                    <a:pt x="696" y="410"/>
                  </a:lnTo>
                  <a:lnTo>
                    <a:pt x="692" y="410"/>
                  </a:lnTo>
                  <a:lnTo>
                    <a:pt x="686" y="410"/>
                  </a:lnTo>
                  <a:lnTo>
                    <a:pt x="682" y="412"/>
                  </a:lnTo>
                  <a:lnTo>
                    <a:pt x="680" y="414"/>
                  </a:lnTo>
                  <a:lnTo>
                    <a:pt x="678" y="416"/>
                  </a:lnTo>
                  <a:lnTo>
                    <a:pt x="678" y="418"/>
                  </a:lnTo>
                  <a:lnTo>
                    <a:pt x="678" y="418"/>
                  </a:lnTo>
                  <a:lnTo>
                    <a:pt x="676" y="424"/>
                  </a:lnTo>
                  <a:lnTo>
                    <a:pt x="676" y="440"/>
                  </a:lnTo>
                  <a:lnTo>
                    <a:pt x="676" y="456"/>
                  </a:lnTo>
                  <a:lnTo>
                    <a:pt x="676" y="468"/>
                  </a:lnTo>
                  <a:lnTo>
                    <a:pt x="674" y="474"/>
                  </a:lnTo>
                  <a:lnTo>
                    <a:pt x="674" y="478"/>
                  </a:lnTo>
                  <a:lnTo>
                    <a:pt x="670" y="482"/>
                  </a:lnTo>
                  <a:lnTo>
                    <a:pt x="666" y="486"/>
                  </a:lnTo>
                  <a:lnTo>
                    <a:pt x="662" y="486"/>
                  </a:lnTo>
                  <a:lnTo>
                    <a:pt x="658" y="486"/>
                  </a:lnTo>
                  <a:lnTo>
                    <a:pt x="652" y="488"/>
                  </a:lnTo>
                  <a:lnTo>
                    <a:pt x="648" y="490"/>
                  </a:lnTo>
                  <a:lnTo>
                    <a:pt x="646" y="492"/>
                  </a:lnTo>
                  <a:lnTo>
                    <a:pt x="646" y="492"/>
                  </a:lnTo>
                  <a:lnTo>
                    <a:pt x="632" y="494"/>
                  </a:lnTo>
                  <a:lnTo>
                    <a:pt x="618" y="490"/>
                  </a:lnTo>
                  <a:lnTo>
                    <a:pt x="606" y="486"/>
                  </a:lnTo>
                  <a:lnTo>
                    <a:pt x="602" y="484"/>
                  </a:lnTo>
                  <a:lnTo>
                    <a:pt x="610" y="480"/>
                  </a:lnTo>
                  <a:lnTo>
                    <a:pt x="622" y="478"/>
                  </a:lnTo>
                  <a:lnTo>
                    <a:pt x="636" y="476"/>
                  </a:lnTo>
                  <a:lnTo>
                    <a:pt x="642" y="476"/>
                  </a:lnTo>
                  <a:lnTo>
                    <a:pt x="646" y="474"/>
                  </a:lnTo>
                  <a:lnTo>
                    <a:pt x="648" y="472"/>
                  </a:lnTo>
                  <a:lnTo>
                    <a:pt x="648" y="468"/>
                  </a:lnTo>
                  <a:lnTo>
                    <a:pt x="648" y="466"/>
                  </a:lnTo>
                  <a:lnTo>
                    <a:pt x="648" y="466"/>
                  </a:lnTo>
                  <a:lnTo>
                    <a:pt x="646" y="462"/>
                  </a:lnTo>
                  <a:lnTo>
                    <a:pt x="646" y="458"/>
                  </a:lnTo>
                  <a:lnTo>
                    <a:pt x="646" y="456"/>
                  </a:lnTo>
                  <a:lnTo>
                    <a:pt x="646" y="454"/>
                  </a:lnTo>
                  <a:lnTo>
                    <a:pt x="648" y="452"/>
                  </a:lnTo>
                  <a:lnTo>
                    <a:pt x="650" y="448"/>
                  </a:lnTo>
                  <a:lnTo>
                    <a:pt x="652" y="444"/>
                  </a:lnTo>
                  <a:lnTo>
                    <a:pt x="656" y="440"/>
                  </a:lnTo>
                  <a:lnTo>
                    <a:pt x="660" y="434"/>
                  </a:lnTo>
                  <a:lnTo>
                    <a:pt x="662" y="430"/>
                  </a:lnTo>
                  <a:lnTo>
                    <a:pt x="664" y="428"/>
                  </a:lnTo>
                  <a:lnTo>
                    <a:pt x="664" y="426"/>
                  </a:lnTo>
                  <a:lnTo>
                    <a:pt x="668" y="422"/>
                  </a:lnTo>
                  <a:lnTo>
                    <a:pt x="668" y="418"/>
                  </a:lnTo>
                  <a:lnTo>
                    <a:pt x="668" y="416"/>
                  </a:lnTo>
                  <a:lnTo>
                    <a:pt x="666" y="416"/>
                  </a:lnTo>
                  <a:lnTo>
                    <a:pt x="666" y="414"/>
                  </a:lnTo>
                  <a:lnTo>
                    <a:pt x="664" y="414"/>
                  </a:lnTo>
                  <a:lnTo>
                    <a:pt x="662" y="414"/>
                  </a:lnTo>
                  <a:lnTo>
                    <a:pt x="660" y="412"/>
                  </a:lnTo>
                  <a:lnTo>
                    <a:pt x="658" y="412"/>
                  </a:lnTo>
                  <a:lnTo>
                    <a:pt x="656" y="410"/>
                  </a:lnTo>
                  <a:lnTo>
                    <a:pt x="656" y="408"/>
                  </a:lnTo>
                  <a:lnTo>
                    <a:pt x="656" y="400"/>
                  </a:lnTo>
                  <a:lnTo>
                    <a:pt x="656" y="384"/>
                  </a:lnTo>
                  <a:lnTo>
                    <a:pt x="656" y="368"/>
                  </a:lnTo>
                  <a:lnTo>
                    <a:pt x="656" y="354"/>
                  </a:lnTo>
                  <a:lnTo>
                    <a:pt x="656" y="348"/>
                  </a:lnTo>
                  <a:lnTo>
                    <a:pt x="658" y="342"/>
                  </a:lnTo>
                  <a:lnTo>
                    <a:pt x="658" y="336"/>
                  </a:lnTo>
                  <a:lnTo>
                    <a:pt x="656" y="330"/>
                  </a:lnTo>
                  <a:lnTo>
                    <a:pt x="654" y="324"/>
                  </a:lnTo>
                  <a:lnTo>
                    <a:pt x="652" y="320"/>
                  </a:lnTo>
                  <a:lnTo>
                    <a:pt x="650" y="318"/>
                  </a:lnTo>
                  <a:lnTo>
                    <a:pt x="650" y="318"/>
                  </a:lnTo>
                  <a:lnTo>
                    <a:pt x="650" y="292"/>
                  </a:lnTo>
                  <a:lnTo>
                    <a:pt x="656" y="286"/>
                  </a:lnTo>
                  <a:lnTo>
                    <a:pt x="658" y="274"/>
                  </a:lnTo>
                  <a:lnTo>
                    <a:pt x="670" y="262"/>
                  </a:lnTo>
                  <a:lnTo>
                    <a:pt x="672" y="258"/>
                  </a:lnTo>
                  <a:lnTo>
                    <a:pt x="670" y="256"/>
                  </a:lnTo>
                  <a:lnTo>
                    <a:pt x="666" y="252"/>
                  </a:lnTo>
                  <a:lnTo>
                    <a:pt x="664" y="250"/>
                  </a:lnTo>
                  <a:lnTo>
                    <a:pt x="660" y="250"/>
                  </a:lnTo>
                  <a:lnTo>
                    <a:pt x="660" y="248"/>
                  </a:lnTo>
                  <a:lnTo>
                    <a:pt x="634" y="252"/>
                  </a:lnTo>
                  <a:lnTo>
                    <a:pt x="630" y="246"/>
                  </a:lnTo>
                  <a:lnTo>
                    <a:pt x="620" y="250"/>
                  </a:lnTo>
                  <a:lnTo>
                    <a:pt x="614" y="258"/>
                  </a:lnTo>
                  <a:lnTo>
                    <a:pt x="610" y="268"/>
                  </a:lnTo>
                  <a:lnTo>
                    <a:pt x="610" y="278"/>
                  </a:lnTo>
                  <a:lnTo>
                    <a:pt x="610" y="280"/>
                  </a:lnTo>
                  <a:lnTo>
                    <a:pt x="608" y="286"/>
                  </a:lnTo>
                  <a:lnTo>
                    <a:pt x="604" y="292"/>
                  </a:lnTo>
                  <a:lnTo>
                    <a:pt x="602" y="296"/>
                  </a:lnTo>
                  <a:lnTo>
                    <a:pt x="598" y="300"/>
                  </a:lnTo>
                  <a:lnTo>
                    <a:pt x="594" y="302"/>
                  </a:lnTo>
                  <a:lnTo>
                    <a:pt x="592" y="304"/>
                  </a:lnTo>
                  <a:lnTo>
                    <a:pt x="592" y="304"/>
                  </a:lnTo>
                  <a:lnTo>
                    <a:pt x="584" y="316"/>
                  </a:lnTo>
                  <a:lnTo>
                    <a:pt x="580" y="332"/>
                  </a:lnTo>
                  <a:lnTo>
                    <a:pt x="580" y="350"/>
                  </a:lnTo>
                  <a:lnTo>
                    <a:pt x="582" y="364"/>
                  </a:lnTo>
                  <a:lnTo>
                    <a:pt x="582" y="370"/>
                  </a:lnTo>
                  <a:lnTo>
                    <a:pt x="582" y="370"/>
                  </a:lnTo>
                  <a:lnTo>
                    <a:pt x="584" y="374"/>
                  </a:lnTo>
                  <a:lnTo>
                    <a:pt x="586" y="376"/>
                  </a:lnTo>
                  <a:lnTo>
                    <a:pt x="586" y="382"/>
                  </a:lnTo>
                  <a:lnTo>
                    <a:pt x="588" y="386"/>
                  </a:lnTo>
                  <a:lnTo>
                    <a:pt x="590" y="392"/>
                  </a:lnTo>
                  <a:lnTo>
                    <a:pt x="590" y="396"/>
                  </a:lnTo>
                  <a:lnTo>
                    <a:pt x="590" y="400"/>
                  </a:lnTo>
                  <a:lnTo>
                    <a:pt x="588" y="402"/>
                  </a:lnTo>
                  <a:lnTo>
                    <a:pt x="586" y="404"/>
                  </a:lnTo>
                  <a:lnTo>
                    <a:pt x="584" y="404"/>
                  </a:lnTo>
                  <a:lnTo>
                    <a:pt x="584" y="404"/>
                  </a:lnTo>
                  <a:lnTo>
                    <a:pt x="584" y="404"/>
                  </a:lnTo>
                  <a:lnTo>
                    <a:pt x="552" y="374"/>
                  </a:lnTo>
                  <a:lnTo>
                    <a:pt x="516" y="370"/>
                  </a:lnTo>
                  <a:lnTo>
                    <a:pt x="512" y="380"/>
                  </a:lnTo>
                  <a:lnTo>
                    <a:pt x="516" y="388"/>
                  </a:lnTo>
                  <a:lnTo>
                    <a:pt x="516" y="404"/>
                  </a:lnTo>
                  <a:lnTo>
                    <a:pt x="494" y="420"/>
                  </a:lnTo>
                  <a:lnTo>
                    <a:pt x="496" y="410"/>
                  </a:lnTo>
                  <a:lnTo>
                    <a:pt x="496" y="402"/>
                  </a:lnTo>
                  <a:lnTo>
                    <a:pt x="498" y="398"/>
                  </a:lnTo>
                  <a:lnTo>
                    <a:pt x="498" y="396"/>
                  </a:lnTo>
                  <a:lnTo>
                    <a:pt x="490" y="396"/>
                  </a:lnTo>
                  <a:lnTo>
                    <a:pt x="482" y="404"/>
                  </a:lnTo>
                  <a:lnTo>
                    <a:pt x="478" y="414"/>
                  </a:lnTo>
                  <a:lnTo>
                    <a:pt x="456" y="412"/>
                  </a:lnTo>
                  <a:lnTo>
                    <a:pt x="448" y="412"/>
                  </a:lnTo>
                  <a:lnTo>
                    <a:pt x="442" y="414"/>
                  </a:lnTo>
                  <a:lnTo>
                    <a:pt x="438" y="416"/>
                  </a:lnTo>
                  <a:lnTo>
                    <a:pt x="434" y="418"/>
                  </a:lnTo>
                  <a:lnTo>
                    <a:pt x="432" y="420"/>
                  </a:lnTo>
                  <a:lnTo>
                    <a:pt x="432" y="420"/>
                  </a:lnTo>
                  <a:lnTo>
                    <a:pt x="432" y="400"/>
                  </a:lnTo>
                  <a:lnTo>
                    <a:pt x="426" y="400"/>
                  </a:lnTo>
                  <a:lnTo>
                    <a:pt x="420" y="404"/>
                  </a:lnTo>
                  <a:lnTo>
                    <a:pt x="410" y="410"/>
                  </a:lnTo>
                  <a:lnTo>
                    <a:pt x="400" y="416"/>
                  </a:lnTo>
                  <a:lnTo>
                    <a:pt x="392" y="420"/>
                  </a:lnTo>
                  <a:lnTo>
                    <a:pt x="390" y="422"/>
                  </a:lnTo>
                  <a:lnTo>
                    <a:pt x="372" y="428"/>
                  </a:lnTo>
                  <a:lnTo>
                    <a:pt x="360" y="436"/>
                  </a:lnTo>
                  <a:lnTo>
                    <a:pt x="352" y="448"/>
                  </a:lnTo>
                  <a:lnTo>
                    <a:pt x="350" y="456"/>
                  </a:lnTo>
                  <a:lnTo>
                    <a:pt x="350" y="458"/>
                  </a:lnTo>
                  <a:lnTo>
                    <a:pt x="348" y="466"/>
                  </a:lnTo>
                  <a:lnTo>
                    <a:pt x="348" y="470"/>
                  </a:lnTo>
                  <a:lnTo>
                    <a:pt x="346" y="470"/>
                  </a:lnTo>
                  <a:lnTo>
                    <a:pt x="344" y="472"/>
                  </a:lnTo>
                  <a:lnTo>
                    <a:pt x="342" y="470"/>
                  </a:lnTo>
                  <a:lnTo>
                    <a:pt x="340" y="470"/>
                  </a:lnTo>
                  <a:lnTo>
                    <a:pt x="340" y="468"/>
                  </a:lnTo>
                  <a:lnTo>
                    <a:pt x="338" y="466"/>
                  </a:lnTo>
                  <a:lnTo>
                    <a:pt x="338" y="466"/>
                  </a:lnTo>
                  <a:lnTo>
                    <a:pt x="324" y="460"/>
                  </a:lnTo>
                  <a:lnTo>
                    <a:pt x="324" y="446"/>
                  </a:lnTo>
                  <a:lnTo>
                    <a:pt x="330" y="440"/>
                  </a:lnTo>
                  <a:lnTo>
                    <a:pt x="334" y="436"/>
                  </a:lnTo>
                  <a:lnTo>
                    <a:pt x="336" y="432"/>
                  </a:lnTo>
                  <a:lnTo>
                    <a:pt x="336" y="428"/>
                  </a:lnTo>
                  <a:lnTo>
                    <a:pt x="336" y="426"/>
                  </a:lnTo>
                  <a:lnTo>
                    <a:pt x="336" y="424"/>
                  </a:lnTo>
                  <a:lnTo>
                    <a:pt x="334" y="424"/>
                  </a:lnTo>
                  <a:lnTo>
                    <a:pt x="334" y="418"/>
                  </a:lnTo>
                  <a:lnTo>
                    <a:pt x="330" y="414"/>
                  </a:lnTo>
                  <a:lnTo>
                    <a:pt x="328" y="410"/>
                  </a:lnTo>
                  <a:lnTo>
                    <a:pt x="322" y="408"/>
                  </a:lnTo>
                  <a:lnTo>
                    <a:pt x="318" y="406"/>
                  </a:lnTo>
                  <a:lnTo>
                    <a:pt x="314" y="404"/>
                  </a:lnTo>
                  <a:lnTo>
                    <a:pt x="310" y="404"/>
                  </a:lnTo>
                  <a:lnTo>
                    <a:pt x="308" y="404"/>
                  </a:lnTo>
                  <a:lnTo>
                    <a:pt x="306" y="404"/>
                  </a:lnTo>
                  <a:lnTo>
                    <a:pt x="304" y="406"/>
                  </a:lnTo>
                  <a:lnTo>
                    <a:pt x="300" y="406"/>
                  </a:lnTo>
                  <a:lnTo>
                    <a:pt x="296" y="408"/>
                  </a:lnTo>
                  <a:lnTo>
                    <a:pt x="292" y="408"/>
                  </a:lnTo>
                  <a:lnTo>
                    <a:pt x="290" y="408"/>
                  </a:lnTo>
                  <a:lnTo>
                    <a:pt x="288" y="408"/>
                  </a:lnTo>
                  <a:lnTo>
                    <a:pt x="300" y="416"/>
                  </a:lnTo>
                  <a:lnTo>
                    <a:pt x="300" y="440"/>
                  </a:lnTo>
                  <a:lnTo>
                    <a:pt x="300" y="454"/>
                  </a:lnTo>
                  <a:lnTo>
                    <a:pt x="302" y="454"/>
                  </a:lnTo>
                  <a:lnTo>
                    <a:pt x="302" y="456"/>
                  </a:lnTo>
                  <a:lnTo>
                    <a:pt x="304" y="460"/>
                  </a:lnTo>
                  <a:lnTo>
                    <a:pt x="306" y="462"/>
                  </a:lnTo>
                  <a:lnTo>
                    <a:pt x="306" y="464"/>
                  </a:lnTo>
                  <a:lnTo>
                    <a:pt x="308" y="466"/>
                  </a:lnTo>
                  <a:lnTo>
                    <a:pt x="306" y="476"/>
                  </a:lnTo>
                  <a:lnTo>
                    <a:pt x="306" y="482"/>
                  </a:lnTo>
                  <a:lnTo>
                    <a:pt x="304" y="486"/>
                  </a:lnTo>
                  <a:lnTo>
                    <a:pt x="302" y="490"/>
                  </a:lnTo>
                  <a:lnTo>
                    <a:pt x="302" y="490"/>
                  </a:lnTo>
                  <a:lnTo>
                    <a:pt x="292" y="486"/>
                  </a:lnTo>
                  <a:lnTo>
                    <a:pt x="284" y="480"/>
                  </a:lnTo>
                  <a:lnTo>
                    <a:pt x="278" y="480"/>
                  </a:lnTo>
                  <a:lnTo>
                    <a:pt x="262" y="498"/>
                  </a:lnTo>
                  <a:lnTo>
                    <a:pt x="246" y="510"/>
                  </a:lnTo>
                  <a:lnTo>
                    <a:pt x="244" y="514"/>
                  </a:lnTo>
                  <a:lnTo>
                    <a:pt x="244" y="518"/>
                  </a:lnTo>
                  <a:lnTo>
                    <a:pt x="248" y="522"/>
                  </a:lnTo>
                  <a:lnTo>
                    <a:pt x="250" y="524"/>
                  </a:lnTo>
                  <a:lnTo>
                    <a:pt x="254" y="528"/>
                  </a:lnTo>
                  <a:lnTo>
                    <a:pt x="256" y="530"/>
                  </a:lnTo>
                  <a:lnTo>
                    <a:pt x="258" y="530"/>
                  </a:lnTo>
                  <a:lnTo>
                    <a:pt x="256" y="538"/>
                  </a:lnTo>
                  <a:lnTo>
                    <a:pt x="232" y="540"/>
                  </a:lnTo>
                  <a:lnTo>
                    <a:pt x="220" y="526"/>
                  </a:lnTo>
                  <a:lnTo>
                    <a:pt x="216" y="514"/>
                  </a:lnTo>
                  <a:lnTo>
                    <a:pt x="206" y="508"/>
                  </a:lnTo>
                  <a:lnTo>
                    <a:pt x="202" y="518"/>
                  </a:lnTo>
                  <a:lnTo>
                    <a:pt x="208" y="534"/>
                  </a:lnTo>
                  <a:lnTo>
                    <a:pt x="218" y="554"/>
                  </a:lnTo>
                  <a:lnTo>
                    <a:pt x="218" y="558"/>
                  </a:lnTo>
                  <a:lnTo>
                    <a:pt x="216" y="560"/>
                  </a:lnTo>
                  <a:lnTo>
                    <a:pt x="216" y="562"/>
                  </a:lnTo>
                  <a:lnTo>
                    <a:pt x="212" y="562"/>
                  </a:lnTo>
                  <a:lnTo>
                    <a:pt x="210" y="560"/>
                  </a:lnTo>
                  <a:lnTo>
                    <a:pt x="208" y="560"/>
                  </a:lnTo>
                  <a:lnTo>
                    <a:pt x="208" y="560"/>
                  </a:lnTo>
                  <a:lnTo>
                    <a:pt x="198" y="548"/>
                  </a:lnTo>
                  <a:lnTo>
                    <a:pt x="182" y="540"/>
                  </a:lnTo>
                  <a:lnTo>
                    <a:pt x="182" y="540"/>
                  </a:lnTo>
                  <a:lnTo>
                    <a:pt x="182" y="536"/>
                  </a:lnTo>
                  <a:lnTo>
                    <a:pt x="182" y="532"/>
                  </a:lnTo>
                  <a:lnTo>
                    <a:pt x="182" y="528"/>
                  </a:lnTo>
                  <a:lnTo>
                    <a:pt x="182" y="524"/>
                  </a:lnTo>
                  <a:lnTo>
                    <a:pt x="184" y="520"/>
                  </a:lnTo>
                  <a:lnTo>
                    <a:pt x="186" y="518"/>
                  </a:lnTo>
                  <a:lnTo>
                    <a:pt x="186" y="514"/>
                  </a:lnTo>
                  <a:lnTo>
                    <a:pt x="186" y="510"/>
                  </a:lnTo>
                  <a:lnTo>
                    <a:pt x="186" y="508"/>
                  </a:lnTo>
                  <a:lnTo>
                    <a:pt x="186" y="504"/>
                  </a:lnTo>
                  <a:lnTo>
                    <a:pt x="186" y="504"/>
                  </a:lnTo>
                  <a:lnTo>
                    <a:pt x="162" y="484"/>
                  </a:lnTo>
                  <a:lnTo>
                    <a:pt x="156" y="468"/>
                  </a:lnTo>
                  <a:lnTo>
                    <a:pt x="176" y="476"/>
                  </a:lnTo>
                  <a:lnTo>
                    <a:pt x="182" y="482"/>
                  </a:lnTo>
                  <a:lnTo>
                    <a:pt x="198" y="488"/>
                  </a:lnTo>
                  <a:lnTo>
                    <a:pt x="210" y="498"/>
                  </a:lnTo>
                  <a:lnTo>
                    <a:pt x="220" y="502"/>
                  </a:lnTo>
                  <a:lnTo>
                    <a:pt x="232" y="500"/>
                  </a:lnTo>
                  <a:lnTo>
                    <a:pt x="242" y="496"/>
                  </a:lnTo>
                  <a:lnTo>
                    <a:pt x="246" y="494"/>
                  </a:lnTo>
                  <a:lnTo>
                    <a:pt x="258" y="480"/>
                  </a:lnTo>
                  <a:lnTo>
                    <a:pt x="266" y="466"/>
                  </a:lnTo>
                  <a:lnTo>
                    <a:pt x="268" y="452"/>
                  </a:lnTo>
                  <a:lnTo>
                    <a:pt x="268" y="446"/>
                  </a:lnTo>
                  <a:lnTo>
                    <a:pt x="266" y="442"/>
                  </a:lnTo>
                  <a:lnTo>
                    <a:pt x="262" y="438"/>
                  </a:lnTo>
                  <a:lnTo>
                    <a:pt x="256" y="436"/>
                  </a:lnTo>
                  <a:lnTo>
                    <a:pt x="252" y="432"/>
                  </a:lnTo>
                  <a:lnTo>
                    <a:pt x="246" y="432"/>
                  </a:lnTo>
                  <a:lnTo>
                    <a:pt x="242" y="430"/>
                  </a:lnTo>
                  <a:lnTo>
                    <a:pt x="238" y="430"/>
                  </a:lnTo>
                  <a:lnTo>
                    <a:pt x="236" y="428"/>
                  </a:lnTo>
                  <a:lnTo>
                    <a:pt x="230" y="412"/>
                  </a:lnTo>
                  <a:lnTo>
                    <a:pt x="218" y="396"/>
                  </a:lnTo>
                  <a:lnTo>
                    <a:pt x="204" y="388"/>
                  </a:lnTo>
                  <a:lnTo>
                    <a:pt x="190" y="384"/>
                  </a:lnTo>
                  <a:lnTo>
                    <a:pt x="176" y="382"/>
                  </a:lnTo>
                  <a:lnTo>
                    <a:pt x="168" y="382"/>
                  </a:lnTo>
                  <a:lnTo>
                    <a:pt x="164" y="382"/>
                  </a:lnTo>
                  <a:lnTo>
                    <a:pt x="162" y="380"/>
                  </a:lnTo>
                  <a:lnTo>
                    <a:pt x="160" y="376"/>
                  </a:lnTo>
                  <a:lnTo>
                    <a:pt x="156" y="374"/>
                  </a:lnTo>
                  <a:lnTo>
                    <a:pt x="154" y="372"/>
                  </a:lnTo>
                  <a:lnTo>
                    <a:pt x="150" y="372"/>
                  </a:lnTo>
                  <a:lnTo>
                    <a:pt x="150" y="370"/>
                  </a:lnTo>
                  <a:lnTo>
                    <a:pt x="152" y="364"/>
                  </a:lnTo>
                  <a:lnTo>
                    <a:pt x="162" y="368"/>
                  </a:lnTo>
                  <a:lnTo>
                    <a:pt x="168" y="364"/>
                  </a:lnTo>
                  <a:lnTo>
                    <a:pt x="148" y="354"/>
                  </a:lnTo>
                  <a:lnTo>
                    <a:pt x="140" y="364"/>
                  </a:lnTo>
                  <a:lnTo>
                    <a:pt x="132" y="364"/>
                  </a:lnTo>
                  <a:lnTo>
                    <a:pt x="132" y="370"/>
                  </a:lnTo>
                  <a:lnTo>
                    <a:pt x="130" y="374"/>
                  </a:lnTo>
                  <a:lnTo>
                    <a:pt x="128" y="378"/>
                  </a:lnTo>
                  <a:lnTo>
                    <a:pt x="124" y="380"/>
                  </a:lnTo>
                  <a:lnTo>
                    <a:pt x="122" y="382"/>
                  </a:lnTo>
                  <a:lnTo>
                    <a:pt x="120" y="384"/>
                  </a:lnTo>
                  <a:lnTo>
                    <a:pt x="118" y="384"/>
                  </a:lnTo>
                  <a:lnTo>
                    <a:pt x="110" y="402"/>
                  </a:lnTo>
                  <a:lnTo>
                    <a:pt x="110" y="420"/>
                  </a:lnTo>
                  <a:lnTo>
                    <a:pt x="130" y="440"/>
                  </a:lnTo>
                  <a:lnTo>
                    <a:pt x="130" y="470"/>
                  </a:lnTo>
                  <a:lnTo>
                    <a:pt x="118" y="484"/>
                  </a:lnTo>
                  <a:lnTo>
                    <a:pt x="126" y="502"/>
                  </a:lnTo>
                  <a:lnTo>
                    <a:pt x="122" y="556"/>
                  </a:lnTo>
                  <a:lnTo>
                    <a:pt x="122" y="562"/>
                  </a:lnTo>
                  <a:lnTo>
                    <a:pt x="122" y="568"/>
                  </a:lnTo>
                  <a:lnTo>
                    <a:pt x="124" y="572"/>
                  </a:lnTo>
                  <a:lnTo>
                    <a:pt x="126" y="574"/>
                  </a:lnTo>
                  <a:lnTo>
                    <a:pt x="126" y="576"/>
                  </a:lnTo>
                  <a:lnTo>
                    <a:pt x="126" y="576"/>
                  </a:lnTo>
                  <a:lnTo>
                    <a:pt x="132" y="592"/>
                  </a:lnTo>
                  <a:lnTo>
                    <a:pt x="134" y="606"/>
                  </a:lnTo>
                  <a:lnTo>
                    <a:pt x="132" y="614"/>
                  </a:lnTo>
                  <a:lnTo>
                    <a:pt x="130" y="616"/>
                  </a:lnTo>
                  <a:lnTo>
                    <a:pt x="96" y="650"/>
                  </a:lnTo>
                  <a:lnTo>
                    <a:pt x="100" y="654"/>
                  </a:lnTo>
                  <a:lnTo>
                    <a:pt x="106" y="658"/>
                  </a:lnTo>
                  <a:lnTo>
                    <a:pt x="110" y="660"/>
                  </a:lnTo>
                  <a:lnTo>
                    <a:pt x="116" y="662"/>
                  </a:lnTo>
                  <a:lnTo>
                    <a:pt x="122" y="662"/>
                  </a:lnTo>
                  <a:lnTo>
                    <a:pt x="124" y="662"/>
                  </a:lnTo>
                  <a:lnTo>
                    <a:pt x="126" y="662"/>
                  </a:lnTo>
                  <a:lnTo>
                    <a:pt x="122" y="662"/>
                  </a:lnTo>
                  <a:lnTo>
                    <a:pt x="118" y="664"/>
                  </a:lnTo>
                  <a:lnTo>
                    <a:pt x="114" y="666"/>
                  </a:lnTo>
                  <a:lnTo>
                    <a:pt x="112" y="668"/>
                  </a:lnTo>
                  <a:lnTo>
                    <a:pt x="110" y="668"/>
                  </a:lnTo>
                  <a:lnTo>
                    <a:pt x="104" y="668"/>
                  </a:lnTo>
                  <a:lnTo>
                    <a:pt x="98" y="670"/>
                  </a:lnTo>
                  <a:lnTo>
                    <a:pt x="94" y="672"/>
                  </a:lnTo>
                  <a:lnTo>
                    <a:pt x="90" y="674"/>
                  </a:lnTo>
                  <a:lnTo>
                    <a:pt x="86" y="676"/>
                  </a:lnTo>
                  <a:lnTo>
                    <a:pt x="84" y="678"/>
                  </a:lnTo>
                  <a:lnTo>
                    <a:pt x="84" y="678"/>
                  </a:lnTo>
                  <a:lnTo>
                    <a:pt x="78" y="674"/>
                  </a:lnTo>
                  <a:lnTo>
                    <a:pt x="68" y="672"/>
                  </a:lnTo>
                  <a:lnTo>
                    <a:pt x="60" y="672"/>
                  </a:lnTo>
                  <a:lnTo>
                    <a:pt x="54" y="674"/>
                  </a:lnTo>
                  <a:lnTo>
                    <a:pt x="50" y="678"/>
                  </a:lnTo>
                  <a:lnTo>
                    <a:pt x="46" y="680"/>
                  </a:lnTo>
                  <a:lnTo>
                    <a:pt x="44" y="682"/>
                  </a:lnTo>
                  <a:lnTo>
                    <a:pt x="44" y="684"/>
                  </a:lnTo>
                  <a:lnTo>
                    <a:pt x="42" y="686"/>
                  </a:lnTo>
                  <a:lnTo>
                    <a:pt x="42" y="686"/>
                  </a:lnTo>
                  <a:lnTo>
                    <a:pt x="40" y="690"/>
                  </a:lnTo>
                  <a:lnTo>
                    <a:pt x="40" y="694"/>
                  </a:lnTo>
                  <a:lnTo>
                    <a:pt x="40" y="698"/>
                  </a:lnTo>
                  <a:lnTo>
                    <a:pt x="40" y="702"/>
                  </a:lnTo>
                  <a:lnTo>
                    <a:pt x="40" y="704"/>
                  </a:lnTo>
                  <a:lnTo>
                    <a:pt x="40" y="706"/>
                  </a:lnTo>
                  <a:lnTo>
                    <a:pt x="46" y="710"/>
                  </a:lnTo>
                  <a:lnTo>
                    <a:pt x="48" y="720"/>
                  </a:lnTo>
                  <a:lnTo>
                    <a:pt x="48" y="726"/>
                  </a:lnTo>
                  <a:lnTo>
                    <a:pt x="48" y="730"/>
                  </a:lnTo>
                  <a:lnTo>
                    <a:pt x="46" y="734"/>
                  </a:lnTo>
                  <a:lnTo>
                    <a:pt x="46" y="736"/>
                  </a:lnTo>
                  <a:lnTo>
                    <a:pt x="44" y="738"/>
                  </a:lnTo>
                  <a:lnTo>
                    <a:pt x="44" y="738"/>
                  </a:lnTo>
                  <a:lnTo>
                    <a:pt x="42" y="738"/>
                  </a:lnTo>
                  <a:lnTo>
                    <a:pt x="38" y="736"/>
                  </a:lnTo>
                  <a:lnTo>
                    <a:pt x="34" y="734"/>
                  </a:lnTo>
                  <a:lnTo>
                    <a:pt x="30" y="732"/>
                  </a:lnTo>
                  <a:lnTo>
                    <a:pt x="30" y="730"/>
                  </a:lnTo>
                  <a:lnTo>
                    <a:pt x="28" y="730"/>
                  </a:lnTo>
                  <a:lnTo>
                    <a:pt x="20" y="722"/>
                  </a:lnTo>
                  <a:lnTo>
                    <a:pt x="8" y="736"/>
                  </a:lnTo>
                  <a:lnTo>
                    <a:pt x="4" y="738"/>
                  </a:lnTo>
                  <a:lnTo>
                    <a:pt x="4" y="744"/>
                  </a:lnTo>
                  <a:lnTo>
                    <a:pt x="2" y="750"/>
                  </a:lnTo>
                  <a:lnTo>
                    <a:pt x="2" y="756"/>
                  </a:lnTo>
                  <a:lnTo>
                    <a:pt x="0" y="764"/>
                  </a:lnTo>
                  <a:lnTo>
                    <a:pt x="0" y="778"/>
                  </a:lnTo>
                  <a:lnTo>
                    <a:pt x="2" y="780"/>
                  </a:lnTo>
                  <a:lnTo>
                    <a:pt x="4" y="782"/>
                  </a:lnTo>
                  <a:lnTo>
                    <a:pt x="8" y="782"/>
                  </a:lnTo>
                  <a:lnTo>
                    <a:pt x="8" y="782"/>
                  </a:lnTo>
                  <a:lnTo>
                    <a:pt x="14" y="782"/>
                  </a:lnTo>
                  <a:lnTo>
                    <a:pt x="18" y="782"/>
                  </a:lnTo>
                  <a:lnTo>
                    <a:pt x="20" y="780"/>
                  </a:lnTo>
                  <a:lnTo>
                    <a:pt x="22" y="780"/>
                  </a:lnTo>
                  <a:lnTo>
                    <a:pt x="22" y="782"/>
                  </a:lnTo>
                  <a:lnTo>
                    <a:pt x="24" y="784"/>
                  </a:lnTo>
                  <a:lnTo>
                    <a:pt x="26" y="786"/>
                  </a:lnTo>
                  <a:lnTo>
                    <a:pt x="30" y="788"/>
                  </a:lnTo>
                  <a:lnTo>
                    <a:pt x="32" y="790"/>
                  </a:lnTo>
                  <a:lnTo>
                    <a:pt x="34" y="792"/>
                  </a:lnTo>
                  <a:lnTo>
                    <a:pt x="36" y="796"/>
                  </a:lnTo>
                  <a:lnTo>
                    <a:pt x="38" y="802"/>
                  </a:lnTo>
                  <a:lnTo>
                    <a:pt x="40" y="806"/>
                  </a:lnTo>
                  <a:lnTo>
                    <a:pt x="42" y="810"/>
                  </a:lnTo>
                  <a:lnTo>
                    <a:pt x="44" y="814"/>
                  </a:lnTo>
                  <a:lnTo>
                    <a:pt x="44" y="814"/>
                  </a:lnTo>
                  <a:lnTo>
                    <a:pt x="46" y="820"/>
                  </a:lnTo>
                  <a:lnTo>
                    <a:pt x="44" y="824"/>
                  </a:lnTo>
                  <a:lnTo>
                    <a:pt x="42" y="828"/>
                  </a:lnTo>
                  <a:lnTo>
                    <a:pt x="40" y="830"/>
                  </a:lnTo>
                  <a:lnTo>
                    <a:pt x="38" y="832"/>
                  </a:lnTo>
                  <a:lnTo>
                    <a:pt x="36" y="832"/>
                  </a:lnTo>
                  <a:lnTo>
                    <a:pt x="36" y="832"/>
                  </a:lnTo>
                  <a:lnTo>
                    <a:pt x="40" y="834"/>
                  </a:lnTo>
                  <a:lnTo>
                    <a:pt x="42" y="838"/>
                  </a:lnTo>
                  <a:lnTo>
                    <a:pt x="46" y="842"/>
                  </a:lnTo>
                  <a:lnTo>
                    <a:pt x="50" y="846"/>
                  </a:lnTo>
                  <a:lnTo>
                    <a:pt x="52" y="852"/>
                  </a:lnTo>
                  <a:lnTo>
                    <a:pt x="54" y="856"/>
                  </a:lnTo>
                  <a:lnTo>
                    <a:pt x="56" y="858"/>
                  </a:lnTo>
                  <a:lnTo>
                    <a:pt x="56" y="860"/>
                  </a:lnTo>
                  <a:lnTo>
                    <a:pt x="58" y="866"/>
                  </a:lnTo>
                  <a:lnTo>
                    <a:pt x="60" y="872"/>
                  </a:lnTo>
                  <a:lnTo>
                    <a:pt x="62" y="874"/>
                  </a:lnTo>
                  <a:lnTo>
                    <a:pt x="62" y="876"/>
                  </a:lnTo>
                  <a:lnTo>
                    <a:pt x="60" y="878"/>
                  </a:lnTo>
                  <a:lnTo>
                    <a:pt x="60" y="878"/>
                  </a:lnTo>
                  <a:lnTo>
                    <a:pt x="60" y="878"/>
                  </a:lnTo>
                  <a:lnTo>
                    <a:pt x="60" y="878"/>
                  </a:lnTo>
                  <a:lnTo>
                    <a:pt x="38" y="892"/>
                  </a:lnTo>
                  <a:lnTo>
                    <a:pt x="38" y="894"/>
                  </a:lnTo>
                  <a:lnTo>
                    <a:pt x="36" y="894"/>
                  </a:lnTo>
                  <a:lnTo>
                    <a:pt x="34" y="894"/>
                  </a:lnTo>
                  <a:lnTo>
                    <a:pt x="32" y="892"/>
                  </a:lnTo>
                  <a:lnTo>
                    <a:pt x="32" y="894"/>
                  </a:lnTo>
                  <a:lnTo>
                    <a:pt x="30" y="898"/>
                  </a:lnTo>
                  <a:lnTo>
                    <a:pt x="28" y="902"/>
                  </a:lnTo>
                  <a:lnTo>
                    <a:pt x="30" y="906"/>
                  </a:lnTo>
                  <a:lnTo>
                    <a:pt x="30" y="908"/>
                  </a:lnTo>
                  <a:lnTo>
                    <a:pt x="32" y="908"/>
                  </a:lnTo>
                  <a:lnTo>
                    <a:pt x="32" y="908"/>
                  </a:lnTo>
                  <a:lnTo>
                    <a:pt x="28" y="908"/>
                  </a:lnTo>
                  <a:lnTo>
                    <a:pt x="26" y="910"/>
                  </a:lnTo>
                  <a:lnTo>
                    <a:pt x="24" y="910"/>
                  </a:lnTo>
                  <a:lnTo>
                    <a:pt x="22" y="912"/>
                  </a:lnTo>
                  <a:lnTo>
                    <a:pt x="22" y="912"/>
                  </a:lnTo>
                  <a:lnTo>
                    <a:pt x="28" y="918"/>
                  </a:lnTo>
                  <a:lnTo>
                    <a:pt x="28" y="918"/>
                  </a:lnTo>
                  <a:lnTo>
                    <a:pt x="30" y="916"/>
                  </a:lnTo>
                  <a:lnTo>
                    <a:pt x="34" y="914"/>
                  </a:lnTo>
                  <a:lnTo>
                    <a:pt x="40" y="914"/>
                  </a:lnTo>
                  <a:lnTo>
                    <a:pt x="46" y="914"/>
                  </a:lnTo>
                  <a:lnTo>
                    <a:pt x="50" y="914"/>
                  </a:lnTo>
                  <a:lnTo>
                    <a:pt x="56" y="916"/>
                  </a:lnTo>
                  <a:lnTo>
                    <a:pt x="58" y="916"/>
                  </a:lnTo>
                  <a:lnTo>
                    <a:pt x="60" y="918"/>
                  </a:lnTo>
                  <a:lnTo>
                    <a:pt x="64" y="918"/>
                  </a:lnTo>
                  <a:lnTo>
                    <a:pt x="68" y="918"/>
                  </a:lnTo>
                  <a:lnTo>
                    <a:pt x="74" y="918"/>
                  </a:lnTo>
                  <a:lnTo>
                    <a:pt x="76" y="916"/>
                  </a:lnTo>
                  <a:lnTo>
                    <a:pt x="78" y="916"/>
                  </a:lnTo>
                  <a:lnTo>
                    <a:pt x="80" y="912"/>
                  </a:lnTo>
                  <a:lnTo>
                    <a:pt x="80" y="912"/>
                  </a:lnTo>
                  <a:lnTo>
                    <a:pt x="84" y="914"/>
                  </a:lnTo>
                  <a:lnTo>
                    <a:pt x="88" y="916"/>
                  </a:lnTo>
                  <a:lnTo>
                    <a:pt x="92" y="918"/>
                  </a:lnTo>
                  <a:lnTo>
                    <a:pt x="96" y="922"/>
                  </a:lnTo>
                  <a:lnTo>
                    <a:pt x="100" y="926"/>
                  </a:lnTo>
                  <a:lnTo>
                    <a:pt x="100" y="928"/>
                  </a:lnTo>
                  <a:lnTo>
                    <a:pt x="102" y="930"/>
                  </a:lnTo>
                  <a:lnTo>
                    <a:pt x="104" y="934"/>
                  </a:lnTo>
                  <a:lnTo>
                    <a:pt x="106" y="940"/>
                  </a:lnTo>
                  <a:lnTo>
                    <a:pt x="106" y="946"/>
                  </a:lnTo>
                  <a:lnTo>
                    <a:pt x="106" y="952"/>
                  </a:lnTo>
                  <a:lnTo>
                    <a:pt x="104" y="960"/>
                  </a:lnTo>
                  <a:lnTo>
                    <a:pt x="104" y="966"/>
                  </a:lnTo>
                  <a:lnTo>
                    <a:pt x="104" y="970"/>
                  </a:lnTo>
                  <a:lnTo>
                    <a:pt x="106" y="972"/>
                  </a:lnTo>
                  <a:lnTo>
                    <a:pt x="108" y="974"/>
                  </a:lnTo>
                  <a:lnTo>
                    <a:pt x="110" y="976"/>
                  </a:lnTo>
                  <a:lnTo>
                    <a:pt x="112" y="972"/>
                  </a:lnTo>
                  <a:lnTo>
                    <a:pt x="114" y="970"/>
                  </a:lnTo>
                  <a:lnTo>
                    <a:pt x="114" y="970"/>
                  </a:lnTo>
                  <a:lnTo>
                    <a:pt x="116" y="970"/>
                  </a:lnTo>
                  <a:lnTo>
                    <a:pt x="120" y="968"/>
                  </a:lnTo>
                  <a:lnTo>
                    <a:pt x="124" y="966"/>
                  </a:lnTo>
                  <a:lnTo>
                    <a:pt x="128" y="966"/>
                  </a:lnTo>
                  <a:lnTo>
                    <a:pt x="130" y="966"/>
                  </a:lnTo>
                  <a:lnTo>
                    <a:pt x="140" y="964"/>
                  </a:lnTo>
                  <a:lnTo>
                    <a:pt x="150" y="968"/>
                  </a:lnTo>
                  <a:lnTo>
                    <a:pt x="158" y="972"/>
                  </a:lnTo>
                  <a:lnTo>
                    <a:pt x="162" y="974"/>
                  </a:lnTo>
                  <a:lnTo>
                    <a:pt x="158" y="976"/>
                  </a:lnTo>
                  <a:lnTo>
                    <a:pt x="164" y="976"/>
                  </a:lnTo>
                  <a:lnTo>
                    <a:pt x="170" y="974"/>
                  </a:lnTo>
                  <a:lnTo>
                    <a:pt x="174" y="974"/>
                  </a:lnTo>
                  <a:lnTo>
                    <a:pt x="176" y="976"/>
                  </a:lnTo>
                  <a:lnTo>
                    <a:pt x="180" y="976"/>
                  </a:lnTo>
                  <a:lnTo>
                    <a:pt x="180" y="978"/>
                  </a:lnTo>
                  <a:lnTo>
                    <a:pt x="182" y="978"/>
                  </a:lnTo>
                  <a:lnTo>
                    <a:pt x="180" y="978"/>
                  </a:lnTo>
                  <a:lnTo>
                    <a:pt x="178" y="980"/>
                  </a:lnTo>
                  <a:lnTo>
                    <a:pt x="176" y="984"/>
                  </a:lnTo>
                  <a:lnTo>
                    <a:pt x="174" y="986"/>
                  </a:lnTo>
                  <a:lnTo>
                    <a:pt x="174" y="988"/>
                  </a:lnTo>
                  <a:lnTo>
                    <a:pt x="174" y="990"/>
                  </a:lnTo>
                  <a:lnTo>
                    <a:pt x="174" y="992"/>
                  </a:lnTo>
                  <a:lnTo>
                    <a:pt x="174" y="998"/>
                  </a:lnTo>
                  <a:lnTo>
                    <a:pt x="178" y="1000"/>
                  </a:lnTo>
                  <a:lnTo>
                    <a:pt x="182" y="998"/>
                  </a:lnTo>
                  <a:lnTo>
                    <a:pt x="186" y="996"/>
                  </a:lnTo>
                  <a:lnTo>
                    <a:pt x="190" y="992"/>
                  </a:lnTo>
                  <a:lnTo>
                    <a:pt x="192" y="988"/>
                  </a:lnTo>
                  <a:lnTo>
                    <a:pt x="194" y="986"/>
                  </a:lnTo>
                  <a:lnTo>
                    <a:pt x="194" y="984"/>
                  </a:lnTo>
                  <a:lnTo>
                    <a:pt x="192" y="984"/>
                  </a:lnTo>
                  <a:lnTo>
                    <a:pt x="190" y="982"/>
                  </a:lnTo>
                  <a:lnTo>
                    <a:pt x="188" y="980"/>
                  </a:lnTo>
                  <a:lnTo>
                    <a:pt x="186" y="978"/>
                  </a:lnTo>
                  <a:lnTo>
                    <a:pt x="186" y="974"/>
                  </a:lnTo>
                  <a:lnTo>
                    <a:pt x="186" y="972"/>
                  </a:lnTo>
                  <a:lnTo>
                    <a:pt x="186" y="970"/>
                  </a:lnTo>
                  <a:lnTo>
                    <a:pt x="188" y="966"/>
                  </a:lnTo>
                  <a:lnTo>
                    <a:pt x="192" y="964"/>
                  </a:lnTo>
                  <a:lnTo>
                    <a:pt x="196" y="962"/>
                  </a:lnTo>
                  <a:lnTo>
                    <a:pt x="200" y="960"/>
                  </a:lnTo>
                  <a:lnTo>
                    <a:pt x="202" y="960"/>
                  </a:lnTo>
                  <a:lnTo>
                    <a:pt x="206" y="958"/>
                  </a:lnTo>
                  <a:lnTo>
                    <a:pt x="210" y="960"/>
                  </a:lnTo>
                  <a:lnTo>
                    <a:pt x="214" y="962"/>
                  </a:lnTo>
                  <a:lnTo>
                    <a:pt x="216" y="968"/>
                  </a:lnTo>
                  <a:lnTo>
                    <a:pt x="216" y="972"/>
                  </a:lnTo>
                  <a:lnTo>
                    <a:pt x="214" y="974"/>
                  </a:lnTo>
                  <a:lnTo>
                    <a:pt x="212" y="974"/>
                  </a:lnTo>
                  <a:lnTo>
                    <a:pt x="210" y="976"/>
                  </a:lnTo>
                  <a:lnTo>
                    <a:pt x="210" y="976"/>
                  </a:lnTo>
                  <a:lnTo>
                    <a:pt x="206" y="976"/>
                  </a:lnTo>
                  <a:lnTo>
                    <a:pt x="202" y="976"/>
                  </a:lnTo>
                  <a:lnTo>
                    <a:pt x="200" y="978"/>
                  </a:lnTo>
                  <a:lnTo>
                    <a:pt x="200" y="980"/>
                  </a:lnTo>
                  <a:lnTo>
                    <a:pt x="200" y="980"/>
                  </a:lnTo>
                  <a:lnTo>
                    <a:pt x="198" y="984"/>
                  </a:lnTo>
                  <a:lnTo>
                    <a:pt x="200" y="988"/>
                  </a:lnTo>
                  <a:lnTo>
                    <a:pt x="200" y="990"/>
                  </a:lnTo>
                  <a:lnTo>
                    <a:pt x="202" y="992"/>
                  </a:lnTo>
                  <a:lnTo>
                    <a:pt x="204" y="994"/>
                  </a:lnTo>
                  <a:lnTo>
                    <a:pt x="208" y="996"/>
                  </a:lnTo>
                  <a:lnTo>
                    <a:pt x="210" y="998"/>
                  </a:lnTo>
                  <a:lnTo>
                    <a:pt x="214" y="1000"/>
                  </a:lnTo>
                  <a:lnTo>
                    <a:pt x="216" y="1002"/>
                  </a:lnTo>
                  <a:lnTo>
                    <a:pt x="218" y="1002"/>
                  </a:lnTo>
                  <a:lnTo>
                    <a:pt x="218" y="1004"/>
                  </a:lnTo>
                  <a:lnTo>
                    <a:pt x="220" y="1008"/>
                  </a:lnTo>
                  <a:lnTo>
                    <a:pt x="222" y="1010"/>
                  </a:lnTo>
                  <a:lnTo>
                    <a:pt x="224" y="1012"/>
                  </a:lnTo>
                  <a:lnTo>
                    <a:pt x="226" y="1014"/>
                  </a:lnTo>
                  <a:lnTo>
                    <a:pt x="228" y="1014"/>
                  </a:lnTo>
                  <a:lnTo>
                    <a:pt x="228" y="1016"/>
                  </a:lnTo>
                  <a:lnTo>
                    <a:pt x="232" y="1018"/>
                  </a:lnTo>
                  <a:lnTo>
                    <a:pt x="236" y="1020"/>
                  </a:lnTo>
                  <a:lnTo>
                    <a:pt x="242" y="1024"/>
                  </a:lnTo>
                  <a:lnTo>
                    <a:pt x="246" y="1028"/>
                  </a:lnTo>
                  <a:lnTo>
                    <a:pt x="250" y="1030"/>
                  </a:lnTo>
                  <a:lnTo>
                    <a:pt x="254" y="1032"/>
                  </a:lnTo>
                  <a:lnTo>
                    <a:pt x="254" y="1032"/>
                  </a:lnTo>
                  <a:lnTo>
                    <a:pt x="256" y="1040"/>
                  </a:lnTo>
                  <a:lnTo>
                    <a:pt x="256" y="1046"/>
                  </a:lnTo>
                  <a:lnTo>
                    <a:pt x="256" y="1052"/>
                  </a:lnTo>
                  <a:lnTo>
                    <a:pt x="252" y="1058"/>
                  </a:lnTo>
                  <a:lnTo>
                    <a:pt x="250" y="1062"/>
                  </a:lnTo>
                  <a:lnTo>
                    <a:pt x="250" y="1062"/>
                  </a:lnTo>
                  <a:lnTo>
                    <a:pt x="252" y="1064"/>
                  </a:lnTo>
                  <a:lnTo>
                    <a:pt x="256" y="1066"/>
                  </a:lnTo>
                  <a:lnTo>
                    <a:pt x="260" y="1068"/>
                  </a:lnTo>
                  <a:lnTo>
                    <a:pt x="264" y="1070"/>
                  </a:lnTo>
                  <a:lnTo>
                    <a:pt x="266" y="1072"/>
                  </a:lnTo>
                  <a:lnTo>
                    <a:pt x="268" y="1072"/>
                  </a:lnTo>
                  <a:lnTo>
                    <a:pt x="270" y="1074"/>
                  </a:lnTo>
                  <a:lnTo>
                    <a:pt x="274" y="1076"/>
                  </a:lnTo>
                  <a:lnTo>
                    <a:pt x="278" y="1080"/>
                  </a:lnTo>
                  <a:lnTo>
                    <a:pt x="282" y="1086"/>
                  </a:lnTo>
                  <a:lnTo>
                    <a:pt x="304" y="1090"/>
                  </a:lnTo>
                  <a:lnTo>
                    <a:pt x="306" y="1092"/>
                  </a:lnTo>
                  <a:lnTo>
                    <a:pt x="310" y="1094"/>
                  </a:lnTo>
                  <a:lnTo>
                    <a:pt x="312" y="1094"/>
                  </a:lnTo>
                  <a:lnTo>
                    <a:pt x="316" y="1092"/>
                  </a:lnTo>
                  <a:lnTo>
                    <a:pt x="318" y="1092"/>
                  </a:lnTo>
                  <a:lnTo>
                    <a:pt x="320" y="1092"/>
                  </a:lnTo>
                  <a:lnTo>
                    <a:pt x="334" y="1076"/>
                  </a:lnTo>
                  <a:lnTo>
                    <a:pt x="336" y="1080"/>
                  </a:lnTo>
                  <a:lnTo>
                    <a:pt x="338" y="1082"/>
                  </a:lnTo>
                  <a:lnTo>
                    <a:pt x="340" y="1086"/>
                  </a:lnTo>
                  <a:lnTo>
                    <a:pt x="344" y="1088"/>
                  </a:lnTo>
                  <a:lnTo>
                    <a:pt x="344" y="1088"/>
                  </a:lnTo>
                  <a:lnTo>
                    <a:pt x="350" y="1098"/>
                  </a:lnTo>
                  <a:lnTo>
                    <a:pt x="350" y="1096"/>
                  </a:lnTo>
                  <a:lnTo>
                    <a:pt x="348" y="1088"/>
                  </a:lnTo>
                  <a:lnTo>
                    <a:pt x="346" y="1078"/>
                  </a:lnTo>
                  <a:lnTo>
                    <a:pt x="346" y="1070"/>
                  </a:lnTo>
                  <a:lnTo>
                    <a:pt x="346" y="1064"/>
                  </a:lnTo>
                  <a:lnTo>
                    <a:pt x="352" y="1062"/>
                  </a:lnTo>
                  <a:lnTo>
                    <a:pt x="352" y="1062"/>
                  </a:lnTo>
                  <a:lnTo>
                    <a:pt x="350" y="1060"/>
                  </a:lnTo>
                  <a:lnTo>
                    <a:pt x="348" y="1056"/>
                  </a:lnTo>
                  <a:lnTo>
                    <a:pt x="346" y="1052"/>
                  </a:lnTo>
                  <a:lnTo>
                    <a:pt x="346" y="1048"/>
                  </a:lnTo>
                  <a:lnTo>
                    <a:pt x="344" y="1044"/>
                  </a:lnTo>
                  <a:lnTo>
                    <a:pt x="346" y="1040"/>
                  </a:lnTo>
                  <a:lnTo>
                    <a:pt x="348" y="1036"/>
                  </a:lnTo>
                  <a:lnTo>
                    <a:pt x="350" y="1034"/>
                  </a:lnTo>
                  <a:lnTo>
                    <a:pt x="350" y="1034"/>
                  </a:lnTo>
                  <a:lnTo>
                    <a:pt x="348" y="1034"/>
                  </a:lnTo>
                  <a:lnTo>
                    <a:pt x="346" y="1032"/>
                  </a:lnTo>
                  <a:lnTo>
                    <a:pt x="342" y="1030"/>
                  </a:lnTo>
                  <a:lnTo>
                    <a:pt x="338" y="1028"/>
                  </a:lnTo>
                  <a:lnTo>
                    <a:pt x="334" y="1022"/>
                  </a:lnTo>
                  <a:lnTo>
                    <a:pt x="332" y="1016"/>
                  </a:lnTo>
                  <a:lnTo>
                    <a:pt x="330" y="1008"/>
                  </a:lnTo>
                  <a:lnTo>
                    <a:pt x="326" y="992"/>
                  </a:lnTo>
                  <a:lnTo>
                    <a:pt x="330" y="976"/>
                  </a:lnTo>
                  <a:lnTo>
                    <a:pt x="334" y="972"/>
                  </a:lnTo>
                  <a:lnTo>
                    <a:pt x="344" y="964"/>
                  </a:lnTo>
                  <a:lnTo>
                    <a:pt x="358" y="956"/>
                  </a:lnTo>
                  <a:lnTo>
                    <a:pt x="378" y="952"/>
                  </a:lnTo>
                  <a:lnTo>
                    <a:pt x="382" y="954"/>
                  </a:lnTo>
                  <a:lnTo>
                    <a:pt x="390" y="956"/>
                  </a:lnTo>
                  <a:lnTo>
                    <a:pt x="400" y="960"/>
                  </a:lnTo>
                  <a:lnTo>
                    <a:pt x="408" y="966"/>
                  </a:lnTo>
                  <a:lnTo>
                    <a:pt x="410" y="976"/>
                  </a:lnTo>
                  <a:lnTo>
                    <a:pt x="410" y="976"/>
                  </a:lnTo>
                  <a:lnTo>
                    <a:pt x="410" y="978"/>
                  </a:lnTo>
                  <a:lnTo>
                    <a:pt x="408" y="982"/>
                  </a:lnTo>
                  <a:lnTo>
                    <a:pt x="406" y="984"/>
                  </a:lnTo>
                  <a:lnTo>
                    <a:pt x="404" y="988"/>
                  </a:lnTo>
                  <a:lnTo>
                    <a:pt x="400" y="990"/>
                  </a:lnTo>
                  <a:lnTo>
                    <a:pt x="394" y="992"/>
                  </a:lnTo>
                  <a:lnTo>
                    <a:pt x="392" y="992"/>
                  </a:lnTo>
                  <a:lnTo>
                    <a:pt x="390" y="992"/>
                  </a:lnTo>
                  <a:lnTo>
                    <a:pt x="384" y="992"/>
                  </a:lnTo>
                  <a:lnTo>
                    <a:pt x="380" y="992"/>
                  </a:lnTo>
                  <a:lnTo>
                    <a:pt x="374" y="994"/>
                  </a:lnTo>
                  <a:lnTo>
                    <a:pt x="372" y="996"/>
                  </a:lnTo>
                  <a:lnTo>
                    <a:pt x="370" y="998"/>
                  </a:lnTo>
                  <a:lnTo>
                    <a:pt x="370" y="1000"/>
                  </a:lnTo>
                  <a:lnTo>
                    <a:pt x="368" y="1004"/>
                  </a:lnTo>
                  <a:lnTo>
                    <a:pt x="368" y="1008"/>
                  </a:lnTo>
                  <a:lnTo>
                    <a:pt x="378" y="1026"/>
                  </a:lnTo>
                  <a:lnTo>
                    <a:pt x="384" y="1028"/>
                  </a:lnTo>
                  <a:lnTo>
                    <a:pt x="386" y="1028"/>
                  </a:lnTo>
                  <a:lnTo>
                    <a:pt x="388" y="1030"/>
                  </a:lnTo>
                  <a:lnTo>
                    <a:pt x="390" y="1032"/>
                  </a:lnTo>
                  <a:lnTo>
                    <a:pt x="390" y="1036"/>
                  </a:lnTo>
                  <a:lnTo>
                    <a:pt x="390" y="1050"/>
                  </a:lnTo>
                  <a:lnTo>
                    <a:pt x="390" y="1050"/>
                  </a:lnTo>
                  <a:lnTo>
                    <a:pt x="392" y="1052"/>
                  </a:lnTo>
                  <a:lnTo>
                    <a:pt x="394" y="1054"/>
                  </a:lnTo>
                  <a:lnTo>
                    <a:pt x="396" y="1054"/>
                  </a:lnTo>
                  <a:lnTo>
                    <a:pt x="398" y="1052"/>
                  </a:lnTo>
                  <a:lnTo>
                    <a:pt x="400" y="1050"/>
                  </a:lnTo>
                  <a:lnTo>
                    <a:pt x="402" y="1050"/>
                  </a:lnTo>
                  <a:lnTo>
                    <a:pt x="404" y="1050"/>
                  </a:lnTo>
                  <a:lnTo>
                    <a:pt x="406" y="1052"/>
                  </a:lnTo>
                  <a:lnTo>
                    <a:pt x="408" y="1054"/>
                  </a:lnTo>
                  <a:lnTo>
                    <a:pt x="410" y="1058"/>
                  </a:lnTo>
                  <a:lnTo>
                    <a:pt x="412" y="1060"/>
                  </a:lnTo>
                  <a:lnTo>
                    <a:pt x="412" y="1062"/>
                  </a:lnTo>
                  <a:lnTo>
                    <a:pt x="410" y="1070"/>
                  </a:lnTo>
                  <a:lnTo>
                    <a:pt x="410" y="1070"/>
                  </a:lnTo>
                  <a:lnTo>
                    <a:pt x="406" y="1070"/>
                  </a:lnTo>
                  <a:lnTo>
                    <a:pt x="402" y="1070"/>
                  </a:lnTo>
                  <a:lnTo>
                    <a:pt x="402" y="1070"/>
                  </a:lnTo>
                  <a:lnTo>
                    <a:pt x="400" y="1070"/>
                  </a:lnTo>
                  <a:lnTo>
                    <a:pt x="398" y="1072"/>
                  </a:lnTo>
                  <a:lnTo>
                    <a:pt x="396" y="1072"/>
                  </a:lnTo>
                  <a:lnTo>
                    <a:pt x="394" y="1076"/>
                  </a:lnTo>
                  <a:lnTo>
                    <a:pt x="394" y="1078"/>
                  </a:lnTo>
                  <a:lnTo>
                    <a:pt x="396" y="1084"/>
                  </a:lnTo>
                  <a:lnTo>
                    <a:pt x="398" y="1086"/>
                  </a:lnTo>
                  <a:lnTo>
                    <a:pt x="400" y="1088"/>
                  </a:lnTo>
                  <a:lnTo>
                    <a:pt x="400" y="1088"/>
                  </a:lnTo>
                  <a:lnTo>
                    <a:pt x="402" y="1104"/>
                  </a:lnTo>
                  <a:lnTo>
                    <a:pt x="402" y="1104"/>
                  </a:lnTo>
                  <a:lnTo>
                    <a:pt x="404" y="1106"/>
                  </a:lnTo>
                  <a:lnTo>
                    <a:pt x="406" y="1108"/>
                  </a:lnTo>
                  <a:lnTo>
                    <a:pt x="408" y="1110"/>
                  </a:lnTo>
                  <a:lnTo>
                    <a:pt x="408" y="1114"/>
                  </a:lnTo>
                  <a:lnTo>
                    <a:pt x="408" y="1130"/>
                  </a:lnTo>
                  <a:lnTo>
                    <a:pt x="426" y="1120"/>
                  </a:lnTo>
                  <a:lnTo>
                    <a:pt x="442" y="1120"/>
                  </a:lnTo>
                  <a:lnTo>
                    <a:pt x="452" y="1122"/>
                  </a:lnTo>
                  <a:lnTo>
                    <a:pt x="454" y="1124"/>
                  </a:lnTo>
                  <a:lnTo>
                    <a:pt x="458" y="1124"/>
                  </a:lnTo>
                  <a:lnTo>
                    <a:pt x="462" y="1126"/>
                  </a:lnTo>
                  <a:lnTo>
                    <a:pt x="464" y="1126"/>
                  </a:lnTo>
                  <a:lnTo>
                    <a:pt x="466" y="1128"/>
                  </a:lnTo>
                  <a:lnTo>
                    <a:pt x="478" y="1130"/>
                  </a:lnTo>
                  <a:lnTo>
                    <a:pt x="488" y="1138"/>
                  </a:lnTo>
                  <a:lnTo>
                    <a:pt x="494" y="1146"/>
                  </a:lnTo>
                  <a:lnTo>
                    <a:pt x="496" y="1152"/>
                  </a:lnTo>
                  <a:lnTo>
                    <a:pt x="498" y="1156"/>
                  </a:lnTo>
                  <a:lnTo>
                    <a:pt x="498" y="1160"/>
                  </a:lnTo>
                  <a:lnTo>
                    <a:pt x="508" y="1160"/>
                  </a:lnTo>
                  <a:lnTo>
                    <a:pt x="516" y="1158"/>
                  </a:lnTo>
                  <a:lnTo>
                    <a:pt x="520" y="1150"/>
                  </a:lnTo>
                  <a:lnTo>
                    <a:pt x="522" y="1148"/>
                  </a:lnTo>
                  <a:lnTo>
                    <a:pt x="524" y="1148"/>
                  </a:lnTo>
                  <a:lnTo>
                    <a:pt x="530" y="1144"/>
                  </a:lnTo>
                  <a:lnTo>
                    <a:pt x="534" y="1142"/>
                  </a:lnTo>
                  <a:lnTo>
                    <a:pt x="540" y="1138"/>
                  </a:lnTo>
                  <a:lnTo>
                    <a:pt x="542" y="1132"/>
                  </a:lnTo>
                  <a:lnTo>
                    <a:pt x="546" y="1126"/>
                  </a:lnTo>
                  <a:lnTo>
                    <a:pt x="546" y="1126"/>
                  </a:lnTo>
                  <a:lnTo>
                    <a:pt x="550" y="1126"/>
                  </a:lnTo>
                  <a:lnTo>
                    <a:pt x="554" y="1128"/>
                  </a:lnTo>
                  <a:lnTo>
                    <a:pt x="556" y="1128"/>
                  </a:lnTo>
                  <a:lnTo>
                    <a:pt x="560" y="1128"/>
                  </a:lnTo>
                  <a:lnTo>
                    <a:pt x="566" y="1128"/>
                  </a:lnTo>
                  <a:lnTo>
                    <a:pt x="580" y="1130"/>
                  </a:lnTo>
                  <a:lnTo>
                    <a:pt x="594" y="1128"/>
                  </a:lnTo>
                  <a:lnTo>
                    <a:pt x="610" y="1118"/>
                  </a:lnTo>
                  <a:lnTo>
                    <a:pt x="618" y="1118"/>
                  </a:lnTo>
                  <a:lnTo>
                    <a:pt x="626" y="1126"/>
                  </a:lnTo>
                  <a:lnTo>
                    <a:pt x="628" y="1126"/>
                  </a:lnTo>
                  <a:lnTo>
                    <a:pt x="630" y="1128"/>
                  </a:lnTo>
                  <a:lnTo>
                    <a:pt x="632" y="1130"/>
                  </a:lnTo>
                  <a:lnTo>
                    <a:pt x="636" y="1134"/>
                  </a:lnTo>
                  <a:lnTo>
                    <a:pt x="640" y="1136"/>
                  </a:lnTo>
                  <a:lnTo>
                    <a:pt x="644" y="1138"/>
                  </a:lnTo>
                  <a:lnTo>
                    <a:pt x="650" y="1138"/>
                  </a:lnTo>
                  <a:lnTo>
                    <a:pt x="682" y="1138"/>
                  </a:lnTo>
                  <a:lnTo>
                    <a:pt x="680" y="1138"/>
                  </a:lnTo>
                  <a:lnTo>
                    <a:pt x="678" y="1136"/>
                  </a:lnTo>
                  <a:lnTo>
                    <a:pt x="676" y="1132"/>
                  </a:lnTo>
                  <a:lnTo>
                    <a:pt x="674" y="1128"/>
                  </a:lnTo>
                  <a:lnTo>
                    <a:pt x="672" y="1124"/>
                  </a:lnTo>
                  <a:lnTo>
                    <a:pt x="670" y="1118"/>
                  </a:lnTo>
                  <a:lnTo>
                    <a:pt x="672" y="1114"/>
                  </a:lnTo>
                  <a:lnTo>
                    <a:pt x="670" y="1114"/>
                  </a:lnTo>
                  <a:lnTo>
                    <a:pt x="670" y="1110"/>
                  </a:lnTo>
                  <a:lnTo>
                    <a:pt x="666" y="1108"/>
                  </a:lnTo>
                  <a:lnTo>
                    <a:pt x="664" y="1106"/>
                  </a:lnTo>
                  <a:lnTo>
                    <a:pt x="660" y="1104"/>
                  </a:lnTo>
                  <a:lnTo>
                    <a:pt x="658" y="1104"/>
                  </a:lnTo>
                  <a:lnTo>
                    <a:pt x="656" y="1102"/>
                  </a:lnTo>
                  <a:lnTo>
                    <a:pt x="654" y="1096"/>
                  </a:lnTo>
                  <a:lnTo>
                    <a:pt x="654" y="1096"/>
                  </a:lnTo>
                  <a:lnTo>
                    <a:pt x="654" y="1094"/>
                  </a:lnTo>
                  <a:lnTo>
                    <a:pt x="654" y="1090"/>
                  </a:lnTo>
                  <a:lnTo>
                    <a:pt x="654" y="1088"/>
                  </a:lnTo>
                  <a:lnTo>
                    <a:pt x="656" y="1084"/>
                  </a:lnTo>
                  <a:lnTo>
                    <a:pt x="658" y="1080"/>
                  </a:lnTo>
                  <a:lnTo>
                    <a:pt x="662" y="1078"/>
                  </a:lnTo>
                  <a:lnTo>
                    <a:pt x="666" y="1076"/>
                  </a:lnTo>
                  <a:lnTo>
                    <a:pt x="672" y="1076"/>
                  </a:lnTo>
                  <a:lnTo>
                    <a:pt x="682" y="1078"/>
                  </a:lnTo>
                  <a:lnTo>
                    <a:pt x="694" y="1070"/>
                  </a:lnTo>
                  <a:lnTo>
                    <a:pt x="694" y="1070"/>
                  </a:lnTo>
                  <a:lnTo>
                    <a:pt x="696" y="1068"/>
                  </a:lnTo>
                  <a:lnTo>
                    <a:pt x="700" y="1066"/>
                  </a:lnTo>
                  <a:lnTo>
                    <a:pt x="704" y="1064"/>
                  </a:lnTo>
                  <a:lnTo>
                    <a:pt x="708" y="1064"/>
                  </a:lnTo>
                  <a:lnTo>
                    <a:pt x="708" y="1064"/>
                  </a:lnTo>
                  <a:lnTo>
                    <a:pt x="712" y="1064"/>
                  </a:lnTo>
                  <a:lnTo>
                    <a:pt x="714" y="1064"/>
                  </a:lnTo>
                  <a:lnTo>
                    <a:pt x="720" y="1062"/>
                  </a:lnTo>
                  <a:lnTo>
                    <a:pt x="724" y="1060"/>
                  </a:lnTo>
                  <a:lnTo>
                    <a:pt x="728" y="1056"/>
                  </a:lnTo>
                  <a:lnTo>
                    <a:pt x="732" y="1050"/>
                  </a:lnTo>
                  <a:lnTo>
                    <a:pt x="736" y="1044"/>
                  </a:lnTo>
                  <a:lnTo>
                    <a:pt x="736" y="1042"/>
                  </a:lnTo>
                  <a:lnTo>
                    <a:pt x="736" y="1040"/>
                  </a:lnTo>
                  <a:lnTo>
                    <a:pt x="738" y="1038"/>
                  </a:lnTo>
                  <a:lnTo>
                    <a:pt x="738" y="1034"/>
                  </a:lnTo>
                  <a:lnTo>
                    <a:pt x="740" y="1032"/>
                  </a:lnTo>
                  <a:lnTo>
                    <a:pt x="738" y="1028"/>
                  </a:lnTo>
                  <a:lnTo>
                    <a:pt x="738" y="1026"/>
                  </a:lnTo>
                  <a:lnTo>
                    <a:pt x="734" y="1026"/>
                  </a:lnTo>
                  <a:lnTo>
                    <a:pt x="732" y="1022"/>
                  </a:lnTo>
                  <a:lnTo>
                    <a:pt x="730" y="1020"/>
                  </a:lnTo>
                  <a:lnTo>
                    <a:pt x="728" y="1016"/>
                  </a:lnTo>
                  <a:lnTo>
                    <a:pt x="728" y="1012"/>
                  </a:lnTo>
                  <a:lnTo>
                    <a:pt x="728" y="1010"/>
                  </a:lnTo>
                  <a:lnTo>
                    <a:pt x="734" y="1006"/>
                  </a:lnTo>
                  <a:lnTo>
                    <a:pt x="738" y="1006"/>
                  </a:lnTo>
                  <a:lnTo>
                    <a:pt x="740" y="1006"/>
                  </a:lnTo>
                  <a:lnTo>
                    <a:pt x="742" y="1004"/>
                  </a:lnTo>
                  <a:lnTo>
                    <a:pt x="742" y="1004"/>
                  </a:lnTo>
                  <a:lnTo>
                    <a:pt x="744" y="1002"/>
                  </a:lnTo>
                  <a:lnTo>
                    <a:pt x="744" y="1000"/>
                  </a:lnTo>
                  <a:lnTo>
                    <a:pt x="744" y="998"/>
                  </a:lnTo>
                  <a:lnTo>
                    <a:pt x="744" y="996"/>
                  </a:lnTo>
                  <a:lnTo>
                    <a:pt x="746" y="996"/>
                  </a:lnTo>
                  <a:lnTo>
                    <a:pt x="748" y="994"/>
                  </a:lnTo>
                  <a:lnTo>
                    <a:pt x="752" y="994"/>
                  </a:lnTo>
                  <a:lnTo>
                    <a:pt x="756" y="994"/>
                  </a:lnTo>
                  <a:lnTo>
                    <a:pt x="760" y="992"/>
                  </a:lnTo>
                  <a:lnTo>
                    <a:pt x="764" y="988"/>
                  </a:lnTo>
                  <a:lnTo>
                    <a:pt x="768" y="982"/>
                  </a:lnTo>
                  <a:lnTo>
                    <a:pt x="770" y="976"/>
                  </a:lnTo>
                  <a:lnTo>
                    <a:pt x="770" y="970"/>
                  </a:lnTo>
                  <a:lnTo>
                    <a:pt x="772" y="964"/>
                  </a:lnTo>
                  <a:lnTo>
                    <a:pt x="774" y="960"/>
                  </a:lnTo>
                  <a:lnTo>
                    <a:pt x="778" y="956"/>
                  </a:lnTo>
                  <a:lnTo>
                    <a:pt x="784" y="954"/>
                  </a:lnTo>
                  <a:lnTo>
                    <a:pt x="788" y="954"/>
                  </a:lnTo>
                  <a:lnTo>
                    <a:pt x="794" y="954"/>
                  </a:lnTo>
                  <a:lnTo>
                    <a:pt x="798" y="952"/>
                  </a:lnTo>
                  <a:lnTo>
                    <a:pt x="800" y="948"/>
                  </a:lnTo>
                  <a:lnTo>
                    <a:pt x="802" y="942"/>
                  </a:lnTo>
                  <a:lnTo>
                    <a:pt x="804" y="938"/>
                  </a:lnTo>
                  <a:lnTo>
                    <a:pt x="808" y="934"/>
                  </a:lnTo>
                  <a:lnTo>
                    <a:pt x="814" y="928"/>
                  </a:lnTo>
                  <a:lnTo>
                    <a:pt x="818" y="926"/>
                  </a:lnTo>
                  <a:lnTo>
                    <a:pt x="826" y="924"/>
                  </a:lnTo>
                  <a:lnTo>
                    <a:pt x="830" y="924"/>
                  </a:lnTo>
                  <a:lnTo>
                    <a:pt x="832" y="922"/>
                  </a:lnTo>
                  <a:lnTo>
                    <a:pt x="834" y="920"/>
                  </a:lnTo>
                  <a:lnTo>
                    <a:pt x="834" y="918"/>
                  </a:lnTo>
                  <a:lnTo>
                    <a:pt x="834" y="914"/>
                  </a:lnTo>
                  <a:lnTo>
                    <a:pt x="834" y="912"/>
                  </a:lnTo>
                  <a:lnTo>
                    <a:pt x="836" y="910"/>
                  </a:lnTo>
                  <a:lnTo>
                    <a:pt x="836" y="908"/>
                  </a:lnTo>
                  <a:lnTo>
                    <a:pt x="838" y="904"/>
                  </a:lnTo>
                  <a:lnTo>
                    <a:pt x="840" y="902"/>
                  </a:lnTo>
                  <a:lnTo>
                    <a:pt x="844" y="900"/>
                  </a:lnTo>
                  <a:lnTo>
                    <a:pt x="850" y="898"/>
                  </a:lnTo>
                  <a:lnTo>
                    <a:pt x="872" y="898"/>
                  </a:lnTo>
                  <a:lnTo>
                    <a:pt x="872" y="898"/>
                  </a:lnTo>
                  <a:lnTo>
                    <a:pt x="872" y="896"/>
                  </a:lnTo>
                  <a:lnTo>
                    <a:pt x="874" y="894"/>
                  </a:lnTo>
                  <a:lnTo>
                    <a:pt x="876" y="892"/>
                  </a:lnTo>
                  <a:lnTo>
                    <a:pt x="878" y="890"/>
                  </a:lnTo>
                  <a:lnTo>
                    <a:pt x="882" y="888"/>
                  </a:lnTo>
                  <a:lnTo>
                    <a:pt x="886" y="888"/>
                  </a:lnTo>
                  <a:lnTo>
                    <a:pt x="894" y="890"/>
                  </a:lnTo>
                  <a:lnTo>
                    <a:pt x="902" y="892"/>
                  </a:lnTo>
                  <a:lnTo>
                    <a:pt x="904" y="892"/>
                  </a:lnTo>
                  <a:lnTo>
                    <a:pt x="914" y="892"/>
                  </a:lnTo>
                  <a:lnTo>
                    <a:pt x="924" y="896"/>
                  </a:lnTo>
                  <a:lnTo>
                    <a:pt x="934" y="902"/>
                  </a:lnTo>
                  <a:lnTo>
                    <a:pt x="952" y="920"/>
                  </a:lnTo>
                  <a:lnTo>
                    <a:pt x="952" y="920"/>
                  </a:lnTo>
                  <a:lnTo>
                    <a:pt x="954" y="918"/>
                  </a:lnTo>
                  <a:lnTo>
                    <a:pt x="958" y="918"/>
                  </a:lnTo>
                  <a:lnTo>
                    <a:pt x="960" y="914"/>
                  </a:lnTo>
                  <a:lnTo>
                    <a:pt x="964" y="912"/>
                  </a:lnTo>
                  <a:lnTo>
                    <a:pt x="966" y="906"/>
                  </a:lnTo>
                  <a:lnTo>
                    <a:pt x="966" y="900"/>
                  </a:lnTo>
                  <a:lnTo>
                    <a:pt x="968" y="898"/>
                  </a:lnTo>
                  <a:lnTo>
                    <a:pt x="972" y="896"/>
                  </a:lnTo>
                  <a:lnTo>
                    <a:pt x="974" y="896"/>
                  </a:lnTo>
                  <a:lnTo>
                    <a:pt x="978" y="896"/>
                  </a:lnTo>
                  <a:lnTo>
                    <a:pt x="982" y="892"/>
                  </a:lnTo>
                  <a:lnTo>
                    <a:pt x="990" y="884"/>
                  </a:lnTo>
                  <a:lnTo>
                    <a:pt x="1000" y="878"/>
                  </a:lnTo>
                  <a:lnTo>
                    <a:pt x="1012" y="878"/>
                  </a:lnTo>
                  <a:lnTo>
                    <a:pt x="1024" y="882"/>
                  </a:lnTo>
                  <a:lnTo>
                    <a:pt x="1036" y="882"/>
                  </a:lnTo>
                  <a:lnTo>
                    <a:pt x="1046" y="880"/>
                  </a:lnTo>
                  <a:lnTo>
                    <a:pt x="1062" y="882"/>
                  </a:lnTo>
                  <a:lnTo>
                    <a:pt x="1080" y="890"/>
                  </a:lnTo>
                  <a:lnTo>
                    <a:pt x="1100" y="902"/>
                  </a:lnTo>
                  <a:lnTo>
                    <a:pt x="1102" y="902"/>
                  </a:lnTo>
                  <a:lnTo>
                    <a:pt x="1108" y="904"/>
                  </a:lnTo>
                  <a:lnTo>
                    <a:pt x="1120" y="904"/>
                  </a:lnTo>
                  <a:lnTo>
                    <a:pt x="1138" y="900"/>
                  </a:lnTo>
                  <a:lnTo>
                    <a:pt x="1150" y="896"/>
                  </a:lnTo>
                  <a:lnTo>
                    <a:pt x="1158" y="892"/>
                  </a:lnTo>
                  <a:lnTo>
                    <a:pt x="1164" y="888"/>
                  </a:lnTo>
                  <a:lnTo>
                    <a:pt x="1166" y="884"/>
                  </a:lnTo>
                  <a:lnTo>
                    <a:pt x="1168" y="882"/>
                  </a:lnTo>
                  <a:lnTo>
                    <a:pt x="1168" y="880"/>
                  </a:lnTo>
                  <a:lnTo>
                    <a:pt x="1168" y="880"/>
                  </a:lnTo>
                  <a:lnTo>
                    <a:pt x="1176" y="880"/>
                  </a:lnTo>
                  <a:lnTo>
                    <a:pt x="1188" y="884"/>
                  </a:lnTo>
                  <a:lnTo>
                    <a:pt x="1202" y="892"/>
                  </a:lnTo>
                  <a:lnTo>
                    <a:pt x="1224" y="900"/>
                  </a:lnTo>
                  <a:lnTo>
                    <a:pt x="1244" y="884"/>
                  </a:lnTo>
                  <a:lnTo>
                    <a:pt x="1244" y="880"/>
                  </a:lnTo>
                  <a:lnTo>
                    <a:pt x="1244" y="870"/>
                  </a:lnTo>
                  <a:lnTo>
                    <a:pt x="1244" y="858"/>
                  </a:lnTo>
                  <a:lnTo>
                    <a:pt x="1250" y="844"/>
                  </a:lnTo>
                  <a:lnTo>
                    <a:pt x="1256" y="832"/>
                  </a:lnTo>
                  <a:lnTo>
                    <a:pt x="1270" y="826"/>
                  </a:lnTo>
                  <a:lnTo>
                    <a:pt x="1288" y="824"/>
                  </a:lnTo>
                  <a:lnTo>
                    <a:pt x="1304" y="826"/>
                  </a:lnTo>
                  <a:lnTo>
                    <a:pt x="1312" y="832"/>
                  </a:lnTo>
                  <a:lnTo>
                    <a:pt x="1320" y="844"/>
                  </a:lnTo>
                  <a:lnTo>
                    <a:pt x="1320" y="844"/>
                  </a:lnTo>
                  <a:lnTo>
                    <a:pt x="1322" y="848"/>
                  </a:lnTo>
                  <a:lnTo>
                    <a:pt x="1324" y="852"/>
                  </a:lnTo>
                  <a:lnTo>
                    <a:pt x="1326" y="858"/>
                  </a:lnTo>
                  <a:lnTo>
                    <a:pt x="1328" y="866"/>
                  </a:lnTo>
                  <a:lnTo>
                    <a:pt x="1330" y="874"/>
                  </a:lnTo>
                  <a:lnTo>
                    <a:pt x="1332" y="876"/>
                  </a:lnTo>
                  <a:lnTo>
                    <a:pt x="1340" y="884"/>
                  </a:lnTo>
                  <a:lnTo>
                    <a:pt x="1348" y="894"/>
                  </a:lnTo>
                  <a:lnTo>
                    <a:pt x="1354" y="904"/>
                  </a:lnTo>
                  <a:lnTo>
                    <a:pt x="1358" y="916"/>
                  </a:lnTo>
                  <a:lnTo>
                    <a:pt x="1358" y="916"/>
                  </a:lnTo>
                  <a:lnTo>
                    <a:pt x="1360" y="914"/>
                  </a:lnTo>
                  <a:lnTo>
                    <a:pt x="1364" y="914"/>
                  </a:lnTo>
                  <a:lnTo>
                    <a:pt x="1368" y="914"/>
                  </a:lnTo>
                  <a:lnTo>
                    <a:pt x="1372" y="914"/>
                  </a:lnTo>
                  <a:lnTo>
                    <a:pt x="1376" y="914"/>
                  </a:lnTo>
                  <a:lnTo>
                    <a:pt x="1380" y="918"/>
                  </a:lnTo>
                  <a:lnTo>
                    <a:pt x="1384" y="922"/>
                  </a:lnTo>
                  <a:lnTo>
                    <a:pt x="1388" y="928"/>
                  </a:lnTo>
                  <a:lnTo>
                    <a:pt x="1388" y="928"/>
                  </a:lnTo>
                  <a:lnTo>
                    <a:pt x="1388" y="930"/>
                  </a:lnTo>
                  <a:lnTo>
                    <a:pt x="1388" y="932"/>
                  </a:lnTo>
                  <a:lnTo>
                    <a:pt x="1390" y="934"/>
                  </a:lnTo>
                  <a:lnTo>
                    <a:pt x="1392" y="936"/>
                  </a:lnTo>
                  <a:lnTo>
                    <a:pt x="1394" y="938"/>
                  </a:lnTo>
                  <a:lnTo>
                    <a:pt x="1398" y="938"/>
                  </a:lnTo>
                  <a:lnTo>
                    <a:pt x="1402" y="938"/>
                  </a:lnTo>
                  <a:lnTo>
                    <a:pt x="1408" y="936"/>
                  </a:lnTo>
                  <a:lnTo>
                    <a:pt x="1414" y="932"/>
                  </a:lnTo>
                  <a:lnTo>
                    <a:pt x="1414" y="930"/>
                  </a:lnTo>
                  <a:lnTo>
                    <a:pt x="1416" y="928"/>
                  </a:lnTo>
                  <a:lnTo>
                    <a:pt x="1418" y="924"/>
                  </a:lnTo>
                  <a:lnTo>
                    <a:pt x="1422" y="918"/>
                  </a:lnTo>
                  <a:lnTo>
                    <a:pt x="1428" y="914"/>
                  </a:lnTo>
                  <a:lnTo>
                    <a:pt x="1432" y="908"/>
                  </a:lnTo>
                  <a:lnTo>
                    <a:pt x="1438" y="904"/>
                  </a:lnTo>
                  <a:lnTo>
                    <a:pt x="1444" y="902"/>
                  </a:lnTo>
                  <a:lnTo>
                    <a:pt x="1444" y="902"/>
                  </a:lnTo>
                  <a:lnTo>
                    <a:pt x="1444" y="902"/>
                  </a:lnTo>
                  <a:lnTo>
                    <a:pt x="1444" y="904"/>
                  </a:lnTo>
                  <a:lnTo>
                    <a:pt x="1444" y="906"/>
                  </a:lnTo>
                  <a:lnTo>
                    <a:pt x="1444" y="908"/>
                  </a:lnTo>
                  <a:lnTo>
                    <a:pt x="1444" y="914"/>
                  </a:lnTo>
                  <a:lnTo>
                    <a:pt x="1442" y="920"/>
                  </a:lnTo>
                  <a:lnTo>
                    <a:pt x="1440" y="928"/>
                  </a:lnTo>
                  <a:lnTo>
                    <a:pt x="1438" y="932"/>
                  </a:lnTo>
                  <a:lnTo>
                    <a:pt x="1432" y="944"/>
                  </a:lnTo>
                  <a:lnTo>
                    <a:pt x="1426" y="956"/>
                  </a:lnTo>
                  <a:lnTo>
                    <a:pt x="1418" y="968"/>
                  </a:lnTo>
                  <a:lnTo>
                    <a:pt x="1400" y="988"/>
                  </a:lnTo>
                  <a:lnTo>
                    <a:pt x="1396" y="99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1" name="Freeform 198"/>
            <p:cNvSpPr/>
            <p:nvPr/>
          </p:nvSpPr>
          <p:spPr bwMode="gray">
            <a:xfrm>
              <a:off x="2107" y="2818"/>
              <a:ext cx="86" cy="116"/>
            </a:xfrm>
            <a:custGeom>
              <a:avLst/>
              <a:gdLst>
                <a:gd name="T0" fmla="*/ 2 w 86"/>
                <a:gd name="T1" fmla="*/ 26 h 116"/>
                <a:gd name="T2" fmla="*/ 8 w 86"/>
                <a:gd name="T3" fmla="*/ 28 h 116"/>
                <a:gd name="T4" fmla="*/ 10 w 86"/>
                <a:gd name="T5" fmla="*/ 32 h 116"/>
                <a:gd name="T6" fmla="*/ 10 w 86"/>
                <a:gd name="T7" fmla="*/ 36 h 116"/>
                <a:gd name="T8" fmla="*/ 22 w 86"/>
                <a:gd name="T9" fmla="*/ 40 h 116"/>
                <a:gd name="T10" fmla="*/ 22 w 86"/>
                <a:gd name="T11" fmla="*/ 48 h 116"/>
                <a:gd name="T12" fmla="*/ 20 w 86"/>
                <a:gd name="T13" fmla="*/ 58 h 116"/>
                <a:gd name="T14" fmla="*/ 18 w 86"/>
                <a:gd name="T15" fmla="*/ 60 h 116"/>
                <a:gd name="T16" fmla="*/ 20 w 86"/>
                <a:gd name="T17" fmla="*/ 62 h 116"/>
                <a:gd name="T18" fmla="*/ 26 w 86"/>
                <a:gd name="T19" fmla="*/ 60 h 116"/>
                <a:gd name="T20" fmla="*/ 32 w 86"/>
                <a:gd name="T21" fmla="*/ 56 h 116"/>
                <a:gd name="T22" fmla="*/ 38 w 86"/>
                <a:gd name="T23" fmla="*/ 56 h 116"/>
                <a:gd name="T24" fmla="*/ 42 w 86"/>
                <a:gd name="T25" fmla="*/ 58 h 116"/>
                <a:gd name="T26" fmla="*/ 50 w 86"/>
                <a:gd name="T27" fmla="*/ 66 h 116"/>
                <a:gd name="T28" fmla="*/ 58 w 86"/>
                <a:gd name="T29" fmla="*/ 78 h 116"/>
                <a:gd name="T30" fmla="*/ 60 w 86"/>
                <a:gd name="T31" fmla="*/ 86 h 116"/>
                <a:gd name="T32" fmla="*/ 62 w 86"/>
                <a:gd name="T33" fmla="*/ 94 h 116"/>
                <a:gd name="T34" fmla="*/ 62 w 86"/>
                <a:gd name="T35" fmla="*/ 104 h 116"/>
                <a:gd name="T36" fmla="*/ 60 w 86"/>
                <a:gd name="T37" fmla="*/ 110 h 116"/>
                <a:gd name="T38" fmla="*/ 70 w 86"/>
                <a:gd name="T39" fmla="*/ 114 h 116"/>
                <a:gd name="T40" fmla="*/ 78 w 86"/>
                <a:gd name="T41" fmla="*/ 114 h 116"/>
                <a:gd name="T42" fmla="*/ 86 w 86"/>
                <a:gd name="T43" fmla="*/ 114 h 116"/>
                <a:gd name="T44" fmla="*/ 86 w 86"/>
                <a:gd name="T45" fmla="*/ 100 h 116"/>
                <a:gd name="T46" fmla="*/ 80 w 86"/>
                <a:gd name="T47" fmla="*/ 78 h 116"/>
                <a:gd name="T48" fmla="*/ 72 w 86"/>
                <a:gd name="T49" fmla="*/ 70 h 116"/>
                <a:gd name="T50" fmla="*/ 64 w 86"/>
                <a:gd name="T51" fmla="*/ 62 h 116"/>
                <a:gd name="T52" fmla="*/ 60 w 86"/>
                <a:gd name="T53" fmla="*/ 58 h 116"/>
                <a:gd name="T54" fmla="*/ 58 w 86"/>
                <a:gd name="T55" fmla="*/ 56 h 116"/>
                <a:gd name="T56" fmla="*/ 52 w 86"/>
                <a:gd name="T57" fmla="*/ 50 h 116"/>
                <a:gd name="T58" fmla="*/ 46 w 86"/>
                <a:gd name="T59" fmla="*/ 44 h 116"/>
                <a:gd name="T60" fmla="*/ 50 w 86"/>
                <a:gd name="T61" fmla="*/ 38 h 116"/>
                <a:gd name="T62" fmla="*/ 52 w 86"/>
                <a:gd name="T63" fmla="*/ 36 h 116"/>
                <a:gd name="T64" fmla="*/ 54 w 86"/>
                <a:gd name="T65" fmla="*/ 30 h 116"/>
                <a:gd name="T66" fmla="*/ 52 w 86"/>
                <a:gd name="T67" fmla="*/ 24 h 116"/>
                <a:gd name="T68" fmla="*/ 40 w 86"/>
                <a:gd name="T69" fmla="*/ 16 h 116"/>
                <a:gd name="T70" fmla="*/ 36 w 86"/>
                <a:gd name="T71" fmla="*/ 4 h 116"/>
                <a:gd name="T72" fmla="*/ 34 w 86"/>
                <a:gd name="T73" fmla="*/ 0 h 116"/>
                <a:gd name="T74" fmla="*/ 28 w 86"/>
                <a:gd name="T75" fmla="*/ 0 h 116"/>
                <a:gd name="T76" fmla="*/ 24 w 86"/>
                <a:gd name="T77" fmla="*/ 4 h 116"/>
                <a:gd name="T78" fmla="*/ 24 w 86"/>
                <a:gd name="T79" fmla="*/ 10 h 116"/>
                <a:gd name="T80" fmla="*/ 24 w 86"/>
                <a:gd name="T81" fmla="*/ 18 h 116"/>
                <a:gd name="T82" fmla="*/ 22 w 86"/>
                <a:gd name="T83" fmla="*/ 20 h 116"/>
                <a:gd name="T84" fmla="*/ 18 w 86"/>
                <a:gd name="T85" fmla="*/ 20 h 116"/>
                <a:gd name="T86" fmla="*/ 12 w 86"/>
                <a:gd name="T87" fmla="*/ 22 h 116"/>
                <a:gd name="T88" fmla="*/ 0 w 86"/>
                <a:gd name="T89"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116">
                  <a:moveTo>
                    <a:pt x="0" y="26"/>
                  </a:moveTo>
                  <a:lnTo>
                    <a:pt x="2" y="26"/>
                  </a:lnTo>
                  <a:lnTo>
                    <a:pt x="4" y="26"/>
                  </a:lnTo>
                  <a:lnTo>
                    <a:pt x="8" y="28"/>
                  </a:lnTo>
                  <a:lnTo>
                    <a:pt x="8" y="30"/>
                  </a:lnTo>
                  <a:lnTo>
                    <a:pt x="10" y="32"/>
                  </a:lnTo>
                  <a:lnTo>
                    <a:pt x="10" y="36"/>
                  </a:lnTo>
                  <a:lnTo>
                    <a:pt x="10" y="36"/>
                  </a:lnTo>
                  <a:lnTo>
                    <a:pt x="20" y="36"/>
                  </a:lnTo>
                  <a:lnTo>
                    <a:pt x="22" y="40"/>
                  </a:lnTo>
                  <a:lnTo>
                    <a:pt x="22" y="44"/>
                  </a:lnTo>
                  <a:lnTo>
                    <a:pt x="22" y="48"/>
                  </a:lnTo>
                  <a:lnTo>
                    <a:pt x="20" y="54"/>
                  </a:lnTo>
                  <a:lnTo>
                    <a:pt x="20" y="58"/>
                  </a:lnTo>
                  <a:lnTo>
                    <a:pt x="18" y="60"/>
                  </a:lnTo>
                  <a:lnTo>
                    <a:pt x="18" y="60"/>
                  </a:lnTo>
                  <a:lnTo>
                    <a:pt x="18" y="62"/>
                  </a:lnTo>
                  <a:lnTo>
                    <a:pt x="20" y="62"/>
                  </a:lnTo>
                  <a:lnTo>
                    <a:pt x="24" y="62"/>
                  </a:lnTo>
                  <a:lnTo>
                    <a:pt x="26" y="60"/>
                  </a:lnTo>
                  <a:lnTo>
                    <a:pt x="30" y="58"/>
                  </a:lnTo>
                  <a:lnTo>
                    <a:pt x="32" y="56"/>
                  </a:lnTo>
                  <a:lnTo>
                    <a:pt x="34" y="56"/>
                  </a:lnTo>
                  <a:lnTo>
                    <a:pt x="38" y="56"/>
                  </a:lnTo>
                  <a:lnTo>
                    <a:pt x="40" y="58"/>
                  </a:lnTo>
                  <a:lnTo>
                    <a:pt x="42" y="58"/>
                  </a:lnTo>
                  <a:lnTo>
                    <a:pt x="44" y="60"/>
                  </a:lnTo>
                  <a:lnTo>
                    <a:pt x="50" y="66"/>
                  </a:lnTo>
                  <a:lnTo>
                    <a:pt x="54" y="72"/>
                  </a:lnTo>
                  <a:lnTo>
                    <a:pt x="58" y="78"/>
                  </a:lnTo>
                  <a:lnTo>
                    <a:pt x="60" y="84"/>
                  </a:lnTo>
                  <a:lnTo>
                    <a:pt x="60" y="86"/>
                  </a:lnTo>
                  <a:lnTo>
                    <a:pt x="60" y="88"/>
                  </a:lnTo>
                  <a:lnTo>
                    <a:pt x="62" y="94"/>
                  </a:lnTo>
                  <a:lnTo>
                    <a:pt x="62" y="100"/>
                  </a:lnTo>
                  <a:lnTo>
                    <a:pt x="62" y="104"/>
                  </a:lnTo>
                  <a:lnTo>
                    <a:pt x="62" y="108"/>
                  </a:lnTo>
                  <a:lnTo>
                    <a:pt x="60" y="110"/>
                  </a:lnTo>
                  <a:lnTo>
                    <a:pt x="68" y="116"/>
                  </a:lnTo>
                  <a:lnTo>
                    <a:pt x="70" y="114"/>
                  </a:lnTo>
                  <a:lnTo>
                    <a:pt x="72" y="114"/>
                  </a:lnTo>
                  <a:lnTo>
                    <a:pt x="78" y="114"/>
                  </a:lnTo>
                  <a:lnTo>
                    <a:pt x="82" y="114"/>
                  </a:lnTo>
                  <a:lnTo>
                    <a:pt x="86" y="114"/>
                  </a:lnTo>
                  <a:lnTo>
                    <a:pt x="86" y="110"/>
                  </a:lnTo>
                  <a:lnTo>
                    <a:pt x="86" y="100"/>
                  </a:lnTo>
                  <a:lnTo>
                    <a:pt x="84" y="88"/>
                  </a:lnTo>
                  <a:lnTo>
                    <a:pt x="80" y="78"/>
                  </a:lnTo>
                  <a:lnTo>
                    <a:pt x="76" y="74"/>
                  </a:lnTo>
                  <a:lnTo>
                    <a:pt x="72" y="70"/>
                  </a:lnTo>
                  <a:lnTo>
                    <a:pt x="68" y="66"/>
                  </a:lnTo>
                  <a:lnTo>
                    <a:pt x="64" y="62"/>
                  </a:lnTo>
                  <a:lnTo>
                    <a:pt x="62" y="60"/>
                  </a:lnTo>
                  <a:lnTo>
                    <a:pt x="60" y="58"/>
                  </a:lnTo>
                  <a:lnTo>
                    <a:pt x="60" y="58"/>
                  </a:lnTo>
                  <a:lnTo>
                    <a:pt x="58" y="56"/>
                  </a:lnTo>
                  <a:lnTo>
                    <a:pt x="54" y="54"/>
                  </a:lnTo>
                  <a:lnTo>
                    <a:pt x="52" y="50"/>
                  </a:lnTo>
                  <a:lnTo>
                    <a:pt x="48" y="48"/>
                  </a:lnTo>
                  <a:lnTo>
                    <a:pt x="46" y="44"/>
                  </a:lnTo>
                  <a:lnTo>
                    <a:pt x="48" y="40"/>
                  </a:lnTo>
                  <a:lnTo>
                    <a:pt x="50" y="38"/>
                  </a:lnTo>
                  <a:lnTo>
                    <a:pt x="50" y="38"/>
                  </a:lnTo>
                  <a:lnTo>
                    <a:pt x="52" y="36"/>
                  </a:lnTo>
                  <a:lnTo>
                    <a:pt x="52" y="34"/>
                  </a:lnTo>
                  <a:lnTo>
                    <a:pt x="54" y="30"/>
                  </a:lnTo>
                  <a:lnTo>
                    <a:pt x="54" y="26"/>
                  </a:lnTo>
                  <a:lnTo>
                    <a:pt x="52" y="24"/>
                  </a:lnTo>
                  <a:lnTo>
                    <a:pt x="50" y="20"/>
                  </a:lnTo>
                  <a:lnTo>
                    <a:pt x="40" y="16"/>
                  </a:lnTo>
                  <a:lnTo>
                    <a:pt x="38" y="4"/>
                  </a:lnTo>
                  <a:lnTo>
                    <a:pt x="36" y="4"/>
                  </a:lnTo>
                  <a:lnTo>
                    <a:pt x="36" y="2"/>
                  </a:lnTo>
                  <a:lnTo>
                    <a:pt x="34" y="0"/>
                  </a:lnTo>
                  <a:lnTo>
                    <a:pt x="30" y="0"/>
                  </a:lnTo>
                  <a:lnTo>
                    <a:pt x="28" y="0"/>
                  </a:lnTo>
                  <a:lnTo>
                    <a:pt x="24" y="2"/>
                  </a:lnTo>
                  <a:lnTo>
                    <a:pt x="24" y="4"/>
                  </a:lnTo>
                  <a:lnTo>
                    <a:pt x="24" y="6"/>
                  </a:lnTo>
                  <a:lnTo>
                    <a:pt x="24" y="10"/>
                  </a:lnTo>
                  <a:lnTo>
                    <a:pt x="24" y="14"/>
                  </a:lnTo>
                  <a:lnTo>
                    <a:pt x="24" y="18"/>
                  </a:lnTo>
                  <a:lnTo>
                    <a:pt x="24" y="20"/>
                  </a:lnTo>
                  <a:lnTo>
                    <a:pt x="22" y="20"/>
                  </a:lnTo>
                  <a:lnTo>
                    <a:pt x="20" y="20"/>
                  </a:lnTo>
                  <a:lnTo>
                    <a:pt x="18" y="20"/>
                  </a:lnTo>
                  <a:lnTo>
                    <a:pt x="14" y="22"/>
                  </a:lnTo>
                  <a:lnTo>
                    <a:pt x="12" y="22"/>
                  </a:lnTo>
                  <a:lnTo>
                    <a:pt x="12" y="22"/>
                  </a:lnTo>
                  <a:lnTo>
                    <a:pt x="0" y="2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2" name="Freeform 199"/>
            <p:cNvSpPr/>
            <p:nvPr/>
          </p:nvSpPr>
          <p:spPr bwMode="gray">
            <a:xfrm>
              <a:off x="1621" y="2626"/>
              <a:ext cx="200" cy="174"/>
            </a:xfrm>
            <a:custGeom>
              <a:avLst/>
              <a:gdLst>
                <a:gd name="T0" fmla="*/ 150 w 200"/>
                <a:gd name="T1" fmla="*/ 2 h 174"/>
                <a:gd name="T2" fmla="*/ 142 w 200"/>
                <a:gd name="T3" fmla="*/ 10 h 174"/>
                <a:gd name="T4" fmla="*/ 122 w 200"/>
                <a:gd name="T5" fmla="*/ 28 h 174"/>
                <a:gd name="T6" fmla="*/ 118 w 200"/>
                <a:gd name="T7" fmla="*/ 30 h 174"/>
                <a:gd name="T8" fmla="*/ 110 w 200"/>
                <a:gd name="T9" fmla="*/ 36 h 174"/>
                <a:gd name="T10" fmla="*/ 92 w 200"/>
                <a:gd name="T11" fmla="*/ 66 h 174"/>
                <a:gd name="T12" fmla="*/ 82 w 200"/>
                <a:gd name="T13" fmla="*/ 66 h 174"/>
                <a:gd name="T14" fmla="*/ 66 w 200"/>
                <a:gd name="T15" fmla="*/ 70 h 174"/>
                <a:gd name="T16" fmla="*/ 56 w 200"/>
                <a:gd name="T17" fmla="*/ 82 h 174"/>
                <a:gd name="T18" fmla="*/ 46 w 200"/>
                <a:gd name="T19" fmla="*/ 90 h 174"/>
                <a:gd name="T20" fmla="*/ 40 w 200"/>
                <a:gd name="T21" fmla="*/ 94 h 174"/>
                <a:gd name="T22" fmla="*/ 8 w 200"/>
                <a:gd name="T23" fmla="*/ 98 h 174"/>
                <a:gd name="T24" fmla="*/ 14 w 200"/>
                <a:gd name="T25" fmla="*/ 120 h 174"/>
                <a:gd name="T26" fmla="*/ 12 w 200"/>
                <a:gd name="T27" fmla="*/ 132 h 174"/>
                <a:gd name="T28" fmla="*/ 4 w 200"/>
                <a:gd name="T29" fmla="*/ 144 h 174"/>
                <a:gd name="T30" fmla="*/ 4 w 200"/>
                <a:gd name="T31" fmla="*/ 154 h 174"/>
                <a:gd name="T32" fmla="*/ 8 w 200"/>
                <a:gd name="T33" fmla="*/ 162 h 174"/>
                <a:gd name="T34" fmla="*/ 18 w 200"/>
                <a:gd name="T35" fmla="*/ 158 h 174"/>
                <a:gd name="T36" fmla="*/ 30 w 200"/>
                <a:gd name="T37" fmla="*/ 156 h 174"/>
                <a:gd name="T38" fmla="*/ 44 w 200"/>
                <a:gd name="T39" fmla="*/ 158 h 174"/>
                <a:gd name="T40" fmla="*/ 48 w 200"/>
                <a:gd name="T41" fmla="*/ 158 h 174"/>
                <a:gd name="T42" fmla="*/ 60 w 200"/>
                <a:gd name="T43" fmla="*/ 160 h 174"/>
                <a:gd name="T44" fmla="*/ 76 w 200"/>
                <a:gd name="T45" fmla="*/ 174 h 174"/>
                <a:gd name="T46" fmla="*/ 94 w 200"/>
                <a:gd name="T47" fmla="*/ 156 h 174"/>
                <a:gd name="T48" fmla="*/ 114 w 200"/>
                <a:gd name="T49" fmla="*/ 154 h 174"/>
                <a:gd name="T50" fmla="*/ 114 w 200"/>
                <a:gd name="T51" fmla="*/ 130 h 174"/>
                <a:gd name="T52" fmla="*/ 116 w 200"/>
                <a:gd name="T53" fmla="*/ 112 h 174"/>
                <a:gd name="T54" fmla="*/ 152 w 200"/>
                <a:gd name="T55" fmla="*/ 82 h 174"/>
                <a:gd name="T56" fmla="*/ 156 w 200"/>
                <a:gd name="T57" fmla="*/ 76 h 174"/>
                <a:gd name="T58" fmla="*/ 164 w 200"/>
                <a:gd name="T59" fmla="*/ 66 h 174"/>
                <a:gd name="T60" fmla="*/ 172 w 200"/>
                <a:gd name="T61" fmla="*/ 60 h 174"/>
                <a:gd name="T62" fmla="*/ 172 w 200"/>
                <a:gd name="T63" fmla="*/ 52 h 174"/>
                <a:gd name="T64" fmla="*/ 178 w 200"/>
                <a:gd name="T65" fmla="*/ 46 h 174"/>
                <a:gd name="T66" fmla="*/ 188 w 200"/>
                <a:gd name="T67" fmla="*/ 44 h 174"/>
                <a:gd name="T68" fmla="*/ 200 w 200"/>
                <a:gd name="T69" fmla="*/ 46 h 174"/>
                <a:gd name="T70" fmla="*/ 198 w 200"/>
                <a:gd name="T71" fmla="*/ 42 h 174"/>
                <a:gd name="T72" fmla="*/ 192 w 200"/>
                <a:gd name="T73" fmla="*/ 38 h 174"/>
                <a:gd name="T74" fmla="*/ 184 w 200"/>
                <a:gd name="T75" fmla="*/ 36 h 174"/>
                <a:gd name="T76" fmla="*/ 180 w 200"/>
                <a:gd name="T77" fmla="*/ 32 h 174"/>
                <a:gd name="T78" fmla="*/ 172 w 200"/>
                <a:gd name="T79" fmla="*/ 26 h 174"/>
                <a:gd name="T80" fmla="*/ 160 w 200"/>
                <a:gd name="T81" fmla="*/ 28 h 174"/>
                <a:gd name="T82" fmla="*/ 156 w 200"/>
                <a:gd name="T83" fmla="*/ 18 h 174"/>
                <a:gd name="T84" fmla="*/ 154 w 200"/>
                <a:gd name="T8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 h="174">
                  <a:moveTo>
                    <a:pt x="154" y="0"/>
                  </a:moveTo>
                  <a:lnTo>
                    <a:pt x="154" y="2"/>
                  </a:lnTo>
                  <a:lnTo>
                    <a:pt x="150" y="2"/>
                  </a:lnTo>
                  <a:lnTo>
                    <a:pt x="148" y="4"/>
                  </a:lnTo>
                  <a:lnTo>
                    <a:pt x="144" y="8"/>
                  </a:lnTo>
                  <a:lnTo>
                    <a:pt x="142" y="10"/>
                  </a:lnTo>
                  <a:lnTo>
                    <a:pt x="142" y="14"/>
                  </a:lnTo>
                  <a:lnTo>
                    <a:pt x="126" y="18"/>
                  </a:lnTo>
                  <a:lnTo>
                    <a:pt x="122" y="28"/>
                  </a:lnTo>
                  <a:lnTo>
                    <a:pt x="122" y="28"/>
                  </a:lnTo>
                  <a:lnTo>
                    <a:pt x="120" y="28"/>
                  </a:lnTo>
                  <a:lnTo>
                    <a:pt x="118" y="30"/>
                  </a:lnTo>
                  <a:lnTo>
                    <a:pt x="116" y="30"/>
                  </a:lnTo>
                  <a:lnTo>
                    <a:pt x="112" y="32"/>
                  </a:lnTo>
                  <a:lnTo>
                    <a:pt x="110" y="36"/>
                  </a:lnTo>
                  <a:lnTo>
                    <a:pt x="110" y="40"/>
                  </a:lnTo>
                  <a:lnTo>
                    <a:pt x="110" y="46"/>
                  </a:lnTo>
                  <a:lnTo>
                    <a:pt x="92" y="66"/>
                  </a:lnTo>
                  <a:lnTo>
                    <a:pt x="90" y="66"/>
                  </a:lnTo>
                  <a:lnTo>
                    <a:pt x="86" y="66"/>
                  </a:lnTo>
                  <a:lnTo>
                    <a:pt x="82" y="66"/>
                  </a:lnTo>
                  <a:lnTo>
                    <a:pt x="76" y="66"/>
                  </a:lnTo>
                  <a:lnTo>
                    <a:pt x="72" y="68"/>
                  </a:lnTo>
                  <a:lnTo>
                    <a:pt x="66" y="70"/>
                  </a:lnTo>
                  <a:lnTo>
                    <a:pt x="62" y="74"/>
                  </a:lnTo>
                  <a:lnTo>
                    <a:pt x="60" y="78"/>
                  </a:lnTo>
                  <a:lnTo>
                    <a:pt x="56" y="82"/>
                  </a:lnTo>
                  <a:lnTo>
                    <a:pt x="52" y="86"/>
                  </a:lnTo>
                  <a:lnTo>
                    <a:pt x="48" y="88"/>
                  </a:lnTo>
                  <a:lnTo>
                    <a:pt x="46" y="90"/>
                  </a:lnTo>
                  <a:lnTo>
                    <a:pt x="44" y="92"/>
                  </a:lnTo>
                  <a:lnTo>
                    <a:pt x="42" y="92"/>
                  </a:lnTo>
                  <a:lnTo>
                    <a:pt x="40" y="94"/>
                  </a:lnTo>
                  <a:lnTo>
                    <a:pt x="32" y="96"/>
                  </a:lnTo>
                  <a:lnTo>
                    <a:pt x="20" y="98"/>
                  </a:lnTo>
                  <a:lnTo>
                    <a:pt x="8" y="98"/>
                  </a:lnTo>
                  <a:lnTo>
                    <a:pt x="0" y="96"/>
                  </a:lnTo>
                  <a:lnTo>
                    <a:pt x="12" y="116"/>
                  </a:lnTo>
                  <a:lnTo>
                    <a:pt x="14" y="120"/>
                  </a:lnTo>
                  <a:lnTo>
                    <a:pt x="14" y="130"/>
                  </a:lnTo>
                  <a:lnTo>
                    <a:pt x="14" y="130"/>
                  </a:lnTo>
                  <a:lnTo>
                    <a:pt x="12" y="132"/>
                  </a:lnTo>
                  <a:lnTo>
                    <a:pt x="8" y="134"/>
                  </a:lnTo>
                  <a:lnTo>
                    <a:pt x="6" y="138"/>
                  </a:lnTo>
                  <a:lnTo>
                    <a:pt x="4" y="144"/>
                  </a:lnTo>
                  <a:lnTo>
                    <a:pt x="4" y="146"/>
                  </a:lnTo>
                  <a:lnTo>
                    <a:pt x="4" y="150"/>
                  </a:lnTo>
                  <a:lnTo>
                    <a:pt x="4" y="154"/>
                  </a:lnTo>
                  <a:lnTo>
                    <a:pt x="6" y="158"/>
                  </a:lnTo>
                  <a:lnTo>
                    <a:pt x="8" y="162"/>
                  </a:lnTo>
                  <a:lnTo>
                    <a:pt x="8" y="162"/>
                  </a:lnTo>
                  <a:lnTo>
                    <a:pt x="10" y="160"/>
                  </a:lnTo>
                  <a:lnTo>
                    <a:pt x="14" y="160"/>
                  </a:lnTo>
                  <a:lnTo>
                    <a:pt x="18" y="158"/>
                  </a:lnTo>
                  <a:lnTo>
                    <a:pt x="22" y="158"/>
                  </a:lnTo>
                  <a:lnTo>
                    <a:pt x="24" y="156"/>
                  </a:lnTo>
                  <a:lnTo>
                    <a:pt x="30" y="156"/>
                  </a:lnTo>
                  <a:lnTo>
                    <a:pt x="34" y="158"/>
                  </a:lnTo>
                  <a:lnTo>
                    <a:pt x="40" y="158"/>
                  </a:lnTo>
                  <a:lnTo>
                    <a:pt x="44" y="158"/>
                  </a:lnTo>
                  <a:lnTo>
                    <a:pt x="44" y="158"/>
                  </a:lnTo>
                  <a:lnTo>
                    <a:pt x="46" y="158"/>
                  </a:lnTo>
                  <a:lnTo>
                    <a:pt x="48" y="158"/>
                  </a:lnTo>
                  <a:lnTo>
                    <a:pt x="52" y="158"/>
                  </a:lnTo>
                  <a:lnTo>
                    <a:pt x="56" y="160"/>
                  </a:lnTo>
                  <a:lnTo>
                    <a:pt x="60" y="160"/>
                  </a:lnTo>
                  <a:lnTo>
                    <a:pt x="64" y="162"/>
                  </a:lnTo>
                  <a:lnTo>
                    <a:pt x="66" y="166"/>
                  </a:lnTo>
                  <a:lnTo>
                    <a:pt x="76" y="174"/>
                  </a:lnTo>
                  <a:lnTo>
                    <a:pt x="92" y="156"/>
                  </a:lnTo>
                  <a:lnTo>
                    <a:pt x="92" y="156"/>
                  </a:lnTo>
                  <a:lnTo>
                    <a:pt x="94" y="156"/>
                  </a:lnTo>
                  <a:lnTo>
                    <a:pt x="96" y="154"/>
                  </a:lnTo>
                  <a:lnTo>
                    <a:pt x="100" y="154"/>
                  </a:lnTo>
                  <a:lnTo>
                    <a:pt x="114" y="154"/>
                  </a:lnTo>
                  <a:lnTo>
                    <a:pt x="120" y="154"/>
                  </a:lnTo>
                  <a:lnTo>
                    <a:pt x="122" y="134"/>
                  </a:lnTo>
                  <a:lnTo>
                    <a:pt x="114" y="130"/>
                  </a:lnTo>
                  <a:lnTo>
                    <a:pt x="114" y="128"/>
                  </a:lnTo>
                  <a:lnTo>
                    <a:pt x="114" y="122"/>
                  </a:lnTo>
                  <a:lnTo>
                    <a:pt x="116" y="112"/>
                  </a:lnTo>
                  <a:lnTo>
                    <a:pt x="120" y="102"/>
                  </a:lnTo>
                  <a:lnTo>
                    <a:pt x="132" y="92"/>
                  </a:lnTo>
                  <a:lnTo>
                    <a:pt x="152" y="82"/>
                  </a:lnTo>
                  <a:lnTo>
                    <a:pt x="152" y="82"/>
                  </a:lnTo>
                  <a:lnTo>
                    <a:pt x="154" y="80"/>
                  </a:lnTo>
                  <a:lnTo>
                    <a:pt x="156" y="76"/>
                  </a:lnTo>
                  <a:lnTo>
                    <a:pt x="160" y="72"/>
                  </a:lnTo>
                  <a:lnTo>
                    <a:pt x="162" y="70"/>
                  </a:lnTo>
                  <a:lnTo>
                    <a:pt x="164" y="66"/>
                  </a:lnTo>
                  <a:lnTo>
                    <a:pt x="164" y="62"/>
                  </a:lnTo>
                  <a:lnTo>
                    <a:pt x="172" y="62"/>
                  </a:lnTo>
                  <a:lnTo>
                    <a:pt x="172" y="60"/>
                  </a:lnTo>
                  <a:lnTo>
                    <a:pt x="170" y="58"/>
                  </a:lnTo>
                  <a:lnTo>
                    <a:pt x="170" y="56"/>
                  </a:lnTo>
                  <a:lnTo>
                    <a:pt x="172" y="52"/>
                  </a:lnTo>
                  <a:lnTo>
                    <a:pt x="174" y="50"/>
                  </a:lnTo>
                  <a:lnTo>
                    <a:pt x="176" y="46"/>
                  </a:lnTo>
                  <a:lnTo>
                    <a:pt x="178" y="46"/>
                  </a:lnTo>
                  <a:lnTo>
                    <a:pt x="180" y="46"/>
                  </a:lnTo>
                  <a:lnTo>
                    <a:pt x="184" y="44"/>
                  </a:lnTo>
                  <a:lnTo>
                    <a:pt x="188" y="44"/>
                  </a:lnTo>
                  <a:lnTo>
                    <a:pt x="192" y="44"/>
                  </a:lnTo>
                  <a:lnTo>
                    <a:pt x="196" y="46"/>
                  </a:lnTo>
                  <a:lnTo>
                    <a:pt x="200" y="46"/>
                  </a:lnTo>
                  <a:lnTo>
                    <a:pt x="200" y="46"/>
                  </a:lnTo>
                  <a:lnTo>
                    <a:pt x="200" y="44"/>
                  </a:lnTo>
                  <a:lnTo>
                    <a:pt x="198" y="42"/>
                  </a:lnTo>
                  <a:lnTo>
                    <a:pt x="196" y="40"/>
                  </a:lnTo>
                  <a:lnTo>
                    <a:pt x="192" y="38"/>
                  </a:lnTo>
                  <a:lnTo>
                    <a:pt x="192" y="38"/>
                  </a:lnTo>
                  <a:lnTo>
                    <a:pt x="190" y="38"/>
                  </a:lnTo>
                  <a:lnTo>
                    <a:pt x="186" y="36"/>
                  </a:lnTo>
                  <a:lnTo>
                    <a:pt x="184" y="36"/>
                  </a:lnTo>
                  <a:lnTo>
                    <a:pt x="182" y="34"/>
                  </a:lnTo>
                  <a:lnTo>
                    <a:pt x="182" y="32"/>
                  </a:lnTo>
                  <a:lnTo>
                    <a:pt x="180" y="32"/>
                  </a:lnTo>
                  <a:lnTo>
                    <a:pt x="178" y="30"/>
                  </a:lnTo>
                  <a:lnTo>
                    <a:pt x="176" y="28"/>
                  </a:lnTo>
                  <a:lnTo>
                    <a:pt x="172" y="26"/>
                  </a:lnTo>
                  <a:lnTo>
                    <a:pt x="166" y="26"/>
                  </a:lnTo>
                  <a:lnTo>
                    <a:pt x="160" y="28"/>
                  </a:lnTo>
                  <a:lnTo>
                    <a:pt x="160" y="28"/>
                  </a:lnTo>
                  <a:lnTo>
                    <a:pt x="158" y="26"/>
                  </a:lnTo>
                  <a:lnTo>
                    <a:pt x="156" y="22"/>
                  </a:lnTo>
                  <a:lnTo>
                    <a:pt x="156" y="18"/>
                  </a:lnTo>
                  <a:lnTo>
                    <a:pt x="156" y="14"/>
                  </a:lnTo>
                  <a:lnTo>
                    <a:pt x="172" y="0"/>
                  </a:lnTo>
                  <a:lnTo>
                    <a:pt x="154"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3" name="Freeform 200"/>
            <p:cNvSpPr/>
            <p:nvPr/>
          </p:nvSpPr>
          <p:spPr bwMode="gray">
            <a:xfrm>
              <a:off x="2099" y="3038"/>
              <a:ext cx="68" cy="66"/>
            </a:xfrm>
            <a:custGeom>
              <a:avLst/>
              <a:gdLst>
                <a:gd name="T0" fmla="*/ 0 w 68"/>
                <a:gd name="T1" fmla="*/ 0 h 66"/>
                <a:gd name="T2" fmla="*/ 16 w 68"/>
                <a:gd name="T3" fmla="*/ 26 h 66"/>
                <a:gd name="T4" fmla="*/ 18 w 68"/>
                <a:gd name="T5" fmla="*/ 28 h 66"/>
                <a:gd name="T6" fmla="*/ 28 w 68"/>
                <a:gd name="T7" fmla="*/ 36 h 66"/>
                <a:gd name="T8" fmla="*/ 38 w 68"/>
                <a:gd name="T9" fmla="*/ 44 h 66"/>
                <a:gd name="T10" fmla="*/ 50 w 68"/>
                <a:gd name="T11" fmla="*/ 54 h 66"/>
                <a:gd name="T12" fmla="*/ 60 w 68"/>
                <a:gd name="T13" fmla="*/ 62 h 66"/>
                <a:gd name="T14" fmla="*/ 66 w 68"/>
                <a:gd name="T15" fmla="*/ 66 h 66"/>
                <a:gd name="T16" fmla="*/ 68 w 68"/>
                <a:gd name="T17" fmla="*/ 66 h 66"/>
                <a:gd name="T18" fmla="*/ 68 w 68"/>
                <a:gd name="T19" fmla="*/ 62 h 66"/>
                <a:gd name="T20" fmla="*/ 68 w 68"/>
                <a:gd name="T21" fmla="*/ 60 h 66"/>
                <a:gd name="T22" fmla="*/ 68 w 68"/>
                <a:gd name="T23" fmla="*/ 58 h 66"/>
                <a:gd name="T24" fmla="*/ 66 w 68"/>
                <a:gd name="T25" fmla="*/ 56 h 66"/>
                <a:gd name="T26" fmla="*/ 66 w 68"/>
                <a:gd name="T27" fmla="*/ 54 h 66"/>
                <a:gd name="T28" fmla="*/ 58 w 68"/>
                <a:gd name="T29" fmla="*/ 42 h 66"/>
                <a:gd name="T30" fmla="*/ 58 w 68"/>
                <a:gd name="T31" fmla="*/ 40 h 66"/>
                <a:gd name="T32" fmla="*/ 58 w 68"/>
                <a:gd name="T33" fmla="*/ 36 h 66"/>
                <a:gd name="T34" fmla="*/ 56 w 68"/>
                <a:gd name="T35" fmla="*/ 32 h 66"/>
                <a:gd name="T36" fmla="*/ 56 w 68"/>
                <a:gd name="T37" fmla="*/ 26 h 66"/>
                <a:gd name="T38" fmla="*/ 54 w 68"/>
                <a:gd name="T39" fmla="*/ 24 h 66"/>
                <a:gd name="T40" fmla="*/ 46 w 68"/>
                <a:gd name="T41" fmla="*/ 12 h 66"/>
                <a:gd name="T42" fmla="*/ 38 w 68"/>
                <a:gd name="T43" fmla="*/ 14 h 66"/>
                <a:gd name="T44" fmla="*/ 30 w 68"/>
                <a:gd name="T45" fmla="*/ 4 h 66"/>
                <a:gd name="T46" fmla="*/ 12 w 68"/>
                <a:gd name="T47" fmla="*/ 6 h 66"/>
                <a:gd name="T48" fmla="*/ 0 w 68"/>
                <a:gd name="T4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6">
                  <a:moveTo>
                    <a:pt x="0" y="0"/>
                  </a:moveTo>
                  <a:lnTo>
                    <a:pt x="16" y="26"/>
                  </a:lnTo>
                  <a:lnTo>
                    <a:pt x="18" y="28"/>
                  </a:lnTo>
                  <a:lnTo>
                    <a:pt x="28" y="36"/>
                  </a:lnTo>
                  <a:lnTo>
                    <a:pt x="38" y="44"/>
                  </a:lnTo>
                  <a:lnTo>
                    <a:pt x="50" y="54"/>
                  </a:lnTo>
                  <a:lnTo>
                    <a:pt x="60" y="62"/>
                  </a:lnTo>
                  <a:lnTo>
                    <a:pt x="66" y="66"/>
                  </a:lnTo>
                  <a:lnTo>
                    <a:pt x="68" y="66"/>
                  </a:lnTo>
                  <a:lnTo>
                    <a:pt x="68" y="62"/>
                  </a:lnTo>
                  <a:lnTo>
                    <a:pt x="68" y="60"/>
                  </a:lnTo>
                  <a:lnTo>
                    <a:pt x="68" y="58"/>
                  </a:lnTo>
                  <a:lnTo>
                    <a:pt x="66" y="56"/>
                  </a:lnTo>
                  <a:lnTo>
                    <a:pt x="66" y="54"/>
                  </a:lnTo>
                  <a:lnTo>
                    <a:pt x="58" y="42"/>
                  </a:lnTo>
                  <a:lnTo>
                    <a:pt x="58" y="40"/>
                  </a:lnTo>
                  <a:lnTo>
                    <a:pt x="58" y="36"/>
                  </a:lnTo>
                  <a:lnTo>
                    <a:pt x="56" y="32"/>
                  </a:lnTo>
                  <a:lnTo>
                    <a:pt x="56" y="26"/>
                  </a:lnTo>
                  <a:lnTo>
                    <a:pt x="54" y="24"/>
                  </a:lnTo>
                  <a:lnTo>
                    <a:pt x="46" y="12"/>
                  </a:lnTo>
                  <a:lnTo>
                    <a:pt x="38" y="14"/>
                  </a:lnTo>
                  <a:lnTo>
                    <a:pt x="30" y="4"/>
                  </a:lnTo>
                  <a:lnTo>
                    <a:pt x="12" y="6"/>
                  </a:lnTo>
                  <a:lnTo>
                    <a:pt x="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4" name="Freeform 201"/>
            <p:cNvSpPr/>
            <p:nvPr/>
          </p:nvSpPr>
          <p:spPr bwMode="gray">
            <a:xfrm>
              <a:off x="1961" y="2784"/>
              <a:ext cx="54" cy="56"/>
            </a:xfrm>
            <a:custGeom>
              <a:avLst/>
              <a:gdLst>
                <a:gd name="T0" fmla="*/ 54 w 54"/>
                <a:gd name="T1" fmla="*/ 56 h 56"/>
                <a:gd name="T2" fmla="*/ 48 w 54"/>
                <a:gd name="T3" fmla="*/ 44 h 56"/>
                <a:gd name="T4" fmla="*/ 48 w 54"/>
                <a:gd name="T5" fmla="*/ 44 h 56"/>
                <a:gd name="T6" fmla="*/ 48 w 54"/>
                <a:gd name="T7" fmla="*/ 42 h 56"/>
                <a:gd name="T8" fmla="*/ 44 w 54"/>
                <a:gd name="T9" fmla="*/ 40 h 56"/>
                <a:gd name="T10" fmla="*/ 40 w 54"/>
                <a:gd name="T11" fmla="*/ 38 h 56"/>
                <a:gd name="T12" fmla="*/ 40 w 54"/>
                <a:gd name="T13" fmla="*/ 38 h 56"/>
                <a:gd name="T14" fmla="*/ 38 w 54"/>
                <a:gd name="T15" fmla="*/ 36 h 56"/>
                <a:gd name="T16" fmla="*/ 34 w 54"/>
                <a:gd name="T17" fmla="*/ 36 h 56"/>
                <a:gd name="T18" fmla="*/ 28 w 54"/>
                <a:gd name="T19" fmla="*/ 36 h 56"/>
                <a:gd name="T20" fmla="*/ 24 w 54"/>
                <a:gd name="T21" fmla="*/ 38 h 56"/>
                <a:gd name="T22" fmla="*/ 20 w 54"/>
                <a:gd name="T23" fmla="*/ 40 h 56"/>
                <a:gd name="T24" fmla="*/ 20 w 54"/>
                <a:gd name="T25" fmla="*/ 42 h 56"/>
                <a:gd name="T26" fmla="*/ 18 w 54"/>
                <a:gd name="T27" fmla="*/ 42 h 56"/>
                <a:gd name="T28" fmla="*/ 18 w 54"/>
                <a:gd name="T29" fmla="*/ 44 h 56"/>
                <a:gd name="T30" fmla="*/ 16 w 54"/>
                <a:gd name="T31" fmla="*/ 44 h 56"/>
                <a:gd name="T32" fmla="*/ 12 w 54"/>
                <a:gd name="T33" fmla="*/ 46 h 56"/>
                <a:gd name="T34" fmla="*/ 6 w 54"/>
                <a:gd name="T35" fmla="*/ 46 h 56"/>
                <a:gd name="T36" fmla="*/ 6 w 54"/>
                <a:gd name="T37" fmla="*/ 32 h 56"/>
                <a:gd name="T38" fmla="*/ 6 w 54"/>
                <a:gd name="T39" fmla="*/ 32 h 56"/>
                <a:gd name="T40" fmla="*/ 6 w 54"/>
                <a:gd name="T41" fmla="*/ 30 h 56"/>
                <a:gd name="T42" fmla="*/ 4 w 54"/>
                <a:gd name="T43" fmla="*/ 26 h 56"/>
                <a:gd name="T44" fmla="*/ 2 w 54"/>
                <a:gd name="T45" fmla="*/ 26 h 56"/>
                <a:gd name="T46" fmla="*/ 2 w 54"/>
                <a:gd name="T47" fmla="*/ 24 h 56"/>
                <a:gd name="T48" fmla="*/ 0 w 54"/>
                <a:gd name="T49" fmla="*/ 22 h 56"/>
                <a:gd name="T50" fmla="*/ 0 w 54"/>
                <a:gd name="T51" fmla="*/ 18 h 56"/>
                <a:gd name="T52" fmla="*/ 0 w 54"/>
                <a:gd name="T53" fmla="*/ 14 h 56"/>
                <a:gd name="T54" fmla="*/ 2 w 54"/>
                <a:gd name="T55" fmla="*/ 12 h 56"/>
                <a:gd name="T56" fmla="*/ 2 w 54"/>
                <a:gd name="T57" fmla="*/ 10 h 56"/>
                <a:gd name="T58" fmla="*/ 2 w 54"/>
                <a:gd name="T59" fmla="*/ 8 h 56"/>
                <a:gd name="T60" fmla="*/ 4 w 54"/>
                <a:gd name="T61" fmla="*/ 4 h 56"/>
                <a:gd name="T62" fmla="*/ 4 w 54"/>
                <a:gd name="T63" fmla="*/ 2 h 56"/>
                <a:gd name="T64" fmla="*/ 6 w 54"/>
                <a:gd name="T65" fmla="*/ 0 h 56"/>
                <a:gd name="T66" fmla="*/ 10 w 54"/>
                <a:gd name="T67" fmla="*/ 0 h 56"/>
                <a:gd name="T68" fmla="*/ 18 w 54"/>
                <a:gd name="T69" fmla="*/ 0 h 56"/>
                <a:gd name="T70" fmla="*/ 24 w 54"/>
                <a:gd name="T71" fmla="*/ 0 h 56"/>
                <a:gd name="T72" fmla="*/ 24 w 54"/>
                <a:gd name="T73" fmla="*/ 0 h 56"/>
                <a:gd name="T74" fmla="*/ 26 w 54"/>
                <a:gd name="T75" fmla="*/ 0 h 56"/>
                <a:gd name="T76" fmla="*/ 26 w 54"/>
                <a:gd name="T77" fmla="*/ 0 h 56"/>
                <a:gd name="T78" fmla="*/ 28 w 54"/>
                <a:gd name="T79" fmla="*/ 2 h 56"/>
                <a:gd name="T80" fmla="*/ 30 w 54"/>
                <a:gd name="T81" fmla="*/ 6 h 56"/>
                <a:gd name="T82" fmla="*/ 30 w 54"/>
                <a:gd name="T83" fmla="*/ 14 h 56"/>
                <a:gd name="T84" fmla="*/ 34 w 54"/>
                <a:gd name="T85" fmla="*/ 28 h 56"/>
                <a:gd name="T86" fmla="*/ 36 w 54"/>
                <a:gd name="T87" fmla="*/ 26 h 56"/>
                <a:gd name="T88" fmla="*/ 36 w 54"/>
                <a:gd name="T89" fmla="*/ 26 h 56"/>
                <a:gd name="T90" fmla="*/ 38 w 54"/>
                <a:gd name="T91" fmla="*/ 24 h 56"/>
                <a:gd name="T92" fmla="*/ 40 w 54"/>
                <a:gd name="T93" fmla="*/ 20 h 56"/>
                <a:gd name="T94" fmla="*/ 40 w 54"/>
                <a:gd name="T95" fmla="*/ 18 h 56"/>
                <a:gd name="T96" fmla="*/ 42 w 54"/>
                <a:gd name="T97" fmla="*/ 14 h 56"/>
                <a:gd name="T98" fmla="*/ 44 w 54"/>
                <a:gd name="T99" fmla="*/ 12 h 56"/>
                <a:gd name="T100" fmla="*/ 44 w 54"/>
                <a:gd name="T101" fmla="*/ 12 h 56"/>
                <a:gd name="T102" fmla="*/ 46 w 54"/>
                <a:gd name="T103" fmla="*/ 12 h 56"/>
                <a:gd name="T104" fmla="*/ 48 w 54"/>
                <a:gd name="T105" fmla="*/ 14 h 56"/>
                <a:gd name="T106" fmla="*/ 48 w 54"/>
                <a:gd name="T107" fmla="*/ 18 h 56"/>
                <a:gd name="T108" fmla="*/ 52 w 54"/>
                <a:gd name="T109" fmla="*/ 34 h 56"/>
                <a:gd name="T110" fmla="*/ 54 w 54"/>
                <a:gd name="T111" fmla="*/ 46 h 56"/>
                <a:gd name="T112" fmla="*/ 54 w 54"/>
                <a:gd name="T11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 h="56">
                  <a:moveTo>
                    <a:pt x="54" y="56"/>
                  </a:moveTo>
                  <a:lnTo>
                    <a:pt x="48" y="44"/>
                  </a:lnTo>
                  <a:lnTo>
                    <a:pt x="48" y="44"/>
                  </a:lnTo>
                  <a:lnTo>
                    <a:pt x="48" y="42"/>
                  </a:lnTo>
                  <a:lnTo>
                    <a:pt x="44" y="40"/>
                  </a:lnTo>
                  <a:lnTo>
                    <a:pt x="40" y="38"/>
                  </a:lnTo>
                  <a:lnTo>
                    <a:pt x="40" y="38"/>
                  </a:lnTo>
                  <a:lnTo>
                    <a:pt x="38" y="36"/>
                  </a:lnTo>
                  <a:lnTo>
                    <a:pt x="34" y="36"/>
                  </a:lnTo>
                  <a:lnTo>
                    <a:pt x="28" y="36"/>
                  </a:lnTo>
                  <a:lnTo>
                    <a:pt x="24" y="38"/>
                  </a:lnTo>
                  <a:lnTo>
                    <a:pt x="20" y="40"/>
                  </a:lnTo>
                  <a:lnTo>
                    <a:pt x="20" y="42"/>
                  </a:lnTo>
                  <a:lnTo>
                    <a:pt x="18" y="42"/>
                  </a:lnTo>
                  <a:lnTo>
                    <a:pt x="18" y="44"/>
                  </a:lnTo>
                  <a:lnTo>
                    <a:pt x="16" y="44"/>
                  </a:lnTo>
                  <a:lnTo>
                    <a:pt x="12" y="46"/>
                  </a:lnTo>
                  <a:lnTo>
                    <a:pt x="6" y="46"/>
                  </a:lnTo>
                  <a:lnTo>
                    <a:pt x="6" y="32"/>
                  </a:lnTo>
                  <a:lnTo>
                    <a:pt x="6" y="32"/>
                  </a:lnTo>
                  <a:lnTo>
                    <a:pt x="6" y="30"/>
                  </a:lnTo>
                  <a:lnTo>
                    <a:pt x="4" y="26"/>
                  </a:lnTo>
                  <a:lnTo>
                    <a:pt x="2" y="26"/>
                  </a:lnTo>
                  <a:lnTo>
                    <a:pt x="2" y="24"/>
                  </a:lnTo>
                  <a:lnTo>
                    <a:pt x="0" y="22"/>
                  </a:lnTo>
                  <a:lnTo>
                    <a:pt x="0" y="18"/>
                  </a:lnTo>
                  <a:lnTo>
                    <a:pt x="0" y="14"/>
                  </a:lnTo>
                  <a:lnTo>
                    <a:pt x="2" y="12"/>
                  </a:lnTo>
                  <a:lnTo>
                    <a:pt x="2" y="10"/>
                  </a:lnTo>
                  <a:lnTo>
                    <a:pt x="2" y="8"/>
                  </a:lnTo>
                  <a:lnTo>
                    <a:pt x="4" y="4"/>
                  </a:lnTo>
                  <a:lnTo>
                    <a:pt x="4" y="2"/>
                  </a:lnTo>
                  <a:lnTo>
                    <a:pt x="6" y="0"/>
                  </a:lnTo>
                  <a:lnTo>
                    <a:pt x="10" y="0"/>
                  </a:lnTo>
                  <a:lnTo>
                    <a:pt x="18" y="0"/>
                  </a:lnTo>
                  <a:lnTo>
                    <a:pt x="24" y="0"/>
                  </a:lnTo>
                  <a:lnTo>
                    <a:pt x="24" y="0"/>
                  </a:lnTo>
                  <a:lnTo>
                    <a:pt x="26" y="0"/>
                  </a:lnTo>
                  <a:lnTo>
                    <a:pt x="26" y="0"/>
                  </a:lnTo>
                  <a:lnTo>
                    <a:pt x="28" y="2"/>
                  </a:lnTo>
                  <a:lnTo>
                    <a:pt x="30" y="6"/>
                  </a:lnTo>
                  <a:lnTo>
                    <a:pt x="30" y="14"/>
                  </a:lnTo>
                  <a:lnTo>
                    <a:pt x="34" y="28"/>
                  </a:lnTo>
                  <a:lnTo>
                    <a:pt x="36" y="26"/>
                  </a:lnTo>
                  <a:lnTo>
                    <a:pt x="36" y="26"/>
                  </a:lnTo>
                  <a:lnTo>
                    <a:pt x="38" y="24"/>
                  </a:lnTo>
                  <a:lnTo>
                    <a:pt x="40" y="20"/>
                  </a:lnTo>
                  <a:lnTo>
                    <a:pt x="40" y="18"/>
                  </a:lnTo>
                  <a:lnTo>
                    <a:pt x="42" y="14"/>
                  </a:lnTo>
                  <a:lnTo>
                    <a:pt x="44" y="12"/>
                  </a:lnTo>
                  <a:lnTo>
                    <a:pt x="44" y="12"/>
                  </a:lnTo>
                  <a:lnTo>
                    <a:pt x="46" y="12"/>
                  </a:lnTo>
                  <a:lnTo>
                    <a:pt x="48" y="14"/>
                  </a:lnTo>
                  <a:lnTo>
                    <a:pt x="48" y="18"/>
                  </a:lnTo>
                  <a:lnTo>
                    <a:pt x="52" y="34"/>
                  </a:lnTo>
                  <a:lnTo>
                    <a:pt x="54" y="46"/>
                  </a:lnTo>
                  <a:lnTo>
                    <a:pt x="54" y="5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5" name="Freeform 202"/>
            <p:cNvSpPr/>
            <p:nvPr/>
          </p:nvSpPr>
          <p:spPr bwMode="gray">
            <a:xfrm>
              <a:off x="2011" y="2746"/>
              <a:ext cx="100" cy="272"/>
            </a:xfrm>
            <a:custGeom>
              <a:avLst/>
              <a:gdLst>
                <a:gd name="T0" fmla="*/ 40 w 100"/>
                <a:gd name="T1" fmla="*/ 170 h 272"/>
                <a:gd name="T2" fmla="*/ 26 w 100"/>
                <a:gd name="T3" fmla="*/ 166 h 272"/>
                <a:gd name="T4" fmla="*/ 26 w 100"/>
                <a:gd name="T5" fmla="*/ 156 h 272"/>
                <a:gd name="T6" fmla="*/ 26 w 100"/>
                <a:gd name="T7" fmla="*/ 142 h 272"/>
                <a:gd name="T8" fmla="*/ 24 w 100"/>
                <a:gd name="T9" fmla="*/ 136 h 272"/>
                <a:gd name="T10" fmla="*/ 20 w 100"/>
                <a:gd name="T11" fmla="*/ 130 h 272"/>
                <a:gd name="T12" fmla="*/ 16 w 100"/>
                <a:gd name="T13" fmla="*/ 120 h 272"/>
                <a:gd name="T14" fmla="*/ 10 w 100"/>
                <a:gd name="T15" fmla="*/ 112 h 272"/>
                <a:gd name="T16" fmla="*/ 8 w 100"/>
                <a:gd name="T17" fmla="*/ 108 h 272"/>
                <a:gd name="T18" fmla="*/ 4 w 100"/>
                <a:gd name="T19" fmla="*/ 102 h 272"/>
                <a:gd name="T20" fmla="*/ 2 w 100"/>
                <a:gd name="T21" fmla="*/ 94 h 272"/>
                <a:gd name="T22" fmla="*/ 2 w 100"/>
                <a:gd name="T23" fmla="*/ 90 h 272"/>
                <a:gd name="T24" fmla="*/ 4 w 100"/>
                <a:gd name="T25" fmla="*/ 82 h 272"/>
                <a:gd name="T26" fmla="*/ 2 w 100"/>
                <a:gd name="T27" fmla="*/ 78 h 272"/>
                <a:gd name="T28" fmla="*/ 0 w 100"/>
                <a:gd name="T29" fmla="*/ 74 h 272"/>
                <a:gd name="T30" fmla="*/ 2 w 100"/>
                <a:gd name="T31" fmla="*/ 70 h 272"/>
                <a:gd name="T32" fmla="*/ 4 w 100"/>
                <a:gd name="T33" fmla="*/ 72 h 272"/>
                <a:gd name="T34" fmla="*/ 6 w 100"/>
                <a:gd name="T35" fmla="*/ 72 h 272"/>
                <a:gd name="T36" fmla="*/ 8 w 100"/>
                <a:gd name="T37" fmla="*/ 74 h 272"/>
                <a:gd name="T38" fmla="*/ 10 w 100"/>
                <a:gd name="T39" fmla="*/ 70 h 272"/>
                <a:gd name="T40" fmla="*/ 6 w 100"/>
                <a:gd name="T41" fmla="*/ 56 h 272"/>
                <a:gd name="T42" fmla="*/ 8 w 100"/>
                <a:gd name="T43" fmla="*/ 56 h 272"/>
                <a:gd name="T44" fmla="*/ 10 w 100"/>
                <a:gd name="T45" fmla="*/ 58 h 272"/>
                <a:gd name="T46" fmla="*/ 16 w 100"/>
                <a:gd name="T47" fmla="*/ 60 h 272"/>
                <a:gd name="T48" fmla="*/ 22 w 100"/>
                <a:gd name="T49" fmla="*/ 58 h 272"/>
                <a:gd name="T50" fmla="*/ 22 w 100"/>
                <a:gd name="T51" fmla="*/ 56 h 272"/>
                <a:gd name="T52" fmla="*/ 26 w 100"/>
                <a:gd name="T53" fmla="*/ 54 h 272"/>
                <a:gd name="T54" fmla="*/ 28 w 100"/>
                <a:gd name="T55" fmla="*/ 48 h 272"/>
                <a:gd name="T56" fmla="*/ 32 w 100"/>
                <a:gd name="T57" fmla="*/ 40 h 272"/>
                <a:gd name="T58" fmla="*/ 36 w 100"/>
                <a:gd name="T59" fmla="*/ 34 h 272"/>
                <a:gd name="T60" fmla="*/ 36 w 100"/>
                <a:gd name="T61" fmla="*/ 30 h 272"/>
                <a:gd name="T62" fmla="*/ 40 w 100"/>
                <a:gd name="T63" fmla="*/ 26 h 272"/>
                <a:gd name="T64" fmla="*/ 66 w 100"/>
                <a:gd name="T65" fmla="*/ 0 h 272"/>
                <a:gd name="T66" fmla="*/ 74 w 100"/>
                <a:gd name="T67" fmla="*/ 8 h 272"/>
                <a:gd name="T68" fmla="*/ 84 w 100"/>
                <a:gd name="T69" fmla="*/ 34 h 272"/>
                <a:gd name="T70" fmla="*/ 82 w 100"/>
                <a:gd name="T71" fmla="*/ 36 h 272"/>
                <a:gd name="T72" fmla="*/ 76 w 100"/>
                <a:gd name="T73" fmla="*/ 52 h 272"/>
                <a:gd name="T74" fmla="*/ 72 w 100"/>
                <a:gd name="T75" fmla="*/ 72 h 272"/>
                <a:gd name="T76" fmla="*/ 76 w 100"/>
                <a:gd name="T77" fmla="*/ 76 h 272"/>
                <a:gd name="T78" fmla="*/ 80 w 100"/>
                <a:gd name="T79" fmla="*/ 80 h 272"/>
                <a:gd name="T80" fmla="*/ 90 w 100"/>
                <a:gd name="T81" fmla="*/ 78 h 272"/>
                <a:gd name="T82" fmla="*/ 96 w 100"/>
                <a:gd name="T83" fmla="*/ 98 h 272"/>
                <a:gd name="T84" fmla="*/ 90 w 100"/>
                <a:gd name="T85" fmla="*/ 102 h 272"/>
                <a:gd name="T86" fmla="*/ 82 w 100"/>
                <a:gd name="T87" fmla="*/ 112 h 272"/>
                <a:gd name="T88" fmla="*/ 84 w 100"/>
                <a:gd name="T89" fmla="*/ 138 h 272"/>
                <a:gd name="T90" fmla="*/ 82 w 100"/>
                <a:gd name="T91" fmla="*/ 138 h 272"/>
                <a:gd name="T92" fmla="*/ 80 w 100"/>
                <a:gd name="T93" fmla="*/ 142 h 272"/>
                <a:gd name="T94" fmla="*/ 80 w 100"/>
                <a:gd name="T95" fmla="*/ 150 h 272"/>
                <a:gd name="T96" fmla="*/ 80 w 100"/>
                <a:gd name="T97" fmla="*/ 158 h 272"/>
                <a:gd name="T98" fmla="*/ 80 w 100"/>
                <a:gd name="T99" fmla="*/ 168 h 272"/>
                <a:gd name="T100" fmla="*/ 84 w 100"/>
                <a:gd name="T101" fmla="*/ 182 h 272"/>
                <a:gd name="T102" fmla="*/ 84 w 100"/>
                <a:gd name="T103" fmla="*/ 210 h 272"/>
                <a:gd name="T104" fmla="*/ 84 w 100"/>
                <a:gd name="T105" fmla="*/ 224 h 272"/>
                <a:gd name="T106" fmla="*/ 82 w 100"/>
                <a:gd name="T107" fmla="*/ 244 h 272"/>
                <a:gd name="T108" fmla="*/ 76 w 100"/>
                <a:gd name="T109" fmla="*/ 272 h 272"/>
                <a:gd name="T110" fmla="*/ 72 w 100"/>
                <a:gd name="T111" fmla="*/ 262 h 272"/>
                <a:gd name="T112" fmla="*/ 74 w 100"/>
                <a:gd name="T113" fmla="*/ 226 h 272"/>
                <a:gd name="T114" fmla="*/ 74 w 100"/>
                <a:gd name="T115" fmla="*/ 206 h 272"/>
                <a:gd name="T116" fmla="*/ 70 w 100"/>
                <a:gd name="T117" fmla="*/ 16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 h="272">
                  <a:moveTo>
                    <a:pt x="62" y="154"/>
                  </a:moveTo>
                  <a:lnTo>
                    <a:pt x="40" y="170"/>
                  </a:lnTo>
                  <a:lnTo>
                    <a:pt x="26" y="168"/>
                  </a:lnTo>
                  <a:lnTo>
                    <a:pt x="26" y="166"/>
                  </a:lnTo>
                  <a:lnTo>
                    <a:pt x="26" y="162"/>
                  </a:lnTo>
                  <a:lnTo>
                    <a:pt x="26" y="156"/>
                  </a:lnTo>
                  <a:lnTo>
                    <a:pt x="26" y="148"/>
                  </a:lnTo>
                  <a:lnTo>
                    <a:pt x="26" y="142"/>
                  </a:lnTo>
                  <a:lnTo>
                    <a:pt x="24" y="138"/>
                  </a:lnTo>
                  <a:lnTo>
                    <a:pt x="24" y="136"/>
                  </a:lnTo>
                  <a:lnTo>
                    <a:pt x="22" y="134"/>
                  </a:lnTo>
                  <a:lnTo>
                    <a:pt x="20" y="130"/>
                  </a:lnTo>
                  <a:lnTo>
                    <a:pt x="18" y="126"/>
                  </a:lnTo>
                  <a:lnTo>
                    <a:pt x="16" y="120"/>
                  </a:lnTo>
                  <a:lnTo>
                    <a:pt x="12" y="116"/>
                  </a:lnTo>
                  <a:lnTo>
                    <a:pt x="10" y="112"/>
                  </a:lnTo>
                  <a:lnTo>
                    <a:pt x="10" y="108"/>
                  </a:lnTo>
                  <a:lnTo>
                    <a:pt x="8" y="108"/>
                  </a:lnTo>
                  <a:lnTo>
                    <a:pt x="6" y="106"/>
                  </a:lnTo>
                  <a:lnTo>
                    <a:pt x="4" y="102"/>
                  </a:lnTo>
                  <a:lnTo>
                    <a:pt x="4" y="98"/>
                  </a:lnTo>
                  <a:lnTo>
                    <a:pt x="2" y="94"/>
                  </a:lnTo>
                  <a:lnTo>
                    <a:pt x="2" y="92"/>
                  </a:lnTo>
                  <a:lnTo>
                    <a:pt x="2" y="90"/>
                  </a:lnTo>
                  <a:lnTo>
                    <a:pt x="4" y="86"/>
                  </a:lnTo>
                  <a:lnTo>
                    <a:pt x="4" y="82"/>
                  </a:lnTo>
                  <a:lnTo>
                    <a:pt x="2" y="78"/>
                  </a:lnTo>
                  <a:lnTo>
                    <a:pt x="2" y="78"/>
                  </a:lnTo>
                  <a:lnTo>
                    <a:pt x="2" y="76"/>
                  </a:lnTo>
                  <a:lnTo>
                    <a:pt x="0" y="74"/>
                  </a:lnTo>
                  <a:lnTo>
                    <a:pt x="0" y="72"/>
                  </a:lnTo>
                  <a:lnTo>
                    <a:pt x="2" y="70"/>
                  </a:lnTo>
                  <a:lnTo>
                    <a:pt x="2" y="70"/>
                  </a:lnTo>
                  <a:lnTo>
                    <a:pt x="4" y="72"/>
                  </a:lnTo>
                  <a:lnTo>
                    <a:pt x="6" y="72"/>
                  </a:lnTo>
                  <a:lnTo>
                    <a:pt x="6" y="72"/>
                  </a:lnTo>
                  <a:lnTo>
                    <a:pt x="8" y="74"/>
                  </a:lnTo>
                  <a:lnTo>
                    <a:pt x="8" y="74"/>
                  </a:lnTo>
                  <a:lnTo>
                    <a:pt x="10" y="72"/>
                  </a:lnTo>
                  <a:lnTo>
                    <a:pt x="10" y="70"/>
                  </a:lnTo>
                  <a:lnTo>
                    <a:pt x="8" y="56"/>
                  </a:lnTo>
                  <a:lnTo>
                    <a:pt x="6" y="56"/>
                  </a:lnTo>
                  <a:lnTo>
                    <a:pt x="6" y="56"/>
                  </a:lnTo>
                  <a:lnTo>
                    <a:pt x="8" y="56"/>
                  </a:lnTo>
                  <a:lnTo>
                    <a:pt x="8" y="56"/>
                  </a:lnTo>
                  <a:lnTo>
                    <a:pt x="10" y="58"/>
                  </a:lnTo>
                  <a:lnTo>
                    <a:pt x="14" y="60"/>
                  </a:lnTo>
                  <a:lnTo>
                    <a:pt x="16" y="60"/>
                  </a:lnTo>
                  <a:lnTo>
                    <a:pt x="16" y="60"/>
                  </a:lnTo>
                  <a:lnTo>
                    <a:pt x="22" y="58"/>
                  </a:lnTo>
                  <a:lnTo>
                    <a:pt x="22" y="56"/>
                  </a:lnTo>
                  <a:lnTo>
                    <a:pt x="22" y="56"/>
                  </a:lnTo>
                  <a:lnTo>
                    <a:pt x="24" y="54"/>
                  </a:lnTo>
                  <a:lnTo>
                    <a:pt x="26" y="54"/>
                  </a:lnTo>
                  <a:lnTo>
                    <a:pt x="28" y="50"/>
                  </a:lnTo>
                  <a:lnTo>
                    <a:pt x="28" y="48"/>
                  </a:lnTo>
                  <a:lnTo>
                    <a:pt x="30" y="46"/>
                  </a:lnTo>
                  <a:lnTo>
                    <a:pt x="32" y="40"/>
                  </a:lnTo>
                  <a:lnTo>
                    <a:pt x="34" y="36"/>
                  </a:lnTo>
                  <a:lnTo>
                    <a:pt x="36" y="34"/>
                  </a:lnTo>
                  <a:lnTo>
                    <a:pt x="36" y="32"/>
                  </a:lnTo>
                  <a:lnTo>
                    <a:pt x="36" y="30"/>
                  </a:lnTo>
                  <a:lnTo>
                    <a:pt x="38" y="28"/>
                  </a:lnTo>
                  <a:lnTo>
                    <a:pt x="40" y="26"/>
                  </a:lnTo>
                  <a:lnTo>
                    <a:pt x="54" y="24"/>
                  </a:lnTo>
                  <a:lnTo>
                    <a:pt x="66" y="0"/>
                  </a:lnTo>
                  <a:lnTo>
                    <a:pt x="68" y="2"/>
                  </a:lnTo>
                  <a:lnTo>
                    <a:pt x="74" y="8"/>
                  </a:lnTo>
                  <a:lnTo>
                    <a:pt x="80" y="20"/>
                  </a:lnTo>
                  <a:lnTo>
                    <a:pt x="84" y="34"/>
                  </a:lnTo>
                  <a:lnTo>
                    <a:pt x="84" y="34"/>
                  </a:lnTo>
                  <a:lnTo>
                    <a:pt x="82" y="36"/>
                  </a:lnTo>
                  <a:lnTo>
                    <a:pt x="78" y="40"/>
                  </a:lnTo>
                  <a:lnTo>
                    <a:pt x="76" y="52"/>
                  </a:lnTo>
                  <a:lnTo>
                    <a:pt x="72" y="70"/>
                  </a:lnTo>
                  <a:lnTo>
                    <a:pt x="72" y="72"/>
                  </a:lnTo>
                  <a:lnTo>
                    <a:pt x="74" y="74"/>
                  </a:lnTo>
                  <a:lnTo>
                    <a:pt x="76" y="76"/>
                  </a:lnTo>
                  <a:lnTo>
                    <a:pt x="78" y="78"/>
                  </a:lnTo>
                  <a:lnTo>
                    <a:pt x="80" y="80"/>
                  </a:lnTo>
                  <a:lnTo>
                    <a:pt x="84" y="80"/>
                  </a:lnTo>
                  <a:lnTo>
                    <a:pt x="90" y="78"/>
                  </a:lnTo>
                  <a:lnTo>
                    <a:pt x="100" y="84"/>
                  </a:lnTo>
                  <a:lnTo>
                    <a:pt x="96" y="98"/>
                  </a:lnTo>
                  <a:lnTo>
                    <a:pt x="94" y="100"/>
                  </a:lnTo>
                  <a:lnTo>
                    <a:pt x="90" y="102"/>
                  </a:lnTo>
                  <a:lnTo>
                    <a:pt x="86" y="104"/>
                  </a:lnTo>
                  <a:lnTo>
                    <a:pt x="82" y="112"/>
                  </a:lnTo>
                  <a:lnTo>
                    <a:pt x="80" y="122"/>
                  </a:lnTo>
                  <a:lnTo>
                    <a:pt x="84" y="138"/>
                  </a:lnTo>
                  <a:lnTo>
                    <a:pt x="82" y="138"/>
                  </a:lnTo>
                  <a:lnTo>
                    <a:pt x="82" y="138"/>
                  </a:lnTo>
                  <a:lnTo>
                    <a:pt x="80" y="140"/>
                  </a:lnTo>
                  <a:lnTo>
                    <a:pt x="80" y="142"/>
                  </a:lnTo>
                  <a:lnTo>
                    <a:pt x="78" y="146"/>
                  </a:lnTo>
                  <a:lnTo>
                    <a:pt x="80" y="150"/>
                  </a:lnTo>
                  <a:lnTo>
                    <a:pt x="80" y="156"/>
                  </a:lnTo>
                  <a:lnTo>
                    <a:pt x="80" y="158"/>
                  </a:lnTo>
                  <a:lnTo>
                    <a:pt x="80" y="162"/>
                  </a:lnTo>
                  <a:lnTo>
                    <a:pt x="80" y="168"/>
                  </a:lnTo>
                  <a:lnTo>
                    <a:pt x="82" y="174"/>
                  </a:lnTo>
                  <a:lnTo>
                    <a:pt x="84" y="182"/>
                  </a:lnTo>
                  <a:lnTo>
                    <a:pt x="88" y="188"/>
                  </a:lnTo>
                  <a:lnTo>
                    <a:pt x="84" y="210"/>
                  </a:lnTo>
                  <a:lnTo>
                    <a:pt x="84" y="218"/>
                  </a:lnTo>
                  <a:lnTo>
                    <a:pt x="84" y="224"/>
                  </a:lnTo>
                  <a:lnTo>
                    <a:pt x="84" y="230"/>
                  </a:lnTo>
                  <a:lnTo>
                    <a:pt x="82" y="244"/>
                  </a:lnTo>
                  <a:lnTo>
                    <a:pt x="80" y="260"/>
                  </a:lnTo>
                  <a:lnTo>
                    <a:pt x="76" y="272"/>
                  </a:lnTo>
                  <a:lnTo>
                    <a:pt x="74" y="270"/>
                  </a:lnTo>
                  <a:lnTo>
                    <a:pt x="72" y="262"/>
                  </a:lnTo>
                  <a:lnTo>
                    <a:pt x="72" y="248"/>
                  </a:lnTo>
                  <a:lnTo>
                    <a:pt x="74" y="226"/>
                  </a:lnTo>
                  <a:lnTo>
                    <a:pt x="74" y="220"/>
                  </a:lnTo>
                  <a:lnTo>
                    <a:pt x="74" y="206"/>
                  </a:lnTo>
                  <a:lnTo>
                    <a:pt x="74" y="188"/>
                  </a:lnTo>
                  <a:lnTo>
                    <a:pt x="70" y="168"/>
                  </a:lnTo>
                  <a:lnTo>
                    <a:pt x="62" y="15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6" name="Freeform 203"/>
            <p:cNvSpPr/>
            <p:nvPr/>
          </p:nvSpPr>
          <p:spPr bwMode="gray">
            <a:xfrm>
              <a:off x="2137" y="2808"/>
              <a:ext cx="90" cy="168"/>
            </a:xfrm>
            <a:custGeom>
              <a:avLst/>
              <a:gdLst>
                <a:gd name="T0" fmla="*/ 58 w 90"/>
                <a:gd name="T1" fmla="*/ 124 h 168"/>
                <a:gd name="T2" fmla="*/ 62 w 90"/>
                <a:gd name="T3" fmla="*/ 128 h 168"/>
                <a:gd name="T4" fmla="*/ 64 w 90"/>
                <a:gd name="T5" fmla="*/ 132 h 168"/>
                <a:gd name="T6" fmla="*/ 50 w 90"/>
                <a:gd name="T7" fmla="*/ 154 h 168"/>
                <a:gd name="T8" fmla="*/ 42 w 90"/>
                <a:gd name="T9" fmla="*/ 158 h 168"/>
                <a:gd name="T10" fmla="*/ 46 w 90"/>
                <a:gd name="T11" fmla="*/ 166 h 168"/>
                <a:gd name="T12" fmla="*/ 64 w 90"/>
                <a:gd name="T13" fmla="*/ 164 h 168"/>
                <a:gd name="T14" fmla="*/ 78 w 90"/>
                <a:gd name="T15" fmla="*/ 150 h 168"/>
                <a:gd name="T16" fmla="*/ 88 w 90"/>
                <a:gd name="T17" fmla="*/ 134 h 168"/>
                <a:gd name="T18" fmla="*/ 90 w 90"/>
                <a:gd name="T19" fmla="*/ 126 h 168"/>
                <a:gd name="T20" fmla="*/ 84 w 90"/>
                <a:gd name="T21" fmla="*/ 102 h 168"/>
                <a:gd name="T22" fmla="*/ 84 w 90"/>
                <a:gd name="T23" fmla="*/ 98 h 168"/>
                <a:gd name="T24" fmla="*/ 82 w 90"/>
                <a:gd name="T25" fmla="*/ 90 h 168"/>
                <a:gd name="T26" fmla="*/ 76 w 90"/>
                <a:gd name="T27" fmla="*/ 82 h 168"/>
                <a:gd name="T28" fmla="*/ 60 w 90"/>
                <a:gd name="T29" fmla="*/ 74 h 168"/>
                <a:gd name="T30" fmla="*/ 46 w 90"/>
                <a:gd name="T31" fmla="*/ 46 h 168"/>
                <a:gd name="T32" fmla="*/ 48 w 90"/>
                <a:gd name="T33" fmla="*/ 42 h 168"/>
                <a:gd name="T34" fmla="*/ 52 w 90"/>
                <a:gd name="T35" fmla="*/ 36 h 168"/>
                <a:gd name="T36" fmla="*/ 60 w 90"/>
                <a:gd name="T37" fmla="*/ 32 h 168"/>
                <a:gd name="T38" fmla="*/ 64 w 90"/>
                <a:gd name="T39" fmla="*/ 30 h 168"/>
                <a:gd name="T40" fmla="*/ 72 w 90"/>
                <a:gd name="T41" fmla="*/ 26 h 168"/>
                <a:gd name="T42" fmla="*/ 70 w 90"/>
                <a:gd name="T43" fmla="*/ 22 h 168"/>
                <a:gd name="T44" fmla="*/ 68 w 90"/>
                <a:gd name="T45" fmla="*/ 16 h 168"/>
                <a:gd name="T46" fmla="*/ 64 w 90"/>
                <a:gd name="T47" fmla="*/ 12 h 168"/>
                <a:gd name="T48" fmla="*/ 60 w 90"/>
                <a:gd name="T49" fmla="*/ 6 h 168"/>
                <a:gd name="T50" fmla="*/ 50 w 90"/>
                <a:gd name="T51" fmla="*/ 2 h 168"/>
                <a:gd name="T52" fmla="*/ 48 w 90"/>
                <a:gd name="T53" fmla="*/ 4 h 168"/>
                <a:gd name="T54" fmla="*/ 40 w 90"/>
                <a:gd name="T55" fmla="*/ 4 h 168"/>
                <a:gd name="T56" fmla="*/ 28 w 90"/>
                <a:gd name="T57" fmla="*/ 2 h 168"/>
                <a:gd name="T58" fmla="*/ 20 w 90"/>
                <a:gd name="T59" fmla="*/ 0 h 168"/>
                <a:gd name="T60" fmla="*/ 14 w 90"/>
                <a:gd name="T61" fmla="*/ 2 h 168"/>
                <a:gd name="T62" fmla="*/ 8 w 90"/>
                <a:gd name="T63" fmla="*/ 2 h 168"/>
                <a:gd name="T64" fmla="*/ 2 w 90"/>
                <a:gd name="T65" fmla="*/ 4 h 168"/>
                <a:gd name="T66" fmla="*/ 0 w 90"/>
                <a:gd name="T67" fmla="*/ 10 h 168"/>
                <a:gd name="T68" fmla="*/ 4 w 90"/>
                <a:gd name="T69" fmla="*/ 10 h 168"/>
                <a:gd name="T70" fmla="*/ 8 w 90"/>
                <a:gd name="T71" fmla="*/ 14 h 168"/>
                <a:gd name="T72" fmla="*/ 20 w 90"/>
                <a:gd name="T73" fmla="*/ 30 h 168"/>
                <a:gd name="T74" fmla="*/ 24 w 90"/>
                <a:gd name="T75" fmla="*/ 36 h 168"/>
                <a:gd name="T76" fmla="*/ 22 w 90"/>
                <a:gd name="T77" fmla="*/ 44 h 168"/>
                <a:gd name="T78" fmla="*/ 20 w 90"/>
                <a:gd name="T79" fmla="*/ 48 h 168"/>
                <a:gd name="T80" fmla="*/ 18 w 90"/>
                <a:gd name="T81" fmla="*/ 50 h 168"/>
                <a:gd name="T82" fmla="*/ 18 w 90"/>
                <a:gd name="T83" fmla="*/ 58 h 168"/>
                <a:gd name="T84" fmla="*/ 24 w 90"/>
                <a:gd name="T85" fmla="*/ 64 h 168"/>
                <a:gd name="T86" fmla="*/ 30 w 90"/>
                <a:gd name="T87" fmla="*/ 68 h 168"/>
                <a:gd name="T88" fmla="*/ 32 w 90"/>
                <a:gd name="T89" fmla="*/ 70 h 168"/>
                <a:gd name="T90" fmla="*/ 38 w 90"/>
                <a:gd name="T91" fmla="*/ 76 h 168"/>
                <a:gd name="T92" fmla="*/ 46 w 90"/>
                <a:gd name="T93" fmla="*/ 84 h 168"/>
                <a:gd name="T94" fmla="*/ 52 w 90"/>
                <a:gd name="T95" fmla="*/ 94 h 168"/>
                <a:gd name="T96" fmla="*/ 56 w 90"/>
                <a:gd name="T97" fmla="*/ 106 h 168"/>
                <a:gd name="T98" fmla="*/ 56 w 90"/>
                <a:gd name="T99" fmla="*/ 116 h 168"/>
                <a:gd name="T100" fmla="*/ 56 w 90"/>
                <a:gd name="T101"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68">
                  <a:moveTo>
                    <a:pt x="56" y="124"/>
                  </a:moveTo>
                  <a:lnTo>
                    <a:pt x="58" y="124"/>
                  </a:lnTo>
                  <a:lnTo>
                    <a:pt x="60" y="126"/>
                  </a:lnTo>
                  <a:lnTo>
                    <a:pt x="62" y="128"/>
                  </a:lnTo>
                  <a:lnTo>
                    <a:pt x="64" y="132"/>
                  </a:lnTo>
                  <a:lnTo>
                    <a:pt x="64" y="132"/>
                  </a:lnTo>
                  <a:lnTo>
                    <a:pt x="60" y="150"/>
                  </a:lnTo>
                  <a:lnTo>
                    <a:pt x="50" y="154"/>
                  </a:lnTo>
                  <a:lnTo>
                    <a:pt x="46" y="158"/>
                  </a:lnTo>
                  <a:lnTo>
                    <a:pt x="42" y="158"/>
                  </a:lnTo>
                  <a:lnTo>
                    <a:pt x="38" y="168"/>
                  </a:lnTo>
                  <a:lnTo>
                    <a:pt x="46" y="166"/>
                  </a:lnTo>
                  <a:lnTo>
                    <a:pt x="62" y="168"/>
                  </a:lnTo>
                  <a:lnTo>
                    <a:pt x="64" y="164"/>
                  </a:lnTo>
                  <a:lnTo>
                    <a:pt x="70" y="158"/>
                  </a:lnTo>
                  <a:lnTo>
                    <a:pt x="78" y="150"/>
                  </a:lnTo>
                  <a:lnTo>
                    <a:pt x="86" y="140"/>
                  </a:lnTo>
                  <a:lnTo>
                    <a:pt x="88" y="134"/>
                  </a:lnTo>
                  <a:lnTo>
                    <a:pt x="90" y="130"/>
                  </a:lnTo>
                  <a:lnTo>
                    <a:pt x="90" y="126"/>
                  </a:lnTo>
                  <a:lnTo>
                    <a:pt x="88" y="124"/>
                  </a:lnTo>
                  <a:lnTo>
                    <a:pt x="84" y="102"/>
                  </a:lnTo>
                  <a:lnTo>
                    <a:pt x="84" y="100"/>
                  </a:lnTo>
                  <a:lnTo>
                    <a:pt x="84" y="98"/>
                  </a:lnTo>
                  <a:lnTo>
                    <a:pt x="84" y="94"/>
                  </a:lnTo>
                  <a:lnTo>
                    <a:pt x="82" y="90"/>
                  </a:lnTo>
                  <a:lnTo>
                    <a:pt x="80" y="86"/>
                  </a:lnTo>
                  <a:lnTo>
                    <a:pt x="76" y="82"/>
                  </a:lnTo>
                  <a:lnTo>
                    <a:pt x="70" y="78"/>
                  </a:lnTo>
                  <a:lnTo>
                    <a:pt x="60" y="74"/>
                  </a:lnTo>
                  <a:lnTo>
                    <a:pt x="46" y="54"/>
                  </a:lnTo>
                  <a:lnTo>
                    <a:pt x="46" y="46"/>
                  </a:lnTo>
                  <a:lnTo>
                    <a:pt x="48" y="44"/>
                  </a:lnTo>
                  <a:lnTo>
                    <a:pt x="48" y="42"/>
                  </a:lnTo>
                  <a:lnTo>
                    <a:pt x="50" y="40"/>
                  </a:lnTo>
                  <a:lnTo>
                    <a:pt x="52" y="36"/>
                  </a:lnTo>
                  <a:lnTo>
                    <a:pt x="56" y="34"/>
                  </a:lnTo>
                  <a:lnTo>
                    <a:pt x="60" y="32"/>
                  </a:lnTo>
                  <a:lnTo>
                    <a:pt x="60" y="32"/>
                  </a:lnTo>
                  <a:lnTo>
                    <a:pt x="64" y="30"/>
                  </a:lnTo>
                  <a:lnTo>
                    <a:pt x="68" y="28"/>
                  </a:lnTo>
                  <a:lnTo>
                    <a:pt x="72" y="26"/>
                  </a:lnTo>
                  <a:lnTo>
                    <a:pt x="70" y="24"/>
                  </a:lnTo>
                  <a:lnTo>
                    <a:pt x="70" y="22"/>
                  </a:lnTo>
                  <a:lnTo>
                    <a:pt x="68" y="18"/>
                  </a:lnTo>
                  <a:lnTo>
                    <a:pt x="68" y="16"/>
                  </a:lnTo>
                  <a:lnTo>
                    <a:pt x="64" y="12"/>
                  </a:lnTo>
                  <a:lnTo>
                    <a:pt x="64" y="12"/>
                  </a:lnTo>
                  <a:lnTo>
                    <a:pt x="62" y="10"/>
                  </a:lnTo>
                  <a:lnTo>
                    <a:pt x="60" y="6"/>
                  </a:lnTo>
                  <a:lnTo>
                    <a:pt x="56" y="4"/>
                  </a:lnTo>
                  <a:lnTo>
                    <a:pt x="50" y="2"/>
                  </a:lnTo>
                  <a:lnTo>
                    <a:pt x="50" y="2"/>
                  </a:lnTo>
                  <a:lnTo>
                    <a:pt x="48" y="4"/>
                  </a:lnTo>
                  <a:lnTo>
                    <a:pt x="46" y="4"/>
                  </a:lnTo>
                  <a:lnTo>
                    <a:pt x="40" y="4"/>
                  </a:lnTo>
                  <a:lnTo>
                    <a:pt x="34" y="4"/>
                  </a:lnTo>
                  <a:lnTo>
                    <a:pt x="28" y="2"/>
                  </a:lnTo>
                  <a:lnTo>
                    <a:pt x="22" y="2"/>
                  </a:lnTo>
                  <a:lnTo>
                    <a:pt x="20" y="0"/>
                  </a:lnTo>
                  <a:lnTo>
                    <a:pt x="16" y="2"/>
                  </a:lnTo>
                  <a:lnTo>
                    <a:pt x="14" y="2"/>
                  </a:lnTo>
                  <a:lnTo>
                    <a:pt x="10" y="2"/>
                  </a:lnTo>
                  <a:lnTo>
                    <a:pt x="8" y="2"/>
                  </a:lnTo>
                  <a:lnTo>
                    <a:pt x="4" y="4"/>
                  </a:lnTo>
                  <a:lnTo>
                    <a:pt x="2" y="4"/>
                  </a:lnTo>
                  <a:lnTo>
                    <a:pt x="0" y="6"/>
                  </a:lnTo>
                  <a:lnTo>
                    <a:pt x="0" y="10"/>
                  </a:lnTo>
                  <a:lnTo>
                    <a:pt x="2" y="10"/>
                  </a:lnTo>
                  <a:lnTo>
                    <a:pt x="4" y="10"/>
                  </a:lnTo>
                  <a:lnTo>
                    <a:pt x="6" y="12"/>
                  </a:lnTo>
                  <a:lnTo>
                    <a:pt x="8" y="14"/>
                  </a:lnTo>
                  <a:lnTo>
                    <a:pt x="10" y="26"/>
                  </a:lnTo>
                  <a:lnTo>
                    <a:pt x="20" y="30"/>
                  </a:lnTo>
                  <a:lnTo>
                    <a:pt x="22" y="34"/>
                  </a:lnTo>
                  <a:lnTo>
                    <a:pt x="24" y="36"/>
                  </a:lnTo>
                  <a:lnTo>
                    <a:pt x="24" y="40"/>
                  </a:lnTo>
                  <a:lnTo>
                    <a:pt x="22" y="44"/>
                  </a:lnTo>
                  <a:lnTo>
                    <a:pt x="22" y="46"/>
                  </a:lnTo>
                  <a:lnTo>
                    <a:pt x="20" y="48"/>
                  </a:lnTo>
                  <a:lnTo>
                    <a:pt x="20" y="48"/>
                  </a:lnTo>
                  <a:lnTo>
                    <a:pt x="18" y="50"/>
                  </a:lnTo>
                  <a:lnTo>
                    <a:pt x="16" y="54"/>
                  </a:lnTo>
                  <a:lnTo>
                    <a:pt x="18" y="58"/>
                  </a:lnTo>
                  <a:lnTo>
                    <a:pt x="22" y="60"/>
                  </a:lnTo>
                  <a:lnTo>
                    <a:pt x="24" y="64"/>
                  </a:lnTo>
                  <a:lnTo>
                    <a:pt x="28" y="66"/>
                  </a:lnTo>
                  <a:lnTo>
                    <a:pt x="30" y="68"/>
                  </a:lnTo>
                  <a:lnTo>
                    <a:pt x="30" y="68"/>
                  </a:lnTo>
                  <a:lnTo>
                    <a:pt x="32" y="70"/>
                  </a:lnTo>
                  <a:lnTo>
                    <a:pt x="34" y="72"/>
                  </a:lnTo>
                  <a:lnTo>
                    <a:pt x="38" y="76"/>
                  </a:lnTo>
                  <a:lnTo>
                    <a:pt x="42" y="80"/>
                  </a:lnTo>
                  <a:lnTo>
                    <a:pt x="46" y="84"/>
                  </a:lnTo>
                  <a:lnTo>
                    <a:pt x="50" y="88"/>
                  </a:lnTo>
                  <a:lnTo>
                    <a:pt x="52" y="94"/>
                  </a:lnTo>
                  <a:lnTo>
                    <a:pt x="54" y="100"/>
                  </a:lnTo>
                  <a:lnTo>
                    <a:pt x="56" y="106"/>
                  </a:lnTo>
                  <a:lnTo>
                    <a:pt x="56" y="112"/>
                  </a:lnTo>
                  <a:lnTo>
                    <a:pt x="56" y="116"/>
                  </a:lnTo>
                  <a:lnTo>
                    <a:pt x="56" y="118"/>
                  </a:lnTo>
                  <a:lnTo>
                    <a:pt x="56" y="12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7" name="Freeform 204"/>
            <p:cNvSpPr/>
            <p:nvPr/>
          </p:nvSpPr>
          <p:spPr bwMode="gray">
            <a:xfrm>
              <a:off x="2087" y="2844"/>
              <a:ext cx="82" cy="208"/>
            </a:xfrm>
            <a:custGeom>
              <a:avLst/>
              <a:gdLst>
                <a:gd name="T0" fmla="*/ 18 w 82"/>
                <a:gd name="T1" fmla="*/ 2 h 208"/>
                <a:gd name="T2" fmla="*/ 10 w 82"/>
                <a:gd name="T3" fmla="*/ 6 h 208"/>
                <a:gd name="T4" fmla="*/ 4 w 82"/>
                <a:gd name="T5" fmla="*/ 24 h 208"/>
                <a:gd name="T6" fmla="*/ 6 w 82"/>
                <a:gd name="T7" fmla="*/ 40 h 208"/>
                <a:gd name="T8" fmla="*/ 4 w 82"/>
                <a:gd name="T9" fmla="*/ 42 h 208"/>
                <a:gd name="T10" fmla="*/ 2 w 82"/>
                <a:gd name="T11" fmla="*/ 48 h 208"/>
                <a:gd name="T12" fmla="*/ 4 w 82"/>
                <a:gd name="T13" fmla="*/ 58 h 208"/>
                <a:gd name="T14" fmla="*/ 4 w 82"/>
                <a:gd name="T15" fmla="*/ 64 h 208"/>
                <a:gd name="T16" fmla="*/ 6 w 82"/>
                <a:gd name="T17" fmla="*/ 76 h 208"/>
                <a:gd name="T18" fmla="*/ 12 w 82"/>
                <a:gd name="T19" fmla="*/ 90 h 208"/>
                <a:gd name="T20" fmla="*/ 8 w 82"/>
                <a:gd name="T21" fmla="*/ 120 h 208"/>
                <a:gd name="T22" fmla="*/ 8 w 82"/>
                <a:gd name="T23" fmla="*/ 132 h 208"/>
                <a:gd name="T24" fmla="*/ 4 w 82"/>
                <a:gd name="T25" fmla="*/ 162 h 208"/>
                <a:gd name="T26" fmla="*/ 0 w 82"/>
                <a:gd name="T27" fmla="*/ 174 h 208"/>
                <a:gd name="T28" fmla="*/ 0 w 82"/>
                <a:gd name="T29" fmla="*/ 176 h 208"/>
                <a:gd name="T30" fmla="*/ 2 w 82"/>
                <a:gd name="T31" fmla="*/ 178 h 208"/>
                <a:gd name="T32" fmla="*/ 8 w 82"/>
                <a:gd name="T33" fmla="*/ 186 h 208"/>
                <a:gd name="T34" fmla="*/ 24 w 82"/>
                <a:gd name="T35" fmla="*/ 200 h 208"/>
                <a:gd name="T36" fmla="*/ 50 w 82"/>
                <a:gd name="T37" fmla="*/ 208 h 208"/>
                <a:gd name="T38" fmla="*/ 46 w 82"/>
                <a:gd name="T39" fmla="*/ 192 h 208"/>
                <a:gd name="T40" fmla="*/ 20 w 82"/>
                <a:gd name="T41" fmla="*/ 166 h 208"/>
                <a:gd name="T42" fmla="*/ 14 w 82"/>
                <a:gd name="T43" fmla="*/ 148 h 208"/>
                <a:gd name="T44" fmla="*/ 18 w 82"/>
                <a:gd name="T45" fmla="*/ 128 h 208"/>
                <a:gd name="T46" fmla="*/ 22 w 82"/>
                <a:gd name="T47" fmla="*/ 108 h 208"/>
                <a:gd name="T48" fmla="*/ 24 w 82"/>
                <a:gd name="T49" fmla="*/ 90 h 208"/>
                <a:gd name="T50" fmla="*/ 26 w 82"/>
                <a:gd name="T51" fmla="*/ 86 h 208"/>
                <a:gd name="T52" fmla="*/ 28 w 82"/>
                <a:gd name="T53" fmla="*/ 82 h 208"/>
                <a:gd name="T54" fmla="*/ 32 w 82"/>
                <a:gd name="T55" fmla="*/ 84 h 208"/>
                <a:gd name="T56" fmla="*/ 34 w 82"/>
                <a:gd name="T57" fmla="*/ 90 h 208"/>
                <a:gd name="T58" fmla="*/ 42 w 82"/>
                <a:gd name="T59" fmla="*/ 110 h 208"/>
                <a:gd name="T60" fmla="*/ 48 w 82"/>
                <a:gd name="T61" fmla="*/ 112 h 208"/>
                <a:gd name="T62" fmla="*/ 48 w 82"/>
                <a:gd name="T63" fmla="*/ 92 h 208"/>
                <a:gd name="T64" fmla="*/ 56 w 82"/>
                <a:gd name="T65" fmla="*/ 82 h 208"/>
                <a:gd name="T66" fmla="*/ 64 w 82"/>
                <a:gd name="T67" fmla="*/ 80 h 208"/>
                <a:gd name="T68" fmla="*/ 74 w 82"/>
                <a:gd name="T69" fmla="*/ 82 h 208"/>
                <a:gd name="T70" fmla="*/ 82 w 82"/>
                <a:gd name="T71" fmla="*/ 82 h 208"/>
                <a:gd name="T72" fmla="*/ 82 w 82"/>
                <a:gd name="T73" fmla="*/ 74 h 208"/>
                <a:gd name="T74" fmla="*/ 80 w 82"/>
                <a:gd name="T75" fmla="*/ 62 h 208"/>
                <a:gd name="T76" fmla="*/ 80 w 82"/>
                <a:gd name="T77" fmla="*/ 58 h 208"/>
                <a:gd name="T78" fmla="*/ 74 w 82"/>
                <a:gd name="T79" fmla="*/ 46 h 208"/>
                <a:gd name="T80" fmla="*/ 64 w 82"/>
                <a:gd name="T81" fmla="*/ 34 h 208"/>
                <a:gd name="T82" fmla="*/ 60 w 82"/>
                <a:gd name="T83" fmla="*/ 32 h 208"/>
                <a:gd name="T84" fmla="*/ 54 w 82"/>
                <a:gd name="T85" fmla="*/ 30 h 208"/>
                <a:gd name="T86" fmla="*/ 50 w 82"/>
                <a:gd name="T87" fmla="*/ 32 h 208"/>
                <a:gd name="T88" fmla="*/ 44 w 82"/>
                <a:gd name="T89" fmla="*/ 36 h 208"/>
                <a:gd name="T90" fmla="*/ 38 w 82"/>
                <a:gd name="T91" fmla="*/ 36 h 208"/>
                <a:gd name="T92" fmla="*/ 38 w 82"/>
                <a:gd name="T93" fmla="*/ 34 h 208"/>
                <a:gd name="T94" fmla="*/ 40 w 82"/>
                <a:gd name="T95" fmla="*/ 28 h 208"/>
                <a:gd name="T96" fmla="*/ 42 w 82"/>
                <a:gd name="T97" fmla="*/ 18 h 208"/>
                <a:gd name="T98" fmla="*/ 40 w 82"/>
                <a:gd name="T99" fmla="*/ 10 h 208"/>
                <a:gd name="T100" fmla="*/ 30 w 82"/>
                <a:gd name="T101" fmla="*/ 10 h 208"/>
                <a:gd name="T102" fmla="*/ 28 w 82"/>
                <a:gd name="T103" fmla="*/ 4 h 208"/>
                <a:gd name="T104" fmla="*/ 24 w 82"/>
                <a:gd name="T105" fmla="*/ 0 h 208"/>
                <a:gd name="T106" fmla="*/ 20 w 82"/>
                <a:gd name="T10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 h="208">
                  <a:moveTo>
                    <a:pt x="20" y="0"/>
                  </a:moveTo>
                  <a:lnTo>
                    <a:pt x="18" y="2"/>
                  </a:lnTo>
                  <a:lnTo>
                    <a:pt x="14" y="4"/>
                  </a:lnTo>
                  <a:lnTo>
                    <a:pt x="10" y="6"/>
                  </a:lnTo>
                  <a:lnTo>
                    <a:pt x="6" y="14"/>
                  </a:lnTo>
                  <a:lnTo>
                    <a:pt x="4" y="24"/>
                  </a:lnTo>
                  <a:lnTo>
                    <a:pt x="8" y="40"/>
                  </a:lnTo>
                  <a:lnTo>
                    <a:pt x="6" y="40"/>
                  </a:lnTo>
                  <a:lnTo>
                    <a:pt x="6" y="40"/>
                  </a:lnTo>
                  <a:lnTo>
                    <a:pt x="4" y="42"/>
                  </a:lnTo>
                  <a:lnTo>
                    <a:pt x="4" y="44"/>
                  </a:lnTo>
                  <a:lnTo>
                    <a:pt x="2" y="48"/>
                  </a:lnTo>
                  <a:lnTo>
                    <a:pt x="4" y="52"/>
                  </a:lnTo>
                  <a:lnTo>
                    <a:pt x="4" y="58"/>
                  </a:lnTo>
                  <a:lnTo>
                    <a:pt x="4" y="60"/>
                  </a:lnTo>
                  <a:lnTo>
                    <a:pt x="4" y="64"/>
                  </a:lnTo>
                  <a:lnTo>
                    <a:pt x="4" y="70"/>
                  </a:lnTo>
                  <a:lnTo>
                    <a:pt x="6" y="76"/>
                  </a:lnTo>
                  <a:lnTo>
                    <a:pt x="8" y="84"/>
                  </a:lnTo>
                  <a:lnTo>
                    <a:pt x="12" y="90"/>
                  </a:lnTo>
                  <a:lnTo>
                    <a:pt x="8" y="112"/>
                  </a:lnTo>
                  <a:lnTo>
                    <a:pt x="8" y="120"/>
                  </a:lnTo>
                  <a:lnTo>
                    <a:pt x="8" y="126"/>
                  </a:lnTo>
                  <a:lnTo>
                    <a:pt x="8" y="132"/>
                  </a:lnTo>
                  <a:lnTo>
                    <a:pt x="6" y="146"/>
                  </a:lnTo>
                  <a:lnTo>
                    <a:pt x="4" y="162"/>
                  </a:lnTo>
                  <a:lnTo>
                    <a:pt x="0" y="174"/>
                  </a:lnTo>
                  <a:lnTo>
                    <a:pt x="0" y="174"/>
                  </a:lnTo>
                  <a:lnTo>
                    <a:pt x="0" y="174"/>
                  </a:lnTo>
                  <a:lnTo>
                    <a:pt x="0" y="176"/>
                  </a:lnTo>
                  <a:lnTo>
                    <a:pt x="0" y="176"/>
                  </a:lnTo>
                  <a:lnTo>
                    <a:pt x="2" y="178"/>
                  </a:lnTo>
                  <a:lnTo>
                    <a:pt x="4" y="182"/>
                  </a:lnTo>
                  <a:lnTo>
                    <a:pt x="8" y="186"/>
                  </a:lnTo>
                  <a:lnTo>
                    <a:pt x="12" y="192"/>
                  </a:lnTo>
                  <a:lnTo>
                    <a:pt x="24" y="200"/>
                  </a:lnTo>
                  <a:lnTo>
                    <a:pt x="42" y="198"/>
                  </a:lnTo>
                  <a:lnTo>
                    <a:pt x="50" y="208"/>
                  </a:lnTo>
                  <a:lnTo>
                    <a:pt x="58" y="206"/>
                  </a:lnTo>
                  <a:lnTo>
                    <a:pt x="46" y="192"/>
                  </a:lnTo>
                  <a:lnTo>
                    <a:pt x="22" y="168"/>
                  </a:lnTo>
                  <a:lnTo>
                    <a:pt x="20" y="166"/>
                  </a:lnTo>
                  <a:lnTo>
                    <a:pt x="16" y="158"/>
                  </a:lnTo>
                  <a:lnTo>
                    <a:pt x="14" y="148"/>
                  </a:lnTo>
                  <a:lnTo>
                    <a:pt x="16" y="132"/>
                  </a:lnTo>
                  <a:lnTo>
                    <a:pt x="18" y="128"/>
                  </a:lnTo>
                  <a:lnTo>
                    <a:pt x="20" y="120"/>
                  </a:lnTo>
                  <a:lnTo>
                    <a:pt x="22" y="108"/>
                  </a:lnTo>
                  <a:lnTo>
                    <a:pt x="24" y="98"/>
                  </a:lnTo>
                  <a:lnTo>
                    <a:pt x="24" y="90"/>
                  </a:lnTo>
                  <a:lnTo>
                    <a:pt x="26" y="88"/>
                  </a:lnTo>
                  <a:lnTo>
                    <a:pt x="26" y="86"/>
                  </a:lnTo>
                  <a:lnTo>
                    <a:pt x="26" y="84"/>
                  </a:lnTo>
                  <a:lnTo>
                    <a:pt x="28" y="82"/>
                  </a:lnTo>
                  <a:lnTo>
                    <a:pt x="32" y="82"/>
                  </a:lnTo>
                  <a:lnTo>
                    <a:pt x="32" y="84"/>
                  </a:lnTo>
                  <a:lnTo>
                    <a:pt x="32" y="86"/>
                  </a:lnTo>
                  <a:lnTo>
                    <a:pt x="34" y="90"/>
                  </a:lnTo>
                  <a:lnTo>
                    <a:pt x="34" y="94"/>
                  </a:lnTo>
                  <a:lnTo>
                    <a:pt x="42" y="110"/>
                  </a:lnTo>
                  <a:lnTo>
                    <a:pt x="48" y="116"/>
                  </a:lnTo>
                  <a:lnTo>
                    <a:pt x="48" y="112"/>
                  </a:lnTo>
                  <a:lnTo>
                    <a:pt x="46" y="102"/>
                  </a:lnTo>
                  <a:lnTo>
                    <a:pt x="48" y="92"/>
                  </a:lnTo>
                  <a:lnTo>
                    <a:pt x="56" y="84"/>
                  </a:lnTo>
                  <a:lnTo>
                    <a:pt x="56" y="82"/>
                  </a:lnTo>
                  <a:lnTo>
                    <a:pt x="60" y="82"/>
                  </a:lnTo>
                  <a:lnTo>
                    <a:pt x="64" y="80"/>
                  </a:lnTo>
                  <a:lnTo>
                    <a:pt x="68" y="80"/>
                  </a:lnTo>
                  <a:lnTo>
                    <a:pt x="74" y="82"/>
                  </a:lnTo>
                  <a:lnTo>
                    <a:pt x="80" y="84"/>
                  </a:lnTo>
                  <a:lnTo>
                    <a:pt x="82" y="82"/>
                  </a:lnTo>
                  <a:lnTo>
                    <a:pt x="82" y="78"/>
                  </a:lnTo>
                  <a:lnTo>
                    <a:pt x="82" y="74"/>
                  </a:lnTo>
                  <a:lnTo>
                    <a:pt x="82" y="68"/>
                  </a:lnTo>
                  <a:lnTo>
                    <a:pt x="80" y="62"/>
                  </a:lnTo>
                  <a:lnTo>
                    <a:pt x="80" y="60"/>
                  </a:lnTo>
                  <a:lnTo>
                    <a:pt x="80" y="58"/>
                  </a:lnTo>
                  <a:lnTo>
                    <a:pt x="78" y="52"/>
                  </a:lnTo>
                  <a:lnTo>
                    <a:pt x="74" y="46"/>
                  </a:lnTo>
                  <a:lnTo>
                    <a:pt x="70" y="40"/>
                  </a:lnTo>
                  <a:lnTo>
                    <a:pt x="64" y="34"/>
                  </a:lnTo>
                  <a:lnTo>
                    <a:pt x="62" y="32"/>
                  </a:lnTo>
                  <a:lnTo>
                    <a:pt x="60" y="32"/>
                  </a:lnTo>
                  <a:lnTo>
                    <a:pt x="58" y="30"/>
                  </a:lnTo>
                  <a:lnTo>
                    <a:pt x="54" y="30"/>
                  </a:lnTo>
                  <a:lnTo>
                    <a:pt x="52" y="30"/>
                  </a:lnTo>
                  <a:lnTo>
                    <a:pt x="50" y="32"/>
                  </a:lnTo>
                  <a:lnTo>
                    <a:pt x="46" y="34"/>
                  </a:lnTo>
                  <a:lnTo>
                    <a:pt x="44" y="36"/>
                  </a:lnTo>
                  <a:lnTo>
                    <a:pt x="40" y="36"/>
                  </a:lnTo>
                  <a:lnTo>
                    <a:pt x="38" y="36"/>
                  </a:lnTo>
                  <a:lnTo>
                    <a:pt x="38" y="34"/>
                  </a:lnTo>
                  <a:lnTo>
                    <a:pt x="38" y="34"/>
                  </a:lnTo>
                  <a:lnTo>
                    <a:pt x="40" y="32"/>
                  </a:lnTo>
                  <a:lnTo>
                    <a:pt x="40" y="28"/>
                  </a:lnTo>
                  <a:lnTo>
                    <a:pt x="42" y="22"/>
                  </a:lnTo>
                  <a:lnTo>
                    <a:pt x="42" y="18"/>
                  </a:lnTo>
                  <a:lnTo>
                    <a:pt x="42" y="14"/>
                  </a:lnTo>
                  <a:lnTo>
                    <a:pt x="40" y="10"/>
                  </a:lnTo>
                  <a:lnTo>
                    <a:pt x="30" y="10"/>
                  </a:lnTo>
                  <a:lnTo>
                    <a:pt x="30" y="10"/>
                  </a:lnTo>
                  <a:lnTo>
                    <a:pt x="30" y="6"/>
                  </a:lnTo>
                  <a:lnTo>
                    <a:pt x="28" y="4"/>
                  </a:lnTo>
                  <a:lnTo>
                    <a:pt x="28" y="2"/>
                  </a:lnTo>
                  <a:lnTo>
                    <a:pt x="24" y="0"/>
                  </a:lnTo>
                  <a:lnTo>
                    <a:pt x="22" y="0"/>
                  </a:lnTo>
                  <a:lnTo>
                    <a:pt x="2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8" name="Freeform 205"/>
            <p:cNvSpPr/>
            <p:nvPr/>
          </p:nvSpPr>
          <p:spPr bwMode="gray">
            <a:xfrm>
              <a:off x="1957" y="2734"/>
              <a:ext cx="70" cy="38"/>
            </a:xfrm>
            <a:custGeom>
              <a:avLst/>
              <a:gdLst>
                <a:gd name="T0" fmla="*/ 58 w 70"/>
                <a:gd name="T1" fmla="*/ 38 h 38"/>
                <a:gd name="T2" fmla="*/ 34 w 70"/>
                <a:gd name="T3" fmla="*/ 36 h 38"/>
                <a:gd name="T4" fmla="*/ 34 w 70"/>
                <a:gd name="T5" fmla="*/ 36 h 38"/>
                <a:gd name="T6" fmla="*/ 30 w 70"/>
                <a:gd name="T7" fmla="*/ 36 h 38"/>
                <a:gd name="T8" fmla="*/ 26 w 70"/>
                <a:gd name="T9" fmla="*/ 36 h 38"/>
                <a:gd name="T10" fmla="*/ 18 w 70"/>
                <a:gd name="T11" fmla="*/ 36 h 38"/>
                <a:gd name="T12" fmla="*/ 10 w 70"/>
                <a:gd name="T13" fmla="*/ 38 h 38"/>
                <a:gd name="T14" fmla="*/ 8 w 70"/>
                <a:gd name="T15" fmla="*/ 38 h 38"/>
                <a:gd name="T16" fmla="*/ 8 w 70"/>
                <a:gd name="T17" fmla="*/ 38 h 38"/>
                <a:gd name="T18" fmla="*/ 4 w 70"/>
                <a:gd name="T19" fmla="*/ 38 h 38"/>
                <a:gd name="T20" fmla="*/ 2 w 70"/>
                <a:gd name="T21" fmla="*/ 38 h 38"/>
                <a:gd name="T22" fmla="*/ 0 w 70"/>
                <a:gd name="T23" fmla="*/ 36 h 38"/>
                <a:gd name="T24" fmla="*/ 0 w 70"/>
                <a:gd name="T25" fmla="*/ 34 h 38"/>
                <a:gd name="T26" fmla="*/ 0 w 70"/>
                <a:gd name="T27" fmla="*/ 32 h 38"/>
                <a:gd name="T28" fmla="*/ 4 w 70"/>
                <a:gd name="T29" fmla="*/ 16 h 38"/>
                <a:gd name="T30" fmla="*/ 4 w 70"/>
                <a:gd name="T31" fmla="*/ 16 h 38"/>
                <a:gd name="T32" fmla="*/ 8 w 70"/>
                <a:gd name="T33" fmla="*/ 14 h 38"/>
                <a:gd name="T34" fmla="*/ 10 w 70"/>
                <a:gd name="T35" fmla="*/ 10 h 38"/>
                <a:gd name="T36" fmla="*/ 16 w 70"/>
                <a:gd name="T37" fmla="*/ 6 h 38"/>
                <a:gd name="T38" fmla="*/ 20 w 70"/>
                <a:gd name="T39" fmla="*/ 4 h 38"/>
                <a:gd name="T40" fmla="*/ 26 w 70"/>
                <a:gd name="T41" fmla="*/ 2 h 38"/>
                <a:gd name="T42" fmla="*/ 32 w 70"/>
                <a:gd name="T43" fmla="*/ 0 h 38"/>
                <a:gd name="T44" fmla="*/ 50 w 70"/>
                <a:gd name="T45" fmla="*/ 2 h 38"/>
                <a:gd name="T46" fmla="*/ 64 w 70"/>
                <a:gd name="T47" fmla="*/ 4 h 38"/>
                <a:gd name="T48" fmla="*/ 70 w 70"/>
                <a:gd name="T49" fmla="*/ 12 h 38"/>
                <a:gd name="T50" fmla="*/ 58 w 70"/>
                <a:gd name="T5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38">
                  <a:moveTo>
                    <a:pt x="58" y="38"/>
                  </a:moveTo>
                  <a:lnTo>
                    <a:pt x="34" y="36"/>
                  </a:lnTo>
                  <a:lnTo>
                    <a:pt x="34" y="36"/>
                  </a:lnTo>
                  <a:lnTo>
                    <a:pt x="30" y="36"/>
                  </a:lnTo>
                  <a:lnTo>
                    <a:pt x="26" y="36"/>
                  </a:lnTo>
                  <a:lnTo>
                    <a:pt x="18" y="36"/>
                  </a:lnTo>
                  <a:lnTo>
                    <a:pt x="10" y="38"/>
                  </a:lnTo>
                  <a:lnTo>
                    <a:pt x="8" y="38"/>
                  </a:lnTo>
                  <a:lnTo>
                    <a:pt x="8" y="38"/>
                  </a:lnTo>
                  <a:lnTo>
                    <a:pt x="4" y="38"/>
                  </a:lnTo>
                  <a:lnTo>
                    <a:pt x="2" y="38"/>
                  </a:lnTo>
                  <a:lnTo>
                    <a:pt x="0" y="36"/>
                  </a:lnTo>
                  <a:lnTo>
                    <a:pt x="0" y="34"/>
                  </a:lnTo>
                  <a:lnTo>
                    <a:pt x="0" y="32"/>
                  </a:lnTo>
                  <a:lnTo>
                    <a:pt x="4" y="16"/>
                  </a:lnTo>
                  <a:lnTo>
                    <a:pt x="4" y="16"/>
                  </a:lnTo>
                  <a:lnTo>
                    <a:pt x="8" y="14"/>
                  </a:lnTo>
                  <a:lnTo>
                    <a:pt x="10" y="10"/>
                  </a:lnTo>
                  <a:lnTo>
                    <a:pt x="16" y="6"/>
                  </a:lnTo>
                  <a:lnTo>
                    <a:pt x="20" y="4"/>
                  </a:lnTo>
                  <a:lnTo>
                    <a:pt x="26" y="2"/>
                  </a:lnTo>
                  <a:lnTo>
                    <a:pt x="32" y="0"/>
                  </a:lnTo>
                  <a:lnTo>
                    <a:pt x="50" y="2"/>
                  </a:lnTo>
                  <a:lnTo>
                    <a:pt x="64" y="4"/>
                  </a:lnTo>
                  <a:lnTo>
                    <a:pt x="70" y="12"/>
                  </a:lnTo>
                  <a:lnTo>
                    <a:pt x="58" y="3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9" name="Freeform 206"/>
            <p:cNvSpPr/>
            <p:nvPr/>
          </p:nvSpPr>
          <p:spPr bwMode="gray">
            <a:xfrm>
              <a:off x="1855" y="2712"/>
              <a:ext cx="98" cy="52"/>
            </a:xfrm>
            <a:custGeom>
              <a:avLst/>
              <a:gdLst>
                <a:gd name="T0" fmla="*/ 8 w 98"/>
                <a:gd name="T1" fmla="*/ 0 h 52"/>
                <a:gd name="T2" fmla="*/ 8 w 98"/>
                <a:gd name="T3" fmla="*/ 0 h 52"/>
                <a:gd name="T4" fmla="*/ 6 w 98"/>
                <a:gd name="T5" fmla="*/ 2 h 52"/>
                <a:gd name="T6" fmla="*/ 4 w 98"/>
                <a:gd name="T7" fmla="*/ 4 h 52"/>
                <a:gd name="T8" fmla="*/ 2 w 98"/>
                <a:gd name="T9" fmla="*/ 6 h 52"/>
                <a:gd name="T10" fmla="*/ 0 w 98"/>
                <a:gd name="T11" fmla="*/ 10 h 52"/>
                <a:gd name="T12" fmla="*/ 0 w 98"/>
                <a:gd name="T13" fmla="*/ 12 h 52"/>
                <a:gd name="T14" fmla="*/ 2 w 98"/>
                <a:gd name="T15" fmla="*/ 16 h 52"/>
                <a:gd name="T16" fmla="*/ 8 w 98"/>
                <a:gd name="T17" fmla="*/ 20 h 52"/>
                <a:gd name="T18" fmla="*/ 8 w 98"/>
                <a:gd name="T19" fmla="*/ 20 h 52"/>
                <a:gd name="T20" fmla="*/ 8 w 98"/>
                <a:gd name="T21" fmla="*/ 22 h 52"/>
                <a:gd name="T22" fmla="*/ 10 w 98"/>
                <a:gd name="T23" fmla="*/ 22 h 52"/>
                <a:gd name="T24" fmla="*/ 10 w 98"/>
                <a:gd name="T25" fmla="*/ 24 h 52"/>
                <a:gd name="T26" fmla="*/ 14 w 98"/>
                <a:gd name="T27" fmla="*/ 28 h 52"/>
                <a:gd name="T28" fmla="*/ 18 w 98"/>
                <a:gd name="T29" fmla="*/ 32 h 52"/>
                <a:gd name="T30" fmla="*/ 26 w 98"/>
                <a:gd name="T31" fmla="*/ 36 h 52"/>
                <a:gd name="T32" fmla="*/ 42 w 98"/>
                <a:gd name="T33" fmla="*/ 42 h 52"/>
                <a:gd name="T34" fmla="*/ 64 w 98"/>
                <a:gd name="T35" fmla="*/ 48 h 52"/>
                <a:gd name="T36" fmla="*/ 96 w 98"/>
                <a:gd name="T37" fmla="*/ 52 h 52"/>
                <a:gd name="T38" fmla="*/ 98 w 98"/>
                <a:gd name="T39" fmla="*/ 34 h 52"/>
                <a:gd name="T40" fmla="*/ 82 w 98"/>
                <a:gd name="T41" fmla="*/ 32 h 52"/>
                <a:gd name="T42" fmla="*/ 36 w 98"/>
                <a:gd name="T43" fmla="*/ 22 h 52"/>
                <a:gd name="T44" fmla="*/ 24 w 98"/>
                <a:gd name="T45" fmla="*/ 12 h 52"/>
                <a:gd name="T46" fmla="*/ 8 w 98"/>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52">
                  <a:moveTo>
                    <a:pt x="8" y="0"/>
                  </a:moveTo>
                  <a:lnTo>
                    <a:pt x="8" y="0"/>
                  </a:lnTo>
                  <a:lnTo>
                    <a:pt x="6" y="2"/>
                  </a:lnTo>
                  <a:lnTo>
                    <a:pt x="4" y="4"/>
                  </a:lnTo>
                  <a:lnTo>
                    <a:pt x="2" y="6"/>
                  </a:lnTo>
                  <a:lnTo>
                    <a:pt x="0" y="10"/>
                  </a:lnTo>
                  <a:lnTo>
                    <a:pt x="0" y="12"/>
                  </a:lnTo>
                  <a:lnTo>
                    <a:pt x="2" y="16"/>
                  </a:lnTo>
                  <a:lnTo>
                    <a:pt x="8" y="20"/>
                  </a:lnTo>
                  <a:lnTo>
                    <a:pt x="8" y="20"/>
                  </a:lnTo>
                  <a:lnTo>
                    <a:pt x="8" y="22"/>
                  </a:lnTo>
                  <a:lnTo>
                    <a:pt x="10" y="22"/>
                  </a:lnTo>
                  <a:lnTo>
                    <a:pt x="10" y="24"/>
                  </a:lnTo>
                  <a:lnTo>
                    <a:pt x="14" y="28"/>
                  </a:lnTo>
                  <a:lnTo>
                    <a:pt x="18" y="32"/>
                  </a:lnTo>
                  <a:lnTo>
                    <a:pt x="26" y="36"/>
                  </a:lnTo>
                  <a:lnTo>
                    <a:pt x="42" y="42"/>
                  </a:lnTo>
                  <a:lnTo>
                    <a:pt x="64" y="48"/>
                  </a:lnTo>
                  <a:lnTo>
                    <a:pt x="96" y="52"/>
                  </a:lnTo>
                  <a:lnTo>
                    <a:pt x="98" y="34"/>
                  </a:lnTo>
                  <a:lnTo>
                    <a:pt x="82" y="32"/>
                  </a:lnTo>
                  <a:lnTo>
                    <a:pt x="36" y="22"/>
                  </a:lnTo>
                  <a:lnTo>
                    <a:pt x="24" y="12"/>
                  </a:lnTo>
                  <a:lnTo>
                    <a:pt x="8"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0" name="Freeform 207"/>
            <p:cNvSpPr/>
            <p:nvPr/>
          </p:nvSpPr>
          <p:spPr bwMode="gray">
            <a:xfrm>
              <a:off x="1697" y="2634"/>
              <a:ext cx="378" cy="372"/>
            </a:xfrm>
            <a:custGeom>
              <a:avLst/>
              <a:gdLst>
                <a:gd name="T0" fmla="*/ 262 w 378"/>
                <a:gd name="T1" fmla="*/ 126 h 372"/>
                <a:gd name="T2" fmla="*/ 264 w 378"/>
                <a:gd name="T3" fmla="*/ 110 h 372"/>
                <a:gd name="T4" fmla="*/ 256 w 378"/>
                <a:gd name="T5" fmla="*/ 114 h 372"/>
                <a:gd name="T6" fmla="*/ 254 w 378"/>
                <a:gd name="T7" fmla="*/ 130 h 372"/>
                <a:gd name="T8" fmla="*/ 192 w 378"/>
                <a:gd name="T9" fmla="*/ 116 h 372"/>
                <a:gd name="T10" fmla="*/ 168 w 378"/>
                <a:gd name="T11" fmla="*/ 98 h 372"/>
                <a:gd name="T12" fmla="*/ 162 w 378"/>
                <a:gd name="T13" fmla="*/ 82 h 372"/>
                <a:gd name="T14" fmla="*/ 160 w 378"/>
                <a:gd name="T15" fmla="*/ 58 h 372"/>
                <a:gd name="T16" fmla="*/ 174 w 378"/>
                <a:gd name="T17" fmla="*/ 40 h 372"/>
                <a:gd name="T18" fmla="*/ 170 w 378"/>
                <a:gd name="T19" fmla="*/ 6 h 372"/>
                <a:gd name="T20" fmla="*/ 152 w 378"/>
                <a:gd name="T21" fmla="*/ 0 h 372"/>
                <a:gd name="T22" fmla="*/ 140 w 378"/>
                <a:gd name="T23" fmla="*/ 8 h 372"/>
                <a:gd name="T24" fmla="*/ 110 w 378"/>
                <a:gd name="T25" fmla="*/ 18 h 372"/>
                <a:gd name="T26" fmla="*/ 112 w 378"/>
                <a:gd name="T27" fmla="*/ 28 h 372"/>
                <a:gd name="T28" fmla="*/ 124 w 378"/>
                <a:gd name="T29" fmla="*/ 34 h 372"/>
                <a:gd name="T30" fmla="*/ 108 w 378"/>
                <a:gd name="T31" fmla="*/ 36 h 372"/>
                <a:gd name="T32" fmla="*/ 96 w 378"/>
                <a:gd name="T33" fmla="*/ 48 h 372"/>
                <a:gd name="T34" fmla="*/ 88 w 378"/>
                <a:gd name="T35" fmla="*/ 60 h 372"/>
                <a:gd name="T36" fmla="*/ 58 w 378"/>
                <a:gd name="T37" fmla="*/ 84 h 372"/>
                <a:gd name="T38" fmla="*/ 48 w 378"/>
                <a:gd name="T39" fmla="*/ 126 h 372"/>
                <a:gd name="T40" fmla="*/ 18 w 378"/>
                <a:gd name="T41" fmla="*/ 148 h 372"/>
                <a:gd name="T42" fmla="*/ 12 w 378"/>
                <a:gd name="T43" fmla="*/ 170 h 372"/>
                <a:gd name="T44" fmla="*/ 32 w 378"/>
                <a:gd name="T45" fmla="*/ 166 h 372"/>
                <a:gd name="T46" fmla="*/ 32 w 378"/>
                <a:gd name="T47" fmla="*/ 176 h 372"/>
                <a:gd name="T48" fmla="*/ 16 w 378"/>
                <a:gd name="T49" fmla="*/ 192 h 372"/>
                <a:gd name="T50" fmla="*/ 38 w 378"/>
                <a:gd name="T51" fmla="*/ 214 h 372"/>
                <a:gd name="T52" fmla="*/ 50 w 378"/>
                <a:gd name="T53" fmla="*/ 206 h 372"/>
                <a:gd name="T54" fmla="*/ 58 w 378"/>
                <a:gd name="T55" fmla="*/ 194 h 372"/>
                <a:gd name="T56" fmla="*/ 56 w 378"/>
                <a:gd name="T57" fmla="*/ 210 h 372"/>
                <a:gd name="T58" fmla="*/ 76 w 378"/>
                <a:gd name="T59" fmla="*/ 308 h 372"/>
                <a:gd name="T60" fmla="*/ 102 w 378"/>
                <a:gd name="T61" fmla="*/ 352 h 372"/>
                <a:gd name="T62" fmla="*/ 114 w 378"/>
                <a:gd name="T63" fmla="*/ 370 h 372"/>
                <a:gd name="T64" fmla="*/ 132 w 378"/>
                <a:gd name="T65" fmla="*/ 370 h 372"/>
                <a:gd name="T66" fmla="*/ 134 w 378"/>
                <a:gd name="T67" fmla="*/ 362 h 372"/>
                <a:gd name="T68" fmla="*/ 146 w 378"/>
                <a:gd name="T69" fmla="*/ 348 h 372"/>
                <a:gd name="T70" fmla="*/ 160 w 378"/>
                <a:gd name="T71" fmla="*/ 318 h 372"/>
                <a:gd name="T72" fmla="*/ 162 w 378"/>
                <a:gd name="T73" fmla="*/ 280 h 372"/>
                <a:gd name="T74" fmla="*/ 182 w 378"/>
                <a:gd name="T75" fmla="*/ 268 h 372"/>
                <a:gd name="T76" fmla="*/ 224 w 378"/>
                <a:gd name="T77" fmla="*/ 232 h 372"/>
                <a:gd name="T78" fmla="*/ 248 w 378"/>
                <a:gd name="T79" fmla="*/ 202 h 372"/>
                <a:gd name="T80" fmla="*/ 262 w 378"/>
                <a:gd name="T81" fmla="*/ 194 h 372"/>
                <a:gd name="T82" fmla="*/ 266 w 378"/>
                <a:gd name="T83" fmla="*/ 176 h 372"/>
                <a:gd name="T84" fmla="*/ 266 w 378"/>
                <a:gd name="T85" fmla="*/ 160 h 372"/>
                <a:gd name="T86" fmla="*/ 282 w 378"/>
                <a:gd name="T87" fmla="*/ 150 h 372"/>
                <a:gd name="T88" fmla="*/ 294 w 378"/>
                <a:gd name="T89" fmla="*/ 156 h 372"/>
                <a:gd name="T90" fmla="*/ 304 w 378"/>
                <a:gd name="T91" fmla="*/ 170 h 372"/>
                <a:gd name="T92" fmla="*/ 312 w 378"/>
                <a:gd name="T93" fmla="*/ 164 h 372"/>
                <a:gd name="T94" fmla="*/ 318 w 378"/>
                <a:gd name="T95" fmla="*/ 182 h 372"/>
                <a:gd name="T96" fmla="*/ 324 w 378"/>
                <a:gd name="T97" fmla="*/ 184 h 372"/>
                <a:gd name="T98" fmla="*/ 322 w 378"/>
                <a:gd name="T99" fmla="*/ 168 h 372"/>
                <a:gd name="T100" fmla="*/ 336 w 378"/>
                <a:gd name="T101" fmla="*/ 168 h 372"/>
                <a:gd name="T102" fmla="*/ 346 w 378"/>
                <a:gd name="T103" fmla="*/ 152 h 372"/>
                <a:gd name="T104" fmla="*/ 370 w 378"/>
                <a:gd name="T105" fmla="*/ 130 h 372"/>
                <a:gd name="T106" fmla="*/ 378 w 378"/>
                <a:gd name="T107" fmla="*/ 114 h 372"/>
                <a:gd name="T108" fmla="*/ 344 w 378"/>
                <a:gd name="T109" fmla="*/ 114 h 372"/>
                <a:gd name="T110" fmla="*/ 322 w 378"/>
                <a:gd name="T111" fmla="*/ 130 h 372"/>
                <a:gd name="T112" fmla="*/ 306 w 378"/>
                <a:gd name="T113" fmla="*/ 136 h 372"/>
                <a:gd name="T114" fmla="*/ 282 w 378"/>
                <a:gd name="T115" fmla="*/ 13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 h="372">
                  <a:moveTo>
                    <a:pt x="264" y="138"/>
                  </a:moveTo>
                  <a:lnTo>
                    <a:pt x="262" y="136"/>
                  </a:lnTo>
                  <a:lnTo>
                    <a:pt x="260" y="134"/>
                  </a:lnTo>
                  <a:lnTo>
                    <a:pt x="260" y="130"/>
                  </a:lnTo>
                  <a:lnTo>
                    <a:pt x="262" y="128"/>
                  </a:lnTo>
                  <a:lnTo>
                    <a:pt x="262" y="126"/>
                  </a:lnTo>
                  <a:lnTo>
                    <a:pt x="262" y="126"/>
                  </a:lnTo>
                  <a:lnTo>
                    <a:pt x="262" y="122"/>
                  </a:lnTo>
                  <a:lnTo>
                    <a:pt x="264" y="118"/>
                  </a:lnTo>
                  <a:lnTo>
                    <a:pt x="264" y="114"/>
                  </a:lnTo>
                  <a:lnTo>
                    <a:pt x="264" y="114"/>
                  </a:lnTo>
                  <a:lnTo>
                    <a:pt x="264" y="110"/>
                  </a:lnTo>
                  <a:lnTo>
                    <a:pt x="262" y="110"/>
                  </a:lnTo>
                  <a:lnTo>
                    <a:pt x="260" y="110"/>
                  </a:lnTo>
                  <a:lnTo>
                    <a:pt x="258" y="110"/>
                  </a:lnTo>
                  <a:lnTo>
                    <a:pt x="258" y="112"/>
                  </a:lnTo>
                  <a:lnTo>
                    <a:pt x="256" y="112"/>
                  </a:lnTo>
                  <a:lnTo>
                    <a:pt x="256" y="114"/>
                  </a:lnTo>
                  <a:lnTo>
                    <a:pt x="256" y="116"/>
                  </a:lnTo>
                  <a:lnTo>
                    <a:pt x="256" y="120"/>
                  </a:lnTo>
                  <a:lnTo>
                    <a:pt x="254" y="122"/>
                  </a:lnTo>
                  <a:lnTo>
                    <a:pt x="254" y="126"/>
                  </a:lnTo>
                  <a:lnTo>
                    <a:pt x="254" y="128"/>
                  </a:lnTo>
                  <a:lnTo>
                    <a:pt x="254" y="130"/>
                  </a:lnTo>
                  <a:lnTo>
                    <a:pt x="254" y="130"/>
                  </a:lnTo>
                  <a:lnTo>
                    <a:pt x="226" y="126"/>
                  </a:lnTo>
                  <a:lnTo>
                    <a:pt x="218" y="122"/>
                  </a:lnTo>
                  <a:lnTo>
                    <a:pt x="206" y="120"/>
                  </a:lnTo>
                  <a:lnTo>
                    <a:pt x="196" y="118"/>
                  </a:lnTo>
                  <a:lnTo>
                    <a:pt x="192" y="116"/>
                  </a:lnTo>
                  <a:lnTo>
                    <a:pt x="186" y="114"/>
                  </a:lnTo>
                  <a:lnTo>
                    <a:pt x="180" y="112"/>
                  </a:lnTo>
                  <a:lnTo>
                    <a:pt x="176" y="108"/>
                  </a:lnTo>
                  <a:lnTo>
                    <a:pt x="172" y="104"/>
                  </a:lnTo>
                  <a:lnTo>
                    <a:pt x="168" y="102"/>
                  </a:lnTo>
                  <a:lnTo>
                    <a:pt x="168" y="98"/>
                  </a:lnTo>
                  <a:lnTo>
                    <a:pt x="166" y="98"/>
                  </a:lnTo>
                  <a:lnTo>
                    <a:pt x="162" y="94"/>
                  </a:lnTo>
                  <a:lnTo>
                    <a:pt x="160" y="90"/>
                  </a:lnTo>
                  <a:lnTo>
                    <a:pt x="158" y="88"/>
                  </a:lnTo>
                  <a:lnTo>
                    <a:pt x="160" y="84"/>
                  </a:lnTo>
                  <a:lnTo>
                    <a:pt x="162" y="82"/>
                  </a:lnTo>
                  <a:lnTo>
                    <a:pt x="164" y="80"/>
                  </a:lnTo>
                  <a:lnTo>
                    <a:pt x="166" y="78"/>
                  </a:lnTo>
                  <a:lnTo>
                    <a:pt x="166" y="78"/>
                  </a:lnTo>
                  <a:lnTo>
                    <a:pt x="162" y="72"/>
                  </a:lnTo>
                  <a:lnTo>
                    <a:pt x="160" y="64"/>
                  </a:lnTo>
                  <a:lnTo>
                    <a:pt x="160" y="58"/>
                  </a:lnTo>
                  <a:lnTo>
                    <a:pt x="162" y="52"/>
                  </a:lnTo>
                  <a:lnTo>
                    <a:pt x="164" y="48"/>
                  </a:lnTo>
                  <a:lnTo>
                    <a:pt x="166" y="44"/>
                  </a:lnTo>
                  <a:lnTo>
                    <a:pt x="170" y="42"/>
                  </a:lnTo>
                  <a:lnTo>
                    <a:pt x="172" y="40"/>
                  </a:lnTo>
                  <a:lnTo>
                    <a:pt x="174" y="40"/>
                  </a:lnTo>
                  <a:lnTo>
                    <a:pt x="168" y="28"/>
                  </a:lnTo>
                  <a:lnTo>
                    <a:pt x="174" y="22"/>
                  </a:lnTo>
                  <a:lnTo>
                    <a:pt x="172" y="20"/>
                  </a:lnTo>
                  <a:lnTo>
                    <a:pt x="170" y="14"/>
                  </a:lnTo>
                  <a:lnTo>
                    <a:pt x="170" y="10"/>
                  </a:lnTo>
                  <a:lnTo>
                    <a:pt x="170" y="6"/>
                  </a:lnTo>
                  <a:lnTo>
                    <a:pt x="168" y="6"/>
                  </a:lnTo>
                  <a:lnTo>
                    <a:pt x="168" y="2"/>
                  </a:lnTo>
                  <a:lnTo>
                    <a:pt x="164" y="0"/>
                  </a:lnTo>
                  <a:lnTo>
                    <a:pt x="160" y="0"/>
                  </a:lnTo>
                  <a:lnTo>
                    <a:pt x="156" y="0"/>
                  </a:lnTo>
                  <a:lnTo>
                    <a:pt x="152" y="0"/>
                  </a:lnTo>
                  <a:lnTo>
                    <a:pt x="150" y="0"/>
                  </a:lnTo>
                  <a:lnTo>
                    <a:pt x="146" y="2"/>
                  </a:lnTo>
                  <a:lnTo>
                    <a:pt x="146" y="2"/>
                  </a:lnTo>
                  <a:lnTo>
                    <a:pt x="144" y="2"/>
                  </a:lnTo>
                  <a:lnTo>
                    <a:pt x="140" y="6"/>
                  </a:lnTo>
                  <a:lnTo>
                    <a:pt x="140" y="8"/>
                  </a:lnTo>
                  <a:lnTo>
                    <a:pt x="138" y="12"/>
                  </a:lnTo>
                  <a:lnTo>
                    <a:pt x="138" y="12"/>
                  </a:lnTo>
                  <a:lnTo>
                    <a:pt x="126" y="14"/>
                  </a:lnTo>
                  <a:lnTo>
                    <a:pt x="120" y="14"/>
                  </a:lnTo>
                  <a:lnTo>
                    <a:pt x="114" y="16"/>
                  </a:lnTo>
                  <a:lnTo>
                    <a:pt x="110" y="18"/>
                  </a:lnTo>
                  <a:lnTo>
                    <a:pt x="108" y="20"/>
                  </a:lnTo>
                  <a:lnTo>
                    <a:pt x="106" y="22"/>
                  </a:lnTo>
                  <a:lnTo>
                    <a:pt x="106" y="24"/>
                  </a:lnTo>
                  <a:lnTo>
                    <a:pt x="106" y="26"/>
                  </a:lnTo>
                  <a:lnTo>
                    <a:pt x="108" y="26"/>
                  </a:lnTo>
                  <a:lnTo>
                    <a:pt x="112" y="28"/>
                  </a:lnTo>
                  <a:lnTo>
                    <a:pt x="114" y="28"/>
                  </a:lnTo>
                  <a:lnTo>
                    <a:pt x="116" y="28"/>
                  </a:lnTo>
                  <a:lnTo>
                    <a:pt x="118" y="28"/>
                  </a:lnTo>
                  <a:lnTo>
                    <a:pt x="120" y="30"/>
                  </a:lnTo>
                  <a:lnTo>
                    <a:pt x="124" y="32"/>
                  </a:lnTo>
                  <a:lnTo>
                    <a:pt x="124" y="34"/>
                  </a:lnTo>
                  <a:lnTo>
                    <a:pt x="124" y="36"/>
                  </a:lnTo>
                  <a:lnTo>
                    <a:pt x="124" y="38"/>
                  </a:lnTo>
                  <a:lnTo>
                    <a:pt x="122" y="36"/>
                  </a:lnTo>
                  <a:lnTo>
                    <a:pt x="118" y="36"/>
                  </a:lnTo>
                  <a:lnTo>
                    <a:pt x="114" y="36"/>
                  </a:lnTo>
                  <a:lnTo>
                    <a:pt x="108" y="36"/>
                  </a:lnTo>
                  <a:lnTo>
                    <a:pt x="106" y="38"/>
                  </a:lnTo>
                  <a:lnTo>
                    <a:pt x="102" y="38"/>
                  </a:lnTo>
                  <a:lnTo>
                    <a:pt x="102" y="38"/>
                  </a:lnTo>
                  <a:lnTo>
                    <a:pt x="98" y="40"/>
                  </a:lnTo>
                  <a:lnTo>
                    <a:pt x="96" y="44"/>
                  </a:lnTo>
                  <a:lnTo>
                    <a:pt x="96" y="48"/>
                  </a:lnTo>
                  <a:lnTo>
                    <a:pt x="96" y="50"/>
                  </a:lnTo>
                  <a:lnTo>
                    <a:pt x="96" y="52"/>
                  </a:lnTo>
                  <a:lnTo>
                    <a:pt x="96" y="54"/>
                  </a:lnTo>
                  <a:lnTo>
                    <a:pt x="90" y="54"/>
                  </a:lnTo>
                  <a:lnTo>
                    <a:pt x="90" y="58"/>
                  </a:lnTo>
                  <a:lnTo>
                    <a:pt x="88" y="60"/>
                  </a:lnTo>
                  <a:lnTo>
                    <a:pt x="84" y="64"/>
                  </a:lnTo>
                  <a:lnTo>
                    <a:pt x="82" y="68"/>
                  </a:lnTo>
                  <a:lnTo>
                    <a:pt x="78" y="70"/>
                  </a:lnTo>
                  <a:lnTo>
                    <a:pt x="76" y="72"/>
                  </a:lnTo>
                  <a:lnTo>
                    <a:pt x="76" y="74"/>
                  </a:lnTo>
                  <a:lnTo>
                    <a:pt x="58" y="84"/>
                  </a:lnTo>
                  <a:lnTo>
                    <a:pt x="46" y="94"/>
                  </a:lnTo>
                  <a:lnTo>
                    <a:pt x="40" y="104"/>
                  </a:lnTo>
                  <a:lnTo>
                    <a:pt x="38" y="112"/>
                  </a:lnTo>
                  <a:lnTo>
                    <a:pt x="38" y="118"/>
                  </a:lnTo>
                  <a:lnTo>
                    <a:pt x="40" y="122"/>
                  </a:lnTo>
                  <a:lnTo>
                    <a:pt x="48" y="126"/>
                  </a:lnTo>
                  <a:lnTo>
                    <a:pt x="44" y="146"/>
                  </a:lnTo>
                  <a:lnTo>
                    <a:pt x="38" y="146"/>
                  </a:lnTo>
                  <a:lnTo>
                    <a:pt x="24" y="146"/>
                  </a:lnTo>
                  <a:lnTo>
                    <a:pt x="22" y="146"/>
                  </a:lnTo>
                  <a:lnTo>
                    <a:pt x="20" y="146"/>
                  </a:lnTo>
                  <a:lnTo>
                    <a:pt x="18" y="148"/>
                  </a:lnTo>
                  <a:lnTo>
                    <a:pt x="16" y="148"/>
                  </a:lnTo>
                  <a:lnTo>
                    <a:pt x="0" y="166"/>
                  </a:lnTo>
                  <a:lnTo>
                    <a:pt x="2" y="168"/>
                  </a:lnTo>
                  <a:lnTo>
                    <a:pt x="2" y="168"/>
                  </a:lnTo>
                  <a:lnTo>
                    <a:pt x="6" y="170"/>
                  </a:lnTo>
                  <a:lnTo>
                    <a:pt x="12" y="170"/>
                  </a:lnTo>
                  <a:lnTo>
                    <a:pt x="18" y="170"/>
                  </a:lnTo>
                  <a:lnTo>
                    <a:pt x="24" y="168"/>
                  </a:lnTo>
                  <a:lnTo>
                    <a:pt x="26" y="168"/>
                  </a:lnTo>
                  <a:lnTo>
                    <a:pt x="28" y="166"/>
                  </a:lnTo>
                  <a:lnTo>
                    <a:pt x="30" y="166"/>
                  </a:lnTo>
                  <a:lnTo>
                    <a:pt x="32" y="166"/>
                  </a:lnTo>
                  <a:lnTo>
                    <a:pt x="36" y="166"/>
                  </a:lnTo>
                  <a:lnTo>
                    <a:pt x="36" y="166"/>
                  </a:lnTo>
                  <a:lnTo>
                    <a:pt x="36" y="166"/>
                  </a:lnTo>
                  <a:lnTo>
                    <a:pt x="36" y="168"/>
                  </a:lnTo>
                  <a:lnTo>
                    <a:pt x="34" y="170"/>
                  </a:lnTo>
                  <a:lnTo>
                    <a:pt x="32" y="176"/>
                  </a:lnTo>
                  <a:lnTo>
                    <a:pt x="28" y="180"/>
                  </a:lnTo>
                  <a:lnTo>
                    <a:pt x="24" y="184"/>
                  </a:lnTo>
                  <a:lnTo>
                    <a:pt x="20" y="188"/>
                  </a:lnTo>
                  <a:lnTo>
                    <a:pt x="16" y="190"/>
                  </a:lnTo>
                  <a:lnTo>
                    <a:pt x="16" y="190"/>
                  </a:lnTo>
                  <a:lnTo>
                    <a:pt x="16" y="192"/>
                  </a:lnTo>
                  <a:lnTo>
                    <a:pt x="16" y="194"/>
                  </a:lnTo>
                  <a:lnTo>
                    <a:pt x="18" y="198"/>
                  </a:lnTo>
                  <a:lnTo>
                    <a:pt x="20" y="202"/>
                  </a:lnTo>
                  <a:lnTo>
                    <a:pt x="24" y="206"/>
                  </a:lnTo>
                  <a:lnTo>
                    <a:pt x="30" y="210"/>
                  </a:lnTo>
                  <a:lnTo>
                    <a:pt x="38" y="214"/>
                  </a:lnTo>
                  <a:lnTo>
                    <a:pt x="40" y="214"/>
                  </a:lnTo>
                  <a:lnTo>
                    <a:pt x="42" y="214"/>
                  </a:lnTo>
                  <a:lnTo>
                    <a:pt x="44" y="214"/>
                  </a:lnTo>
                  <a:lnTo>
                    <a:pt x="46" y="210"/>
                  </a:lnTo>
                  <a:lnTo>
                    <a:pt x="50" y="206"/>
                  </a:lnTo>
                  <a:lnTo>
                    <a:pt x="50" y="206"/>
                  </a:lnTo>
                  <a:lnTo>
                    <a:pt x="50" y="204"/>
                  </a:lnTo>
                  <a:lnTo>
                    <a:pt x="50" y="200"/>
                  </a:lnTo>
                  <a:lnTo>
                    <a:pt x="52" y="196"/>
                  </a:lnTo>
                  <a:lnTo>
                    <a:pt x="54" y="194"/>
                  </a:lnTo>
                  <a:lnTo>
                    <a:pt x="58" y="192"/>
                  </a:lnTo>
                  <a:lnTo>
                    <a:pt x="58" y="194"/>
                  </a:lnTo>
                  <a:lnTo>
                    <a:pt x="56" y="196"/>
                  </a:lnTo>
                  <a:lnTo>
                    <a:pt x="56" y="200"/>
                  </a:lnTo>
                  <a:lnTo>
                    <a:pt x="56" y="204"/>
                  </a:lnTo>
                  <a:lnTo>
                    <a:pt x="58" y="206"/>
                  </a:lnTo>
                  <a:lnTo>
                    <a:pt x="58" y="208"/>
                  </a:lnTo>
                  <a:lnTo>
                    <a:pt x="56" y="210"/>
                  </a:lnTo>
                  <a:lnTo>
                    <a:pt x="56" y="212"/>
                  </a:lnTo>
                  <a:lnTo>
                    <a:pt x="56" y="216"/>
                  </a:lnTo>
                  <a:lnTo>
                    <a:pt x="56" y="220"/>
                  </a:lnTo>
                  <a:lnTo>
                    <a:pt x="56" y="228"/>
                  </a:lnTo>
                  <a:lnTo>
                    <a:pt x="60" y="258"/>
                  </a:lnTo>
                  <a:lnTo>
                    <a:pt x="76" y="308"/>
                  </a:lnTo>
                  <a:lnTo>
                    <a:pt x="92" y="336"/>
                  </a:lnTo>
                  <a:lnTo>
                    <a:pt x="94" y="336"/>
                  </a:lnTo>
                  <a:lnTo>
                    <a:pt x="96" y="340"/>
                  </a:lnTo>
                  <a:lnTo>
                    <a:pt x="98" y="344"/>
                  </a:lnTo>
                  <a:lnTo>
                    <a:pt x="102" y="352"/>
                  </a:lnTo>
                  <a:lnTo>
                    <a:pt x="102" y="352"/>
                  </a:lnTo>
                  <a:lnTo>
                    <a:pt x="104" y="354"/>
                  </a:lnTo>
                  <a:lnTo>
                    <a:pt x="108" y="358"/>
                  </a:lnTo>
                  <a:lnTo>
                    <a:pt x="110" y="362"/>
                  </a:lnTo>
                  <a:lnTo>
                    <a:pt x="112" y="366"/>
                  </a:lnTo>
                  <a:lnTo>
                    <a:pt x="114" y="370"/>
                  </a:lnTo>
                  <a:lnTo>
                    <a:pt x="114" y="370"/>
                  </a:lnTo>
                  <a:lnTo>
                    <a:pt x="116" y="372"/>
                  </a:lnTo>
                  <a:lnTo>
                    <a:pt x="120" y="372"/>
                  </a:lnTo>
                  <a:lnTo>
                    <a:pt x="126" y="372"/>
                  </a:lnTo>
                  <a:lnTo>
                    <a:pt x="130" y="372"/>
                  </a:lnTo>
                  <a:lnTo>
                    <a:pt x="132" y="372"/>
                  </a:lnTo>
                  <a:lnTo>
                    <a:pt x="132" y="370"/>
                  </a:lnTo>
                  <a:lnTo>
                    <a:pt x="132" y="370"/>
                  </a:lnTo>
                  <a:lnTo>
                    <a:pt x="132" y="368"/>
                  </a:lnTo>
                  <a:lnTo>
                    <a:pt x="132" y="368"/>
                  </a:lnTo>
                  <a:lnTo>
                    <a:pt x="132" y="368"/>
                  </a:lnTo>
                  <a:lnTo>
                    <a:pt x="134" y="364"/>
                  </a:lnTo>
                  <a:lnTo>
                    <a:pt x="134" y="362"/>
                  </a:lnTo>
                  <a:lnTo>
                    <a:pt x="138" y="358"/>
                  </a:lnTo>
                  <a:lnTo>
                    <a:pt x="140" y="356"/>
                  </a:lnTo>
                  <a:lnTo>
                    <a:pt x="144" y="354"/>
                  </a:lnTo>
                  <a:lnTo>
                    <a:pt x="144" y="354"/>
                  </a:lnTo>
                  <a:lnTo>
                    <a:pt x="146" y="352"/>
                  </a:lnTo>
                  <a:lnTo>
                    <a:pt x="146" y="348"/>
                  </a:lnTo>
                  <a:lnTo>
                    <a:pt x="150" y="346"/>
                  </a:lnTo>
                  <a:lnTo>
                    <a:pt x="152" y="344"/>
                  </a:lnTo>
                  <a:lnTo>
                    <a:pt x="154" y="342"/>
                  </a:lnTo>
                  <a:lnTo>
                    <a:pt x="156" y="338"/>
                  </a:lnTo>
                  <a:lnTo>
                    <a:pt x="158" y="330"/>
                  </a:lnTo>
                  <a:lnTo>
                    <a:pt x="160" y="318"/>
                  </a:lnTo>
                  <a:lnTo>
                    <a:pt x="158" y="308"/>
                  </a:lnTo>
                  <a:lnTo>
                    <a:pt x="156" y="302"/>
                  </a:lnTo>
                  <a:lnTo>
                    <a:pt x="156" y="296"/>
                  </a:lnTo>
                  <a:lnTo>
                    <a:pt x="156" y="290"/>
                  </a:lnTo>
                  <a:lnTo>
                    <a:pt x="158" y="284"/>
                  </a:lnTo>
                  <a:lnTo>
                    <a:pt x="162" y="280"/>
                  </a:lnTo>
                  <a:lnTo>
                    <a:pt x="166" y="278"/>
                  </a:lnTo>
                  <a:lnTo>
                    <a:pt x="168" y="276"/>
                  </a:lnTo>
                  <a:lnTo>
                    <a:pt x="170" y="276"/>
                  </a:lnTo>
                  <a:lnTo>
                    <a:pt x="174" y="274"/>
                  </a:lnTo>
                  <a:lnTo>
                    <a:pt x="178" y="270"/>
                  </a:lnTo>
                  <a:lnTo>
                    <a:pt x="182" y="268"/>
                  </a:lnTo>
                  <a:lnTo>
                    <a:pt x="184" y="266"/>
                  </a:lnTo>
                  <a:lnTo>
                    <a:pt x="190" y="260"/>
                  </a:lnTo>
                  <a:lnTo>
                    <a:pt x="198" y="252"/>
                  </a:lnTo>
                  <a:lnTo>
                    <a:pt x="208" y="244"/>
                  </a:lnTo>
                  <a:lnTo>
                    <a:pt x="218" y="236"/>
                  </a:lnTo>
                  <a:lnTo>
                    <a:pt x="224" y="232"/>
                  </a:lnTo>
                  <a:lnTo>
                    <a:pt x="226" y="230"/>
                  </a:lnTo>
                  <a:lnTo>
                    <a:pt x="232" y="228"/>
                  </a:lnTo>
                  <a:lnTo>
                    <a:pt x="236" y="222"/>
                  </a:lnTo>
                  <a:lnTo>
                    <a:pt x="242" y="216"/>
                  </a:lnTo>
                  <a:lnTo>
                    <a:pt x="246" y="210"/>
                  </a:lnTo>
                  <a:lnTo>
                    <a:pt x="248" y="202"/>
                  </a:lnTo>
                  <a:lnTo>
                    <a:pt x="248" y="202"/>
                  </a:lnTo>
                  <a:lnTo>
                    <a:pt x="250" y="200"/>
                  </a:lnTo>
                  <a:lnTo>
                    <a:pt x="250" y="198"/>
                  </a:lnTo>
                  <a:lnTo>
                    <a:pt x="254" y="196"/>
                  </a:lnTo>
                  <a:lnTo>
                    <a:pt x="258" y="194"/>
                  </a:lnTo>
                  <a:lnTo>
                    <a:pt x="262" y="194"/>
                  </a:lnTo>
                  <a:lnTo>
                    <a:pt x="270" y="196"/>
                  </a:lnTo>
                  <a:lnTo>
                    <a:pt x="270" y="182"/>
                  </a:lnTo>
                  <a:lnTo>
                    <a:pt x="270" y="182"/>
                  </a:lnTo>
                  <a:lnTo>
                    <a:pt x="270" y="180"/>
                  </a:lnTo>
                  <a:lnTo>
                    <a:pt x="268" y="176"/>
                  </a:lnTo>
                  <a:lnTo>
                    <a:pt x="266" y="176"/>
                  </a:lnTo>
                  <a:lnTo>
                    <a:pt x="266" y="174"/>
                  </a:lnTo>
                  <a:lnTo>
                    <a:pt x="264" y="172"/>
                  </a:lnTo>
                  <a:lnTo>
                    <a:pt x="264" y="168"/>
                  </a:lnTo>
                  <a:lnTo>
                    <a:pt x="264" y="164"/>
                  </a:lnTo>
                  <a:lnTo>
                    <a:pt x="266" y="162"/>
                  </a:lnTo>
                  <a:lnTo>
                    <a:pt x="266" y="160"/>
                  </a:lnTo>
                  <a:lnTo>
                    <a:pt x="266" y="158"/>
                  </a:lnTo>
                  <a:lnTo>
                    <a:pt x="268" y="154"/>
                  </a:lnTo>
                  <a:lnTo>
                    <a:pt x="268" y="152"/>
                  </a:lnTo>
                  <a:lnTo>
                    <a:pt x="270" y="150"/>
                  </a:lnTo>
                  <a:lnTo>
                    <a:pt x="274" y="150"/>
                  </a:lnTo>
                  <a:lnTo>
                    <a:pt x="282" y="150"/>
                  </a:lnTo>
                  <a:lnTo>
                    <a:pt x="288" y="150"/>
                  </a:lnTo>
                  <a:lnTo>
                    <a:pt x="288" y="150"/>
                  </a:lnTo>
                  <a:lnTo>
                    <a:pt x="290" y="150"/>
                  </a:lnTo>
                  <a:lnTo>
                    <a:pt x="290" y="150"/>
                  </a:lnTo>
                  <a:lnTo>
                    <a:pt x="292" y="152"/>
                  </a:lnTo>
                  <a:lnTo>
                    <a:pt x="294" y="156"/>
                  </a:lnTo>
                  <a:lnTo>
                    <a:pt x="294" y="164"/>
                  </a:lnTo>
                  <a:lnTo>
                    <a:pt x="298" y="178"/>
                  </a:lnTo>
                  <a:lnTo>
                    <a:pt x="300" y="176"/>
                  </a:lnTo>
                  <a:lnTo>
                    <a:pt x="300" y="176"/>
                  </a:lnTo>
                  <a:lnTo>
                    <a:pt x="302" y="174"/>
                  </a:lnTo>
                  <a:lnTo>
                    <a:pt x="304" y="170"/>
                  </a:lnTo>
                  <a:lnTo>
                    <a:pt x="304" y="168"/>
                  </a:lnTo>
                  <a:lnTo>
                    <a:pt x="306" y="164"/>
                  </a:lnTo>
                  <a:lnTo>
                    <a:pt x="308" y="162"/>
                  </a:lnTo>
                  <a:lnTo>
                    <a:pt x="308" y="162"/>
                  </a:lnTo>
                  <a:lnTo>
                    <a:pt x="310" y="162"/>
                  </a:lnTo>
                  <a:lnTo>
                    <a:pt x="312" y="164"/>
                  </a:lnTo>
                  <a:lnTo>
                    <a:pt x="312" y="168"/>
                  </a:lnTo>
                  <a:lnTo>
                    <a:pt x="314" y="176"/>
                  </a:lnTo>
                  <a:lnTo>
                    <a:pt x="316" y="184"/>
                  </a:lnTo>
                  <a:lnTo>
                    <a:pt x="316" y="184"/>
                  </a:lnTo>
                  <a:lnTo>
                    <a:pt x="316" y="182"/>
                  </a:lnTo>
                  <a:lnTo>
                    <a:pt x="318" y="182"/>
                  </a:lnTo>
                  <a:lnTo>
                    <a:pt x="320" y="182"/>
                  </a:lnTo>
                  <a:lnTo>
                    <a:pt x="320" y="184"/>
                  </a:lnTo>
                  <a:lnTo>
                    <a:pt x="320" y="184"/>
                  </a:lnTo>
                  <a:lnTo>
                    <a:pt x="322" y="184"/>
                  </a:lnTo>
                  <a:lnTo>
                    <a:pt x="324" y="184"/>
                  </a:lnTo>
                  <a:lnTo>
                    <a:pt x="324" y="184"/>
                  </a:lnTo>
                  <a:lnTo>
                    <a:pt x="324" y="182"/>
                  </a:lnTo>
                  <a:lnTo>
                    <a:pt x="324" y="178"/>
                  </a:lnTo>
                  <a:lnTo>
                    <a:pt x="322" y="174"/>
                  </a:lnTo>
                  <a:lnTo>
                    <a:pt x="322" y="170"/>
                  </a:lnTo>
                  <a:lnTo>
                    <a:pt x="322" y="168"/>
                  </a:lnTo>
                  <a:lnTo>
                    <a:pt x="322" y="168"/>
                  </a:lnTo>
                  <a:lnTo>
                    <a:pt x="324" y="168"/>
                  </a:lnTo>
                  <a:lnTo>
                    <a:pt x="328" y="170"/>
                  </a:lnTo>
                  <a:lnTo>
                    <a:pt x="330" y="172"/>
                  </a:lnTo>
                  <a:lnTo>
                    <a:pt x="332" y="172"/>
                  </a:lnTo>
                  <a:lnTo>
                    <a:pt x="334" y="170"/>
                  </a:lnTo>
                  <a:lnTo>
                    <a:pt x="336" y="168"/>
                  </a:lnTo>
                  <a:lnTo>
                    <a:pt x="338" y="166"/>
                  </a:lnTo>
                  <a:lnTo>
                    <a:pt x="340" y="164"/>
                  </a:lnTo>
                  <a:lnTo>
                    <a:pt x="342" y="164"/>
                  </a:lnTo>
                  <a:lnTo>
                    <a:pt x="344" y="160"/>
                  </a:lnTo>
                  <a:lnTo>
                    <a:pt x="344" y="156"/>
                  </a:lnTo>
                  <a:lnTo>
                    <a:pt x="346" y="152"/>
                  </a:lnTo>
                  <a:lnTo>
                    <a:pt x="348" y="146"/>
                  </a:lnTo>
                  <a:lnTo>
                    <a:pt x="350" y="142"/>
                  </a:lnTo>
                  <a:lnTo>
                    <a:pt x="354" y="140"/>
                  </a:lnTo>
                  <a:lnTo>
                    <a:pt x="358" y="138"/>
                  </a:lnTo>
                  <a:lnTo>
                    <a:pt x="368" y="134"/>
                  </a:lnTo>
                  <a:lnTo>
                    <a:pt x="370" y="130"/>
                  </a:lnTo>
                  <a:lnTo>
                    <a:pt x="370" y="128"/>
                  </a:lnTo>
                  <a:lnTo>
                    <a:pt x="372" y="126"/>
                  </a:lnTo>
                  <a:lnTo>
                    <a:pt x="374" y="124"/>
                  </a:lnTo>
                  <a:lnTo>
                    <a:pt x="374" y="120"/>
                  </a:lnTo>
                  <a:lnTo>
                    <a:pt x="376" y="116"/>
                  </a:lnTo>
                  <a:lnTo>
                    <a:pt x="378" y="114"/>
                  </a:lnTo>
                  <a:lnTo>
                    <a:pt x="378" y="110"/>
                  </a:lnTo>
                  <a:lnTo>
                    <a:pt x="378" y="108"/>
                  </a:lnTo>
                  <a:lnTo>
                    <a:pt x="376" y="108"/>
                  </a:lnTo>
                  <a:lnTo>
                    <a:pt x="366" y="110"/>
                  </a:lnTo>
                  <a:lnTo>
                    <a:pt x="354" y="112"/>
                  </a:lnTo>
                  <a:lnTo>
                    <a:pt x="344" y="114"/>
                  </a:lnTo>
                  <a:lnTo>
                    <a:pt x="330" y="112"/>
                  </a:lnTo>
                  <a:lnTo>
                    <a:pt x="330" y="112"/>
                  </a:lnTo>
                  <a:lnTo>
                    <a:pt x="328" y="116"/>
                  </a:lnTo>
                  <a:lnTo>
                    <a:pt x="326" y="120"/>
                  </a:lnTo>
                  <a:lnTo>
                    <a:pt x="324" y="124"/>
                  </a:lnTo>
                  <a:lnTo>
                    <a:pt x="322" y="130"/>
                  </a:lnTo>
                  <a:lnTo>
                    <a:pt x="320" y="134"/>
                  </a:lnTo>
                  <a:lnTo>
                    <a:pt x="318" y="136"/>
                  </a:lnTo>
                  <a:lnTo>
                    <a:pt x="316" y="138"/>
                  </a:lnTo>
                  <a:lnTo>
                    <a:pt x="314" y="138"/>
                  </a:lnTo>
                  <a:lnTo>
                    <a:pt x="310" y="138"/>
                  </a:lnTo>
                  <a:lnTo>
                    <a:pt x="306" y="136"/>
                  </a:lnTo>
                  <a:lnTo>
                    <a:pt x="302" y="136"/>
                  </a:lnTo>
                  <a:lnTo>
                    <a:pt x="298" y="136"/>
                  </a:lnTo>
                  <a:lnTo>
                    <a:pt x="294" y="138"/>
                  </a:lnTo>
                  <a:lnTo>
                    <a:pt x="290" y="136"/>
                  </a:lnTo>
                  <a:lnTo>
                    <a:pt x="284" y="136"/>
                  </a:lnTo>
                  <a:lnTo>
                    <a:pt x="282" y="136"/>
                  </a:lnTo>
                  <a:lnTo>
                    <a:pt x="280" y="136"/>
                  </a:lnTo>
                  <a:lnTo>
                    <a:pt x="264" y="13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1" name="Freeform 208"/>
            <p:cNvSpPr/>
            <p:nvPr/>
          </p:nvSpPr>
          <p:spPr bwMode="gray">
            <a:xfrm>
              <a:off x="1609" y="2590"/>
              <a:ext cx="196" cy="136"/>
            </a:xfrm>
            <a:custGeom>
              <a:avLst/>
              <a:gdLst>
                <a:gd name="T0" fmla="*/ 194 w 196"/>
                <a:gd name="T1" fmla="*/ 36 h 136"/>
                <a:gd name="T2" fmla="*/ 184 w 196"/>
                <a:gd name="T3" fmla="*/ 36 h 136"/>
                <a:gd name="T4" fmla="*/ 166 w 196"/>
                <a:gd name="T5" fmla="*/ 38 h 136"/>
                <a:gd name="T6" fmla="*/ 162 w 196"/>
                <a:gd name="T7" fmla="*/ 40 h 136"/>
                <a:gd name="T8" fmla="*/ 156 w 196"/>
                <a:gd name="T9" fmla="*/ 44 h 136"/>
                <a:gd name="T10" fmla="*/ 154 w 196"/>
                <a:gd name="T11" fmla="*/ 50 h 136"/>
                <a:gd name="T12" fmla="*/ 134 w 196"/>
                <a:gd name="T13" fmla="*/ 66 h 136"/>
                <a:gd name="T14" fmla="*/ 132 w 196"/>
                <a:gd name="T15" fmla="*/ 66 h 136"/>
                <a:gd name="T16" fmla="*/ 128 w 196"/>
                <a:gd name="T17" fmla="*/ 66 h 136"/>
                <a:gd name="T18" fmla="*/ 122 w 196"/>
                <a:gd name="T19" fmla="*/ 72 h 136"/>
                <a:gd name="T20" fmla="*/ 122 w 196"/>
                <a:gd name="T21" fmla="*/ 84 h 136"/>
                <a:gd name="T22" fmla="*/ 102 w 196"/>
                <a:gd name="T23" fmla="*/ 102 h 136"/>
                <a:gd name="T24" fmla="*/ 94 w 196"/>
                <a:gd name="T25" fmla="*/ 102 h 136"/>
                <a:gd name="T26" fmla="*/ 84 w 196"/>
                <a:gd name="T27" fmla="*/ 104 h 136"/>
                <a:gd name="T28" fmla="*/ 74 w 196"/>
                <a:gd name="T29" fmla="*/ 110 h 136"/>
                <a:gd name="T30" fmla="*/ 68 w 196"/>
                <a:gd name="T31" fmla="*/ 118 h 136"/>
                <a:gd name="T32" fmla="*/ 60 w 196"/>
                <a:gd name="T33" fmla="*/ 124 h 136"/>
                <a:gd name="T34" fmla="*/ 56 w 196"/>
                <a:gd name="T35" fmla="*/ 128 h 136"/>
                <a:gd name="T36" fmla="*/ 52 w 196"/>
                <a:gd name="T37" fmla="*/ 130 h 136"/>
                <a:gd name="T38" fmla="*/ 32 w 196"/>
                <a:gd name="T39" fmla="*/ 136 h 136"/>
                <a:gd name="T40" fmla="*/ 12 w 196"/>
                <a:gd name="T41" fmla="*/ 132 h 136"/>
                <a:gd name="T42" fmla="*/ 0 w 196"/>
                <a:gd name="T43" fmla="*/ 80 h 136"/>
                <a:gd name="T44" fmla="*/ 12 w 196"/>
                <a:gd name="T45" fmla="*/ 42 h 136"/>
                <a:gd name="T46" fmla="*/ 32 w 196"/>
                <a:gd name="T47" fmla="*/ 32 h 136"/>
                <a:gd name="T48" fmla="*/ 38 w 196"/>
                <a:gd name="T49" fmla="*/ 30 h 136"/>
                <a:gd name="T50" fmla="*/ 48 w 196"/>
                <a:gd name="T51" fmla="*/ 24 h 136"/>
                <a:gd name="T52" fmla="*/ 56 w 196"/>
                <a:gd name="T53" fmla="*/ 14 h 136"/>
                <a:gd name="T54" fmla="*/ 60 w 196"/>
                <a:gd name="T55" fmla="*/ 8 h 136"/>
                <a:gd name="T56" fmla="*/ 66 w 196"/>
                <a:gd name="T57" fmla="*/ 10 h 136"/>
                <a:gd name="T58" fmla="*/ 74 w 196"/>
                <a:gd name="T59" fmla="*/ 10 h 136"/>
                <a:gd name="T60" fmla="*/ 92 w 196"/>
                <a:gd name="T61" fmla="*/ 12 h 136"/>
                <a:gd name="T62" fmla="*/ 122 w 196"/>
                <a:gd name="T63" fmla="*/ 2 h 136"/>
                <a:gd name="T64" fmla="*/ 140 w 196"/>
                <a:gd name="T65" fmla="*/ 8 h 136"/>
                <a:gd name="T66" fmla="*/ 142 w 196"/>
                <a:gd name="T67" fmla="*/ 12 h 136"/>
                <a:gd name="T68" fmla="*/ 150 w 196"/>
                <a:gd name="T69" fmla="*/ 16 h 136"/>
                <a:gd name="T70" fmla="*/ 158 w 196"/>
                <a:gd name="T71" fmla="*/ 20 h 136"/>
                <a:gd name="T72" fmla="*/ 194 w 196"/>
                <a:gd name="T73" fmla="*/ 20 h 136"/>
                <a:gd name="T74" fmla="*/ 194 w 196"/>
                <a:gd name="T75" fmla="*/ 24 h 136"/>
                <a:gd name="T76" fmla="*/ 196 w 196"/>
                <a:gd name="T77" fmla="*/ 3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6" h="136">
                  <a:moveTo>
                    <a:pt x="196" y="36"/>
                  </a:moveTo>
                  <a:lnTo>
                    <a:pt x="194" y="36"/>
                  </a:lnTo>
                  <a:lnTo>
                    <a:pt x="190" y="36"/>
                  </a:lnTo>
                  <a:lnTo>
                    <a:pt x="184" y="36"/>
                  </a:lnTo>
                  <a:lnTo>
                    <a:pt x="176" y="36"/>
                  </a:lnTo>
                  <a:lnTo>
                    <a:pt x="166" y="38"/>
                  </a:lnTo>
                  <a:lnTo>
                    <a:pt x="166" y="38"/>
                  </a:lnTo>
                  <a:lnTo>
                    <a:pt x="162" y="40"/>
                  </a:lnTo>
                  <a:lnTo>
                    <a:pt x="160" y="42"/>
                  </a:lnTo>
                  <a:lnTo>
                    <a:pt x="156" y="44"/>
                  </a:lnTo>
                  <a:lnTo>
                    <a:pt x="154" y="46"/>
                  </a:lnTo>
                  <a:lnTo>
                    <a:pt x="154" y="50"/>
                  </a:lnTo>
                  <a:lnTo>
                    <a:pt x="138" y="56"/>
                  </a:lnTo>
                  <a:lnTo>
                    <a:pt x="134" y="66"/>
                  </a:lnTo>
                  <a:lnTo>
                    <a:pt x="134" y="66"/>
                  </a:lnTo>
                  <a:lnTo>
                    <a:pt x="132" y="66"/>
                  </a:lnTo>
                  <a:lnTo>
                    <a:pt x="130" y="66"/>
                  </a:lnTo>
                  <a:lnTo>
                    <a:pt x="128" y="66"/>
                  </a:lnTo>
                  <a:lnTo>
                    <a:pt x="124" y="68"/>
                  </a:lnTo>
                  <a:lnTo>
                    <a:pt x="122" y="72"/>
                  </a:lnTo>
                  <a:lnTo>
                    <a:pt x="122" y="76"/>
                  </a:lnTo>
                  <a:lnTo>
                    <a:pt x="122" y="84"/>
                  </a:lnTo>
                  <a:lnTo>
                    <a:pt x="104" y="102"/>
                  </a:lnTo>
                  <a:lnTo>
                    <a:pt x="102" y="102"/>
                  </a:lnTo>
                  <a:lnTo>
                    <a:pt x="98" y="102"/>
                  </a:lnTo>
                  <a:lnTo>
                    <a:pt x="94" y="102"/>
                  </a:lnTo>
                  <a:lnTo>
                    <a:pt x="88" y="104"/>
                  </a:lnTo>
                  <a:lnTo>
                    <a:pt x="84" y="104"/>
                  </a:lnTo>
                  <a:lnTo>
                    <a:pt x="78" y="108"/>
                  </a:lnTo>
                  <a:lnTo>
                    <a:pt x="74" y="110"/>
                  </a:lnTo>
                  <a:lnTo>
                    <a:pt x="72" y="114"/>
                  </a:lnTo>
                  <a:lnTo>
                    <a:pt x="68" y="118"/>
                  </a:lnTo>
                  <a:lnTo>
                    <a:pt x="64" y="122"/>
                  </a:lnTo>
                  <a:lnTo>
                    <a:pt x="60" y="124"/>
                  </a:lnTo>
                  <a:lnTo>
                    <a:pt x="58" y="128"/>
                  </a:lnTo>
                  <a:lnTo>
                    <a:pt x="56" y="128"/>
                  </a:lnTo>
                  <a:lnTo>
                    <a:pt x="54" y="130"/>
                  </a:lnTo>
                  <a:lnTo>
                    <a:pt x="52" y="130"/>
                  </a:lnTo>
                  <a:lnTo>
                    <a:pt x="44" y="134"/>
                  </a:lnTo>
                  <a:lnTo>
                    <a:pt x="32" y="136"/>
                  </a:lnTo>
                  <a:lnTo>
                    <a:pt x="20" y="134"/>
                  </a:lnTo>
                  <a:lnTo>
                    <a:pt x="12" y="132"/>
                  </a:lnTo>
                  <a:lnTo>
                    <a:pt x="2" y="110"/>
                  </a:lnTo>
                  <a:lnTo>
                    <a:pt x="0" y="80"/>
                  </a:lnTo>
                  <a:lnTo>
                    <a:pt x="10" y="64"/>
                  </a:lnTo>
                  <a:lnTo>
                    <a:pt x="12" y="42"/>
                  </a:lnTo>
                  <a:lnTo>
                    <a:pt x="28" y="42"/>
                  </a:lnTo>
                  <a:lnTo>
                    <a:pt x="32" y="32"/>
                  </a:lnTo>
                  <a:lnTo>
                    <a:pt x="34" y="32"/>
                  </a:lnTo>
                  <a:lnTo>
                    <a:pt x="38" y="30"/>
                  </a:lnTo>
                  <a:lnTo>
                    <a:pt x="42" y="28"/>
                  </a:lnTo>
                  <a:lnTo>
                    <a:pt x="48" y="24"/>
                  </a:lnTo>
                  <a:lnTo>
                    <a:pt x="52" y="20"/>
                  </a:lnTo>
                  <a:lnTo>
                    <a:pt x="56" y="14"/>
                  </a:lnTo>
                  <a:lnTo>
                    <a:pt x="58" y="8"/>
                  </a:lnTo>
                  <a:lnTo>
                    <a:pt x="60" y="8"/>
                  </a:lnTo>
                  <a:lnTo>
                    <a:pt x="62" y="10"/>
                  </a:lnTo>
                  <a:lnTo>
                    <a:pt x="66" y="10"/>
                  </a:lnTo>
                  <a:lnTo>
                    <a:pt x="70" y="10"/>
                  </a:lnTo>
                  <a:lnTo>
                    <a:pt x="74" y="10"/>
                  </a:lnTo>
                  <a:lnTo>
                    <a:pt x="80" y="10"/>
                  </a:lnTo>
                  <a:lnTo>
                    <a:pt x="92" y="12"/>
                  </a:lnTo>
                  <a:lnTo>
                    <a:pt x="108" y="10"/>
                  </a:lnTo>
                  <a:lnTo>
                    <a:pt x="122" y="2"/>
                  </a:lnTo>
                  <a:lnTo>
                    <a:pt x="132" y="0"/>
                  </a:lnTo>
                  <a:lnTo>
                    <a:pt x="140" y="8"/>
                  </a:lnTo>
                  <a:lnTo>
                    <a:pt x="140" y="10"/>
                  </a:lnTo>
                  <a:lnTo>
                    <a:pt x="142" y="12"/>
                  </a:lnTo>
                  <a:lnTo>
                    <a:pt x="146" y="14"/>
                  </a:lnTo>
                  <a:lnTo>
                    <a:pt x="150" y="16"/>
                  </a:lnTo>
                  <a:lnTo>
                    <a:pt x="154" y="18"/>
                  </a:lnTo>
                  <a:lnTo>
                    <a:pt x="158" y="20"/>
                  </a:lnTo>
                  <a:lnTo>
                    <a:pt x="162" y="20"/>
                  </a:lnTo>
                  <a:lnTo>
                    <a:pt x="194" y="20"/>
                  </a:lnTo>
                  <a:lnTo>
                    <a:pt x="194" y="22"/>
                  </a:lnTo>
                  <a:lnTo>
                    <a:pt x="194" y="24"/>
                  </a:lnTo>
                  <a:lnTo>
                    <a:pt x="194" y="30"/>
                  </a:lnTo>
                  <a:lnTo>
                    <a:pt x="196" y="34"/>
                  </a:lnTo>
                  <a:lnTo>
                    <a:pt x="196" y="3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2" name="Freeform 209"/>
            <p:cNvSpPr/>
            <p:nvPr/>
          </p:nvSpPr>
          <p:spPr bwMode="gray">
            <a:xfrm>
              <a:off x="2401" y="2464"/>
              <a:ext cx="116" cy="172"/>
            </a:xfrm>
            <a:custGeom>
              <a:avLst/>
              <a:gdLst>
                <a:gd name="T0" fmla="*/ 112 w 116"/>
                <a:gd name="T1" fmla="*/ 4 h 172"/>
                <a:gd name="T2" fmla="*/ 94 w 116"/>
                <a:gd name="T3" fmla="*/ 20 h 172"/>
                <a:gd name="T4" fmla="*/ 76 w 116"/>
                <a:gd name="T5" fmla="*/ 34 h 172"/>
                <a:gd name="T6" fmla="*/ 66 w 116"/>
                <a:gd name="T7" fmla="*/ 42 h 172"/>
                <a:gd name="T8" fmla="*/ 58 w 116"/>
                <a:gd name="T9" fmla="*/ 48 h 172"/>
                <a:gd name="T10" fmla="*/ 54 w 116"/>
                <a:gd name="T11" fmla="*/ 50 h 172"/>
                <a:gd name="T12" fmla="*/ 18 w 116"/>
                <a:gd name="T13" fmla="*/ 46 h 172"/>
                <a:gd name="T14" fmla="*/ 16 w 116"/>
                <a:gd name="T15" fmla="*/ 52 h 172"/>
                <a:gd name="T16" fmla="*/ 18 w 116"/>
                <a:gd name="T17" fmla="*/ 60 h 172"/>
                <a:gd name="T18" fmla="*/ 18 w 116"/>
                <a:gd name="T19" fmla="*/ 64 h 172"/>
                <a:gd name="T20" fmla="*/ 18 w 116"/>
                <a:gd name="T21" fmla="*/ 70 h 172"/>
                <a:gd name="T22" fmla="*/ 10 w 116"/>
                <a:gd name="T23" fmla="*/ 72 h 172"/>
                <a:gd name="T24" fmla="*/ 4 w 116"/>
                <a:gd name="T25" fmla="*/ 70 h 172"/>
                <a:gd name="T26" fmla="*/ 0 w 116"/>
                <a:gd name="T27" fmla="*/ 70 h 172"/>
                <a:gd name="T28" fmla="*/ 12 w 116"/>
                <a:gd name="T29" fmla="*/ 90 h 172"/>
                <a:gd name="T30" fmla="*/ 16 w 116"/>
                <a:gd name="T31" fmla="*/ 112 h 172"/>
                <a:gd name="T32" fmla="*/ 20 w 116"/>
                <a:gd name="T33" fmla="*/ 114 h 172"/>
                <a:gd name="T34" fmla="*/ 26 w 116"/>
                <a:gd name="T35" fmla="*/ 120 h 172"/>
                <a:gd name="T36" fmla="*/ 34 w 116"/>
                <a:gd name="T37" fmla="*/ 124 h 172"/>
                <a:gd name="T38" fmla="*/ 40 w 116"/>
                <a:gd name="T39" fmla="*/ 128 h 172"/>
                <a:gd name="T40" fmla="*/ 42 w 116"/>
                <a:gd name="T41" fmla="*/ 132 h 172"/>
                <a:gd name="T42" fmla="*/ 42 w 116"/>
                <a:gd name="T43" fmla="*/ 134 h 172"/>
                <a:gd name="T44" fmla="*/ 42 w 116"/>
                <a:gd name="T45" fmla="*/ 140 h 172"/>
                <a:gd name="T46" fmla="*/ 40 w 116"/>
                <a:gd name="T47" fmla="*/ 156 h 172"/>
                <a:gd name="T48" fmla="*/ 42 w 116"/>
                <a:gd name="T49" fmla="*/ 164 h 172"/>
                <a:gd name="T50" fmla="*/ 48 w 116"/>
                <a:gd name="T51" fmla="*/ 170 h 172"/>
                <a:gd name="T52" fmla="*/ 56 w 116"/>
                <a:gd name="T53" fmla="*/ 172 h 172"/>
                <a:gd name="T54" fmla="*/ 64 w 116"/>
                <a:gd name="T55" fmla="*/ 172 h 172"/>
                <a:gd name="T56" fmla="*/ 72 w 116"/>
                <a:gd name="T57" fmla="*/ 166 h 172"/>
                <a:gd name="T58" fmla="*/ 76 w 116"/>
                <a:gd name="T59" fmla="*/ 160 h 172"/>
                <a:gd name="T60" fmla="*/ 78 w 116"/>
                <a:gd name="T61" fmla="*/ 136 h 172"/>
                <a:gd name="T62" fmla="*/ 76 w 116"/>
                <a:gd name="T63" fmla="*/ 120 h 172"/>
                <a:gd name="T64" fmla="*/ 70 w 116"/>
                <a:gd name="T65" fmla="*/ 112 h 172"/>
                <a:gd name="T66" fmla="*/ 66 w 116"/>
                <a:gd name="T67" fmla="*/ 108 h 172"/>
                <a:gd name="T68" fmla="*/ 62 w 116"/>
                <a:gd name="T69" fmla="*/ 106 h 172"/>
                <a:gd name="T70" fmla="*/ 54 w 116"/>
                <a:gd name="T71" fmla="*/ 96 h 172"/>
                <a:gd name="T72" fmla="*/ 54 w 116"/>
                <a:gd name="T73" fmla="*/ 90 h 172"/>
                <a:gd name="T74" fmla="*/ 56 w 116"/>
                <a:gd name="T75" fmla="*/ 86 h 172"/>
                <a:gd name="T76" fmla="*/ 58 w 116"/>
                <a:gd name="T77" fmla="*/ 84 h 172"/>
                <a:gd name="T78" fmla="*/ 60 w 116"/>
                <a:gd name="T79" fmla="*/ 84 h 172"/>
                <a:gd name="T80" fmla="*/ 86 w 116"/>
                <a:gd name="T81" fmla="*/ 56 h 172"/>
                <a:gd name="T82" fmla="*/ 98 w 116"/>
                <a:gd name="T83" fmla="*/ 42 h 172"/>
                <a:gd name="T84" fmla="*/ 110 w 116"/>
                <a:gd name="T85" fmla="*/ 20 h 172"/>
                <a:gd name="T86" fmla="*/ 114 w 116"/>
                <a:gd name="T87" fmla="*/ 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6" h="172">
                  <a:moveTo>
                    <a:pt x="116" y="0"/>
                  </a:moveTo>
                  <a:lnTo>
                    <a:pt x="112" y="4"/>
                  </a:lnTo>
                  <a:lnTo>
                    <a:pt x="104" y="10"/>
                  </a:lnTo>
                  <a:lnTo>
                    <a:pt x="94" y="20"/>
                  </a:lnTo>
                  <a:lnTo>
                    <a:pt x="84" y="28"/>
                  </a:lnTo>
                  <a:lnTo>
                    <a:pt x="76" y="34"/>
                  </a:lnTo>
                  <a:lnTo>
                    <a:pt x="70" y="38"/>
                  </a:lnTo>
                  <a:lnTo>
                    <a:pt x="66" y="42"/>
                  </a:lnTo>
                  <a:lnTo>
                    <a:pt x="62" y="46"/>
                  </a:lnTo>
                  <a:lnTo>
                    <a:pt x="58" y="48"/>
                  </a:lnTo>
                  <a:lnTo>
                    <a:pt x="54" y="48"/>
                  </a:lnTo>
                  <a:lnTo>
                    <a:pt x="54" y="50"/>
                  </a:lnTo>
                  <a:lnTo>
                    <a:pt x="22" y="46"/>
                  </a:lnTo>
                  <a:lnTo>
                    <a:pt x="18" y="46"/>
                  </a:lnTo>
                  <a:lnTo>
                    <a:pt x="18" y="48"/>
                  </a:lnTo>
                  <a:lnTo>
                    <a:pt x="16" y="52"/>
                  </a:lnTo>
                  <a:lnTo>
                    <a:pt x="16" y="56"/>
                  </a:lnTo>
                  <a:lnTo>
                    <a:pt x="18" y="60"/>
                  </a:lnTo>
                  <a:lnTo>
                    <a:pt x="18" y="62"/>
                  </a:lnTo>
                  <a:lnTo>
                    <a:pt x="18" y="64"/>
                  </a:lnTo>
                  <a:lnTo>
                    <a:pt x="20" y="66"/>
                  </a:lnTo>
                  <a:lnTo>
                    <a:pt x="18" y="70"/>
                  </a:lnTo>
                  <a:lnTo>
                    <a:pt x="14" y="72"/>
                  </a:lnTo>
                  <a:lnTo>
                    <a:pt x="10" y="72"/>
                  </a:lnTo>
                  <a:lnTo>
                    <a:pt x="8" y="72"/>
                  </a:lnTo>
                  <a:lnTo>
                    <a:pt x="4" y="70"/>
                  </a:lnTo>
                  <a:lnTo>
                    <a:pt x="2" y="70"/>
                  </a:lnTo>
                  <a:lnTo>
                    <a:pt x="0" y="70"/>
                  </a:lnTo>
                  <a:lnTo>
                    <a:pt x="0" y="92"/>
                  </a:lnTo>
                  <a:lnTo>
                    <a:pt x="12" y="90"/>
                  </a:lnTo>
                  <a:lnTo>
                    <a:pt x="22" y="98"/>
                  </a:lnTo>
                  <a:lnTo>
                    <a:pt x="16" y="112"/>
                  </a:lnTo>
                  <a:lnTo>
                    <a:pt x="18" y="112"/>
                  </a:lnTo>
                  <a:lnTo>
                    <a:pt x="20" y="114"/>
                  </a:lnTo>
                  <a:lnTo>
                    <a:pt x="22" y="116"/>
                  </a:lnTo>
                  <a:lnTo>
                    <a:pt x="26" y="120"/>
                  </a:lnTo>
                  <a:lnTo>
                    <a:pt x="30" y="122"/>
                  </a:lnTo>
                  <a:lnTo>
                    <a:pt x="34" y="124"/>
                  </a:lnTo>
                  <a:lnTo>
                    <a:pt x="36" y="126"/>
                  </a:lnTo>
                  <a:lnTo>
                    <a:pt x="40" y="128"/>
                  </a:lnTo>
                  <a:lnTo>
                    <a:pt x="42" y="130"/>
                  </a:lnTo>
                  <a:lnTo>
                    <a:pt x="42" y="132"/>
                  </a:lnTo>
                  <a:lnTo>
                    <a:pt x="42" y="134"/>
                  </a:lnTo>
                  <a:lnTo>
                    <a:pt x="42" y="134"/>
                  </a:lnTo>
                  <a:lnTo>
                    <a:pt x="42" y="136"/>
                  </a:lnTo>
                  <a:lnTo>
                    <a:pt x="42" y="140"/>
                  </a:lnTo>
                  <a:lnTo>
                    <a:pt x="42" y="148"/>
                  </a:lnTo>
                  <a:lnTo>
                    <a:pt x="40" y="156"/>
                  </a:lnTo>
                  <a:lnTo>
                    <a:pt x="40" y="160"/>
                  </a:lnTo>
                  <a:lnTo>
                    <a:pt x="42" y="164"/>
                  </a:lnTo>
                  <a:lnTo>
                    <a:pt x="46" y="168"/>
                  </a:lnTo>
                  <a:lnTo>
                    <a:pt x="48" y="170"/>
                  </a:lnTo>
                  <a:lnTo>
                    <a:pt x="52" y="170"/>
                  </a:lnTo>
                  <a:lnTo>
                    <a:pt x="56" y="172"/>
                  </a:lnTo>
                  <a:lnTo>
                    <a:pt x="60" y="172"/>
                  </a:lnTo>
                  <a:lnTo>
                    <a:pt x="64" y="172"/>
                  </a:lnTo>
                  <a:lnTo>
                    <a:pt x="68" y="168"/>
                  </a:lnTo>
                  <a:lnTo>
                    <a:pt x="72" y="166"/>
                  </a:lnTo>
                  <a:lnTo>
                    <a:pt x="74" y="162"/>
                  </a:lnTo>
                  <a:lnTo>
                    <a:pt x="76" y="160"/>
                  </a:lnTo>
                  <a:lnTo>
                    <a:pt x="76" y="160"/>
                  </a:lnTo>
                  <a:lnTo>
                    <a:pt x="78" y="136"/>
                  </a:lnTo>
                  <a:lnTo>
                    <a:pt x="78" y="128"/>
                  </a:lnTo>
                  <a:lnTo>
                    <a:pt x="76" y="120"/>
                  </a:lnTo>
                  <a:lnTo>
                    <a:pt x="74" y="116"/>
                  </a:lnTo>
                  <a:lnTo>
                    <a:pt x="70" y="112"/>
                  </a:lnTo>
                  <a:lnTo>
                    <a:pt x="68" y="108"/>
                  </a:lnTo>
                  <a:lnTo>
                    <a:pt x="66" y="108"/>
                  </a:lnTo>
                  <a:lnTo>
                    <a:pt x="64" y="106"/>
                  </a:lnTo>
                  <a:lnTo>
                    <a:pt x="62" y="106"/>
                  </a:lnTo>
                  <a:lnTo>
                    <a:pt x="58" y="100"/>
                  </a:lnTo>
                  <a:lnTo>
                    <a:pt x="54" y="96"/>
                  </a:lnTo>
                  <a:lnTo>
                    <a:pt x="54" y="92"/>
                  </a:lnTo>
                  <a:lnTo>
                    <a:pt x="54" y="90"/>
                  </a:lnTo>
                  <a:lnTo>
                    <a:pt x="54" y="88"/>
                  </a:lnTo>
                  <a:lnTo>
                    <a:pt x="56" y="86"/>
                  </a:lnTo>
                  <a:lnTo>
                    <a:pt x="58" y="86"/>
                  </a:lnTo>
                  <a:lnTo>
                    <a:pt x="58" y="84"/>
                  </a:lnTo>
                  <a:lnTo>
                    <a:pt x="60" y="84"/>
                  </a:lnTo>
                  <a:lnTo>
                    <a:pt x="60" y="84"/>
                  </a:lnTo>
                  <a:lnTo>
                    <a:pt x="74" y="70"/>
                  </a:lnTo>
                  <a:lnTo>
                    <a:pt x="86" y="56"/>
                  </a:lnTo>
                  <a:lnTo>
                    <a:pt x="94" y="46"/>
                  </a:lnTo>
                  <a:lnTo>
                    <a:pt x="98" y="42"/>
                  </a:lnTo>
                  <a:lnTo>
                    <a:pt x="104" y="32"/>
                  </a:lnTo>
                  <a:lnTo>
                    <a:pt x="110" y="20"/>
                  </a:lnTo>
                  <a:lnTo>
                    <a:pt x="114" y="12"/>
                  </a:lnTo>
                  <a:lnTo>
                    <a:pt x="114" y="8"/>
                  </a:lnTo>
                  <a:lnTo>
                    <a:pt x="116"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3" name="Freeform 210"/>
            <p:cNvSpPr/>
            <p:nvPr/>
          </p:nvSpPr>
          <p:spPr bwMode="gray">
            <a:xfrm>
              <a:off x="1967" y="2350"/>
              <a:ext cx="420" cy="174"/>
            </a:xfrm>
            <a:custGeom>
              <a:avLst/>
              <a:gdLst>
                <a:gd name="T0" fmla="*/ 26 w 420"/>
                <a:gd name="T1" fmla="*/ 20 h 174"/>
                <a:gd name="T2" fmla="*/ 26 w 420"/>
                <a:gd name="T3" fmla="*/ 18 h 174"/>
                <a:gd name="T4" fmla="*/ 30 w 420"/>
                <a:gd name="T5" fmla="*/ 14 h 174"/>
                <a:gd name="T6" fmla="*/ 36 w 420"/>
                <a:gd name="T7" fmla="*/ 10 h 174"/>
                <a:gd name="T8" fmla="*/ 48 w 420"/>
                <a:gd name="T9" fmla="*/ 12 h 174"/>
                <a:gd name="T10" fmla="*/ 58 w 420"/>
                <a:gd name="T11" fmla="*/ 14 h 174"/>
                <a:gd name="T12" fmla="*/ 78 w 420"/>
                <a:gd name="T13" fmla="*/ 18 h 174"/>
                <a:gd name="T14" fmla="*/ 106 w 420"/>
                <a:gd name="T15" fmla="*/ 42 h 174"/>
                <a:gd name="T16" fmla="*/ 108 w 420"/>
                <a:gd name="T17" fmla="*/ 40 h 174"/>
                <a:gd name="T18" fmla="*/ 114 w 420"/>
                <a:gd name="T19" fmla="*/ 36 h 174"/>
                <a:gd name="T20" fmla="*/ 120 w 420"/>
                <a:gd name="T21" fmla="*/ 28 h 174"/>
                <a:gd name="T22" fmla="*/ 122 w 420"/>
                <a:gd name="T23" fmla="*/ 20 h 174"/>
                <a:gd name="T24" fmla="*/ 128 w 420"/>
                <a:gd name="T25" fmla="*/ 18 h 174"/>
                <a:gd name="T26" fmla="*/ 136 w 420"/>
                <a:gd name="T27" fmla="*/ 14 h 174"/>
                <a:gd name="T28" fmla="*/ 154 w 420"/>
                <a:gd name="T29" fmla="*/ 0 h 174"/>
                <a:gd name="T30" fmla="*/ 178 w 420"/>
                <a:gd name="T31" fmla="*/ 4 h 174"/>
                <a:gd name="T32" fmla="*/ 200 w 420"/>
                <a:gd name="T33" fmla="*/ 2 h 174"/>
                <a:gd name="T34" fmla="*/ 234 w 420"/>
                <a:gd name="T35" fmla="*/ 12 h 174"/>
                <a:gd name="T36" fmla="*/ 256 w 420"/>
                <a:gd name="T37" fmla="*/ 24 h 174"/>
                <a:gd name="T38" fmla="*/ 274 w 420"/>
                <a:gd name="T39" fmla="*/ 26 h 174"/>
                <a:gd name="T40" fmla="*/ 304 w 420"/>
                <a:gd name="T41" fmla="*/ 18 h 174"/>
                <a:gd name="T42" fmla="*/ 318 w 420"/>
                <a:gd name="T43" fmla="*/ 10 h 174"/>
                <a:gd name="T44" fmla="*/ 322 w 420"/>
                <a:gd name="T45" fmla="*/ 4 h 174"/>
                <a:gd name="T46" fmla="*/ 322 w 420"/>
                <a:gd name="T47" fmla="*/ 2 h 174"/>
                <a:gd name="T48" fmla="*/ 342 w 420"/>
                <a:gd name="T49" fmla="*/ 6 h 174"/>
                <a:gd name="T50" fmla="*/ 378 w 420"/>
                <a:gd name="T51" fmla="*/ 22 h 174"/>
                <a:gd name="T52" fmla="*/ 372 w 420"/>
                <a:gd name="T53" fmla="*/ 60 h 174"/>
                <a:gd name="T54" fmla="*/ 382 w 420"/>
                <a:gd name="T55" fmla="*/ 60 h 174"/>
                <a:gd name="T56" fmla="*/ 394 w 420"/>
                <a:gd name="T57" fmla="*/ 60 h 174"/>
                <a:gd name="T58" fmla="*/ 404 w 420"/>
                <a:gd name="T59" fmla="*/ 60 h 174"/>
                <a:gd name="T60" fmla="*/ 412 w 420"/>
                <a:gd name="T61" fmla="*/ 64 h 174"/>
                <a:gd name="T62" fmla="*/ 418 w 420"/>
                <a:gd name="T63" fmla="*/ 68 h 174"/>
                <a:gd name="T64" fmla="*/ 420 w 420"/>
                <a:gd name="T65" fmla="*/ 74 h 174"/>
                <a:gd name="T66" fmla="*/ 414 w 420"/>
                <a:gd name="T67" fmla="*/ 78 h 174"/>
                <a:gd name="T68" fmla="*/ 404 w 420"/>
                <a:gd name="T69" fmla="*/ 84 h 174"/>
                <a:gd name="T70" fmla="*/ 390 w 420"/>
                <a:gd name="T71" fmla="*/ 88 h 174"/>
                <a:gd name="T72" fmla="*/ 374 w 420"/>
                <a:gd name="T73" fmla="*/ 92 h 174"/>
                <a:gd name="T74" fmla="*/ 360 w 420"/>
                <a:gd name="T75" fmla="*/ 100 h 174"/>
                <a:gd name="T76" fmla="*/ 360 w 420"/>
                <a:gd name="T77" fmla="*/ 104 h 174"/>
                <a:gd name="T78" fmla="*/ 358 w 420"/>
                <a:gd name="T79" fmla="*/ 112 h 174"/>
                <a:gd name="T80" fmla="*/ 354 w 420"/>
                <a:gd name="T81" fmla="*/ 120 h 174"/>
                <a:gd name="T82" fmla="*/ 344 w 420"/>
                <a:gd name="T83" fmla="*/ 128 h 174"/>
                <a:gd name="T84" fmla="*/ 322 w 420"/>
                <a:gd name="T85" fmla="*/ 136 h 174"/>
                <a:gd name="T86" fmla="*/ 280 w 420"/>
                <a:gd name="T87" fmla="*/ 144 h 174"/>
                <a:gd name="T88" fmla="*/ 246 w 420"/>
                <a:gd name="T89" fmla="*/ 152 h 174"/>
                <a:gd name="T90" fmla="*/ 232 w 420"/>
                <a:gd name="T91" fmla="*/ 158 h 174"/>
                <a:gd name="T92" fmla="*/ 204 w 420"/>
                <a:gd name="T93" fmla="*/ 172 h 174"/>
                <a:gd name="T94" fmla="*/ 176 w 420"/>
                <a:gd name="T95" fmla="*/ 172 h 174"/>
                <a:gd name="T96" fmla="*/ 162 w 420"/>
                <a:gd name="T97" fmla="*/ 162 h 174"/>
                <a:gd name="T98" fmla="*/ 144 w 420"/>
                <a:gd name="T99" fmla="*/ 160 h 174"/>
                <a:gd name="T100" fmla="*/ 116 w 420"/>
                <a:gd name="T101" fmla="*/ 162 h 174"/>
                <a:gd name="T102" fmla="*/ 88 w 420"/>
                <a:gd name="T103" fmla="*/ 160 h 174"/>
                <a:gd name="T104" fmla="*/ 76 w 420"/>
                <a:gd name="T105" fmla="*/ 148 h 174"/>
                <a:gd name="T106" fmla="*/ 76 w 420"/>
                <a:gd name="T107" fmla="*/ 134 h 174"/>
                <a:gd name="T108" fmla="*/ 66 w 420"/>
                <a:gd name="T109" fmla="*/ 108 h 174"/>
                <a:gd name="T110" fmla="*/ 44 w 420"/>
                <a:gd name="T111" fmla="*/ 94 h 174"/>
                <a:gd name="T112" fmla="*/ 16 w 420"/>
                <a:gd name="T113" fmla="*/ 78 h 174"/>
                <a:gd name="T114" fmla="*/ 0 w 420"/>
                <a:gd name="T115" fmla="*/ 5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0" h="174">
                  <a:moveTo>
                    <a:pt x="4" y="32"/>
                  </a:moveTo>
                  <a:lnTo>
                    <a:pt x="26" y="20"/>
                  </a:lnTo>
                  <a:lnTo>
                    <a:pt x="26" y="20"/>
                  </a:lnTo>
                  <a:lnTo>
                    <a:pt x="26" y="18"/>
                  </a:lnTo>
                  <a:lnTo>
                    <a:pt x="28" y="16"/>
                  </a:lnTo>
                  <a:lnTo>
                    <a:pt x="30" y="14"/>
                  </a:lnTo>
                  <a:lnTo>
                    <a:pt x="32" y="12"/>
                  </a:lnTo>
                  <a:lnTo>
                    <a:pt x="36" y="10"/>
                  </a:lnTo>
                  <a:lnTo>
                    <a:pt x="40" y="10"/>
                  </a:lnTo>
                  <a:lnTo>
                    <a:pt x="48" y="12"/>
                  </a:lnTo>
                  <a:lnTo>
                    <a:pt x="56" y="14"/>
                  </a:lnTo>
                  <a:lnTo>
                    <a:pt x="58" y="14"/>
                  </a:lnTo>
                  <a:lnTo>
                    <a:pt x="68" y="14"/>
                  </a:lnTo>
                  <a:lnTo>
                    <a:pt x="78" y="18"/>
                  </a:lnTo>
                  <a:lnTo>
                    <a:pt x="88" y="24"/>
                  </a:lnTo>
                  <a:lnTo>
                    <a:pt x="106" y="42"/>
                  </a:lnTo>
                  <a:lnTo>
                    <a:pt x="106" y="42"/>
                  </a:lnTo>
                  <a:lnTo>
                    <a:pt x="108" y="40"/>
                  </a:lnTo>
                  <a:lnTo>
                    <a:pt x="112" y="40"/>
                  </a:lnTo>
                  <a:lnTo>
                    <a:pt x="114" y="36"/>
                  </a:lnTo>
                  <a:lnTo>
                    <a:pt x="118" y="34"/>
                  </a:lnTo>
                  <a:lnTo>
                    <a:pt x="120" y="28"/>
                  </a:lnTo>
                  <a:lnTo>
                    <a:pt x="120" y="22"/>
                  </a:lnTo>
                  <a:lnTo>
                    <a:pt x="122" y="20"/>
                  </a:lnTo>
                  <a:lnTo>
                    <a:pt x="126" y="18"/>
                  </a:lnTo>
                  <a:lnTo>
                    <a:pt x="128" y="18"/>
                  </a:lnTo>
                  <a:lnTo>
                    <a:pt x="132" y="18"/>
                  </a:lnTo>
                  <a:lnTo>
                    <a:pt x="136" y="14"/>
                  </a:lnTo>
                  <a:lnTo>
                    <a:pt x="144" y="6"/>
                  </a:lnTo>
                  <a:lnTo>
                    <a:pt x="154" y="0"/>
                  </a:lnTo>
                  <a:lnTo>
                    <a:pt x="166" y="0"/>
                  </a:lnTo>
                  <a:lnTo>
                    <a:pt x="178" y="4"/>
                  </a:lnTo>
                  <a:lnTo>
                    <a:pt x="190" y="4"/>
                  </a:lnTo>
                  <a:lnTo>
                    <a:pt x="200" y="2"/>
                  </a:lnTo>
                  <a:lnTo>
                    <a:pt x="216" y="4"/>
                  </a:lnTo>
                  <a:lnTo>
                    <a:pt x="234" y="12"/>
                  </a:lnTo>
                  <a:lnTo>
                    <a:pt x="254" y="24"/>
                  </a:lnTo>
                  <a:lnTo>
                    <a:pt x="256" y="24"/>
                  </a:lnTo>
                  <a:lnTo>
                    <a:pt x="262" y="26"/>
                  </a:lnTo>
                  <a:lnTo>
                    <a:pt x="274" y="26"/>
                  </a:lnTo>
                  <a:lnTo>
                    <a:pt x="292" y="22"/>
                  </a:lnTo>
                  <a:lnTo>
                    <a:pt x="304" y="18"/>
                  </a:lnTo>
                  <a:lnTo>
                    <a:pt x="312" y="14"/>
                  </a:lnTo>
                  <a:lnTo>
                    <a:pt x="318" y="10"/>
                  </a:lnTo>
                  <a:lnTo>
                    <a:pt x="320" y="6"/>
                  </a:lnTo>
                  <a:lnTo>
                    <a:pt x="322" y="4"/>
                  </a:lnTo>
                  <a:lnTo>
                    <a:pt x="322" y="2"/>
                  </a:lnTo>
                  <a:lnTo>
                    <a:pt x="322" y="2"/>
                  </a:lnTo>
                  <a:lnTo>
                    <a:pt x="330" y="2"/>
                  </a:lnTo>
                  <a:lnTo>
                    <a:pt x="342" y="6"/>
                  </a:lnTo>
                  <a:lnTo>
                    <a:pt x="356" y="14"/>
                  </a:lnTo>
                  <a:lnTo>
                    <a:pt x="378" y="22"/>
                  </a:lnTo>
                  <a:lnTo>
                    <a:pt x="372" y="60"/>
                  </a:lnTo>
                  <a:lnTo>
                    <a:pt x="372" y="60"/>
                  </a:lnTo>
                  <a:lnTo>
                    <a:pt x="376" y="60"/>
                  </a:lnTo>
                  <a:lnTo>
                    <a:pt x="382" y="60"/>
                  </a:lnTo>
                  <a:lnTo>
                    <a:pt x="388" y="60"/>
                  </a:lnTo>
                  <a:lnTo>
                    <a:pt x="394" y="60"/>
                  </a:lnTo>
                  <a:lnTo>
                    <a:pt x="398" y="60"/>
                  </a:lnTo>
                  <a:lnTo>
                    <a:pt x="404" y="60"/>
                  </a:lnTo>
                  <a:lnTo>
                    <a:pt x="408" y="62"/>
                  </a:lnTo>
                  <a:lnTo>
                    <a:pt x="412" y="64"/>
                  </a:lnTo>
                  <a:lnTo>
                    <a:pt x="416" y="66"/>
                  </a:lnTo>
                  <a:lnTo>
                    <a:pt x="418" y="68"/>
                  </a:lnTo>
                  <a:lnTo>
                    <a:pt x="420" y="72"/>
                  </a:lnTo>
                  <a:lnTo>
                    <a:pt x="420" y="74"/>
                  </a:lnTo>
                  <a:lnTo>
                    <a:pt x="420" y="76"/>
                  </a:lnTo>
                  <a:lnTo>
                    <a:pt x="414" y="78"/>
                  </a:lnTo>
                  <a:lnTo>
                    <a:pt x="410" y="82"/>
                  </a:lnTo>
                  <a:lnTo>
                    <a:pt x="404" y="84"/>
                  </a:lnTo>
                  <a:lnTo>
                    <a:pt x="398" y="86"/>
                  </a:lnTo>
                  <a:lnTo>
                    <a:pt x="390" y="88"/>
                  </a:lnTo>
                  <a:lnTo>
                    <a:pt x="382" y="88"/>
                  </a:lnTo>
                  <a:lnTo>
                    <a:pt x="374" y="92"/>
                  </a:lnTo>
                  <a:lnTo>
                    <a:pt x="366" y="96"/>
                  </a:lnTo>
                  <a:lnTo>
                    <a:pt x="360" y="100"/>
                  </a:lnTo>
                  <a:lnTo>
                    <a:pt x="360" y="100"/>
                  </a:lnTo>
                  <a:lnTo>
                    <a:pt x="360" y="104"/>
                  </a:lnTo>
                  <a:lnTo>
                    <a:pt x="360" y="106"/>
                  </a:lnTo>
                  <a:lnTo>
                    <a:pt x="358" y="112"/>
                  </a:lnTo>
                  <a:lnTo>
                    <a:pt x="358" y="116"/>
                  </a:lnTo>
                  <a:lnTo>
                    <a:pt x="354" y="120"/>
                  </a:lnTo>
                  <a:lnTo>
                    <a:pt x="350" y="126"/>
                  </a:lnTo>
                  <a:lnTo>
                    <a:pt x="344" y="128"/>
                  </a:lnTo>
                  <a:lnTo>
                    <a:pt x="338" y="132"/>
                  </a:lnTo>
                  <a:lnTo>
                    <a:pt x="322" y="136"/>
                  </a:lnTo>
                  <a:lnTo>
                    <a:pt x="302" y="140"/>
                  </a:lnTo>
                  <a:lnTo>
                    <a:pt x="280" y="144"/>
                  </a:lnTo>
                  <a:lnTo>
                    <a:pt x="262" y="148"/>
                  </a:lnTo>
                  <a:lnTo>
                    <a:pt x="246" y="152"/>
                  </a:lnTo>
                  <a:lnTo>
                    <a:pt x="238" y="154"/>
                  </a:lnTo>
                  <a:lnTo>
                    <a:pt x="232" y="158"/>
                  </a:lnTo>
                  <a:lnTo>
                    <a:pt x="218" y="166"/>
                  </a:lnTo>
                  <a:lnTo>
                    <a:pt x="204" y="172"/>
                  </a:lnTo>
                  <a:lnTo>
                    <a:pt x="186" y="174"/>
                  </a:lnTo>
                  <a:lnTo>
                    <a:pt x="176" y="172"/>
                  </a:lnTo>
                  <a:lnTo>
                    <a:pt x="170" y="166"/>
                  </a:lnTo>
                  <a:lnTo>
                    <a:pt x="162" y="162"/>
                  </a:lnTo>
                  <a:lnTo>
                    <a:pt x="156" y="160"/>
                  </a:lnTo>
                  <a:lnTo>
                    <a:pt x="144" y="160"/>
                  </a:lnTo>
                  <a:lnTo>
                    <a:pt x="132" y="162"/>
                  </a:lnTo>
                  <a:lnTo>
                    <a:pt x="116" y="162"/>
                  </a:lnTo>
                  <a:lnTo>
                    <a:pt x="102" y="162"/>
                  </a:lnTo>
                  <a:lnTo>
                    <a:pt x="88" y="160"/>
                  </a:lnTo>
                  <a:lnTo>
                    <a:pt x="80" y="156"/>
                  </a:lnTo>
                  <a:lnTo>
                    <a:pt x="76" y="148"/>
                  </a:lnTo>
                  <a:lnTo>
                    <a:pt x="76" y="144"/>
                  </a:lnTo>
                  <a:lnTo>
                    <a:pt x="76" y="134"/>
                  </a:lnTo>
                  <a:lnTo>
                    <a:pt x="72" y="120"/>
                  </a:lnTo>
                  <a:lnTo>
                    <a:pt x="66" y="108"/>
                  </a:lnTo>
                  <a:lnTo>
                    <a:pt x="56" y="100"/>
                  </a:lnTo>
                  <a:lnTo>
                    <a:pt x="44" y="94"/>
                  </a:lnTo>
                  <a:lnTo>
                    <a:pt x="30" y="88"/>
                  </a:lnTo>
                  <a:lnTo>
                    <a:pt x="16" y="78"/>
                  </a:lnTo>
                  <a:lnTo>
                    <a:pt x="6" y="66"/>
                  </a:lnTo>
                  <a:lnTo>
                    <a:pt x="0" y="50"/>
                  </a:lnTo>
                  <a:lnTo>
                    <a:pt x="4" y="3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4" name="Freeform 211"/>
            <p:cNvSpPr/>
            <p:nvPr/>
          </p:nvSpPr>
          <p:spPr bwMode="gray">
            <a:xfrm>
              <a:off x="1775" y="2296"/>
              <a:ext cx="790" cy="574"/>
            </a:xfrm>
            <a:custGeom>
              <a:avLst/>
              <a:gdLst>
                <a:gd name="T0" fmla="*/ 258 w 790"/>
                <a:gd name="T1" fmla="*/ 162 h 574"/>
                <a:gd name="T2" fmla="*/ 310 w 790"/>
                <a:gd name="T3" fmla="*/ 218 h 574"/>
                <a:gd name="T4" fmla="*/ 396 w 790"/>
                <a:gd name="T5" fmla="*/ 226 h 574"/>
                <a:gd name="T6" fmla="*/ 514 w 790"/>
                <a:gd name="T7" fmla="*/ 190 h 574"/>
                <a:gd name="T8" fmla="*/ 584 w 790"/>
                <a:gd name="T9" fmla="*/ 142 h 574"/>
                <a:gd name="T10" fmla="*/ 606 w 790"/>
                <a:gd name="T11" fmla="*/ 118 h 574"/>
                <a:gd name="T12" fmla="*/ 588 w 790"/>
                <a:gd name="T13" fmla="*/ 56 h 574"/>
                <a:gd name="T14" fmla="*/ 658 w 790"/>
                <a:gd name="T15" fmla="*/ 8 h 574"/>
                <a:gd name="T16" fmla="*/ 678 w 790"/>
                <a:gd name="T17" fmla="*/ 52 h 574"/>
                <a:gd name="T18" fmla="*/ 712 w 790"/>
                <a:gd name="T19" fmla="*/ 90 h 574"/>
                <a:gd name="T20" fmla="*/ 734 w 790"/>
                <a:gd name="T21" fmla="*/ 108 h 574"/>
                <a:gd name="T22" fmla="*/ 762 w 790"/>
                <a:gd name="T23" fmla="*/ 104 h 574"/>
                <a:gd name="T24" fmla="*/ 790 w 790"/>
                <a:gd name="T25" fmla="*/ 78 h 574"/>
                <a:gd name="T26" fmla="*/ 778 w 790"/>
                <a:gd name="T27" fmla="*/ 120 h 574"/>
                <a:gd name="T28" fmla="*/ 698 w 790"/>
                <a:gd name="T29" fmla="*/ 208 h 574"/>
                <a:gd name="T30" fmla="*/ 660 w 790"/>
                <a:gd name="T31" fmla="*/ 216 h 574"/>
                <a:gd name="T32" fmla="*/ 644 w 790"/>
                <a:gd name="T33" fmla="*/ 224 h 574"/>
                <a:gd name="T34" fmla="*/ 636 w 790"/>
                <a:gd name="T35" fmla="*/ 242 h 574"/>
                <a:gd name="T36" fmla="*/ 618 w 790"/>
                <a:gd name="T37" fmla="*/ 270 h 574"/>
                <a:gd name="T38" fmla="*/ 600 w 790"/>
                <a:gd name="T39" fmla="*/ 268 h 574"/>
                <a:gd name="T40" fmla="*/ 596 w 790"/>
                <a:gd name="T41" fmla="*/ 254 h 574"/>
                <a:gd name="T42" fmla="*/ 556 w 790"/>
                <a:gd name="T43" fmla="*/ 264 h 574"/>
                <a:gd name="T44" fmla="*/ 560 w 790"/>
                <a:gd name="T45" fmla="*/ 282 h 574"/>
                <a:gd name="T46" fmla="*/ 590 w 790"/>
                <a:gd name="T47" fmla="*/ 294 h 574"/>
                <a:gd name="T48" fmla="*/ 624 w 790"/>
                <a:gd name="T49" fmla="*/ 298 h 574"/>
                <a:gd name="T50" fmla="*/ 592 w 790"/>
                <a:gd name="T51" fmla="*/ 316 h 574"/>
                <a:gd name="T52" fmla="*/ 582 w 790"/>
                <a:gd name="T53" fmla="*/ 336 h 574"/>
                <a:gd name="T54" fmla="*/ 608 w 790"/>
                <a:gd name="T55" fmla="*/ 390 h 574"/>
                <a:gd name="T56" fmla="*/ 614 w 790"/>
                <a:gd name="T57" fmla="*/ 422 h 574"/>
                <a:gd name="T58" fmla="*/ 560 w 790"/>
                <a:gd name="T59" fmla="*/ 502 h 574"/>
                <a:gd name="T60" fmla="*/ 482 w 790"/>
                <a:gd name="T61" fmla="*/ 534 h 574"/>
                <a:gd name="T62" fmla="*/ 468 w 790"/>
                <a:gd name="T63" fmla="*/ 546 h 574"/>
                <a:gd name="T64" fmla="*/ 454 w 790"/>
                <a:gd name="T65" fmla="*/ 574 h 574"/>
                <a:gd name="T66" fmla="*/ 460 w 790"/>
                <a:gd name="T67" fmla="*/ 548 h 574"/>
                <a:gd name="T68" fmla="*/ 442 w 790"/>
                <a:gd name="T69" fmla="*/ 532 h 574"/>
                <a:gd name="T70" fmla="*/ 408 w 790"/>
                <a:gd name="T71" fmla="*/ 516 h 574"/>
                <a:gd name="T72" fmla="*/ 372 w 790"/>
                <a:gd name="T73" fmla="*/ 514 h 574"/>
                <a:gd name="T74" fmla="*/ 358 w 790"/>
                <a:gd name="T75" fmla="*/ 524 h 574"/>
                <a:gd name="T76" fmla="*/ 356 w 790"/>
                <a:gd name="T77" fmla="*/ 542 h 574"/>
                <a:gd name="T78" fmla="*/ 338 w 790"/>
                <a:gd name="T79" fmla="*/ 548 h 574"/>
                <a:gd name="T80" fmla="*/ 334 w 790"/>
                <a:gd name="T81" fmla="*/ 534 h 574"/>
                <a:gd name="T82" fmla="*/ 308 w 790"/>
                <a:gd name="T83" fmla="*/ 520 h 574"/>
                <a:gd name="T84" fmla="*/ 304 w 790"/>
                <a:gd name="T85" fmla="*/ 452 h 574"/>
                <a:gd name="T86" fmla="*/ 232 w 790"/>
                <a:gd name="T87" fmla="*/ 440 h 574"/>
                <a:gd name="T88" fmla="*/ 186 w 790"/>
                <a:gd name="T89" fmla="*/ 454 h 574"/>
                <a:gd name="T90" fmla="*/ 180 w 790"/>
                <a:gd name="T91" fmla="*/ 450 h 574"/>
                <a:gd name="T92" fmla="*/ 92 w 790"/>
                <a:gd name="T93" fmla="*/ 380 h 574"/>
                <a:gd name="T94" fmla="*/ 90 w 790"/>
                <a:gd name="T95" fmla="*/ 346 h 574"/>
                <a:gd name="T96" fmla="*/ 60 w 790"/>
                <a:gd name="T97" fmla="*/ 330 h 574"/>
                <a:gd name="T98" fmla="*/ 22 w 790"/>
                <a:gd name="T99" fmla="*/ 308 h 574"/>
                <a:gd name="T100" fmla="*/ 10 w 790"/>
                <a:gd name="T101" fmla="*/ 282 h 574"/>
                <a:gd name="T102" fmla="*/ 0 w 790"/>
                <a:gd name="T103" fmla="*/ 266 h 574"/>
                <a:gd name="T104" fmla="*/ 40 w 790"/>
                <a:gd name="T105" fmla="*/ 246 h 574"/>
                <a:gd name="T106" fmla="*/ 60 w 790"/>
                <a:gd name="T107" fmla="*/ 240 h 574"/>
                <a:gd name="T108" fmla="*/ 84 w 790"/>
                <a:gd name="T109" fmla="*/ 212 h 574"/>
                <a:gd name="T110" fmla="*/ 74 w 790"/>
                <a:gd name="T111" fmla="*/ 188 h 574"/>
                <a:gd name="T112" fmla="*/ 90 w 790"/>
                <a:gd name="T113" fmla="*/ 176 h 574"/>
                <a:gd name="T114" fmla="*/ 110 w 790"/>
                <a:gd name="T115" fmla="*/ 164 h 574"/>
                <a:gd name="T116" fmla="*/ 134 w 790"/>
                <a:gd name="T117" fmla="*/ 130 h 574"/>
                <a:gd name="T118" fmla="*/ 164 w 790"/>
                <a:gd name="T119" fmla="*/ 102 h 574"/>
                <a:gd name="T120" fmla="*/ 180 w 790"/>
                <a:gd name="T121" fmla="*/ 8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0" h="574">
                  <a:moveTo>
                    <a:pt x="194" y="86"/>
                  </a:moveTo>
                  <a:lnTo>
                    <a:pt x="192" y="104"/>
                  </a:lnTo>
                  <a:lnTo>
                    <a:pt x="198" y="120"/>
                  </a:lnTo>
                  <a:lnTo>
                    <a:pt x="208" y="132"/>
                  </a:lnTo>
                  <a:lnTo>
                    <a:pt x="222" y="142"/>
                  </a:lnTo>
                  <a:lnTo>
                    <a:pt x="236" y="148"/>
                  </a:lnTo>
                  <a:lnTo>
                    <a:pt x="248" y="154"/>
                  </a:lnTo>
                  <a:lnTo>
                    <a:pt x="258" y="162"/>
                  </a:lnTo>
                  <a:lnTo>
                    <a:pt x="264" y="174"/>
                  </a:lnTo>
                  <a:lnTo>
                    <a:pt x="268" y="188"/>
                  </a:lnTo>
                  <a:lnTo>
                    <a:pt x="270" y="198"/>
                  </a:lnTo>
                  <a:lnTo>
                    <a:pt x="270" y="202"/>
                  </a:lnTo>
                  <a:lnTo>
                    <a:pt x="272" y="210"/>
                  </a:lnTo>
                  <a:lnTo>
                    <a:pt x="280" y="214"/>
                  </a:lnTo>
                  <a:lnTo>
                    <a:pt x="294" y="216"/>
                  </a:lnTo>
                  <a:lnTo>
                    <a:pt x="310" y="218"/>
                  </a:lnTo>
                  <a:lnTo>
                    <a:pt x="324" y="216"/>
                  </a:lnTo>
                  <a:lnTo>
                    <a:pt x="338" y="214"/>
                  </a:lnTo>
                  <a:lnTo>
                    <a:pt x="348" y="214"/>
                  </a:lnTo>
                  <a:lnTo>
                    <a:pt x="356" y="216"/>
                  </a:lnTo>
                  <a:lnTo>
                    <a:pt x="362" y="222"/>
                  </a:lnTo>
                  <a:lnTo>
                    <a:pt x="368" y="226"/>
                  </a:lnTo>
                  <a:lnTo>
                    <a:pt x="380" y="228"/>
                  </a:lnTo>
                  <a:lnTo>
                    <a:pt x="396" y="226"/>
                  </a:lnTo>
                  <a:lnTo>
                    <a:pt x="412" y="220"/>
                  </a:lnTo>
                  <a:lnTo>
                    <a:pt x="424" y="212"/>
                  </a:lnTo>
                  <a:lnTo>
                    <a:pt x="432" y="208"/>
                  </a:lnTo>
                  <a:lnTo>
                    <a:pt x="440" y="206"/>
                  </a:lnTo>
                  <a:lnTo>
                    <a:pt x="454" y="202"/>
                  </a:lnTo>
                  <a:lnTo>
                    <a:pt x="474" y="198"/>
                  </a:lnTo>
                  <a:lnTo>
                    <a:pt x="494" y="194"/>
                  </a:lnTo>
                  <a:lnTo>
                    <a:pt x="514" y="190"/>
                  </a:lnTo>
                  <a:lnTo>
                    <a:pt x="530" y="186"/>
                  </a:lnTo>
                  <a:lnTo>
                    <a:pt x="542" y="180"/>
                  </a:lnTo>
                  <a:lnTo>
                    <a:pt x="548" y="172"/>
                  </a:lnTo>
                  <a:lnTo>
                    <a:pt x="552" y="164"/>
                  </a:lnTo>
                  <a:lnTo>
                    <a:pt x="552" y="156"/>
                  </a:lnTo>
                  <a:lnTo>
                    <a:pt x="552" y="154"/>
                  </a:lnTo>
                  <a:lnTo>
                    <a:pt x="568" y="146"/>
                  </a:lnTo>
                  <a:lnTo>
                    <a:pt x="584" y="142"/>
                  </a:lnTo>
                  <a:lnTo>
                    <a:pt x="590" y="142"/>
                  </a:lnTo>
                  <a:lnTo>
                    <a:pt x="596" y="140"/>
                  </a:lnTo>
                  <a:lnTo>
                    <a:pt x="604" y="138"/>
                  </a:lnTo>
                  <a:lnTo>
                    <a:pt x="608" y="134"/>
                  </a:lnTo>
                  <a:lnTo>
                    <a:pt x="612" y="130"/>
                  </a:lnTo>
                  <a:lnTo>
                    <a:pt x="612" y="126"/>
                  </a:lnTo>
                  <a:lnTo>
                    <a:pt x="610" y="122"/>
                  </a:lnTo>
                  <a:lnTo>
                    <a:pt x="606" y="118"/>
                  </a:lnTo>
                  <a:lnTo>
                    <a:pt x="600" y="116"/>
                  </a:lnTo>
                  <a:lnTo>
                    <a:pt x="596" y="114"/>
                  </a:lnTo>
                  <a:lnTo>
                    <a:pt x="592" y="114"/>
                  </a:lnTo>
                  <a:lnTo>
                    <a:pt x="590" y="114"/>
                  </a:lnTo>
                  <a:lnTo>
                    <a:pt x="562" y="114"/>
                  </a:lnTo>
                  <a:lnTo>
                    <a:pt x="570" y="76"/>
                  </a:lnTo>
                  <a:lnTo>
                    <a:pt x="588" y="60"/>
                  </a:lnTo>
                  <a:lnTo>
                    <a:pt x="588" y="56"/>
                  </a:lnTo>
                  <a:lnTo>
                    <a:pt x="588" y="46"/>
                  </a:lnTo>
                  <a:lnTo>
                    <a:pt x="590" y="34"/>
                  </a:lnTo>
                  <a:lnTo>
                    <a:pt x="594" y="20"/>
                  </a:lnTo>
                  <a:lnTo>
                    <a:pt x="602" y="8"/>
                  </a:lnTo>
                  <a:lnTo>
                    <a:pt x="614" y="2"/>
                  </a:lnTo>
                  <a:lnTo>
                    <a:pt x="634" y="0"/>
                  </a:lnTo>
                  <a:lnTo>
                    <a:pt x="648" y="2"/>
                  </a:lnTo>
                  <a:lnTo>
                    <a:pt x="658" y="8"/>
                  </a:lnTo>
                  <a:lnTo>
                    <a:pt x="664" y="20"/>
                  </a:lnTo>
                  <a:lnTo>
                    <a:pt x="666" y="22"/>
                  </a:lnTo>
                  <a:lnTo>
                    <a:pt x="666" y="24"/>
                  </a:lnTo>
                  <a:lnTo>
                    <a:pt x="668" y="30"/>
                  </a:lnTo>
                  <a:lnTo>
                    <a:pt x="672" y="36"/>
                  </a:lnTo>
                  <a:lnTo>
                    <a:pt x="674" y="42"/>
                  </a:lnTo>
                  <a:lnTo>
                    <a:pt x="676" y="50"/>
                  </a:lnTo>
                  <a:lnTo>
                    <a:pt x="678" y="52"/>
                  </a:lnTo>
                  <a:lnTo>
                    <a:pt x="686" y="60"/>
                  </a:lnTo>
                  <a:lnTo>
                    <a:pt x="694" y="70"/>
                  </a:lnTo>
                  <a:lnTo>
                    <a:pt x="700" y="80"/>
                  </a:lnTo>
                  <a:lnTo>
                    <a:pt x="702" y="92"/>
                  </a:lnTo>
                  <a:lnTo>
                    <a:pt x="704" y="92"/>
                  </a:lnTo>
                  <a:lnTo>
                    <a:pt x="706" y="92"/>
                  </a:lnTo>
                  <a:lnTo>
                    <a:pt x="708" y="90"/>
                  </a:lnTo>
                  <a:lnTo>
                    <a:pt x="712" y="90"/>
                  </a:lnTo>
                  <a:lnTo>
                    <a:pt x="716" y="90"/>
                  </a:lnTo>
                  <a:lnTo>
                    <a:pt x="722" y="92"/>
                  </a:lnTo>
                  <a:lnTo>
                    <a:pt x="726" y="94"/>
                  </a:lnTo>
                  <a:lnTo>
                    <a:pt x="730" y="98"/>
                  </a:lnTo>
                  <a:lnTo>
                    <a:pt x="732" y="104"/>
                  </a:lnTo>
                  <a:lnTo>
                    <a:pt x="732" y="104"/>
                  </a:lnTo>
                  <a:lnTo>
                    <a:pt x="734" y="106"/>
                  </a:lnTo>
                  <a:lnTo>
                    <a:pt x="734" y="108"/>
                  </a:lnTo>
                  <a:lnTo>
                    <a:pt x="736" y="112"/>
                  </a:lnTo>
                  <a:lnTo>
                    <a:pt x="738" y="114"/>
                  </a:lnTo>
                  <a:lnTo>
                    <a:pt x="742" y="114"/>
                  </a:lnTo>
                  <a:lnTo>
                    <a:pt x="746" y="114"/>
                  </a:lnTo>
                  <a:lnTo>
                    <a:pt x="752" y="112"/>
                  </a:lnTo>
                  <a:lnTo>
                    <a:pt x="758" y="108"/>
                  </a:lnTo>
                  <a:lnTo>
                    <a:pt x="760" y="108"/>
                  </a:lnTo>
                  <a:lnTo>
                    <a:pt x="762" y="104"/>
                  </a:lnTo>
                  <a:lnTo>
                    <a:pt x="764" y="100"/>
                  </a:lnTo>
                  <a:lnTo>
                    <a:pt x="768" y="94"/>
                  </a:lnTo>
                  <a:lnTo>
                    <a:pt x="774" y="90"/>
                  </a:lnTo>
                  <a:lnTo>
                    <a:pt x="778" y="84"/>
                  </a:lnTo>
                  <a:lnTo>
                    <a:pt x="784" y="80"/>
                  </a:lnTo>
                  <a:lnTo>
                    <a:pt x="790" y="78"/>
                  </a:lnTo>
                  <a:lnTo>
                    <a:pt x="790" y="78"/>
                  </a:lnTo>
                  <a:lnTo>
                    <a:pt x="790" y="78"/>
                  </a:lnTo>
                  <a:lnTo>
                    <a:pt x="790" y="80"/>
                  </a:lnTo>
                  <a:lnTo>
                    <a:pt x="790" y="82"/>
                  </a:lnTo>
                  <a:lnTo>
                    <a:pt x="790" y="86"/>
                  </a:lnTo>
                  <a:lnTo>
                    <a:pt x="790" y="90"/>
                  </a:lnTo>
                  <a:lnTo>
                    <a:pt x="788" y="96"/>
                  </a:lnTo>
                  <a:lnTo>
                    <a:pt x="786" y="104"/>
                  </a:lnTo>
                  <a:lnTo>
                    <a:pt x="784" y="108"/>
                  </a:lnTo>
                  <a:lnTo>
                    <a:pt x="778" y="120"/>
                  </a:lnTo>
                  <a:lnTo>
                    <a:pt x="772" y="132"/>
                  </a:lnTo>
                  <a:lnTo>
                    <a:pt x="762" y="144"/>
                  </a:lnTo>
                  <a:lnTo>
                    <a:pt x="752" y="156"/>
                  </a:lnTo>
                  <a:lnTo>
                    <a:pt x="744" y="164"/>
                  </a:lnTo>
                  <a:lnTo>
                    <a:pt x="740" y="174"/>
                  </a:lnTo>
                  <a:lnTo>
                    <a:pt x="720" y="190"/>
                  </a:lnTo>
                  <a:lnTo>
                    <a:pt x="698" y="208"/>
                  </a:lnTo>
                  <a:lnTo>
                    <a:pt x="698" y="208"/>
                  </a:lnTo>
                  <a:lnTo>
                    <a:pt x="696" y="210"/>
                  </a:lnTo>
                  <a:lnTo>
                    <a:pt x="694" y="212"/>
                  </a:lnTo>
                  <a:lnTo>
                    <a:pt x="690" y="214"/>
                  </a:lnTo>
                  <a:lnTo>
                    <a:pt x="686" y="216"/>
                  </a:lnTo>
                  <a:lnTo>
                    <a:pt x="680" y="218"/>
                  </a:lnTo>
                  <a:lnTo>
                    <a:pt x="672" y="218"/>
                  </a:lnTo>
                  <a:lnTo>
                    <a:pt x="666" y="218"/>
                  </a:lnTo>
                  <a:lnTo>
                    <a:pt x="660" y="216"/>
                  </a:lnTo>
                  <a:lnTo>
                    <a:pt x="656" y="216"/>
                  </a:lnTo>
                  <a:lnTo>
                    <a:pt x="654" y="216"/>
                  </a:lnTo>
                  <a:lnTo>
                    <a:pt x="652" y="216"/>
                  </a:lnTo>
                  <a:lnTo>
                    <a:pt x="652" y="216"/>
                  </a:lnTo>
                  <a:lnTo>
                    <a:pt x="648" y="216"/>
                  </a:lnTo>
                  <a:lnTo>
                    <a:pt x="646" y="218"/>
                  </a:lnTo>
                  <a:lnTo>
                    <a:pt x="644" y="220"/>
                  </a:lnTo>
                  <a:lnTo>
                    <a:pt x="644" y="224"/>
                  </a:lnTo>
                  <a:lnTo>
                    <a:pt x="646" y="228"/>
                  </a:lnTo>
                  <a:lnTo>
                    <a:pt x="646" y="232"/>
                  </a:lnTo>
                  <a:lnTo>
                    <a:pt x="646" y="236"/>
                  </a:lnTo>
                  <a:lnTo>
                    <a:pt x="646" y="238"/>
                  </a:lnTo>
                  <a:lnTo>
                    <a:pt x="644" y="240"/>
                  </a:lnTo>
                  <a:lnTo>
                    <a:pt x="642" y="242"/>
                  </a:lnTo>
                  <a:lnTo>
                    <a:pt x="638" y="242"/>
                  </a:lnTo>
                  <a:lnTo>
                    <a:pt x="636" y="242"/>
                  </a:lnTo>
                  <a:lnTo>
                    <a:pt x="632" y="240"/>
                  </a:lnTo>
                  <a:lnTo>
                    <a:pt x="630" y="240"/>
                  </a:lnTo>
                  <a:lnTo>
                    <a:pt x="628" y="240"/>
                  </a:lnTo>
                  <a:lnTo>
                    <a:pt x="628" y="262"/>
                  </a:lnTo>
                  <a:lnTo>
                    <a:pt x="628" y="262"/>
                  </a:lnTo>
                  <a:lnTo>
                    <a:pt x="626" y="264"/>
                  </a:lnTo>
                  <a:lnTo>
                    <a:pt x="622" y="268"/>
                  </a:lnTo>
                  <a:lnTo>
                    <a:pt x="618" y="270"/>
                  </a:lnTo>
                  <a:lnTo>
                    <a:pt x="612" y="274"/>
                  </a:lnTo>
                  <a:lnTo>
                    <a:pt x="608" y="276"/>
                  </a:lnTo>
                  <a:lnTo>
                    <a:pt x="606" y="276"/>
                  </a:lnTo>
                  <a:lnTo>
                    <a:pt x="604" y="276"/>
                  </a:lnTo>
                  <a:lnTo>
                    <a:pt x="602" y="274"/>
                  </a:lnTo>
                  <a:lnTo>
                    <a:pt x="600" y="274"/>
                  </a:lnTo>
                  <a:lnTo>
                    <a:pt x="600" y="272"/>
                  </a:lnTo>
                  <a:lnTo>
                    <a:pt x="600" y="268"/>
                  </a:lnTo>
                  <a:lnTo>
                    <a:pt x="602" y="264"/>
                  </a:lnTo>
                  <a:lnTo>
                    <a:pt x="606" y="262"/>
                  </a:lnTo>
                  <a:lnTo>
                    <a:pt x="608" y="258"/>
                  </a:lnTo>
                  <a:lnTo>
                    <a:pt x="608" y="256"/>
                  </a:lnTo>
                  <a:lnTo>
                    <a:pt x="608" y="254"/>
                  </a:lnTo>
                  <a:lnTo>
                    <a:pt x="604" y="252"/>
                  </a:lnTo>
                  <a:lnTo>
                    <a:pt x="600" y="252"/>
                  </a:lnTo>
                  <a:lnTo>
                    <a:pt x="596" y="254"/>
                  </a:lnTo>
                  <a:lnTo>
                    <a:pt x="592" y="256"/>
                  </a:lnTo>
                  <a:lnTo>
                    <a:pt x="586" y="260"/>
                  </a:lnTo>
                  <a:lnTo>
                    <a:pt x="582" y="264"/>
                  </a:lnTo>
                  <a:lnTo>
                    <a:pt x="574" y="266"/>
                  </a:lnTo>
                  <a:lnTo>
                    <a:pt x="568" y="266"/>
                  </a:lnTo>
                  <a:lnTo>
                    <a:pt x="562" y="266"/>
                  </a:lnTo>
                  <a:lnTo>
                    <a:pt x="558" y="266"/>
                  </a:lnTo>
                  <a:lnTo>
                    <a:pt x="556" y="264"/>
                  </a:lnTo>
                  <a:lnTo>
                    <a:pt x="554" y="264"/>
                  </a:lnTo>
                  <a:lnTo>
                    <a:pt x="554" y="264"/>
                  </a:lnTo>
                  <a:lnTo>
                    <a:pt x="552" y="266"/>
                  </a:lnTo>
                  <a:lnTo>
                    <a:pt x="550" y="268"/>
                  </a:lnTo>
                  <a:lnTo>
                    <a:pt x="550" y="270"/>
                  </a:lnTo>
                  <a:lnTo>
                    <a:pt x="552" y="274"/>
                  </a:lnTo>
                  <a:lnTo>
                    <a:pt x="554" y="278"/>
                  </a:lnTo>
                  <a:lnTo>
                    <a:pt x="560" y="282"/>
                  </a:lnTo>
                  <a:lnTo>
                    <a:pt x="566" y="286"/>
                  </a:lnTo>
                  <a:lnTo>
                    <a:pt x="570" y="290"/>
                  </a:lnTo>
                  <a:lnTo>
                    <a:pt x="574" y="294"/>
                  </a:lnTo>
                  <a:lnTo>
                    <a:pt x="578" y="296"/>
                  </a:lnTo>
                  <a:lnTo>
                    <a:pt x="578" y="296"/>
                  </a:lnTo>
                  <a:lnTo>
                    <a:pt x="580" y="296"/>
                  </a:lnTo>
                  <a:lnTo>
                    <a:pt x="584" y="294"/>
                  </a:lnTo>
                  <a:lnTo>
                    <a:pt x="590" y="294"/>
                  </a:lnTo>
                  <a:lnTo>
                    <a:pt x="594" y="292"/>
                  </a:lnTo>
                  <a:lnTo>
                    <a:pt x="600" y="292"/>
                  </a:lnTo>
                  <a:lnTo>
                    <a:pt x="604" y="290"/>
                  </a:lnTo>
                  <a:lnTo>
                    <a:pt x="610" y="290"/>
                  </a:lnTo>
                  <a:lnTo>
                    <a:pt x="616" y="292"/>
                  </a:lnTo>
                  <a:lnTo>
                    <a:pt x="620" y="294"/>
                  </a:lnTo>
                  <a:lnTo>
                    <a:pt x="622" y="296"/>
                  </a:lnTo>
                  <a:lnTo>
                    <a:pt x="624" y="298"/>
                  </a:lnTo>
                  <a:lnTo>
                    <a:pt x="624" y="300"/>
                  </a:lnTo>
                  <a:lnTo>
                    <a:pt x="620" y="302"/>
                  </a:lnTo>
                  <a:lnTo>
                    <a:pt x="616" y="304"/>
                  </a:lnTo>
                  <a:lnTo>
                    <a:pt x="610" y="306"/>
                  </a:lnTo>
                  <a:lnTo>
                    <a:pt x="604" y="308"/>
                  </a:lnTo>
                  <a:lnTo>
                    <a:pt x="600" y="312"/>
                  </a:lnTo>
                  <a:lnTo>
                    <a:pt x="596" y="314"/>
                  </a:lnTo>
                  <a:lnTo>
                    <a:pt x="592" y="316"/>
                  </a:lnTo>
                  <a:lnTo>
                    <a:pt x="590" y="316"/>
                  </a:lnTo>
                  <a:lnTo>
                    <a:pt x="590" y="316"/>
                  </a:lnTo>
                  <a:lnTo>
                    <a:pt x="588" y="318"/>
                  </a:lnTo>
                  <a:lnTo>
                    <a:pt x="584" y="320"/>
                  </a:lnTo>
                  <a:lnTo>
                    <a:pt x="582" y="324"/>
                  </a:lnTo>
                  <a:lnTo>
                    <a:pt x="580" y="326"/>
                  </a:lnTo>
                  <a:lnTo>
                    <a:pt x="580" y="332"/>
                  </a:lnTo>
                  <a:lnTo>
                    <a:pt x="582" y="336"/>
                  </a:lnTo>
                  <a:lnTo>
                    <a:pt x="586" y="342"/>
                  </a:lnTo>
                  <a:lnTo>
                    <a:pt x="590" y="348"/>
                  </a:lnTo>
                  <a:lnTo>
                    <a:pt x="594" y="352"/>
                  </a:lnTo>
                  <a:lnTo>
                    <a:pt x="596" y="358"/>
                  </a:lnTo>
                  <a:lnTo>
                    <a:pt x="598" y="362"/>
                  </a:lnTo>
                  <a:lnTo>
                    <a:pt x="600" y="364"/>
                  </a:lnTo>
                  <a:lnTo>
                    <a:pt x="600" y="366"/>
                  </a:lnTo>
                  <a:lnTo>
                    <a:pt x="608" y="390"/>
                  </a:lnTo>
                  <a:lnTo>
                    <a:pt x="610" y="390"/>
                  </a:lnTo>
                  <a:lnTo>
                    <a:pt x="610" y="394"/>
                  </a:lnTo>
                  <a:lnTo>
                    <a:pt x="612" y="398"/>
                  </a:lnTo>
                  <a:lnTo>
                    <a:pt x="614" y="402"/>
                  </a:lnTo>
                  <a:lnTo>
                    <a:pt x="614" y="406"/>
                  </a:lnTo>
                  <a:lnTo>
                    <a:pt x="614" y="412"/>
                  </a:lnTo>
                  <a:lnTo>
                    <a:pt x="614" y="416"/>
                  </a:lnTo>
                  <a:lnTo>
                    <a:pt x="614" y="422"/>
                  </a:lnTo>
                  <a:lnTo>
                    <a:pt x="612" y="426"/>
                  </a:lnTo>
                  <a:lnTo>
                    <a:pt x="610" y="430"/>
                  </a:lnTo>
                  <a:lnTo>
                    <a:pt x="606" y="434"/>
                  </a:lnTo>
                  <a:lnTo>
                    <a:pt x="606" y="436"/>
                  </a:lnTo>
                  <a:lnTo>
                    <a:pt x="604" y="438"/>
                  </a:lnTo>
                  <a:lnTo>
                    <a:pt x="592" y="458"/>
                  </a:lnTo>
                  <a:lnTo>
                    <a:pt x="582" y="482"/>
                  </a:lnTo>
                  <a:lnTo>
                    <a:pt x="560" y="502"/>
                  </a:lnTo>
                  <a:lnTo>
                    <a:pt x="544" y="512"/>
                  </a:lnTo>
                  <a:lnTo>
                    <a:pt x="540" y="520"/>
                  </a:lnTo>
                  <a:lnTo>
                    <a:pt x="536" y="520"/>
                  </a:lnTo>
                  <a:lnTo>
                    <a:pt x="526" y="522"/>
                  </a:lnTo>
                  <a:lnTo>
                    <a:pt x="514" y="522"/>
                  </a:lnTo>
                  <a:lnTo>
                    <a:pt x="502" y="520"/>
                  </a:lnTo>
                  <a:lnTo>
                    <a:pt x="494" y="532"/>
                  </a:lnTo>
                  <a:lnTo>
                    <a:pt x="482" y="534"/>
                  </a:lnTo>
                  <a:lnTo>
                    <a:pt x="482" y="534"/>
                  </a:lnTo>
                  <a:lnTo>
                    <a:pt x="480" y="534"/>
                  </a:lnTo>
                  <a:lnTo>
                    <a:pt x="478" y="534"/>
                  </a:lnTo>
                  <a:lnTo>
                    <a:pt x="474" y="536"/>
                  </a:lnTo>
                  <a:lnTo>
                    <a:pt x="472" y="536"/>
                  </a:lnTo>
                  <a:lnTo>
                    <a:pt x="470" y="540"/>
                  </a:lnTo>
                  <a:lnTo>
                    <a:pt x="468" y="542"/>
                  </a:lnTo>
                  <a:lnTo>
                    <a:pt x="468" y="546"/>
                  </a:lnTo>
                  <a:lnTo>
                    <a:pt x="470" y="552"/>
                  </a:lnTo>
                  <a:lnTo>
                    <a:pt x="470" y="558"/>
                  </a:lnTo>
                  <a:lnTo>
                    <a:pt x="470" y="564"/>
                  </a:lnTo>
                  <a:lnTo>
                    <a:pt x="470" y="568"/>
                  </a:lnTo>
                  <a:lnTo>
                    <a:pt x="470" y="570"/>
                  </a:lnTo>
                  <a:lnTo>
                    <a:pt x="468" y="572"/>
                  </a:lnTo>
                  <a:lnTo>
                    <a:pt x="456" y="574"/>
                  </a:lnTo>
                  <a:lnTo>
                    <a:pt x="454" y="574"/>
                  </a:lnTo>
                  <a:lnTo>
                    <a:pt x="452" y="572"/>
                  </a:lnTo>
                  <a:lnTo>
                    <a:pt x="450" y="570"/>
                  </a:lnTo>
                  <a:lnTo>
                    <a:pt x="450" y="566"/>
                  </a:lnTo>
                  <a:lnTo>
                    <a:pt x="450" y="564"/>
                  </a:lnTo>
                  <a:lnTo>
                    <a:pt x="452" y="560"/>
                  </a:lnTo>
                  <a:lnTo>
                    <a:pt x="456" y="556"/>
                  </a:lnTo>
                  <a:lnTo>
                    <a:pt x="458" y="552"/>
                  </a:lnTo>
                  <a:lnTo>
                    <a:pt x="460" y="548"/>
                  </a:lnTo>
                  <a:lnTo>
                    <a:pt x="460" y="544"/>
                  </a:lnTo>
                  <a:lnTo>
                    <a:pt x="458" y="540"/>
                  </a:lnTo>
                  <a:lnTo>
                    <a:pt x="456" y="538"/>
                  </a:lnTo>
                  <a:lnTo>
                    <a:pt x="452" y="536"/>
                  </a:lnTo>
                  <a:lnTo>
                    <a:pt x="448" y="536"/>
                  </a:lnTo>
                  <a:lnTo>
                    <a:pt x="444" y="534"/>
                  </a:lnTo>
                  <a:lnTo>
                    <a:pt x="442" y="532"/>
                  </a:lnTo>
                  <a:lnTo>
                    <a:pt x="442" y="532"/>
                  </a:lnTo>
                  <a:lnTo>
                    <a:pt x="438" y="534"/>
                  </a:lnTo>
                  <a:lnTo>
                    <a:pt x="434" y="536"/>
                  </a:lnTo>
                  <a:lnTo>
                    <a:pt x="434" y="538"/>
                  </a:lnTo>
                  <a:lnTo>
                    <a:pt x="432" y="538"/>
                  </a:lnTo>
                  <a:lnTo>
                    <a:pt x="430" y="528"/>
                  </a:lnTo>
                  <a:lnTo>
                    <a:pt x="418" y="516"/>
                  </a:lnTo>
                  <a:lnTo>
                    <a:pt x="412" y="514"/>
                  </a:lnTo>
                  <a:lnTo>
                    <a:pt x="408" y="516"/>
                  </a:lnTo>
                  <a:lnTo>
                    <a:pt x="402" y="516"/>
                  </a:lnTo>
                  <a:lnTo>
                    <a:pt x="396" y="516"/>
                  </a:lnTo>
                  <a:lnTo>
                    <a:pt x="390" y="516"/>
                  </a:lnTo>
                  <a:lnTo>
                    <a:pt x="386" y="514"/>
                  </a:lnTo>
                  <a:lnTo>
                    <a:pt x="382" y="514"/>
                  </a:lnTo>
                  <a:lnTo>
                    <a:pt x="382" y="514"/>
                  </a:lnTo>
                  <a:lnTo>
                    <a:pt x="378" y="514"/>
                  </a:lnTo>
                  <a:lnTo>
                    <a:pt x="372" y="514"/>
                  </a:lnTo>
                  <a:lnTo>
                    <a:pt x="370" y="516"/>
                  </a:lnTo>
                  <a:lnTo>
                    <a:pt x="368" y="516"/>
                  </a:lnTo>
                  <a:lnTo>
                    <a:pt x="364" y="516"/>
                  </a:lnTo>
                  <a:lnTo>
                    <a:pt x="362" y="518"/>
                  </a:lnTo>
                  <a:lnTo>
                    <a:pt x="362" y="520"/>
                  </a:lnTo>
                  <a:lnTo>
                    <a:pt x="362" y="520"/>
                  </a:lnTo>
                  <a:lnTo>
                    <a:pt x="362" y="522"/>
                  </a:lnTo>
                  <a:lnTo>
                    <a:pt x="358" y="524"/>
                  </a:lnTo>
                  <a:lnTo>
                    <a:pt x="356" y="526"/>
                  </a:lnTo>
                  <a:lnTo>
                    <a:pt x="356" y="526"/>
                  </a:lnTo>
                  <a:lnTo>
                    <a:pt x="356" y="528"/>
                  </a:lnTo>
                  <a:lnTo>
                    <a:pt x="356" y="528"/>
                  </a:lnTo>
                  <a:lnTo>
                    <a:pt x="356" y="528"/>
                  </a:lnTo>
                  <a:lnTo>
                    <a:pt x="356" y="532"/>
                  </a:lnTo>
                  <a:lnTo>
                    <a:pt x="358" y="538"/>
                  </a:lnTo>
                  <a:lnTo>
                    <a:pt x="356" y="542"/>
                  </a:lnTo>
                  <a:lnTo>
                    <a:pt x="356" y="544"/>
                  </a:lnTo>
                  <a:lnTo>
                    <a:pt x="354" y="544"/>
                  </a:lnTo>
                  <a:lnTo>
                    <a:pt x="352" y="544"/>
                  </a:lnTo>
                  <a:lnTo>
                    <a:pt x="352" y="544"/>
                  </a:lnTo>
                  <a:lnTo>
                    <a:pt x="350" y="544"/>
                  </a:lnTo>
                  <a:lnTo>
                    <a:pt x="348" y="544"/>
                  </a:lnTo>
                  <a:lnTo>
                    <a:pt x="342" y="546"/>
                  </a:lnTo>
                  <a:lnTo>
                    <a:pt x="338" y="548"/>
                  </a:lnTo>
                  <a:lnTo>
                    <a:pt x="334" y="548"/>
                  </a:lnTo>
                  <a:lnTo>
                    <a:pt x="332" y="548"/>
                  </a:lnTo>
                  <a:lnTo>
                    <a:pt x="332" y="548"/>
                  </a:lnTo>
                  <a:lnTo>
                    <a:pt x="332" y="546"/>
                  </a:lnTo>
                  <a:lnTo>
                    <a:pt x="332" y="542"/>
                  </a:lnTo>
                  <a:lnTo>
                    <a:pt x="334" y="538"/>
                  </a:lnTo>
                  <a:lnTo>
                    <a:pt x="334" y="536"/>
                  </a:lnTo>
                  <a:lnTo>
                    <a:pt x="334" y="534"/>
                  </a:lnTo>
                  <a:lnTo>
                    <a:pt x="326" y="528"/>
                  </a:lnTo>
                  <a:lnTo>
                    <a:pt x="320" y="530"/>
                  </a:lnTo>
                  <a:lnTo>
                    <a:pt x="316" y="530"/>
                  </a:lnTo>
                  <a:lnTo>
                    <a:pt x="312" y="528"/>
                  </a:lnTo>
                  <a:lnTo>
                    <a:pt x="310" y="526"/>
                  </a:lnTo>
                  <a:lnTo>
                    <a:pt x="308" y="524"/>
                  </a:lnTo>
                  <a:lnTo>
                    <a:pt x="308" y="522"/>
                  </a:lnTo>
                  <a:lnTo>
                    <a:pt x="308" y="520"/>
                  </a:lnTo>
                  <a:lnTo>
                    <a:pt x="308" y="520"/>
                  </a:lnTo>
                  <a:lnTo>
                    <a:pt x="312" y="498"/>
                  </a:lnTo>
                  <a:lnTo>
                    <a:pt x="316" y="488"/>
                  </a:lnTo>
                  <a:lnTo>
                    <a:pt x="320" y="484"/>
                  </a:lnTo>
                  <a:lnTo>
                    <a:pt x="320" y="484"/>
                  </a:lnTo>
                  <a:lnTo>
                    <a:pt x="316" y="470"/>
                  </a:lnTo>
                  <a:lnTo>
                    <a:pt x="310" y="458"/>
                  </a:lnTo>
                  <a:lnTo>
                    <a:pt x="304" y="452"/>
                  </a:lnTo>
                  <a:lnTo>
                    <a:pt x="300" y="450"/>
                  </a:lnTo>
                  <a:lnTo>
                    <a:pt x="300" y="448"/>
                  </a:lnTo>
                  <a:lnTo>
                    <a:pt x="298" y="448"/>
                  </a:lnTo>
                  <a:lnTo>
                    <a:pt x="264" y="452"/>
                  </a:lnTo>
                  <a:lnTo>
                    <a:pt x="252" y="450"/>
                  </a:lnTo>
                  <a:lnTo>
                    <a:pt x="248" y="446"/>
                  </a:lnTo>
                  <a:lnTo>
                    <a:pt x="242" y="442"/>
                  </a:lnTo>
                  <a:lnTo>
                    <a:pt x="232" y="440"/>
                  </a:lnTo>
                  <a:lnTo>
                    <a:pt x="222" y="440"/>
                  </a:lnTo>
                  <a:lnTo>
                    <a:pt x="216" y="438"/>
                  </a:lnTo>
                  <a:lnTo>
                    <a:pt x="208" y="440"/>
                  </a:lnTo>
                  <a:lnTo>
                    <a:pt x="200" y="444"/>
                  </a:lnTo>
                  <a:lnTo>
                    <a:pt x="196" y="446"/>
                  </a:lnTo>
                  <a:lnTo>
                    <a:pt x="192" y="450"/>
                  </a:lnTo>
                  <a:lnTo>
                    <a:pt x="188" y="452"/>
                  </a:lnTo>
                  <a:lnTo>
                    <a:pt x="186" y="454"/>
                  </a:lnTo>
                  <a:lnTo>
                    <a:pt x="186" y="454"/>
                  </a:lnTo>
                  <a:lnTo>
                    <a:pt x="186" y="454"/>
                  </a:lnTo>
                  <a:lnTo>
                    <a:pt x="186" y="452"/>
                  </a:lnTo>
                  <a:lnTo>
                    <a:pt x="186" y="452"/>
                  </a:lnTo>
                  <a:lnTo>
                    <a:pt x="184" y="450"/>
                  </a:lnTo>
                  <a:lnTo>
                    <a:pt x="184" y="448"/>
                  </a:lnTo>
                  <a:lnTo>
                    <a:pt x="182" y="450"/>
                  </a:lnTo>
                  <a:lnTo>
                    <a:pt x="180" y="450"/>
                  </a:lnTo>
                  <a:lnTo>
                    <a:pt x="178" y="450"/>
                  </a:lnTo>
                  <a:lnTo>
                    <a:pt x="178" y="452"/>
                  </a:lnTo>
                  <a:lnTo>
                    <a:pt x="114" y="438"/>
                  </a:lnTo>
                  <a:lnTo>
                    <a:pt x="88" y="416"/>
                  </a:lnTo>
                  <a:lnTo>
                    <a:pt x="82" y="402"/>
                  </a:lnTo>
                  <a:lnTo>
                    <a:pt x="82" y="392"/>
                  </a:lnTo>
                  <a:lnTo>
                    <a:pt x="88" y="384"/>
                  </a:lnTo>
                  <a:lnTo>
                    <a:pt x="92" y="380"/>
                  </a:lnTo>
                  <a:lnTo>
                    <a:pt x="94" y="380"/>
                  </a:lnTo>
                  <a:lnTo>
                    <a:pt x="88" y="366"/>
                  </a:lnTo>
                  <a:lnTo>
                    <a:pt x="96" y="362"/>
                  </a:lnTo>
                  <a:lnTo>
                    <a:pt x="94" y="358"/>
                  </a:lnTo>
                  <a:lnTo>
                    <a:pt x="92" y="354"/>
                  </a:lnTo>
                  <a:lnTo>
                    <a:pt x="92" y="350"/>
                  </a:lnTo>
                  <a:lnTo>
                    <a:pt x="90" y="348"/>
                  </a:lnTo>
                  <a:lnTo>
                    <a:pt x="90" y="346"/>
                  </a:lnTo>
                  <a:lnTo>
                    <a:pt x="88" y="342"/>
                  </a:lnTo>
                  <a:lnTo>
                    <a:pt x="86" y="340"/>
                  </a:lnTo>
                  <a:lnTo>
                    <a:pt x="82" y="338"/>
                  </a:lnTo>
                  <a:lnTo>
                    <a:pt x="76" y="336"/>
                  </a:lnTo>
                  <a:lnTo>
                    <a:pt x="72" y="336"/>
                  </a:lnTo>
                  <a:lnTo>
                    <a:pt x="66" y="334"/>
                  </a:lnTo>
                  <a:lnTo>
                    <a:pt x="62" y="332"/>
                  </a:lnTo>
                  <a:lnTo>
                    <a:pt x="60" y="330"/>
                  </a:lnTo>
                  <a:lnTo>
                    <a:pt x="58" y="328"/>
                  </a:lnTo>
                  <a:lnTo>
                    <a:pt x="50" y="330"/>
                  </a:lnTo>
                  <a:lnTo>
                    <a:pt x="30" y="332"/>
                  </a:lnTo>
                  <a:lnTo>
                    <a:pt x="28" y="314"/>
                  </a:lnTo>
                  <a:lnTo>
                    <a:pt x="26" y="312"/>
                  </a:lnTo>
                  <a:lnTo>
                    <a:pt x="26" y="312"/>
                  </a:lnTo>
                  <a:lnTo>
                    <a:pt x="24" y="310"/>
                  </a:lnTo>
                  <a:lnTo>
                    <a:pt x="22" y="308"/>
                  </a:lnTo>
                  <a:lnTo>
                    <a:pt x="20" y="304"/>
                  </a:lnTo>
                  <a:lnTo>
                    <a:pt x="18" y="300"/>
                  </a:lnTo>
                  <a:lnTo>
                    <a:pt x="16" y="294"/>
                  </a:lnTo>
                  <a:lnTo>
                    <a:pt x="16" y="290"/>
                  </a:lnTo>
                  <a:lnTo>
                    <a:pt x="16" y="290"/>
                  </a:lnTo>
                  <a:lnTo>
                    <a:pt x="14" y="286"/>
                  </a:lnTo>
                  <a:lnTo>
                    <a:pt x="12" y="284"/>
                  </a:lnTo>
                  <a:lnTo>
                    <a:pt x="10" y="282"/>
                  </a:lnTo>
                  <a:lnTo>
                    <a:pt x="6" y="282"/>
                  </a:lnTo>
                  <a:lnTo>
                    <a:pt x="4" y="280"/>
                  </a:lnTo>
                  <a:lnTo>
                    <a:pt x="2" y="280"/>
                  </a:lnTo>
                  <a:lnTo>
                    <a:pt x="0" y="276"/>
                  </a:lnTo>
                  <a:lnTo>
                    <a:pt x="0" y="272"/>
                  </a:lnTo>
                  <a:lnTo>
                    <a:pt x="0" y="272"/>
                  </a:lnTo>
                  <a:lnTo>
                    <a:pt x="0" y="270"/>
                  </a:lnTo>
                  <a:lnTo>
                    <a:pt x="0" y="266"/>
                  </a:lnTo>
                  <a:lnTo>
                    <a:pt x="0" y="264"/>
                  </a:lnTo>
                  <a:lnTo>
                    <a:pt x="2" y="260"/>
                  </a:lnTo>
                  <a:lnTo>
                    <a:pt x="4" y="256"/>
                  </a:lnTo>
                  <a:lnTo>
                    <a:pt x="8" y="254"/>
                  </a:lnTo>
                  <a:lnTo>
                    <a:pt x="12" y="252"/>
                  </a:lnTo>
                  <a:lnTo>
                    <a:pt x="18" y="252"/>
                  </a:lnTo>
                  <a:lnTo>
                    <a:pt x="28" y="254"/>
                  </a:lnTo>
                  <a:lnTo>
                    <a:pt x="40" y="246"/>
                  </a:lnTo>
                  <a:lnTo>
                    <a:pt x="40" y="246"/>
                  </a:lnTo>
                  <a:lnTo>
                    <a:pt x="42" y="244"/>
                  </a:lnTo>
                  <a:lnTo>
                    <a:pt x="44" y="242"/>
                  </a:lnTo>
                  <a:lnTo>
                    <a:pt x="48" y="242"/>
                  </a:lnTo>
                  <a:lnTo>
                    <a:pt x="54" y="240"/>
                  </a:lnTo>
                  <a:lnTo>
                    <a:pt x="54" y="240"/>
                  </a:lnTo>
                  <a:lnTo>
                    <a:pt x="56" y="240"/>
                  </a:lnTo>
                  <a:lnTo>
                    <a:pt x="60" y="240"/>
                  </a:lnTo>
                  <a:lnTo>
                    <a:pt x="64" y="238"/>
                  </a:lnTo>
                  <a:lnTo>
                    <a:pt x="70" y="236"/>
                  </a:lnTo>
                  <a:lnTo>
                    <a:pt x="74" y="232"/>
                  </a:lnTo>
                  <a:lnTo>
                    <a:pt x="78" y="226"/>
                  </a:lnTo>
                  <a:lnTo>
                    <a:pt x="80" y="220"/>
                  </a:lnTo>
                  <a:lnTo>
                    <a:pt x="82" y="218"/>
                  </a:lnTo>
                  <a:lnTo>
                    <a:pt x="82" y="216"/>
                  </a:lnTo>
                  <a:lnTo>
                    <a:pt x="84" y="212"/>
                  </a:lnTo>
                  <a:lnTo>
                    <a:pt x="84" y="208"/>
                  </a:lnTo>
                  <a:lnTo>
                    <a:pt x="84" y="206"/>
                  </a:lnTo>
                  <a:lnTo>
                    <a:pt x="84" y="202"/>
                  </a:lnTo>
                  <a:lnTo>
                    <a:pt x="80" y="202"/>
                  </a:lnTo>
                  <a:lnTo>
                    <a:pt x="78" y="198"/>
                  </a:lnTo>
                  <a:lnTo>
                    <a:pt x="76" y="196"/>
                  </a:lnTo>
                  <a:lnTo>
                    <a:pt x="74" y="192"/>
                  </a:lnTo>
                  <a:lnTo>
                    <a:pt x="74" y="188"/>
                  </a:lnTo>
                  <a:lnTo>
                    <a:pt x="74" y="186"/>
                  </a:lnTo>
                  <a:lnTo>
                    <a:pt x="80" y="184"/>
                  </a:lnTo>
                  <a:lnTo>
                    <a:pt x="84" y="182"/>
                  </a:lnTo>
                  <a:lnTo>
                    <a:pt x="86" y="182"/>
                  </a:lnTo>
                  <a:lnTo>
                    <a:pt x="88" y="180"/>
                  </a:lnTo>
                  <a:lnTo>
                    <a:pt x="88" y="180"/>
                  </a:lnTo>
                  <a:lnTo>
                    <a:pt x="90" y="178"/>
                  </a:lnTo>
                  <a:lnTo>
                    <a:pt x="90" y="176"/>
                  </a:lnTo>
                  <a:lnTo>
                    <a:pt x="90" y="174"/>
                  </a:lnTo>
                  <a:lnTo>
                    <a:pt x="90" y="172"/>
                  </a:lnTo>
                  <a:lnTo>
                    <a:pt x="90" y="172"/>
                  </a:lnTo>
                  <a:lnTo>
                    <a:pt x="94" y="172"/>
                  </a:lnTo>
                  <a:lnTo>
                    <a:pt x="98" y="170"/>
                  </a:lnTo>
                  <a:lnTo>
                    <a:pt x="102" y="170"/>
                  </a:lnTo>
                  <a:lnTo>
                    <a:pt x="106" y="168"/>
                  </a:lnTo>
                  <a:lnTo>
                    <a:pt x="110" y="164"/>
                  </a:lnTo>
                  <a:lnTo>
                    <a:pt x="112" y="158"/>
                  </a:lnTo>
                  <a:lnTo>
                    <a:pt x="116" y="152"/>
                  </a:lnTo>
                  <a:lnTo>
                    <a:pt x="116" y="146"/>
                  </a:lnTo>
                  <a:lnTo>
                    <a:pt x="116" y="142"/>
                  </a:lnTo>
                  <a:lnTo>
                    <a:pt x="120" y="136"/>
                  </a:lnTo>
                  <a:lnTo>
                    <a:pt x="124" y="134"/>
                  </a:lnTo>
                  <a:lnTo>
                    <a:pt x="128" y="132"/>
                  </a:lnTo>
                  <a:lnTo>
                    <a:pt x="134" y="130"/>
                  </a:lnTo>
                  <a:lnTo>
                    <a:pt x="140" y="130"/>
                  </a:lnTo>
                  <a:lnTo>
                    <a:pt x="144" y="128"/>
                  </a:lnTo>
                  <a:lnTo>
                    <a:pt x="146" y="124"/>
                  </a:lnTo>
                  <a:lnTo>
                    <a:pt x="148" y="120"/>
                  </a:lnTo>
                  <a:lnTo>
                    <a:pt x="150" y="114"/>
                  </a:lnTo>
                  <a:lnTo>
                    <a:pt x="154" y="110"/>
                  </a:lnTo>
                  <a:lnTo>
                    <a:pt x="158" y="104"/>
                  </a:lnTo>
                  <a:lnTo>
                    <a:pt x="164" y="102"/>
                  </a:lnTo>
                  <a:lnTo>
                    <a:pt x="172" y="100"/>
                  </a:lnTo>
                  <a:lnTo>
                    <a:pt x="176" y="100"/>
                  </a:lnTo>
                  <a:lnTo>
                    <a:pt x="178" y="98"/>
                  </a:lnTo>
                  <a:lnTo>
                    <a:pt x="180" y="96"/>
                  </a:lnTo>
                  <a:lnTo>
                    <a:pt x="180" y="94"/>
                  </a:lnTo>
                  <a:lnTo>
                    <a:pt x="180" y="92"/>
                  </a:lnTo>
                  <a:lnTo>
                    <a:pt x="180" y="90"/>
                  </a:lnTo>
                  <a:lnTo>
                    <a:pt x="180" y="86"/>
                  </a:lnTo>
                  <a:lnTo>
                    <a:pt x="182" y="82"/>
                  </a:lnTo>
                  <a:lnTo>
                    <a:pt x="186" y="80"/>
                  </a:lnTo>
                  <a:lnTo>
                    <a:pt x="190" y="76"/>
                  </a:lnTo>
                  <a:lnTo>
                    <a:pt x="194" y="74"/>
                  </a:lnTo>
                  <a:lnTo>
                    <a:pt x="216" y="74"/>
                  </a:lnTo>
                  <a:lnTo>
                    <a:pt x="194" y="8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5" name="Freeform 212"/>
            <p:cNvSpPr/>
            <p:nvPr/>
          </p:nvSpPr>
          <p:spPr bwMode="gray">
            <a:xfrm>
              <a:off x="2133" y="2924"/>
              <a:ext cx="68" cy="56"/>
            </a:xfrm>
            <a:custGeom>
              <a:avLst/>
              <a:gdLst>
                <a:gd name="T0" fmla="*/ 2 w 68"/>
                <a:gd name="T1" fmla="*/ 36 h 56"/>
                <a:gd name="T2" fmla="*/ 2 w 68"/>
                <a:gd name="T3" fmla="*/ 32 h 56"/>
                <a:gd name="T4" fmla="*/ 0 w 68"/>
                <a:gd name="T5" fmla="*/ 22 h 56"/>
                <a:gd name="T6" fmla="*/ 2 w 68"/>
                <a:gd name="T7" fmla="*/ 10 h 56"/>
                <a:gd name="T8" fmla="*/ 10 w 68"/>
                <a:gd name="T9" fmla="*/ 4 h 56"/>
                <a:gd name="T10" fmla="*/ 10 w 68"/>
                <a:gd name="T11" fmla="*/ 2 h 56"/>
                <a:gd name="T12" fmla="*/ 12 w 68"/>
                <a:gd name="T13" fmla="*/ 2 h 56"/>
                <a:gd name="T14" fmla="*/ 14 w 68"/>
                <a:gd name="T15" fmla="*/ 2 h 56"/>
                <a:gd name="T16" fmla="*/ 16 w 68"/>
                <a:gd name="T17" fmla="*/ 0 h 56"/>
                <a:gd name="T18" fmla="*/ 22 w 68"/>
                <a:gd name="T19" fmla="*/ 0 h 56"/>
                <a:gd name="T20" fmla="*/ 28 w 68"/>
                <a:gd name="T21" fmla="*/ 2 h 56"/>
                <a:gd name="T22" fmla="*/ 34 w 68"/>
                <a:gd name="T23" fmla="*/ 4 h 56"/>
                <a:gd name="T24" fmla="*/ 42 w 68"/>
                <a:gd name="T25" fmla="*/ 10 h 56"/>
                <a:gd name="T26" fmla="*/ 44 w 68"/>
                <a:gd name="T27" fmla="*/ 8 h 56"/>
                <a:gd name="T28" fmla="*/ 46 w 68"/>
                <a:gd name="T29" fmla="*/ 8 h 56"/>
                <a:gd name="T30" fmla="*/ 50 w 68"/>
                <a:gd name="T31" fmla="*/ 8 h 56"/>
                <a:gd name="T32" fmla="*/ 54 w 68"/>
                <a:gd name="T33" fmla="*/ 8 h 56"/>
                <a:gd name="T34" fmla="*/ 58 w 68"/>
                <a:gd name="T35" fmla="*/ 8 h 56"/>
                <a:gd name="T36" fmla="*/ 60 w 68"/>
                <a:gd name="T37" fmla="*/ 8 h 56"/>
                <a:gd name="T38" fmla="*/ 64 w 68"/>
                <a:gd name="T39" fmla="*/ 10 h 56"/>
                <a:gd name="T40" fmla="*/ 66 w 68"/>
                <a:gd name="T41" fmla="*/ 12 h 56"/>
                <a:gd name="T42" fmla="*/ 68 w 68"/>
                <a:gd name="T43" fmla="*/ 16 h 56"/>
                <a:gd name="T44" fmla="*/ 68 w 68"/>
                <a:gd name="T45" fmla="*/ 18 h 56"/>
                <a:gd name="T46" fmla="*/ 66 w 68"/>
                <a:gd name="T47" fmla="*/ 22 h 56"/>
                <a:gd name="T48" fmla="*/ 66 w 68"/>
                <a:gd name="T49" fmla="*/ 26 h 56"/>
                <a:gd name="T50" fmla="*/ 64 w 68"/>
                <a:gd name="T51" fmla="*/ 30 h 56"/>
                <a:gd name="T52" fmla="*/ 64 w 68"/>
                <a:gd name="T53" fmla="*/ 32 h 56"/>
                <a:gd name="T54" fmla="*/ 64 w 68"/>
                <a:gd name="T55" fmla="*/ 34 h 56"/>
                <a:gd name="T56" fmla="*/ 54 w 68"/>
                <a:gd name="T57" fmla="*/ 38 h 56"/>
                <a:gd name="T58" fmla="*/ 50 w 68"/>
                <a:gd name="T59" fmla="*/ 42 h 56"/>
                <a:gd name="T60" fmla="*/ 46 w 68"/>
                <a:gd name="T61" fmla="*/ 42 h 56"/>
                <a:gd name="T62" fmla="*/ 42 w 68"/>
                <a:gd name="T63" fmla="*/ 52 h 56"/>
                <a:gd name="T64" fmla="*/ 24 w 68"/>
                <a:gd name="T65" fmla="*/ 56 h 56"/>
                <a:gd name="T66" fmla="*/ 2 w 68"/>
                <a:gd name="T67"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56">
                  <a:moveTo>
                    <a:pt x="2" y="36"/>
                  </a:moveTo>
                  <a:lnTo>
                    <a:pt x="2" y="32"/>
                  </a:lnTo>
                  <a:lnTo>
                    <a:pt x="0" y="22"/>
                  </a:lnTo>
                  <a:lnTo>
                    <a:pt x="2" y="10"/>
                  </a:lnTo>
                  <a:lnTo>
                    <a:pt x="10" y="4"/>
                  </a:lnTo>
                  <a:lnTo>
                    <a:pt x="10" y="2"/>
                  </a:lnTo>
                  <a:lnTo>
                    <a:pt x="12" y="2"/>
                  </a:lnTo>
                  <a:lnTo>
                    <a:pt x="14" y="2"/>
                  </a:lnTo>
                  <a:lnTo>
                    <a:pt x="16" y="0"/>
                  </a:lnTo>
                  <a:lnTo>
                    <a:pt x="22" y="0"/>
                  </a:lnTo>
                  <a:lnTo>
                    <a:pt x="28" y="2"/>
                  </a:lnTo>
                  <a:lnTo>
                    <a:pt x="34" y="4"/>
                  </a:lnTo>
                  <a:lnTo>
                    <a:pt x="42" y="10"/>
                  </a:lnTo>
                  <a:lnTo>
                    <a:pt x="44" y="8"/>
                  </a:lnTo>
                  <a:lnTo>
                    <a:pt x="46" y="8"/>
                  </a:lnTo>
                  <a:lnTo>
                    <a:pt x="50" y="8"/>
                  </a:lnTo>
                  <a:lnTo>
                    <a:pt x="54" y="8"/>
                  </a:lnTo>
                  <a:lnTo>
                    <a:pt x="58" y="8"/>
                  </a:lnTo>
                  <a:lnTo>
                    <a:pt x="60" y="8"/>
                  </a:lnTo>
                  <a:lnTo>
                    <a:pt x="64" y="10"/>
                  </a:lnTo>
                  <a:lnTo>
                    <a:pt x="66" y="12"/>
                  </a:lnTo>
                  <a:lnTo>
                    <a:pt x="68" y="16"/>
                  </a:lnTo>
                  <a:lnTo>
                    <a:pt x="68" y="18"/>
                  </a:lnTo>
                  <a:lnTo>
                    <a:pt x="66" y="22"/>
                  </a:lnTo>
                  <a:lnTo>
                    <a:pt x="66" y="26"/>
                  </a:lnTo>
                  <a:lnTo>
                    <a:pt x="64" y="30"/>
                  </a:lnTo>
                  <a:lnTo>
                    <a:pt x="64" y="32"/>
                  </a:lnTo>
                  <a:lnTo>
                    <a:pt x="64" y="34"/>
                  </a:lnTo>
                  <a:lnTo>
                    <a:pt x="54" y="38"/>
                  </a:lnTo>
                  <a:lnTo>
                    <a:pt x="50" y="42"/>
                  </a:lnTo>
                  <a:lnTo>
                    <a:pt x="46" y="42"/>
                  </a:lnTo>
                  <a:lnTo>
                    <a:pt x="42" y="52"/>
                  </a:lnTo>
                  <a:lnTo>
                    <a:pt x="24" y="56"/>
                  </a:lnTo>
                  <a:lnTo>
                    <a:pt x="2" y="3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6" name="Freeform 213"/>
            <p:cNvSpPr/>
            <p:nvPr/>
          </p:nvSpPr>
          <p:spPr bwMode="gray">
            <a:xfrm>
              <a:off x="2487" y="2650"/>
              <a:ext cx="36" cy="44"/>
            </a:xfrm>
            <a:custGeom>
              <a:avLst/>
              <a:gdLst>
                <a:gd name="T0" fmla="*/ 6 w 36"/>
                <a:gd name="T1" fmla="*/ 0 h 44"/>
                <a:gd name="T2" fmla="*/ 6 w 36"/>
                <a:gd name="T3" fmla="*/ 2 h 44"/>
                <a:gd name="T4" fmla="*/ 2 w 36"/>
                <a:gd name="T5" fmla="*/ 4 h 44"/>
                <a:gd name="T6" fmla="*/ 0 w 36"/>
                <a:gd name="T7" fmla="*/ 6 h 44"/>
                <a:gd name="T8" fmla="*/ 0 w 36"/>
                <a:gd name="T9" fmla="*/ 10 h 44"/>
                <a:gd name="T10" fmla="*/ 2 w 36"/>
                <a:gd name="T11" fmla="*/ 12 h 44"/>
                <a:gd name="T12" fmla="*/ 4 w 36"/>
                <a:gd name="T13" fmla="*/ 16 h 44"/>
                <a:gd name="T14" fmla="*/ 8 w 36"/>
                <a:gd name="T15" fmla="*/ 20 h 44"/>
                <a:gd name="T16" fmla="*/ 10 w 36"/>
                <a:gd name="T17" fmla="*/ 24 h 44"/>
                <a:gd name="T18" fmla="*/ 14 w 36"/>
                <a:gd name="T19" fmla="*/ 28 h 44"/>
                <a:gd name="T20" fmla="*/ 16 w 36"/>
                <a:gd name="T21" fmla="*/ 32 h 44"/>
                <a:gd name="T22" fmla="*/ 16 w 36"/>
                <a:gd name="T23" fmla="*/ 32 h 44"/>
                <a:gd name="T24" fmla="*/ 16 w 36"/>
                <a:gd name="T25" fmla="*/ 34 h 44"/>
                <a:gd name="T26" fmla="*/ 16 w 36"/>
                <a:gd name="T27" fmla="*/ 36 h 44"/>
                <a:gd name="T28" fmla="*/ 16 w 36"/>
                <a:gd name="T29" fmla="*/ 38 h 44"/>
                <a:gd name="T30" fmla="*/ 18 w 36"/>
                <a:gd name="T31" fmla="*/ 40 h 44"/>
                <a:gd name="T32" fmla="*/ 18 w 36"/>
                <a:gd name="T33" fmla="*/ 42 h 44"/>
                <a:gd name="T34" fmla="*/ 22 w 36"/>
                <a:gd name="T35" fmla="*/ 44 h 44"/>
                <a:gd name="T36" fmla="*/ 26 w 36"/>
                <a:gd name="T37" fmla="*/ 44 h 44"/>
                <a:gd name="T38" fmla="*/ 30 w 36"/>
                <a:gd name="T39" fmla="*/ 42 h 44"/>
                <a:gd name="T40" fmla="*/ 34 w 36"/>
                <a:gd name="T41" fmla="*/ 38 h 44"/>
                <a:gd name="T42" fmla="*/ 34 w 36"/>
                <a:gd name="T43" fmla="*/ 34 h 44"/>
                <a:gd name="T44" fmla="*/ 34 w 36"/>
                <a:gd name="T45" fmla="*/ 30 h 44"/>
                <a:gd name="T46" fmla="*/ 34 w 36"/>
                <a:gd name="T47" fmla="*/ 26 h 44"/>
                <a:gd name="T48" fmla="*/ 34 w 36"/>
                <a:gd name="T49" fmla="*/ 22 h 44"/>
                <a:gd name="T50" fmla="*/ 34 w 36"/>
                <a:gd name="T51" fmla="*/ 18 h 44"/>
                <a:gd name="T52" fmla="*/ 34 w 36"/>
                <a:gd name="T53" fmla="*/ 16 h 44"/>
                <a:gd name="T54" fmla="*/ 36 w 36"/>
                <a:gd name="T55" fmla="*/ 14 h 44"/>
                <a:gd name="T56" fmla="*/ 34 w 36"/>
                <a:gd name="T57" fmla="*/ 14 h 44"/>
                <a:gd name="T58" fmla="*/ 32 w 36"/>
                <a:gd name="T59" fmla="*/ 12 h 44"/>
                <a:gd name="T60" fmla="*/ 28 w 36"/>
                <a:gd name="T61" fmla="*/ 10 h 44"/>
                <a:gd name="T62" fmla="*/ 24 w 36"/>
                <a:gd name="T63" fmla="*/ 6 h 44"/>
                <a:gd name="T64" fmla="*/ 20 w 36"/>
                <a:gd name="T65" fmla="*/ 4 h 44"/>
                <a:gd name="T66" fmla="*/ 18 w 36"/>
                <a:gd name="T67" fmla="*/ 4 h 44"/>
                <a:gd name="T68" fmla="*/ 12 w 36"/>
                <a:gd name="T69" fmla="*/ 4 h 44"/>
                <a:gd name="T70" fmla="*/ 10 w 36"/>
                <a:gd name="T71" fmla="*/ 2 h 44"/>
                <a:gd name="T72" fmla="*/ 8 w 36"/>
                <a:gd name="T73" fmla="*/ 2 h 44"/>
                <a:gd name="T74" fmla="*/ 6 w 36"/>
                <a:gd name="T7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44">
                  <a:moveTo>
                    <a:pt x="6" y="0"/>
                  </a:moveTo>
                  <a:lnTo>
                    <a:pt x="6" y="2"/>
                  </a:lnTo>
                  <a:lnTo>
                    <a:pt x="2" y="4"/>
                  </a:lnTo>
                  <a:lnTo>
                    <a:pt x="0" y="6"/>
                  </a:lnTo>
                  <a:lnTo>
                    <a:pt x="0" y="10"/>
                  </a:lnTo>
                  <a:lnTo>
                    <a:pt x="2" y="12"/>
                  </a:lnTo>
                  <a:lnTo>
                    <a:pt x="4" y="16"/>
                  </a:lnTo>
                  <a:lnTo>
                    <a:pt x="8" y="20"/>
                  </a:lnTo>
                  <a:lnTo>
                    <a:pt x="10" y="24"/>
                  </a:lnTo>
                  <a:lnTo>
                    <a:pt x="14" y="28"/>
                  </a:lnTo>
                  <a:lnTo>
                    <a:pt x="16" y="32"/>
                  </a:lnTo>
                  <a:lnTo>
                    <a:pt x="16" y="32"/>
                  </a:lnTo>
                  <a:lnTo>
                    <a:pt x="16" y="34"/>
                  </a:lnTo>
                  <a:lnTo>
                    <a:pt x="16" y="36"/>
                  </a:lnTo>
                  <a:lnTo>
                    <a:pt x="16" y="38"/>
                  </a:lnTo>
                  <a:lnTo>
                    <a:pt x="18" y="40"/>
                  </a:lnTo>
                  <a:lnTo>
                    <a:pt x="18" y="42"/>
                  </a:lnTo>
                  <a:lnTo>
                    <a:pt x="22" y="44"/>
                  </a:lnTo>
                  <a:lnTo>
                    <a:pt x="26" y="44"/>
                  </a:lnTo>
                  <a:lnTo>
                    <a:pt x="30" y="42"/>
                  </a:lnTo>
                  <a:lnTo>
                    <a:pt x="34" y="38"/>
                  </a:lnTo>
                  <a:lnTo>
                    <a:pt x="34" y="34"/>
                  </a:lnTo>
                  <a:lnTo>
                    <a:pt x="34" y="30"/>
                  </a:lnTo>
                  <a:lnTo>
                    <a:pt x="34" y="26"/>
                  </a:lnTo>
                  <a:lnTo>
                    <a:pt x="34" y="22"/>
                  </a:lnTo>
                  <a:lnTo>
                    <a:pt x="34" y="18"/>
                  </a:lnTo>
                  <a:lnTo>
                    <a:pt x="34" y="16"/>
                  </a:lnTo>
                  <a:lnTo>
                    <a:pt x="36" y="14"/>
                  </a:lnTo>
                  <a:lnTo>
                    <a:pt x="34" y="14"/>
                  </a:lnTo>
                  <a:lnTo>
                    <a:pt x="32" y="12"/>
                  </a:lnTo>
                  <a:lnTo>
                    <a:pt x="28" y="10"/>
                  </a:lnTo>
                  <a:lnTo>
                    <a:pt x="24" y="6"/>
                  </a:lnTo>
                  <a:lnTo>
                    <a:pt x="20" y="4"/>
                  </a:lnTo>
                  <a:lnTo>
                    <a:pt x="18" y="4"/>
                  </a:lnTo>
                  <a:lnTo>
                    <a:pt x="12" y="4"/>
                  </a:lnTo>
                  <a:lnTo>
                    <a:pt x="10" y="2"/>
                  </a:lnTo>
                  <a:lnTo>
                    <a:pt x="8" y="2"/>
                  </a:lnTo>
                  <a:lnTo>
                    <a:pt x="6"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7" name="Freeform 214"/>
            <p:cNvSpPr/>
            <p:nvPr/>
          </p:nvSpPr>
          <p:spPr bwMode="gray">
            <a:xfrm>
              <a:off x="2499" y="2528"/>
              <a:ext cx="144" cy="122"/>
            </a:xfrm>
            <a:custGeom>
              <a:avLst/>
              <a:gdLst>
                <a:gd name="T0" fmla="*/ 0 w 144"/>
                <a:gd name="T1" fmla="*/ 114 h 122"/>
                <a:gd name="T2" fmla="*/ 22 w 144"/>
                <a:gd name="T3" fmla="*/ 114 h 122"/>
                <a:gd name="T4" fmla="*/ 58 w 144"/>
                <a:gd name="T5" fmla="*/ 106 h 122"/>
                <a:gd name="T6" fmla="*/ 62 w 144"/>
                <a:gd name="T7" fmla="*/ 118 h 122"/>
                <a:gd name="T8" fmla="*/ 66 w 144"/>
                <a:gd name="T9" fmla="*/ 120 h 122"/>
                <a:gd name="T10" fmla="*/ 74 w 144"/>
                <a:gd name="T11" fmla="*/ 120 h 122"/>
                <a:gd name="T12" fmla="*/ 82 w 144"/>
                <a:gd name="T13" fmla="*/ 114 h 122"/>
                <a:gd name="T14" fmla="*/ 86 w 144"/>
                <a:gd name="T15" fmla="*/ 110 h 122"/>
                <a:gd name="T16" fmla="*/ 102 w 144"/>
                <a:gd name="T17" fmla="*/ 104 h 122"/>
                <a:gd name="T18" fmla="*/ 106 w 144"/>
                <a:gd name="T19" fmla="*/ 100 h 122"/>
                <a:gd name="T20" fmla="*/ 116 w 144"/>
                <a:gd name="T21" fmla="*/ 94 h 122"/>
                <a:gd name="T22" fmla="*/ 124 w 144"/>
                <a:gd name="T23" fmla="*/ 88 h 122"/>
                <a:gd name="T24" fmla="*/ 128 w 144"/>
                <a:gd name="T25" fmla="*/ 82 h 122"/>
                <a:gd name="T26" fmla="*/ 132 w 144"/>
                <a:gd name="T27" fmla="*/ 76 h 122"/>
                <a:gd name="T28" fmla="*/ 136 w 144"/>
                <a:gd name="T29" fmla="*/ 68 h 122"/>
                <a:gd name="T30" fmla="*/ 138 w 144"/>
                <a:gd name="T31" fmla="*/ 60 h 122"/>
                <a:gd name="T32" fmla="*/ 138 w 144"/>
                <a:gd name="T33" fmla="*/ 52 h 122"/>
                <a:gd name="T34" fmla="*/ 136 w 144"/>
                <a:gd name="T35" fmla="*/ 44 h 122"/>
                <a:gd name="T36" fmla="*/ 136 w 144"/>
                <a:gd name="T37" fmla="*/ 42 h 122"/>
                <a:gd name="T38" fmla="*/ 140 w 144"/>
                <a:gd name="T39" fmla="*/ 38 h 122"/>
                <a:gd name="T40" fmla="*/ 144 w 144"/>
                <a:gd name="T41" fmla="*/ 30 h 122"/>
                <a:gd name="T42" fmla="*/ 144 w 144"/>
                <a:gd name="T43" fmla="*/ 20 h 122"/>
                <a:gd name="T44" fmla="*/ 142 w 144"/>
                <a:gd name="T45" fmla="*/ 8 h 122"/>
                <a:gd name="T46" fmla="*/ 140 w 144"/>
                <a:gd name="T47" fmla="*/ 0 h 122"/>
                <a:gd name="T48" fmla="*/ 138 w 144"/>
                <a:gd name="T49" fmla="*/ 0 h 122"/>
                <a:gd name="T50" fmla="*/ 132 w 144"/>
                <a:gd name="T51" fmla="*/ 2 h 122"/>
                <a:gd name="T52" fmla="*/ 122 w 144"/>
                <a:gd name="T53" fmla="*/ 8 h 122"/>
                <a:gd name="T54" fmla="*/ 116 w 144"/>
                <a:gd name="T55" fmla="*/ 18 h 122"/>
                <a:gd name="T56" fmla="*/ 114 w 144"/>
                <a:gd name="T57" fmla="*/ 32 h 122"/>
                <a:gd name="T58" fmla="*/ 112 w 144"/>
                <a:gd name="T59" fmla="*/ 44 h 122"/>
                <a:gd name="T60" fmla="*/ 108 w 144"/>
                <a:gd name="T61" fmla="*/ 48 h 122"/>
                <a:gd name="T62" fmla="*/ 102 w 144"/>
                <a:gd name="T63" fmla="*/ 58 h 122"/>
                <a:gd name="T64" fmla="*/ 94 w 144"/>
                <a:gd name="T65" fmla="*/ 68 h 122"/>
                <a:gd name="T66" fmla="*/ 82 w 144"/>
                <a:gd name="T67" fmla="*/ 76 h 122"/>
                <a:gd name="T68" fmla="*/ 72 w 144"/>
                <a:gd name="T69" fmla="*/ 84 h 122"/>
                <a:gd name="T70" fmla="*/ 64 w 144"/>
                <a:gd name="T71" fmla="*/ 90 h 122"/>
                <a:gd name="T72" fmla="*/ 40 w 144"/>
                <a:gd name="T73" fmla="*/ 90 h 122"/>
                <a:gd name="T74" fmla="*/ 6 w 144"/>
                <a:gd name="T75"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122">
                  <a:moveTo>
                    <a:pt x="6" y="106"/>
                  </a:moveTo>
                  <a:lnTo>
                    <a:pt x="0" y="114"/>
                  </a:lnTo>
                  <a:lnTo>
                    <a:pt x="14" y="118"/>
                  </a:lnTo>
                  <a:lnTo>
                    <a:pt x="22" y="114"/>
                  </a:lnTo>
                  <a:lnTo>
                    <a:pt x="38" y="110"/>
                  </a:lnTo>
                  <a:lnTo>
                    <a:pt x="58" y="106"/>
                  </a:lnTo>
                  <a:lnTo>
                    <a:pt x="62" y="118"/>
                  </a:lnTo>
                  <a:lnTo>
                    <a:pt x="62" y="118"/>
                  </a:lnTo>
                  <a:lnTo>
                    <a:pt x="62" y="120"/>
                  </a:lnTo>
                  <a:lnTo>
                    <a:pt x="66" y="120"/>
                  </a:lnTo>
                  <a:lnTo>
                    <a:pt x="68" y="122"/>
                  </a:lnTo>
                  <a:lnTo>
                    <a:pt x="74" y="120"/>
                  </a:lnTo>
                  <a:lnTo>
                    <a:pt x="78" y="116"/>
                  </a:lnTo>
                  <a:lnTo>
                    <a:pt x="82" y="114"/>
                  </a:lnTo>
                  <a:lnTo>
                    <a:pt x="84" y="110"/>
                  </a:lnTo>
                  <a:lnTo>
                    <a:pt x="86" y="110"/>
                  </a:lnTo>
                  <a:lnTo>
                    <a:pt x="100" y="106"/>
                  </a:lnTo>
                  <a:lnTo>
                    <a:pt x="102" y="104"/>
                  </a:lnTo>
                  <a:lnTo>
                    <a:pt x="104" y="104"/>
                  </a:lnTo>
                  <a:lnTo>
                    <a:pt x="106" y="100"/>
                  </a:lnTo>
                  <a:lnTo>
                    <a:pt x="112" y="98"/>
                  </a:lnTo>
                  <a:lnTo>
                    <a:pt x="116" y="94"/>
                  </a:lnTo>
                  <a:lnTo>
                    <a:pt x="120" y="90"/>
                  </a:lnTo>
                  <a:lnTo>
                    <a:pt x="124" y="88"/>
                  </a:lnTo>
                  <a:lnTo>
                    <a:pt x="126" y="84"/>
                  </a:lnTo>
                  <a:lnTo>
                    <a:pt x="128" y="82"/>
                  </a:lnTo>
                  <a:lnTo>
                    <a:pt x="130" y="80"/>
                  </a:lnTo>
                  <a:lnTo>
                    <a:pt x="132" y="76"/>
                  </a:lnTo>
                  <a:lnTo>
                    <a:pt x="134" y="72"/>
                  </a:lnTo>
                  <a:lnTo>
                    <a:pt x="136" y="68"/>
                  </a:lnTo>
                  <a:lnTo>
                    <a:pt x="138" y="64"/>
                  </a:lnTo>
                  <a:lnTo>
                    <a:pt x="138" y="60"/>
                  </a:lnTo>
                  <a:lnTo>
                    <a:pt x="138" y="58"/>
                  </a:lnTo>
                  <a:lnTo>
                    <a:pt x="138" y="52"/>
                  </a:lnTo>
                  <a:lnTo>
                    <a:pt x="136" y="48"/>
                  </a:lnTo>
                  <a:lnTo>
                    <a:pt x="136" y="44"/>
                  </a:lnTo>
                  <a:lnTo>
                    <a:pt x="136" y="42"/>
                  </a:lnTo>
                  <a:lnTo>
                    <a:pt x="136" y="42"/>
                  </a:lnTo>
                  <a:lnTo>
                    <a:pt x="138" y="40"/>
                  </a:lnTo>
                  <a:lnTo>
                    <a:pt x="140" y="38"/>
                  </a:lnTo>
                  <a:lnTo>
                    <a:pt x="142" y="34"/>
                  </a:lnTo>
                  <a:lnTo>
                    <a:pt x="144" y="30"/>
                  </a:lnTo>
                  <a:lnTo>
                    <a:pt x="144" y="26"/>
                  </a:lnTo>
                  <a:lnTo>
                    <a:pt x="144" y="20"/>
                  </a:lnTo>
                  <a:lnTo>
                    <a:pt x="142" y="14"/>
                  </a:lnTo>
                  <a:lnTo>
                    <a:pt x="142" y="8"/>
                  </a:lnTo>
                  <a:lnTo>
                    <a:pt x="140" y="4"/>
                  </a:lnTo>
                  <a:lnTo>
                    <a:pt x="140" y="0"/>
                  </a:lnTo>
                  <a:lnTo>
                    <a:pt x="140" y="0"/>
                  </a:lnTo>
                  <a:lnTo>
                    <a:pt x="138" y="0"/>
                  </a:lnTo>
                  <a:lnTo>
                    <a:pt x="136" y="0"/>
                  </a:lnTo>
                  <a:lnTo>
                    <a:pt x="132" y="2"/>
                  </a:lnTo>
                  <a:lnTo>
                    <a:pt x="126" y="4"/>
                  </a:lnTo>
                  <a:lnTo>
                    <a:pt x="122" y="8"/>
                  </a:lnTo>
                  <a:lnTo>
                    <a:pt x="118" y="12"/>
                  </a:lnTo>
                  <a:lnTo>
                    <a:pt x="116" y="18"/>
                  </a:lnTo>
                  <a:lnTo>
                    <a:pt x="114" y="26"/>
                  </a:lnTo>
                  <a:lnTo>
                    <a:pt x="114" y="32"/>
                  </a:lnTo>
                  <a:lnTo>
                    <a:pt x="112" y="38"/>
                  </a:lnTo>
                  <a:lnTo>
                    <a:pt x="112" y="44"/>
                  </a:lnTo>
                  <a:lnTo>
                    <a:pt x="110" y="46"/>
                  </a:lnTo>
                  <a:lnTo>
                    <a:pt x="108" y="48"/>
                  </a:lnTo>
                  <a:lnTo>
                    <a:pt x="106" y="52"/>
                  </a:lnTo>
                  <a:lnTo>
                    <a:pt x="102" y="58"/>
                  </a:lnTo>
                  <a:lnTo>
                    <a:pt x="98" y="62"/>
                  </a:lnTo>
                  <a:lnTo>
                    <a:pt x="94" y="68"/>
                  </a:lnTo>
                  <a:lnTo>
                    <a:pt x="88" y="72"/>
                  </a:lnTo>
                  <a:lnTo>
                    <a:pt x="82" y="76"/>
                  </a:lnTo>
                  <a:lnTo>
                    <a:pt x="76" y="80"/>
                  </a:lnTo>
                  <a:lnTo>
                    <a:pt x="72" y="84"/>
                  </a:lnTo>
                  <a:lnTo>
                    <a:pt x="68" y="88"/>
                  </a:lnTo>
                  <a:lnTo>
                    <a:pt x="64" y="90"/>
                  </a:lnTo>
                  <a:lnTo>
                    <a:pt x="64" y="90"/>
                  </a:lnTo>
                  <a:lnTo>
                    <a:pt x="40" y="90"/>
                  </a:lnTo>
                  <a:lnTo>
                    <a:pt x="22" y="96"/>
                  </a:lnTo>
                  <a:lnTo>
                    <a:pt x="6" y="10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8" name="Freeform 215"/>
            <p:cNvSpPr/>
            <p:nvPr/>
          </p:nvSpPr>
          <p:spPr bwMode="gray">
            <a:xfrm>
              <a:off x="2519" y="2644"/>
              <a:ext cx="24" cy="16"/>
            </a:xfrm>
            <a:custGeom>
              <a:avLst/>
              <a:gdLst>
                <a:gd name="T0" fmla="*/ 8 w 24"/>
                <a:gd name="T1" fmla="*/ 0 h 16"/>
                <a:gd name="T2" fmla="*/ 0 w 24"/>
                <a:gd name="T3" fmla="*/ 10 h 16"/>
                <a:gd name="T4" fmla="*/ 8 w 24"/>
                <a:gd name="T5" fmla="*/ 16 h 16"/>
                <a:gd name="T6" fmla="*/ 18 w 24"/>
                <a:gd name="T7" fmla="*/ 8 h 16"/>
                <a:gd name="T8" fmla="*/ 24 w 24"/>
                <a:gd name="T9" fmla="*/ 2 h 16"/>
                <a:gd name="T10" fmla="*/ 8 w 24"/>
                <a:gd name="T11" fmla="*/ 0 h 16"/>
              </a:gdLst>
              <a:ahLst/>
              <a:cxnLst>
                <a:cxn ang="0">
                  <a:pos x="T0" y="T1"/>
                </a:cxn>
                <a:cxn ang="0">
                  <a:pos x="T2" y="T3"/>
                </a:cxn>
                <a:cxn ang="0">
                  <a:pos x="T4" y="T5"/>
                </a:cxn>
                <a:cxn ang="0">
                  <a:pos x="T6" y="T7"/>
                </a:cxn>
                <a:cxn ang="0">
                  <a:pos x="T8" y="T9"/>
                </a:cxn>
                <a:cxn ang="0">
                  <a:pos x="T10" y="T11"/>
                </a:cxn>
              </a:cxnLst>
              <a:rect l="0" t="0" r="r" b="b"/>
              <a:pathLst>
                <a:path w="24" h="16">
                  <a:moveTo>
                    <a:pt x="8" y="0"/>
                  </a:moveTo>
                  <a:lnTo>
                    <a:pt x="0" y="10"/>
                  </a:lnTo>
                  <a:lnTo>
                    <a:pt x="8" y="16"/>
                  </a:lnTo>
                  <a:lnTo>
                    <a:pt x="18" y="8"/>
                  </a:lnTo>
                  <a:lnTo>
                    <a:pt x="24" y="2"/>
                  </a:lnTo>
                  <a:lnTo>
                    <a:pt x="8"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9" name="Freeform 216"/>
            <p:cNvSpPr/>
            <p:nvPr/>
          </p:nvSpPr>
          <p:spPr bwMode="gray">
            <a:xfrm>
              <a:off x="2617" y="2454"/>
              <a:ext cx="78" cy="60"/>
            </a:xfrm>
            <a:custGeom>
              <a:avLst/>
              <a:gdLst>
                <a:gd name="T0" fmla="*/ 36 w 78"/>
                <a:gd name="T1" fmla="*/ 6 h 60"/>
                <a:gd name="T2" fmla="*/ 36 w 78"/>
                <a:gd name="T3" fmla="*/ 6 h 60"/>
                <a:gd name="T4" fmla="*/ 34 w 78"/>
                <a:gd name="T5" fmla="*/ 4 h 60"/>
                <a:gd name="T6" fmla="*/ 32 w 78"/>
                <a:gd name="T7" fmla="*/ 2 h 60"/>
                <a:gd name="T8" fmla="*/ 30 w 78"/>
                <a:gd name="T9" fmla="*/ 0 h 60"/>
                <a:gd name="T10" fmla="*/ 28 w 78"/>
                <a:gd name="T11" fmla="*/ 0 h 60"/>
                <a:gd name="T12" fmla="*/ 26 w 78"/>
                <a:gd name="T13" fmla="*/ 2 h 60"/>
                <a:gd name="T14" fmla="*/ 24 w 78"/>
                <a:gd name="T15" fmla="*/ 4 h 60"/>
                <a:gd name="T16" fmla="*/ 22 w 78"/>
                <a:gd name="T17" fmla="*/ 12 h 60"/>
                <a:gd name="T18" fmla="*/ 20 w 78"/>
                <a:gd name="T19" fmla="*/ 18 h 60"/>
                <a:gd name="T20" fmla="*/ 20 w 78"/>
                <a:gd name="T21" fmla="*/ 22 h 60"/>
                <a:gd name="T22" fmla="*/ 20 w 78"/>
                <a:gd name="T23" fmla="*/ 26 h 60"/>
                <a:gd name="T24" fmla="*/ 18 w 78"/>
                <a:gd name="T25" fmla="*/ 28 h 60"/>
                <a:gd name="T26" fmla="*/ 16 w 78"/>
                <a:gd name="T27" fmla="*/ 32 h 60"/>
                <a:gd name="T28" fmla="*/ 12 w 78"/>
                <a:gd name="T29" fmla="*/ 36 h 60"/>
                <a:gd name="T30" fmla="*/ 10 w 78"/>
                <a:gd name="T31" fmla="*/ 42 h 60"/>
                <a:gd name="T32" fmla="*/ 6 w 78"/>
                <a:gd name="T33" fmla="*/ 46 h 60"/>
                <a:gd name="T34" fmla="*/ 4 w 78"/>
                <a:gd name="T35" fmla="*/ 48 h 60"/>
                <a:gd name="T36" fmla="*/ 2 w 78"/>
                <a:gd name="T37" fmla="*/ 50 h 60"/>
                <a:gd name="T38" fmla="*/ 0 w 78"/>
                <a:gd name="T39" fmla="*/ 52 h 60"/>
                <a:gd name="T40" fmla="*/ 0 w 78"/>
                <a:gd name="T41" fmla="*/ 54 h 60"/>
                <a:gd name="T42" fmla="*/ 0 w 78"/>
                <a:gd name="T43" fmla="*/ 56 h 60"/>
                <a:gd name="T44" fmla="*/ 4 w 78"/>
                <a:gd name="T45" fmla="*/ 56 h 60"/>
                <a:gd name="T46" fmla="*/ 8 w 78"/>
                <a:gd name="T47" fmla="*/ 58 h 60"/>
                <a:gd name="T48" fmla="*/ 14 w 78"/>
                <a:gd name="T49" fmla="*/ 58 h 60"/>
                <a:gd name="T50" fmla="*/ 20 w 78"/>
                <a:gd name="T51" fmla="*/ 58 h 60"/>
                <a:gd name="T52" fmla="*/ 26 w 78"/>
                <a:gd name="T53" fmla="*/ 58 h 60"/>
                <a:gd name="T54" fmla="*/ 30 w 78"/>
                <a:gd name="T55" fmla="*/ 56 h 60"/>
                <a:gd name="T56" fmla="*/ 32 w 78"/>
                <a:gd name="T57" fmla="*/ 56 h 60"/>
                <a:gd name="T58" fmla="*/ 38 w 78"/>
                <a:gd name="T59" fmla="*/ 60 h 60"/>
                <a:gd name="T60" fmla="*/ 48 w 78"/>
                <a:gd name="T61" fmla="*/ 58 h 60"/>
                <a:gd name="T62" fmla="*/ 48 w 78"/>
                <a:gd name="T63" fmla="*/ 58 h 60"/>
                <a:gd name="T64" fmla="*/ 50 w 78"/>
                <a:gd name="T65" fmla="*/ 56 h 60"/>
                <a:gd name="T66" fmla="*/ 52 w 78"/>
                <a:gd name="T67" fmla="*/ 52 h 60"/>
                <a:gd name="T68" fmla="*/ 54 w 78"/>
                <a:gd name="T69" fmla="*/ 50 h 60"/>
                <a:gd name="T70" fmla="*/ 56 w 78"/>
                <a:gd name="T71" fmla="*/ 46 h 60"/>
                <a:gd name="T72" fmla="*/ 60 w 78"/>
                <a:gd name="T73" fmla="*/ 44 h 60"/>
                <a:gd name="T74" fmla="*/ 62 w 78"/>
                <a:gd name="T75" fmla="*/ 44 h 60"/>
                <a:gd name="T76" fmla="*/ 64 w 78"/>
                <a:gd name="T77" fmla="*/ 44 h 60"/>
                <a:gd name="T78" fmla="*/ 66 w 78"/>
                <a:gd name="T79" fmla="*/ 42 h 60"/>
                <a:gd name="T80" fmla="*/ 70 w 78"/>
                <a:gd name="T81" fmla="*/ 40 h 60"/>
                <a:gd name="T82" fmla="*/ 72 w 78"/>
                <a:gd name="T83" fmla="*/ 38 h 60"/>
                <a:gd name="T84" fmla="*/ 74 w 78"/>
                <a:gd name="T85" fmla="*/ 36 h 60"/>
                <a:gd name="T86" fmla="*/ 76 w 78"/>
                <a:gd name="T87" fmla="*/ 34 h 60"/>
                <a:gd name="T88" fmla="*/ 78 w 78"/>
                <a:gd name="T89" fmla="*/ 32 h 60"/>
                <a:gd name="T90" fmla="*/ 78 w 78"/>
                <a:gd name="T91" fmla="*/ 32 h 60"/>
                <a:gd name="T92" fmla="*/ 78 w 78"/>
                <a:gd name="T93" fmla="*/ 30 h 60"/>
                <a:gd name="T94" fmla="*/ 78 w 78"/>
                <a:gd name="T95" fmla="*/ 26 h 60"/>
                <a:gd name="T96" fmla="*/ 78 w 78"/>
                <a:gd name="T97" fmla="*/ 24 h 60"/>
                <a:gd name="T98" fmla="*/ 76 w 78"/>
                <a:gd name="T99" fmla="*/ 22 h 60"/>
                <a:gd name="T100" fmla="*/ 74 w 78"/>
                <a:gd name="T101" fmla="*/ 20 h 60"/>
                <a:gd name="T102" fmla="*/ 72 w 78"/>
                <a:gd name="T103" fmla="*/ 22 h 60"/>
                <a:gd name="T104" fmla="*/ 70 w 78"/>
                <a:gd name="T105" fmla="*/ 24 h 60"/>
                <a:gd name="T106" fmla="*/ 66 w 78"/>
                <a:gd name="T107" fmla="*/ 26 h 60"/>
                <a:gd name="T108" fmla="*/ 64 w 78"/>
                <a:gd name="T109" fmla="*/ 26 h 60"/>
                <a:gd name="T110" fmla="*/ 62 w 78"/>
                <a:gd name="T111" fmla="*/ 26 h 60"/>
                <a:gd name="T112" fmla="*/ 58 w 78"/>
                <a:gd name="T113" fmla="*/ 24 h 60"/>
                <a:gd name="T114" fmla="*/ 52 w 78"/>
                <a:gd name="T115" fmla="*/ 22 h 60"/>
                <a:gd name="T116" fmla="*/ 46 w 78"/>
                <a:gd name="T117" fmla="*/ 20 h 60"/>
                <a:gd name="T118" fmla="*/ 42 w 78"/>
                <a:gd name="T119" fmla="*/ 16 h 60"/>
                <a:gd name="T120" fmla="*/ 38 w 78"/>
                <a:gd name="T121" fmla="*/ 12 h 60"/>
                <a:gd name="T122" fmla="*/ 36 w 78"/>
                <a:gd name="T123"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 h="60">
                  <a:moveTo>
                    <a:pt x="36" y="6"/>
                  </a:moveTo>
                  <a:lnTo>
                    <a:pt x="36" y="6"/>
                  </a:lnTo>
                  <a:lnTo>
                    <a:pt x="34" y="4"/>
                  </a:lnTo>
                  <a:lnTo>
                    <a:pt x="32" y="2"/>
                  </a:lnTo>
                  <a:lnTo>
                    <a:pt x="30" y="0"/>
                  </a:lnTo>
                  <a:lnTo>
                    <a:pt x="28" y="0"/>
                  </a:lnTo>
                  <a:lnTo>
                    <a:pt x="26" y="2"/>
                  </a:lnTo>
                  <a:lnTo>
                    <a:pt x="24" y="4"/>
                  </a:lnTo>
                  <a:lnTo>
                    <a:pt x="22" y="12"/>
                  </a:lnTo>
                  <a:lnTo>
                    <a:pt x="20" y="18"/>
                  </a:lnTo>
                  <a:lnTo>
                    <a:pt x="20" y="22"/>
                  </a:lnTo>
                  <a:lnTo>
                    <a:pt x="20" y="26"/>
                  </a:lnTo>
                  <a:lnTo>
                    <a:pt x="18" y="28"/>
                  </a:lnTo>
                  <a:lnTo>
                    <a:pt x="16" y="32"/>
                  </a:lnTo>
                  <a:lnTo>
                    <a:pt x="12" y="36"/>
                  </a:lnTo>
                  <a:lnTo>
                    <a:pt x="10" y="42"/>
                  </a:lnTo>
                  <a:lnTo>
                    <a:pt x="6" y="46"/>
                  </a:lnTo>
                  <a:lnTo>
                    <a:pt x="4" y="48"/>
                  </a:lnTo>
                  <a:lnTo>
                    <a:pt x="2" y="50"/>
                  </a:lnTo>
                  <a:lnTo>
                    <a:pt x="0" y="52"/>
                  </a:lnTo>
                  <a:lnTo>
                    <a:pt x="0" y="54"/>
                  </a:lnTo>
                  <a:lnTo>
                    <a:pt x="0" y="56"/>
                  </a:lnTo>
                  <a:lnTo>
                    <a:pt x="4" y="56"/>
                  </a:lnTo>
                  <a:lnTo>
                    <a:pt x="8" y="58"/>
                  </a:lnTo>
                  <a:lnTo>
                    <a:pt x="14" y="58"/>
                  </a:lnTo>
                  <a:lnTo>
                    <a:pt x="20" y="58"/>
                  </a:lnTo>
                  <a:lnTo>
                    <a:pt x="26" y="58"/>
                  </a:lnTo>
                  <a:lnTo>
                    <a:pt x="30" y="56"/>
                  </a:lnTo>
                  <a:lnTo>
                    <a:pt x="32" y="56"/>
                  </a:lnTo>
                  <a:lnTo>
                    <a:pt x="38" y="60"/>
                  </a:lnTo>
                  <a:lnTo>
                    <a:pt x="48" y="58"/>
                  </a:lnTo>
                  <a:lnTo>
                    <a:pt x="48" y="58"/>
                  </a:lnTo>
                  <a:lnTo>
                    <a:pt x="50" y="56"/>
                  </a:lnTo>
                  <a:lnTo>
                    <a:pt x="52" y="52"/>
                  </a:lnTo>
                  <a:lnTo>
                    <a:pt x="54" y="50"/>
                  </a:lnTo>
                  <a:lnTo>
                    <a:pt x="56" y="46"/>
                  </a:lnTo>
                  <a:lnTo>
                    <a:pt x="60" y="44"/>
                  </a:lnTo>
                  <a:lnTo>
                    <a:pt x="62" y="44"/>
                  </a:lnTo>
                  <a:lnTo>
                    <a:pt x="64" y="44"/>
                  </a:lnTo>
                  <a:lnTo>
                    <a:pt x="66" y="42"/>
                  </a:lnTo>
                  <a:lnTo>
                    <a:pt x="70" y="40"/>
                  </a:lnTo>
                  <a:lnTo>
                    <a:pt x="72" y="38"/>
                  </a:lnTo>
                  <a:lnTo>
                    <a:pt x="74" y="36"/>
                  </a:lnTo>
                  <a:lnTo>
                    <a:pt x="76" y="34"/>
                  </a:lnTo>
                  <a:lnTo>
                    <a:pt x="78" y="32"/>
                  </a:lnTo>
                  <a:lnTo>
                    <a:pt x="78" y="32"/>
                  </a:lnTo>
                  <a:lnTo>
                    <a:pt x="78" y="30"/>
                  </a:lnTo>
                  <a:lnTo>
                    <a:pt x="78" y="26"/>
                  </a:lnTo>
                  <a:lnTo>
                    <a:pt x="78" y="24"/>
                  </a:lnTo>
                  <a:lnTo>
                    <a:pt x="76" y="22"/>
                  </a:lnTo>
                  <a:lnTo>
                    <a:pt x="74" y="20"/>
                  </a:lnTo>
                  <a:lnTo>
                    <a:pt x="72" y="22"/>
                  </a:lnTo>
                  <a:lnTo>
                    <a:pt x="70" y="24"/>
                  </a:lnTo>
                  <a:lnTo>
                    <a:pt x="66" y="26"/>
                  </a:lnTo>
                  <a:lnTo>
                    <a:pt x="64" y="26"/>
                  </a:lnTo>
                  <a:lnTo>
                    <a:pt x="62" y="26"/>
                  </a:lnTo>
                  <a:lnTo>
                    <a:pt x="58" y="24"/>
                  </a:lnTo>
                  <a:lnTo>
                    <a:pt x="52" y="22"/>
                  </a:lnTo>
                  <a:lnTo>
                    <a:pt x="46" y="20"/>
                  </a:lnTo>
                  <a:lnTo>
                    <a:pt x="42" y="16"/>
                  </a:lnTo>
                  <a:lnTo>
                    <a:pt x="38" y="12"/>
                  </a:lnTo>
                  <a:lnTo>
                    <a:pt x="36" y="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0" name="Freeform 217"/>
            <p:cNvSpPr/>
            <p:nvPr/>
          </p:nvSpPr>
          <p:spPr bwMode="gray">
            <a:xfrm>
              <a:off x="1777" y="2624"/>
              <a:ext cx="80" cy="34"/>
            </a:xfrm>
            <a:custGeom>
              <a:avLst/>
              <a:gdLst>
                <a:gd name="T0" fmla="*/ 58 w 80"/>
                <a:gd name="T1" fmla="*/ 0 h 34"/>
                <a:gd name="T2" fmla="*/ 52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6 w 80"/>
                <a:gd name="T61" fmla="*/ 8 h 34"/>
                <a:gd name="T62" fmla="*/ 70 w 80"/>
                <a:gd name="T63" fmla="*/ 8 h 34"/>
                <a:gd name="T64" fmla="*/ 64 w 80"/>
                <a:gd name="T65" fmla="*/ 6 h 34"/>
                <a:gd name="T66" fmla="*/ 60 w 80"/>
                <a:gd name="T67" fmla="*/ 4 h 34"/>
                <a:gd name="T68" fmla="*/ 58 w 80"/>
                <a:gd name="T6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34">
                  <a:moveTo>
                    <a:pt x="58" y="0"/>
                  </a:moveTo>
                  <a:lnTo>
                    <a:pt x="52" y="2"/>
                  </a:lnTo>
                  <a:lnTo>
                    <a:pt x="38" y="2"/>
                  </a:lnTo>
                  <a:lnTo>
                    <a:pt x="24" y="2"/>
                  </a:lnTo>
                  <a:lnTo>
                    <a:pt x="16" y="2"/>
                  </a:lnTo>
                  <a:lnTo>
                    <a:pt x="0" y="16"/>
                  </a:lnTo>
                  <a:lnTo>
                    <a:pt x="0" y="22"/>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4"/>
                  </a:lnTo>
                  <a:lnTo>
                    <a:pt x="58" y="22"/>
                  </a:lnTo>
                  <a:lnTo>
                    <a:pt x="58" y="20"/>
                  </a:lnTo>
                  <a:lnTo>
                    <a:pt x="60" y="16"/>
                  </a:lnTo>
                  <a:lnTo>
                    <a:pt x="62" y="14"/>
                  </a:lnTo>
                  <a:lnTo>
                    <a:pt x="66" y="12"/>
                  </a:lnTo>
                  <a:lnTo>
                    <a:pt x="72" y="10"/>
                  </a:lnTo>
                  <a:lnTo>
                    <a:pt x="80" y="10"/>
                  </a:lnTo>
                  <a:lnTo>
                    <a:pt x="78" y="8"/>
                  </a:lnTo>
                  <a:lnTo>
                    <a:pt x="76" y="8"/>
                  </a:lnTo>
                  <a:lnTo>
                    <a:pt x="70" y="8"/>
                  </a:lnTo>
                  <a:lnTo>
                    <a:pt x="64" y="6"/>
                  </a:lnTo>
                  <a:lnTo>
                    <a:pt x="60" y="4"/>
                  </a:lnTo>
                  <a:lnTo>
                    <a:pt x="58"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1" name="Freeform 218"/>
            <p:cNvSpPr/>
            <p:nvPr/>
          </p:nvSpPr>
          <p:spPr bwMode="gray">
            <a:xfrm>
              <a:off x="1777" y="2624"/>
              <a:ext cx="80" cy="34"/>
            </a:xfrm>
            <a:custGeom>
              <a:avLst/>
              <a:gdLst>
                <a:gd name="T0" fmla="*/ 56 w 80"/>
                <a:gd name="T1" fmla="*/ 0 h 34"/>
                <a:gd name="T2" fmla="*/ 50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4 w 80"/>
                <a:gd name="T61" fmla="*/ 8 h 34"/>
                <a:gd name="T62" fmla="*/ 70 w 80"/>
                <a:gd name="T63" fmla="*/ 8 h 34"/>
                <a:gd name="T64" fmla="*/ 64 w 80"/>
                <a:gd name="T65" fmla="*/ 6 h 34"/>
                <a:gd name="T66" fmla="*/ 60 w 80"/>
                <a:gd name="T67" fmla="*/ 4 h 34"/>
                <a:gd name="T68" fmla="*/ 56 w 80"/>
                <a:gd name="T6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34">
                  <a:moveTo>
                    <a:pt x="56" y="0"/>
                  </a:moveTo>
                  <a:lnTo>
                    <a:pt x="50" y="2"/>
                  </a:lnTo>
                  <a:lnTo>
                    <a:pt x="38" y="2"/>
                  </a:lnTo>
                  <a:lnTo>
                    <a:pt x="24" y="2"/>
                  </a:lnTo>
                  <a:lnTo>
                    <a:pt x="16" y="2"/>
                  </a:lnTo>
                  <a:lnTo>
                    <a:pt x="0" y="16"/>
                  </a:lnTo>
                  <a:lnTo>
                    <a:pt x="0" y="22"/>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4"/>
                  </a:lnTo>
                  <a:lnTo>
                    <a:pt x="58" y="22"/>
                  </a:lnTo>
                  <a:lnTo>
                    <a:pt x="58" y="20"/>
                  </a:lnTo>
                  <a:lnTo>
                    <a:pt x="60" y="16"/>
                  </a:lnTo>
                  <a:lnTo>
                    <a:pt x="62" y="14"/>
                  </a:lnTo>
                  <a:lnTo>
                    <a:pt x="66" y="12"/>
                  </a:lnTo>
                  <a:lnTo>
                    <a:pt x="72" y="10"/>
                  </a:lnTo>
                  <a:lnTo>
                    <a:pt x="80" y="10"/>
                  </a:lnTo>
                  <a:lnTo>
                    <a:pt x="78" y="8"/>
                  </a:lnTo>
                  <a:lnTo>
                    <a:pt x="74" y="8"/>
                  </a:lnTo>
                  <a:lnTo>
                    <a:pt x="70" y="8"/>
                  </a:lnTo>
                  <a:lnTo>
                    <a:pt x="64" y="6"/>
                  </a:lnTo>
                  <a:lnTo>
                    <a:pt x="60" y="4"/>
                  </a:lnTo>
                  <a:lnTo>
                    <a:pt x="56"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2" name="Freeform 219"/>
            <p:cNvSpPr/>
            <p:nvPr/>
          </p:nvSpPr>
          <p:spPr bwMode="gray">
            <a:xfrm>
              <a:off x="925" y="1780"/>
              <a:ext cx="336" cy="412"/>
            </a:xfrm>
            <a:custGeom>
              <a:avLst/>
              <a:gdLst>
                <a:gd name="T0" fmla="*/ 302 w 336"/>
                <a:gd name="T1" fmla="*/ 44 h 412"/>
                <a:gd name="T2" fmla="*/ 314 w 336"/>
                <a:gd name="T3" fmla="*/ 42 h 412"/>
                <a:gd name="T4" fmla="*/ 312 w 336"/>
                <a:gd name="T5" fmla="*/ 42 h 412"/>
                <a:gd name="T6" fmla="*/ 326 w 336"/>
                <a:gd name="T7" fmla="*/ 38 h 412"/>
                <a:gd name="T8" fmla="*/ 330 w 336"/>
                <a:gd name="T9" fmla="*/ 22 h 412"/>
                <a:gd name="T10" fmla="*/ 302 w 336"/>
                <a:gd name="T11" fmla="*/ 4 h 412"/>
                <a:gd name="T12" fmla="*/ 250 w 336"/>
                <a:gd name="T13" fmla="*/ 8 h 412"/>
                <a:gd name="T14" fmla="*/ 230 w 336"/>
                <a:gd name="T15" fmla="*/ 14 h 412"/>
                <a:gd name="T16" fmla="*/ 218 w 336"/>
                <a:gd name="T17" fmla="*/ 20 h 412"/>
                <a:gd name="T18" fmla="*/ 214 w 336"/>
                <a:gd name="T19" fmla="*/ 26 h 412"/>
                <a:gd name="T20" fmla="*/ 204 w 336"/>
                <a:gd name="T21" fmla="*/ 36 h 412"/>
                <a:gd name="T22" fmla="*/ 194 w 336"/>
                <a:gd name="T23" fmla="*/ 34 h 412"/>
                <a:gd name="T24" fmla="*/ 186 w 336"/>
                <a:gd name="T25" fmla="*/ 34 h 412"/>
                <a:gd name="T26" fmla="*/ 176 w 336"/>
                <a:gd name="T27" fmla="*/ 48 h 412"/>
                <a:gd name="T28" fmla="*/ 158 w 336"/>
                <a:gd name="T29" fmla="*/ 58 h 412"/>
                <a:gd name="T30" fmla="*/ 148 w 336"/>
                <a:gd name="T31" fmla="*/ 76 h 412"/>
                <a:gd name="T32" fmla="*/ 136 w 336"/>
                <a:gd name="T33" fmla="*/ 114 h 412"/>
                <a:gd name="T34" fmla="*/ 106 w 336"/>
                <a:gd name="T35" fmla="*/ 170 h 412"/>
                <a:gd name="T36" fmla="*/ 94 w 336"/>
                <a:gd name="T37" fmla="*/ 200 h 412"/>
                <a:gd name="T38" fmla="*/ 72 w 336"/>
                <a:gd name="T39" fmla="*/ 230 h 412"/>
                <a:gd name="T40" fmla="*/ 26 w 336"/>
                <a:gd name="T41" fmla="*/ 278 h 412"/>
                <a:gd name="T42" fmla="*/ 16 w 336"/>
                <a:gd name="T43" fmla="*/ 284 h 412"/>
                <a:gd name="T44" fmla="*/ 8 w 336"/>
                <a:gd name="T45" fmla="*/ 300 h 412"/>
                <a:gd name="T46" fmla="*/ 4 w 336"/>
                <a:gd name="T47" fmla="*/ 334 h 412"/>
                <a:gd name="T48" fmla="*/ 10 w 336"/>
                <a:gd name="T49" fmla="*/ 344 h 412"/>
                <a:gd name="T50" fmla="*/ 6 w 336"/>
                <a:gd name="T51" fmla="*/ 352 h 412"/>
                <a:gd name="T52" fmla="*/ 2 w 336"/>
                <a:gd name="T53" fmla="*/ 364 h 412"/>
                <a:gd name="T54" fmla="*/ 4 w 336"/>
                <a:gd name="T55" fmla="*/ 384 h 412"/>
                <a:gd name="T56" fmla="*/ 10 w 336"/>
                <a:gd name="T57" fmla="*/ 400 h 412"/>
                <a:gd name="T58" fmla="*/ 28 w 336"/>
                <a:gd name="T59" fmla="*/ 412 h 412"/>
                <a:gd name="T60" fmla="*/ 46 w 336"/>
                <a:gd name="T61" fmla="*/ 402 h 412"/>
                <a:gd name="T62" fmla="*/ 54 w 336"/>
                <a:gd name="T63" fmla="*/ 390 h 412"/>
                <a:gd name="T64" fmla="*/ 58 w 336"/>
                <a:gd name="T65" fmla="*/ 376 h 412"/>
                <a:gd name="T66" fmla="*/ 68 w 336"/>
                <a:gd name="T67" fmla="*/ 370 h 412"/>
                <a:gd name="T68" fmla="*/ 76 w 336"/>
                <a:gd name="T69" fmla="*/ 358 h 412"/>
                <a:gd name="T70" fmla="*/ 80 w 336"/>
                <a:gd name="T71" fmla="*/ 342 h 412"/>
                <a:gd name="T72" fmla="*/ 92 w 336"/>
                <a:gd name="T73" fmla="*/ 354 h 412"/>
                <a:gd name="T74" fmla="*/ 100 w 336"/>
                <a:gd name="T75" fmla="*/ 318 h 412"/>
                <a:gd name="T76" fmla="*/ 102 w 336"/>
                <a:gd name="T77" fmla="*/ 260 h 412"/>
                <a:gd name="T78" fmla="*/ 132 w 336"/>
                <a:gd name="T79" fmla="*/ 198 h 412"/>
                <a:gd name="T80" fmla="*/ 140 w 336"/>
                <a:gd name="T81" fmla="*/ 178 h 412"/>
                <a:gd name="T82" fmla="*/ 154 w 336"/>
                <a:gd name="T83" fmla="*/ 162 h 412"/>
                <a:gd name="T84" fmla="*/ 162 w 336"/>
                <a:gd name="T85" fmla="*/ 134 h 412"/>
                <a:gd name="T86" fmla="*/ 170 w 336"/>
                <a:gd name="T87" fmla="*/ 112 h 412"/>
                <a:gd name="T88" fmla="*/ 224 w 336"/>
                <a:gd name="T89" fmla="*/ 64 h 412"/>
                <a:gd name="T90" fmla="*/ 238 w 336"/>
                <a:gd name="T91" fmla="*/ 66 h 412"/>
                <a:gd name="T92" fmla="*/ 264 w 336"/>
                <a:gd name="T93" fmla="*/ 70 h 412"/>
                <a:gd name="T94" fmla="*/ 276 w 336"/>
                <a:gd name="T95" fmla="*/ 64 h 412"/>
                <a:gd name="T96" fmla="*/ 278 w 336"/>
                <a:gd name="T97" fmla="*/ 56 h 412"/>
                <a:gd name="T98" fmla="*/ 294 w 336"/>
                <a:gd name="T99" fmla="*/ 50 h 412"/>
                <a:gd name="T100" fmla="*/ 328 w 336"/>
                <a:gd name="T101" fmla="*/ 64 h 412"/>
                <a:gd name="T102" fmla="*/ 326 w 336"/>
                <a:gd name="T103" fmla="*/ 5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6" h="412">
                  <a:moveTo>
                    <a:pt x="326" y="52"/>
                  </a:moveTo>
                  <a:lnTo>
                    <a:pt x="314" y="48"/>
                  </a:lnTo>
                  <a:lnTo>
                    <a:pt x="308" y="46"/>
                  </a:lnTo>
                  <a:lnTo>
                    <a:pt x="302" y="44"/>
                  </a:lnTo>
                  <a:lnTo>
                    <a:pt x="300" y="44"/>
                  </a:lnTo>
                  <a:lnTo>
                    <a:pt x="298" y="44"/>
                  </a:lnTo>
                  <a:lnTo>
                    <a:pt x="314" y="42"/>
                  </a:lnTo>
                  <a:lnTo>
                    <a:pt x="314" y="42"/>
                  </a:lnTo>
                  <a:lnTo>
                    <a:pt x="314" y="42"/>
                  </a:lnTo>
                  <a:lnTo>
                    <a:pt x="312" y="42"/>
                  </a:lnTo>
                  <a:lnTo>
                    <a:pt x="312" y="42"/>
                  </a:lnTo>
                  <a:lnTo>
                    <a:pt x="312" y="42"/>
                  </a:lnTo>
                  <a:lnTo>
                    <a:pt x="314" y="42"/>
                  </a:lnTo>
                  <a:lnTo>
                    <a:pt x="318" y="42"/>
                  </a:lnTo>
                  <a:lnTo>
                    <a:pt x="322" y="40"/>
                  </a:lnTo>
                  <a:lnTo>
                    <a:pt x="326" y="38"/>
                  </a:lnTo>
                  <a:lnTo>
                    <a:pt x="328" y="34"/>
                  </a:lnTo>
                  <a:lnTo>
                    <a:pt x="328" y="30"/>
                  </a:lnTo>
                  <a:lnTo>
                    <a:pt x="330" y="26"/>
                  </a:lnTo>
                  <a:lnTo>
                    <a:pt x="330" y="22"/>
                  </a:lnTo>
                  <a:lnTo>
                    <a:pt x="330" y="22"/>
                  </a:lnTo>
                  <a:lnTo>
                    <a:pt x="314" y="20"/>
                  </a:lnTo>
                  <a:lnTo>
                    <a:pt x="310" y="10"/>
                  </a:lnTo>
                  <a:lnTo>
                    <a:pt x="302" y="4"/>
                  </a:lnTo>
                  <a:lnTo>
                    <a:pt x="282" y="6"/>
                  </a:lnTo>
                  <a:lnTo>
                    <a:pt x="258" y="0"/>
                  </a:lnTo>
                  <a:lnTo>
                    <a:pt x="256" y="4"/>
                  </a:lnTo>
                  <a:lnTo>
                    <a:pt x="250" y="8"/>
                  </a:lnTo>
                  <a:lnTo>
                    <a:pt x="246" y="12"/>
                  </a:lnTo>
                  <a:lnTo>
                    <a:pt x="240" y="12"/>
                  </a:lnTo>
                  <a:lnTo>
                    <a:pt x="234" y="14"/>
                  </a:lnTo>
                  <a:lnTo>
                    <a:pt x="230" y="14"/>
                  </a:lnTo>
                  <a:lnTo>
                    <a:pt x="230" y="14"/>
                  </a:lnTo>
                  <a:lnTo>
                    <a:pt x="224" y="16"/>
                  </a:lnTo>
                  <a:lnTo>
                    <a:pt x="220" y="18"/>
                  </a:lnTo>
                  <a:lnTo>
                    <a:pt x="218" y="20"/>
                  </a:lnTo>
                  <a:lnTo>
                    <a:pt x="216" y="22"/>
                  </a:lnTo>
                  <a:lnTo>
                    <a:pt x="216" y="22"/>
                  </a:lnTo>
                  <a:lnTo>
                    <a:pt x="216" y="22"/>
                  </a:lnTo>
                  <a:lnTo>
                    <a:pt x="214" y="26"/>
                  </a:lnTo>
                  <a:lnTo>
                    <a:pt x="214" y="28"/>
                  </a:lnTo>
                  <a:lnTo>
                    <a:pt x="212" y="32"/>
                  </a:lnTo>
                  <a:lnTo>
                    <a:pt x="208" y="36"/>
                  </a:lnTo>
                  <a:lnTo>
                    <a:pt x="204" y="36"/>
                  </a:lnTo>
                  <a:lnTo>
                    <a:pt x="200" y="36"/>
                  </a:lnTo>
                  <a:lnTo>
                    <a:pt x="196" y="36"/>
                  </a:lnTo>
                  <a:lnTo>
                    <a:pt x="196" y="34"/>
                  </a:lnTo>
                  <a:lnTo>
                    <a:pt x="194" y="34"/>
                  </a:lnTo>
                  <a:lnTo>
                    <a:pt x="194" y="32"/>
                  </a:lnTo>
                  <a:lnTo>
                    <a:pt x="194" y="32"/>
                  </a:lnTo>
                  <a:lnTo>
                    <a:pt x="190" y="32"/>
                  </a:lnTo>
                  <a:lnTo>
                    <a:pt x="186" y="34"/>
                  </a:lnTo>
                  <a:lnTo>
                    <a:pt x="182" y="38"/>
                  </a:lnTo>
                  <a:lnTo>
                    <a:pt x="178" y="42"/>
                  </a:lnTo>
                  <a:lnTo>
                    <a:pt x="176" y="46"/>
                  </a:lnTo>
                  <a:lnTo>
                    <a:pt x="176" y="48"/>
                  </a:lnTo>
                  <a:lnTo>
                    <a:pt x="174" y="48"/>
                  </a:lnTo>
                  <a:lnTo>
                    <a:pt x="168" y="54"/>
                  </a:lnTo>
                  <a:lnTo>
                    <a:pt x="162" y="56"/>
                  </a:lnTo>
                  <a:lnTo>
                    <a:pt x="158" y="58"/>
                  </a:lnTo>
                  <a:lnTo>
                    <a:pt x="154" y="62"/>
                  </a:lnTo>
                  <a:lnTo>
                    <a:pt x="152" y="66"/>
                  </a:lnTo>
                  <a:lnTo>
                    <a:pt x="150" y="70"/>
                  </a:lnTo>
                  <a:lnTo>
                    <a:pt x="148" y="76"/>
                  </a:lnTo>
                  <a:lnTo>
                    <a:pt x="148" y="80"/>
                  </a:lnTo>
                  <a:lnTo>
                    <a:pt x="148" y="82"/>
                  </a:lnTo>
                  <a:lnTo>
                    <a:pt x="148" y="82"/>
                  </a:lnTo>
                  <a:lnTo>
                    <a:pt x="136" y="114"/>
                  </a:lnTo>
                  <a:lnTo>
                    <a:pt x="116" y="150"/>
                  </a:lnTo>
                  <a:lnTo>
                    <a:pt x="114" y="152"/>
                  </a:lnTo>
                  <a:lnTo>
                    <a:pt x="110" y="160"/>
                  </a:lnTo>
                  <a:lnTo>
                    <a:pt x="106" y="170"/>
                  </a:lnTo>
                  <a:lnTo>
                    <a:pt x="102" y="180"/>
                  </a:lnTo>
                  <a:lnTo>
                    <a:pt x="100" y="184"/>
                  </a:lnTo>
                  <a:lnTo>
                    <a:pt x="98" y="190"/>
                  </a:lnTo>
                  <a:lnTo>
                    <a:pt x="94" y="200"/>
                  </a:lnTo>
                  <a:lnTo>
                    <a:pt x="88" y="212"/>
                  </a:lnTo>
                  <a:lnTo>
                    <a:pt x="84" y="220"/>
                  </a:lnTo>
                  <a:lnTo>
                    <a:pt x="82" y="224"/>
                  </a:lnTo>
                  <a:lnTo>
                    <a:pt x="72" y="230"/>
                  </a:lnTo>
                  <a:lnTo>
                    <a:pt x="54" y="254"/>
                  </a:lnTo>
                  <a:lnTo>
                    <a:pt x="32" y="268"/>
                  </a:lnTo>
                  <a:lnTo>
                    <a:pt x="30" y="274"/>
                  </a:lnTo>
                  <a:lnTo>
                    <a:pt x="26" y="278"/>
                  </a:lnTo>
                  <a:lnTo>
                    <a:pt x="22" y="280"/>
                  </a:lnTo>
                  <a:lnTo>
                    <a:pt x="20" y="282"/>
                  </a:lnTo>
                  <a:lnTo>
                    <a:pt x="16" y="284"/>
                  </a:lnTo>
                  <a:lnTo>
                    <a:pt x="16" y="284"/>
                  </a:lnTo>
                  <a:lnTo>
                    <a:pt x="14" y="290"/>
                  </a:lnTo>
                  <a:lnTo>
                    <a:pt x="12" y="294"/>
                  </a:lnTo>
                  <a:lnTo>
                    <a:pt x="10" y="298"/>
                  </a:lnTo>
                  <a:lnTo>
                    <a:pt x="8" y="300"/>
                  </a:lnTo>
                  <a:lnTo>
                    <a:pt x="8" y="300"/>
                  </a:lnTo>
                  <a:lnTo>
                    <a:pt x="2" y="312"/>
                  </a:lnTo>
                  <a:lnTo>
                    <a:pt x="0" y="324"/>
                  </a:lnTo>
                  <a:lnTo>
                    <a:pt x="4" y="334"/>
                  </a:lnTo>
                  <a:lnTo>
                    <a:pt x="8" y="338"/>
                  </a:lnTo>
                  <a:lnTo>
                    <a:pt x="10" y="340"/>
                  </a:lnTo>
                  <a:lnTo>
                    <a:pt x="10" y="342"/>
                  </a:lnTo>
                  <a:lnTo>
                    <a:pt x="10" y="344"/>
                  </a:lnTo>
                  <a:lnTo>
                    <a:pt x="8" y="344"/>
                  </a:lnTo>
                  <a:lnTo>
                    <a:pt x="8" y="346"/>
                  </a:lnTo>
                  <a:lnTo>
                    <a:pt x="6" y="348"/>
                  </a:lnTo>
                  <a:lnTo>
                    <a:pt x="6" y="352"/>
                  </a:lnTo>
                  <a:lnTo>
                    <a:pt x="6" y="356"/>
                  </a:lnTo>
                  <a:lnTo>
                    <a:pt x="6" y="358"/>
                  </a:lnTo>
                  <a:lnTo>
                    <a:pt x="6" y="358"/>
                  </a:lnTo>
                  <a:lnTo>
                    <a:pt x="2" y="364"/>
                  </a:lnTo>
                  <a:lnTo>
                    <a:pt x="2" y="370"/>
                  </a:lnTo>
                  <a:lnTo>
                    <a:pt x="2" y="376"/>
                  </a:lnTo>
                  <a:lnTo>
                    <a:pt x="2" y="380"/>
                  </a:lnTo>
                  <a:lnTo>
                    <a:pt x="4" y="384"/>
                  </a:lnTo>
                  <a:lnTo>
                    <a:pt x="4" y="386"/>
                  </a:lnTo>
                  <a:lnTo>
                    <a:pt x="4" y="388"/>
                  </a:lnTo>
                  <a:lnTo>
                    <a:pt x="8" y="394"/>
                  </a:lnTo>
                  <a:lnTo>
                    <a:pt x="10" y="400"/>
                  </a:lnTo>
                  <a:lnTo>
                    <a:pt x="16" y="404"/>
                  </a:lnTo>
                  <a:lnTo>
                    <a:pt x="20" y="408"/>
                  </a:lnTo>
                  <a:lnTo>
                    <a:pt x="24" y="410"/>
                  </a:lnTo>
                  <a:lnTo>
                    <a:pt x="28" y="412"/>
                  </a:lnTo>
                  <a:lnTo>
                    <a:pt x="30" y="412"/>
                  </a:lnTo>
                  <a:lnTo>
                    <a:pt x="36" y="410"/>
                  </a:lnTo>
                  <a:lnTo>
                    <a:pt x="42" y="406"/>
                  </a:lnTo>
                  <a:lnTo>
                    <a:pt x="46" y="402"/>
                  </a:lnTo>
                  <a:lnTo>
                    <a:pt x="50" y="398"/>
                  </a:lnTo>
                  <a:lnTo>
                    <a:pt x="52" y="394"/>
                  </a:lnTo>
                  <a:lnTo>
                    <a:pt x="54" y="392"/>
                  </a:lnTo>
                  <a:lnTo>
                    <a:pt x="54" y="390"/>
                  </a:lnTo>
                  <a:lnTo>
                    <a:pt x="54" y="384"/>
                  </a:lnTo>
                  <a:lnTo>
                    <a:pt x="56" y="380"/>
                  </a:lnTo>
                  <a:lnTo>
                    <a:pt x="56" y="376"/>
                  </a:lnTo>
                  <a:lnTo>
                    <a:pt x="58" y="376"/>
                  </a:lnTo>
                  <a:lnTo>
                    <a:pt x="58" y="374"/>
                  </a:lnTo>
                  <a:lnTo>
                    <a:pt x="62" y="374"/>
                  </a:lnTo>
                  <a:lnTo>
                    <a:pt x="64" y="372"/>
                  </a:lnTo>
                  <a:lnTo>
                    <a:pt x="68" y="370"/>
                  </a:lnTo>
                  <a:lnTo>
                    <a:pt x="70" y="368"/>
                  </a:lnTo>
                  <a:lnTo>
                    <a:pt x="70" y="366"/>
                  </a:lnTo>
                  <a:lnTo>
                    <a:pt x="72" y="364"/>
                  </a:lnTo>
                  <a:lnTo>
                    <a:pt x="76" y="358"/>
                  </a:lnTo>
                  <a:lnTo>
                    <a:pt x="78" y="352"/>
                  </a:lnTo>
                  <a:lnTo>
                    <a:pt x="80" y="346"/>
                  </a:lnTo>
                  <a:lnTo>
                    <a:pt x="80" y="344"/>
                  </a:lnTo>
                  <a:lnTo>
                    <a:pt x="80" y="342"/>
                  </a:lnTo>
                  <a:lnTo>
                    <a:pt x="80" y="340"/>
                  </a:lnTo>
                  <a:lnTo>
                    <a:pt x="86" y="356"/>
                  </a:lnTo>
                  <a:lnTo>
                    <a:pt x="88" y="356"/>
                  </a:lnTo>
                  <a:lnTo>
                    <a:pt x="92" y="354"/>
                  </a:lnTo>
                  <a:lnTo>
                    <a:pt x="96" y="350"/>
                  </a:lnTo>
                  <a:lnTo>
                    <a:pt x="100" y="340"/>
                  </a:lnTo>
                  <a:lnTo>
                    <a:pt x="100" y="324"/>
                  </a:lnTo>
                  <a:lnTo>
                    <a:pt x="100" y="318"/>
                  </a:lnTo>
                  <a:lnTo>
                    <a:pt x="100" y="306"/>
                  </a:lnTo>
                  <a:lnTo>
                    <a:pt x="102" y="290"/>
                  </a:lnTo>
                  <a:lnTo>
                    <a:pt x="102" y="274"/>
                  </a:lnTo>
                  <a:lnTo>
                    <a:pt x="102" y="260"/>
                  </a:lnTo>
                  <a:lnTo>
                    <a:pt x="98" y="254"/>
                  </a:lnTo>
                  <a:lnTo>
                    <a:pt x="120" y="240"/>
                  </a:lnTo>
                  <a:lnTo>
                    <a:pt x="122" y="216"/>
                  </a:lnTo>
                  <a:lnTo>
                    <a:pt x="132" y="198"/>
                  </a:lnTo>
                  <a:lnTo>
                    <a:pt x="134" y="182"/>
                  </a:lnTo>
                  <a:lnTo>
                    <a:pt x="136" y="182"/>
                  </a:lnTo>
                  <a:lnTo>
                    <a:pt x="138" y="182"/>
                  </a:lnTo>
                  <a:lnTo>
                    <a:pt x="140" y="178"/>
                  </a:lnTo>
                  <a:lnTo>
                    <a:pt x="144" y="174"/>
                  </a:lnTo>
                  <a:lnTo>
                    <a:pt x="148" y="170"/>
                  </a:lnTo>
                  <a:lnTo>
                    <a:pt x="152" y="166"/>
                  </a:lnTo>
                  <a:lnTo>
                    <a:pt x="154" y="162"/>
                  </a:lnTo>
                  <a:lnTo>
                    <a:pt x="158" y="158"/>
                  </a:lnTo>
                  <a:lnTo>
                    <a:pt x="158" y="136"/>
                  </a:lnTo>
                  <a:lnTo>
                    <a:pt x="160" y="134"/>
                  </a:lnTo>
                  <a:lnTo>
                    <a:pt x="162" y="134"/>
                  </a:lnTo>
                  <a:lnTo>
                    <a:pt x="164" y="130"/>
                  </a:lnTo>
                  <a:lnTo>
                    <a:pt x="166" y="124"/>
                  </a:lnTo>
                  <a:lnTo>
                    <a:pt x="166" y="122"/>
                  </a:lnTo>
                  <a:lnTo>
                    <a:pt x="170" y="112"/>
                  </a:lnTo>
                  <a:lnTo>
                    <a:pt x="178" y="98"/>
                  </a:lnTo>
                  <a:lnTo>
                    <a:pt x="196" y="82"/>
                  </a:lnTo>
                  <a:lnTo>
                    <a:pt x="224" y="64"/>
                  </a:lnTo>
                  <a:lnTo>
                    <a:pt x="224" y="64"/>
                  </a:lnTo>
                  <a:lnTo>
                    <a:pt x="226" y="64"/>
                  </a:lnTo>
                  <a:lnTo>
                    <a:pt x="230" y="64"/>
                  </a:lnTo>
                  <a:lnTo>
                    <a:pt x="234" y="64"/>
                  </a:lnTo>
                  <a:lnTo>
                    <a:pt x="238" y="66"/>
                  </a:lnTo>
                  <a:lnTo>
                    <a:pt x="242" y="70"/>
                  </a:lnTo>
                  <a:lnTo>
                    <a:pt x="260" y="72"/>
                  </a:lnTo>
                  <a:lnTo>
                    <a:pt x="260" y="72"/>
                  </a:lnTo>
                  <a:lnTo>
                    <a:pt x="264" y="70"/>
                  </a:lnTo>
                  <a:lnTo>
                    <a:pt x="266" y="70"/>
                  </a:lnTo>
                  <a:lnTo>
                    <a:pt x="270" y="68"/>
                  </a:lnTo>
                  <a:lnTo>
                    <a:pt x="272" y="66"/>
                  </a:lnTo>
                  <a:lnTo>
                    <a:pt x="276" y="64"/>
                  </a:lnTo>
                  <a:lnTo>
                    <a:pt x="276" y="60"/>
                  </a:lnTo>
                  <a:lnTo>
                    <a:pt x="276" y="60"/>
                  </a:lnTo>
                  <a:lnTo>
                    <a:pt x="276" y="58"/>
                  </a:lnTo>
                  <a:lnTo>
                    <a:pt x="278" y="56"/>
                  </a:lnTo>
                  <a:lnTo>
                    <a:pt x="280" y="52"/>
                  </a:lnTo>
                  <a:lnTo>
                    <a:pt x="284" y="50"/>
                  </a:lnTo>
                  <a:lnTo>
                    <a:pt x="288" y="50"/>
                  </a:lnTo>
                  <a:lnTo>
                    <a:pt x="294" y="50"/>
                  </a:lnTo>
                  <a:lnTo>
                    <a:pt x="326" y="66"/>
                  </a:lnTo>
                  <a:lnTo>
                    <a:pt x="326" y="66"/>
                  </a:lnTo>
                  <a:lnTo>
                    <a:pt x="326" y="66"/>
                  </a:lnTo>
                  <a:lnTo>
                    <a:pt x="328" y="64"/>
                  </a:lnTo>
                  <a:lnTo>
                    <a:pt x="328" y="62"/>
                  </a:lnTo>
                  <a:lnTo>
                    <a:pt x="328" y="56"/>
                  </a:lnTo>
                  <a:lnTo>
                    <a:pt x="336" y="56"/>
                  </a:lnTo>
                  <a:lnTo>
                    <a:pt x="326" y="5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3" name="Freeform 220"/>
            <p:cNvSpPr/>
            <p:nvPr/>
          </p:nvSpPr>
          <p:spPr bwMode="gray">
            <a:xfrm>
              <a:off x="739" y="2478"/>
              <a:ext cx="158" cy="132"/>
            </a:xfrm>
            <a:custGeom>
              <a:avLst/>
              <a:gdLst>
                <a:gd name="T0" fmla="*/ 154 w 158"/>
                <a:gd name="T1" fmla="*/ 46 h 132"/>
                <a:gd name="T2" fmla="*/ 146 w 158"/>
                <a:gd name="T3" fmla="*/ 46 h 132"/>
                <a:gd name="T4" fmla="*/ 136 w 158"/>
                <a:gd name="T5" fmla="*/ 48 h 132"/>
                <a:gd name="T6" fmla="*/ 132 w 158"/>
                <a:gd name="T7" fmla="*/ 54 h 132"/>
                <a:gd name="T8" fmla="*/ 126 w 158"/>
                <a:gd name="T9" fmla="*/ 58 h 132"/>
                <a:gd name="T10" fmla="*/ 120 w 158"/>
                <a:gd name="T11" fmla="*/ 66 h 132"/>
                <a:gd name="T12" fmla="*/ 120 w 158"/>
                <a:gd name="T13" fmla="*/ 74 h 132"/>
                <a:gd name="T14" fmla="*/ 120 w 158"/>
                <a:gd name="T15" fmla="*/ 78 h 132"/>
                <a:gd name="T16" fmla="*/ 116 w 158"/>
                <a:gd name="T17" fmla="*/ 84 h 132"/>
                <a:gd name="T18" fmla="*/ 110 w 158"/>
                <a:gd name="T19" fmla="*/ 92 h 132"/>
                <a:gd name="T20" fmla="*/ 96 w 158"/>
                <a:gd name="T21" fmla="*/ 118 h 132"/>
                <a:gd name="T22" fmla="*/ 92 w 158"/>
                <a:gd name="T23" fmla="*/ 118 h 132"/>
                <a:gd name="T24" fmla="*/ 78 w 158"/>
                <a:gd name="T25" fmla="*/ 118 h 132"/>
                <a:gd name="T26" fmla="*/ 68 w 158"/>
                <a:gd name="T27" fmla="*/ 116 h 132"/>
                <a:gd name="T28" fmla="*/ 60 w 158"/>
                <a:gd name="T29" fmla="*/ 118 h 132"/>
                <a:gd name="T30" fmla="*/ 52 w 158"/>
                <a:gd name="T31" fmla="*/ 120 h 132"/>
                <a:gd name="T32" fmla="*/ 50 w 158"/>
                <a:gd name="T33" fmla="*/ 122 h 132"/>
                <a:gd name="T34" fmla="*/ 44 w 158"/>
                <a:gd name="T35" fmla="*/ 120 h 132"/>
                <a:gd name="T36" fmla="*/ 38 w 158"/>
                <a:gd name="T37" fmla="*/ 120 h 132"/>
                <a:gd name="T38" fmla="*/ 32 w 158"/>
                <a:gd name="T39" fmla="*/ 124 h 132"/>
                <a:gd name="T40" fmla="*/ 30 w 158"/>
                <a:gd name="T41" fmla="*/ 132 h 132"/>
                <a:gd name="T42" fmla="*/ 26 w 158"/>
                <a:gd name="T43" fmla="*/ 132 h 132"/>
                <a:gd name="T44" fmla="*/ 20 w 158"/>
                <a:gd name="T45" fmla="*/ 128 h 132"/>
                <a:gd name="T46" fmla="*/ 18 w 158"/>
                <a:gd name="T47" fmla="*/ 122 h 132"/>
                <a:gd name="T48" fmla="*/ 16 w 158"/>
                <a:gd name="T49" fmla="*/ 120 h 132"/>
                <a:gd name="T50" fmla="*/ 16 w 158"/>
                <a:gd name="T51" fmla="*/ 118 h 132"/>
                <a:gd name="T52" fmla="*/ 16 w 158"/>
                <a:gd name="T53" fmla="*/ 118 h 132"/>
                <a:gd name="T54" fmla="*/ 16 w 158"/>
                <a:gd name="T55" fmla="*/ 114 h 132"/>
                <a:gd name="T56" fmla="*/ 20 w 158"/>
                <a:gd name="T57" fmla="*/ 104 h 132"/>
                <a:gd name="T58" fmla="*/ 24 w 158"/>
                <a:gd name="T59" fmla="*/ 102 h 132"/>
                <a:gd name="T60" fmla="*/ 30 w 158"/>
                <a:gd name="T61" fmla="*/ 98 h 132"/>
                <a:gd name="T62" fmla="*/ 28 w 158"/>
                <a:gd name="T63" fmla="*/ 88 h 132"/>
                <a:gd name="T64" fmla="*/ 30 w 158"/>
                <a:gd name="T65" fmla="*/ 70 h 132"/>
                <a:gd name="T66" fmla="*/ 30 w 158"/>
                <a:gd name="T67" fmla="*/ 50 h 132"/>
                <a:gd name="T68" fmla="*/ 32 w 158"/>
                <a:gd name="T69" fmla="*/ 42 h 132"/>
                <a:gd name="T70" fmla="*/ 38 w 158"/>
                <a:gd name="T71" fmla="*/ 38 h 132"/>
                <a:gd name="T72" fmla="*/ 38 w 158"/>
                <a:gd name="T73" fmla="*/ 34 h 132"/>
                <a:gd name="T74" fmla="*/ 36 w 158"/>
                <a:gd name="T75" fmla="*/ 32 h 132"/>
                <a:gd name="T76" fmla="*/ 28 w 158"/>
                <a:gd name="T77" fmla="*/ 28 h 132"/>
                <a:gd name="T78" fmla="*/ 26 w 158"/>
                <a:gd name="T79" fmla="*/ 28 h 132"/>
                <a:gd name="T80" fmla="*/ 24 w 158"/>
                <a:gd name="T81" fmla="*/ 28 h 132"/>
                <a:gd name="T82" fmla="*/ 10 w 158"/>
                <a:gd name="T83" fmla="*/ 30 h 132"/>
                <a:gd name="T84" fmla="*/ 4 w 158"/>
                <a:gd name="T85" fmla="*/ 24 h 132"/>
                <a:gd name="T86" fmla="*/ 4 w 158"/>
                <a:gd name="T87" fmla="*/ 20 h 132"/>
                <a:gd name="T88" fmla="*/ 0 w 158"/>
                <a:gd name="T89" fmla="*/ 14 h 132"/>
                <a:gd name="T90" fmla="*/ 2 w 158"/>
                <a:gd name="T91" fmla="*/ 12 h 132"/>
                <a:gd name="T92" fmla="*/ 4 w 158"/>
                <a:gd name="T93" fmla="*/ 10 h 132"/>
                <a:gd name="T94" fmla="*/ 18 w 158"/>
                <a:gd name="T95" fmla="*/ 0 h 132"/>
                <a:gd name="T96" fmla="*/ 22 w 158"/>
                <a:gd name="T97" fmla="*/ 0 h 132"/>
                <a:gd name="T98" fmla="*/ 26 w 158"/>
                <a:gd name="T99" fmla="*/ 2 h 132"/>
                <a:gd name="T100" fmla="*/ 58 w 158"/>
                <a:gd name="T101" fmla="*/ 6 h 132"/>
                <a:gd name="T102" fmla="*/ 84 w 158"/>
                <a:gd name="T103" fmla="*/ 8 h 132"/>
                <a:gd name="T104" fmla="*/ 98 w 158"/>
                <a:gd name="T105" fmla="*/ 6 h 132"/>
                <a:gd name="T106" fmla="*/ 102 w 158"/>
                <a:gd name="T107" fmla="*/ 8 h 132"/>
                <a:gd name="T108" fmla="*/ 102 w 158"/>
                <a:gd name="T109" fmla="*/ 12 h 132"/>
                <a:gd name="T110" fmla="*/ 106 w 158"/>
                <a:gd name="T111" fmla="*/ 14 h 132"/>
                <a:gd name="T112" fmla="*/ 112 w 158"/>
                <a:gd name="T113" fmla="*/ 18 h 132"/>
                <a:gd name="T114" fmla="*/ 114 w 158"/>
                <a:gd name="T115" fmla="*/ 18 h 132"/>
                <a:gd name="T116" fmla="*/ 120 w 158"/>
                <a:gd name="T117" fmla="*/ 22 h 132"/>
                <a:gd name="T118" fmla="*/ 126 w 158"/>
                <a:gd name="T119" fmla="*/ 28 h 132"/>
                <a:gd name="T120" fmla="*/ 134 w 158"/>
                <a:gd name="T121" fmla="*/ 36 h 132"/>
                <a:gd name="T122" fmla="*/ 152 w 158"/>
                <a:gd name="T123" fmla="*/ 42 h 132"/>
                <a:gd name="T124" fmla="*/ 154 w 158"/>
                <a:gd name="T125" fmla="*/ 4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 h="132">
                  <a:moveTo>
                    <a:pt x="154" y="46"/>
                  </a:moveTo>
                  <a:lnTo>
                    <a:pt x="154" y="46"/>
                  </a:lnTo>
                  <a:lnTo>
                    <a:pt x="150" y="46"/>
                  </a:lnTo>
                  <a:lnTo>
                    <a:pt x="146" y="46"/>
                  </a:lnTo>
                  <a:lnTo>
                    <a:pt x="142" y="46"/>
                  </a:lnTo>
                  <a:lnTo>
                    <a:pt x="136" y="48"/>
                  </a:lnTo>
                  <a:lnTo>
                    <a:pt x="132" y="52"/>
                  </a:lnTo>
                  <a:lnTo>
                    <a:pt x="132" y="54"/>
                  </a:lnTo>
                  <a:lnTo>
                    <a:pt x="130" y="54"/>
                  </a:lnTo>
                  <a:lnTo>
                    <a:pt x="126" y="58"/>
                  </a:lnTo>
                  <a:lnTo>
                    <a:pt x="122" y="62"/>
                  </a:lnTo>
                  <a:lnTo>
                    <a:pt x="120" y="66"/>
                  </a:lnTo>
                  <a:lnTo>
                    <a:pt x="118" y="70"/>
                  </a:lnTo>
                  <a:lnTo>
                    <a:pt x="120" y="74"/>
                  </a:lnTo>
                  <a:lnTo>
                    <a:pt x="122" y="78"/>
                  </a:lnTo>
                  <a:lnTo>
                    <a:pt x="120" y="78"/>
                  </a:lnTo>
                  <a:lnTo>
                    <a:pt x="118" y="80"/>
                  </a:lnTo>
                  <a:lnTo>
                    <a:pt x="116" y="84"/>
                  </a:lnTo>
                  <a:lnTo>
                    <a:pt x="112" y="88"/>
                  </a:lnTo>
                  <a:lnTo>
                    <a:pt x="110" y="92"/>
                  </a:lnTo>
                  <a:lnTo>
                    <a:pt x="106" y="96"/>
                  </a:lnTo>
                  <a:lnTo>
                    <a:pt x="96" y="118"/>
                  </a:lnTo>
                  <a:lnTo>
                    <a:pt x="94" y="118"/>
                  </a:lnTo>
                  <a:lnTo>
                    <a:pt x="92" y="118"/>
                  </a:lnTo>
                  <a:lnTo>
                    <a:pt x="86" y="118"/>
                  </a:lnTo>
                  <a:lnTo>
                    <a:pt x="78" y="118"/>
                  </a:lnTo>
                  <a:lnTo>
                    <a:pt x="68" y="116"/>
                  </a:lnTo>
                  <a:lnTo>
                    <a:pt x="68" y="116"/>
                  </a:lnTo>
                  <a:lnTo>
                    <a:pt x="64" y="116"/>
                  </a:lnTo>
                  <a:lnTo>
                    <a:pt x="60" y="118"/>
                  </a:lnTo>
                  <a:lnTo>
                    <a:pt x="56" y="118"/>
                  </a:lnTo>
                  <a:lnTo>
                    <a:pt x="52" y="120"/>
                  </a:lnTo>
                  <a:lnTo>
                    <a:pt x="50" y="122"/>
                  </a:lnTo>
                  <a:lnTo>
                    <a:pt x="50" y="122"/>
                  </a:lnTo>
                  <a:lnTo>
                    <a:pt x="48" y="120"/>
                  </a:lnTo>
                  <a:lnTo>
                    <a:pt x="44" y="120"/>
                  </a:lnTo>
                  <a:lnTo>
                    <a:pt x="40" y="120"/>
                  </a:lnTo>
                  <a:lnTo>
                    <a:pt x="38" y="120"/>
                  </a:lnTo>
                  <a:lnTo>
                    <a:pt x="34" y="122"/>
                  </a:lnTo>
                  <a:lnTo>
                    <a:pt x="32" y="124"/>
                  </a:lnTo>
                  <a:lnTo>
                    <a:pt x="30" y="128"/>
                  </a:lnTo>
                  <a:lnTo>
                    <a:pt x="30" y="132"/>
                  </a:lnTo>
                  <a:lnTo>
                    <a:pt x="28" y="132"/>
                  </a:lnTo>
                  <a:lnTo>
                    <a:pt x="26" y="132"/>
                  </a:lnTo>
                  <a:lnTo>
                    <a:pt x="24" y="130"/>
                  </a:lnTo>
                  <a:lnTo>
                    <a:pt x="20" y="128"/>
                  </a:lnTo>
                  <a:lnTo>
                    <a:pt x="18" y="126"/>
                  </a:lnTo>
                  <a:lnTo>
                    <a:pt x="18" y="122"/>
                  </a:lnTo>
                  <a:lnTo>
                    <a:pt x="16" y="122"/>
                  </a:lnTo>
                  <a:lnTo>
                    <a:pt x="16" y="120"/>
                  </a:lnTo>
                  <a:lnTo>
                    <a:pt x="16" y="118"/>
                  </a:lnTo>
                  <a:lnTo>
                    <a:pt x="16" y="118"/>
                  </a:lnTo>
                  <a:lnTo>
                    <a:pt x="16" y="118"/>
                  </a:lnTo>
                  <a:lnTo>
                    <a:pt x="16" y="118"/>
                  </a:lnTo>
                  <a:lnTo>
                    <a:pt x="16" y="116"/>
                  </a:lnTo>
                  <a:lnTo>
                    <a:pt x="16" y="114"/>
                  </a:lnTo>
                  <a:lnTo>
                    <a:pt x="18" y="108"/>
                  </a:lnTo>
                  <a:lnTo>
                    <a:pt x="20" y="104"/>
                  </a:lnTo>
                  <a:lnTo>
                    <a:pt x="22" y="102"/>
                  </a:lnTo>
                  <a:lnTo>
                    <a:pt x="24" y="102"/>
                  </a:lnTo>
                  <a:lnTo>
                    <a:pt x="26" y="102"/>
                  </a:lnTo>
                  <a:lnTo>
                    <a:pt x="30" y="98"/>
                  </a:lnTo>
                  <a:lnTo>
                    <a:pt x="24" y="92"/>
                  </a:lnTo>
                  <a:lnTo>
                    <a:pt x="28" y="88"/>
                  </a:lnTo>
                  <a:lnTo>
                    <a:pt x="30" y="80"/>
                  </a:lnTo>
                  <a:lnTo>
                    <a:pt x="30" y="70"/>
                  </a:lnTo>
                  <a:lnTo>
                    <a:pt x="26" y="60"/>
                  </a:lnTo>
                  <a:lnTo>
                    <a:pt x="30" y="50"/>
                  </a:lnTo>
                  <a:lnTo>
                    <a:pt x="32" y="42"/>
                  </a:lnTo>
                  <a:lnTo>
                    <a:pt x="32" y="42"/>
                  </a:lnTo>
                  <a:lnTo>
                    <a:pt x="36" y="40"/>
                  </a:lnTo>
                  <a:lnTo>
                    <a:pt x="38" y="38"/>
                  </a:lnTo>
                  <a:lnTo>
                    <a:pt x="38" y="36"/>
                  </a:lnTo>
                  <a:lnTo>
                    <a:pt x="38" y="34"/>
                  </a:lnTo>
                  <a:lnTo>
                    <a:pt x="38" y="34"/>
                  </a:lnTo>
                  <a:lnTo>
                    <a:pt x="36" y="32"/>
                  </a:lnTo>
                  <a:lnTo>
                    <a:pt x="28" y="28"/>
                  </a:lnTo>
                  <a:lnTo>
                    <a:pt x="28" y="28"/>
                  </a:lnTo>
                  <a:lnTo>
                    <a:pt x="26" y="28"/>
                  </a:lnTo>
                  <a:lnTo>
                    <a:pt x="26" y="28"/>
                  </a:lnTo>
                  <a:lnTo>
                    <a:pt x="24" y="28"/>
                  </a:lnTo>
                  <a:lnTo>
                    <a:pt x="24" y="28"/>
                  </a:lnTo>
                  <a:lnTo>
                    <a:pt x="26" y="28"/>
                  </a:lnTo>
                  <a:lnTo>
                    <a:pt x="10" y="30"/>
                  </a:lnTo>
                  <a:lnTo>
                    <a:pt x="4" y="28"/>
                  </a:lnTo>
                  <a:lnTo>
                    <a:pt x="4" y="24"/>
                  </a:lnTo>
                  <a:lnTo>
                    <a:pt x="4" y="22"/>
                  </a:lnTo>
                  <a:lnTo>
                    <a:pt x="4" y="20"/>
                  </a:lnTo>
                  <a:lnTo>
                    <a:pt x="2" y="16"/>
                  </a:lnTo>
                  <a:lnTo>
                    <a:pt x="0" y="14"/>
                  </a:lnTo>
                  <a:lnTo>
                    <a:pt x="2" y="14"/>
                  </a:lnTo>
                  <a:lnTo>
                    <a:pt x="2" y="12"/>
                  </a:lnTo>
                  <a:lnTo>
                    <a:pt x="2" y="10"/>
                  </a:lnTo>
                  <a:lnTo>
                    <a:pt x="4" y="10"/>
                  </a:lnTo>
                  <a:lnTo>
                    <a:pt x="8" y="10"/>
                  </a:lnTo>
                  <a:lnTo>
                    <a:pt x="18" y="0"/>
                  </a:lnTo>
                  <a:lnTo>
                    <a:pt x="20" y="0"/>
                  </a:lnTo>
                  <a:lnTo>
                    <a:pt x="22" y="0"/>
                  </a:lnTo>
                  <a:lnTo>
                    <a:pt x="24" y="0"/>
                  </a:lnTo>
                  <a:lnTo>
                    <a:pt x="26" y="2"/>
                  </a:lnTo>
                  <a:lnTo>
                    <a:pt x="54" y="6"/>
                  </a:lnTo>
                  <a:lnTo>
                    <a:pt x="58" y="6"/>
                  </a:lnTo>
                  <a:lnTo>
                    <a:pt x="72" y="6"/>
                  </a:lnTo>
                  <a:lnTo>
                    <a:pt x="84" y="8"/>
                  </a:lnTo>
                  <a:lnTo>
                    <a:pt x="98" y="4"/>
                  </a:lnTo>
                  <a:lnTo>
                    <a:pt x="98" y="6"/>
                  </a:lnTo>
                  <a:lnTo>
                    <a:pt x="100" y="6"/>
                  </a:lnTo>
                  <a:lnTo>
                    <a:pt x="102" y="8"/>
                  </a:lnTo>
                  <a:lnTo>
                    <a:pt x="102" y="10"/>
                  </a:lnTo>
                  <a:lnTo>
                    <a:pt x="102" y="12"/>
                  </a:lnTo>
                  <a:lnTo>
                    <a:pt x="104" y="12"/>
                  </a:lnTo>
                  <a:lnTo>
                    <a:pt x="106" y="14"/>
                  </a:lnTo>
                  <a:lnTo>
                    <a:pt x="108" y="16"/>
                  </a:lnTo>
                  <a:lnTo>
                    <a:pt x="112" y="18"/>
                  </a:lnTo>
                  <a:lnTo>
                    <a:pt x="114" y="18"/>
                  </a:lnTo>
                  <a:lnTo>
                    <a:pt x="114" y="18"/>
                  </a:lnTo>
                  <a:lnTo>
                    <a:pt x="116" y="20"/>
                  </a:lnTo>
                  <a:lnTo>
                    <a:pt x="120" y="22"/>
                  </a:lnTo>
                  <a:lnTo>
                    <a:pt x="122" y="24"/>
                  </a:lnTo>
                  <a:lnTo>
                    <a:pt x="126" y="28"/>
                  </a:lnTo>
                  <a:lnTo>
                    <a:pt x="126" y="26"/>
                  </a:lnTo>
                  <a:lnTo>
                    <a:pt x="134" y="36"/>
                  </a:lnTo>
                  <a:lnTo>
                    <a:pt x="134" y="36"/>
                  </a:lnTo>
                  <a:lnTo>
                    <a:pt x="152" y="42"/>
                  </a:lnTo>
                  <a:lnTo>
                    <a:pt x="158" y="44"/>
                  </a:lnTo>
                  <a:lnTo>
                    <a:pt x="154" y="4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4" name="Freeform 221"/>
            <p:cNvSpPr/>
            <p:nvPr/>
          </p:nvSpPr>
          <p:spPr bwMode="gray">
            <a:xfrm>
              <a:off x="939" y="2440"/>
              <a:ext cx="156" cy="146"/>
            </a:xfrm>
            <a:custGeom>
              <a:avLst/>
              <a:gdLst>
                <a:gd name="T0" fmla="*/ 94 w 156"/>
                <a:gd name="T1" fmla="*/ 14 h 146"/>
                <a:gd name="T2" fmla="*/ 92 w 156"/>
                <a:gd name="T3" fmla="*/ 16 h 146"/>
                <a:gd name="T4" fmla="*/ 92 w 156"/>
                <a:gd name="T5" fmla="*/ 16 h 146"/>
                <a:gd name="T6" fmla="*/ 94 w 156"/>
                <a:gd name="T7" fmla="*/ 18 h 146"/>
                <a:gd name="T8" fmla="*/ 94 w 156"/>
                <a:gd name="T9" fmla="*/ 20 h 146"/>
                <a:gd name="T10" fmla="*/ 76 w 156"/>
                <a:gd name="T11" fmla="*/ 28 h 146"/>
                <a:gd name="T12" fmla="*/ 78 w 156"/>
                <a:gd name="T13" fmla="*/ 32 h 146"/>
                <a:gd name="T14" fmla="*/ 84 w 156"/>
                <a:gd name="T15" fmla="*/ 38 h 146"/>
                <a:gd name="T16" fmla="*/ 94 w 156"/>
                <a:gd name="T17" fmla="*/ 46 h 146"/>
                <a:gd name="T18" fmla="*/ 104 w 156"/>
                <a:gd name="T19" fmla="*/ 52 h 146"/>
                <a:gd name="T20" fmla="*/ 102 w 156"/>
                <a:gd name="T21" fmla="*/ 56 h 146"/>
                <a:gd name="T22" fmla="*/ 104 w 156"/>
                <a:gd name="T23" fmla="*/ 62 h 146"/>
                <a:gd name="T24" fmla="*/ 138 w 156"/>
                <a:gd name="T25" fmla="*/ 90 h 146"/>
                <a:gd name="T26" fmla="*/ 156 w 156"/>
                <a:gd name="T27" fmla="*/ 120 h 146"/>
                <a:gd name="T28" fmla="*/ 144 w 156"/>
                <a:gd name="T29" fmla="*/ 118 h 146"/>
                <a:gd name="T30" fmla="*/ 134 w 156"/>
                <a:gd name="T31" fmla="*/ 122 h 146"/>
                <a:gd name="T32" fmla="*/ 130 w 156"/>
                <a:gd name="T33" fmla="*/ 134 h 146"/>
                <a:gd name="T34" fmla="*/ 124 w 156"/>
                <a:gd name="T35" fmla="*/ 146 h 146"/>
                <a:gd name="T36" fmla="*/ 120 w 156"/>
                <a:gd name="T37" fmla="*/ 134 h 146"/>
                <a:gd name="T38" fmla="*/ 118 w 156"/>
                <a:gd name="T39" fmla="*/ 132 h 146"/>
                <a:gd name="T40" fmla="*/ 116 w 156"/>
                <a:gd name="T41" fmla="*/ 130 h 146"/>
                <a:gd name="T42" fmla="*/ 118 w 156"/>
                <a:gd name="T43" fmla="*/ 128 h 146"/>
                <a:gd name="T44" fmla="*/ 122 w 156"/>
                <a:gd name="T45" fmla="*/ 112 h 146"/>
                <a:gd name="T46" fmla="*/ 110 w 156"/>
                <a:gd name="T47" fmla="*/ 106 h 146"/>
                <a:gd name="T48" fmla="*/ 80 w 156"/>
                <a:gd name="T49" fmla="*/ 84 h 146"/>
                <a:gd name="T50" fmla="*/ 50 w 156"/>
                <a:gd name="T51" fmla="*/ 54 h 146"/>
                <a:gd name="T52" fmla="*/ 50 w 156"/>
                <a:gd name="T53" fmla="*/ 50 h 146"/>
                <a:gd name="T54" fmla="*/ 48 w 156"/>
                <a:gd name="T55" fmla="*/ 44 h 146"/>
                <a:gd name="T56" fmla="*/ 44 w 156"/>
                <a:gd name="T57" fmla="*/ 40 h 146"/>
                <a:gd name="T58" fmla="*/ 18 w 156"/>
                <a:gd name="T59" fmla="*/ 48 h 146"/>
                <a:gd name="T60" fmla="*/ 12 w 156"/>
                <a:gd name="T61" fmla="*/ 48 h 146"/>
                <a:gd name="T62" fmla="*/ 4 w 156"/>
                <a:gd name="T63" fmla="*/ 34 h 146"/>
                <a:gd name="T64" fmla="*/ 2 w 156"/>
                <a:gd name="T65" fmla="*/ 32 h 146"/>
                <a:gd name="T66" fmla="*/ 0 w 156"/>
                <a:gd name="T67" fmla="*/ 22 h 146"/>
                <a:gd name="T68" fmla="*/ 12 w 156"/>
                <a:gd name="T69" fmla="*/ 22 h 146"/>
                <a:gd name="T70" fmla="*/ 16 w 156"/>
                <a:gd name="T71" fmla="*/ 24 h 146"/>
                <a:gd name="T72" fmla="*/ 24 w 156"/>
                <a:gd name="T73" fmla="*/ 12 h 146"/>
                <a:gd name="T74" fmla="*/ 30 w 156"/>
                <a:gd name="T75" fmla="*/ 10 h 146"/>
                <a:gd name="T76" fmla="*/ 30 w 156"/>
                <a:gd name="T77" fmla="*/ 14 h 146"/>
                <a:gd name="T78" fmla="*/ 32 w 156"/>
                <a:gd name="T79" fmla="*/ 16 h 146"/>
                <a:gd name="T80" fmla="*/ 36 w 156"/>
                <a:gd name="T81" fmla="*/ 14 h 146"/>
                <a:gd name="T82" fmla="*/ 40 w 156"/>
                <a:gd name="T83" fmla="*/ 12 h 146"/>
                <a:gd name="T84" fmla="*/ 42 w 156"/>
                <a:gd name="T85" fmla="*/ 10 h 146"/>
                <a:gd name="T86" fmla="*/ 44 w 156"/>
                <a:gd name="T87" fmla="*/ 8 h 146"/>
                <a:gd name="T88" fmla="*/ 44 w 156"/>
                <a:gd name="T89" fmla="*/ 10 h 146"/>
                <a:gd name="T90" fmla="*/ 46 w 156"/>
                <a:gd name="T91" fmla="*/ 12 h 146"/>
                <a:gd name="T92" fmla="*/ 48 w 156"/>
                <a:gd name="T93" fmla="*/ 10 h 146"/>
                <a:gd name="T94" fmla="*/ 48 w 156"/>
                <a:gd name="T95" fmla="*/ 8 h 146"/>
                <a:gd name="T96" fmla="*/ 46 w 156"/>
                <a:gd name="T97" fmla="*/ 4 h 146"/>
                <a:gd name="T98" fmla="*/ 48 w 156"/>
                <a:gd name="T99" fmla="*/ 4 h 146"/>
                <a:gd name="T100" fmla="*/ 50 w 156"/>
                <a:gd name="T101" fmla="*/ 2 h 146"/>
                <a:gd name="T102" fmla="*/ 54 w 156"/>
                <a:gd name="T103" fmla="*/ 0 h 146"/>
                <a:gd name="T104" fmla="*/ 58 w 156"/>
                <a:gd name="T105" fmla="*/ 0 h 146"/>
                <a:gd name="T106" fmla="*/ 62 w 156"/>
                <a:gd name="T107" fmla="*/ 0 h 146"/>
                <a:gd name="T108" fmla="*/ 66 w 156"/>
                <a:gd name="T109" fmla="*/ 0 h 146"/>
                <a:gd name="T110" fmla="*/ 72 w 156"/>
                <a:gd name="T111" fmla="*/ 0 h 146"/>
                <a:gd name="T112" fmla="*/ 74 w 156"/>
                <a:gd name="T113" fmla="*/ 4 h 146"/>
                <a:gd name="T114" fmla="*/ 80 w 156"/>
                <a:gd name="T115" fmla="*/ 8 h 146"/>
                <a:gd name="T116" fmla="*/ 88 w 156"/>
                <a:gd name="T117" fmla="*/ 12 h 146"/>
                <a:gd name="T118" fmla="*/ 94 w 156"/>
                <a:gd name="T119" fmla="*/ 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 h="146">
                  <a:moveTo>
                    <a:pt x="94" y="14"/>
                  </a:moveTo>
                  <a:lnTo>
                    <a:pt x="94" y="14"/>
                  </a:lnTo>
                  <a:lnTo>
                    <a:pt x="92" y="16"/>
                  </a:lnTo>
                  <a:lnTo>
                    <a:pt x="92" y="16"/>
                  </a:lnTo>
                  <a:lnTo>
                    <a:pt x="92" y="16"/>
                  </a:lnTo>
                  <a:lnTo>
                    <a:pt x="92" y="16"/>
                  </a:lnTo>
                  <a:lnTo>
                    <a:pt x="94" y="18"/>
                  </a:lnTo>
                  <a:lnTo>
                    <a:pt x="94" y="18"/>
                  </a:lnTo>
                  <a:lnTo>
                    <a:pt x="94" y="20"/>
                  </a:lnTo>
                  <a:lnTo>
                    <a:pt x="94" y="20"/>
                  </a:lnTo>
                  <a:lnTo>
                    <a:pt x="84" y="24"/>
                  </a:lnTo>
                  <a:lnTo>
                    <a:pt x="76" y="28"/>
                  </a:lnTo>
                  <a:lnTo>
                    <a:pt x="76" y="28"/>
                  </a:lnTo>
                  <a:lnTo>
                    <a:pt x="78" y="32"/>
                  </a:lnTo>
                  <a:lnTo>
                    <a:pt x="82" y="34"/>
                  </a:lnTo>
                  <a:lnTo>
                    <a:pt x="84" y="38"/>
                  </a:lnTo>
                  <a:lnTo>
                    <a:pt x="88" y="42"/>
                  </a:lnTo>
                  <a:lnTo>
                    <a:pt x="94" y="46"/>
                  </a:lnTo>
                  <a:lnTo>
                    <a:pt x="98" y="50"/>
                  </a:lnTo>
                  <a:lnTo>
                    <a:pt x="104" y="52"/>
                  </a:lnTo>
                  <a:lnTo>
                    <a:pt x="104" y="52"/>
                  </a:lnTo>
                  <a:lnTo>
                    <a:pt x="102" y="56"/>
                  </a:lnTo>
                  <a:lnTo>
                    <a:pt x="104" y="58"/>
                  </a:lnTo>
                  <a:lnTo>
                    <a:pt x="104" y="62"/>
                  </a:lnTo>
                  <a:lnTo>
                    <a:pt x="108" y="64"/>
                  </a:lnTo>
                  <a:lnTo>
                    <a:pt x="138" y="90"/>
                  </a:lnTo>
                  <a:lnTo>
                    <a:pt x="148" y="102"/>
                  </a:lnTo>
                  <a:lnTo>
                    <a:pt x="156" y="120"/>
                  </a:lnTo>
                  <a:lnTo>
                    <a:pt x="152" y="126"/>
                  </a:lnTo>
                  <a:lnTo>
                    <a:pt x="144" y="118"/>
                  </a:lnTo>
                  <a:lnTo>
                    <a:pt x="138" y="118"/>
                  </a:lnTo>
                  <a:lnTo>
                    <a:pt x="134" y="122"/>
                  </a:lnTo>
                  <a:lnTo>
                    <a:pt x="138" y="132"/>
                  </a:lnTo>
                  <a:lnTo>
                    <a:pt x="130" y="134"/>
                  </a:lnTo>
                  <a:lnTo>
                    <a:pt x="130" y="142"/>
                  </a:lnTo>
                  <a:lnTo>
                    <a:pt x="124" y="146"/>
                  </a:lnTo>
                  <a:lnTo>
                    <a:pt x="118" y="142"/>
                  </a:lnTo>
                  <a:lnTo>
                    <a:pt x="120" y="134"/>
                  </a:lnTo>
                  <a:lnTo>
                    <a:pt x="120" y="134"/>
                  </a:lnTo>
                  <a:lnTo>
                    <a:pt x="118" y="132"/>
                  </a:lnTo>
                  <a:lnTo>
                    <a:pt x="118" y="132"/>
                  </a:lnTo>
                  <a:lnTo>
                    <a:pt x="116" y="130"/>
                  </a:lnTo>
                  <a:lnTo>
                    <a:pt x="116" y="128"/>
                  </a:lnTo>
                  <a:lnTo>
                    <a:pt x="118" y="128"/>
                  </a:lnTo>
                  <a:lnTo>
                    <a:pt x="122" y="128"/>
                  </a:lnTo>
                  <a:lnTo>
                    <a:pt x="122" y="112"/>
                  </a:lnTo>
                  <a:lnTo>
                    <a:pt x="114" y="110"/>
                  </a:lnTo>
                  <a:lnTo>
                    <a:pt x="110" y="106"/>
                  </a:lnTo>
                  <a:lnTo>
                    <a:pt x="88" y="92"/>
                  </a:lnTo>
                  <a:lnTo>
                    <a:pt x="80" y="84"/>
                  </a:lnTo>
                  <a:lnTo>
                    <a:pt x="74" y="74"/>
                  </a:lnTo>
                  <a:lnTo>
                    <a:pt x="50" y="54"/>
                  </a:lnTo>
                  <a:lnTo>
                    <a:pt x="50" y="52"/>
                  </a:lnTo>
                  <a:lnTo>
                    <a:pt x="50" y="50"/>
                  </a:lnTo>
                  <a:lnTo>
                    <a:pt x="50" y="48"/>
                  </a:lnTo>
                  <a:lnTo>
                    <a:pt x="48" y="44"/>
                  </a:lnTo>
                  <a:lnTo>
                    <a:pt x="46" y="42"/>
                  </a:lnTo>
                  <a:lnTo>
                    <a:pt x="44" y="40"/>
                  </a:lnTo>
                  <a:lnTo>
                    <a:pt x="38" y="38"/>
                  </a:lnTo>
                  <a:lnTo>
                    <a:pt x="18" y="48"/>
                  </a:lnTo>
                  <a:lnTo>
                    <a:pt x="12" y="48"/>
                  </a:lnTo>
                  <a:lnTo>
                    <a:pt x="12" y="48"/>
                  </a:lnTo>
                  <a:lnTo>
                    <a:pt x="12" y="42"/>
                  </a:lnTo>
                  <a:lnTo>
                    <a:pt x="4" y="34"/>
                  </a:lnTo>
                  <a:lnTo>
                    <a:pt x="4" y="34"/>
                  </a:lnTo>
                  <a:lnTo>
                    <a:pt x="2" y="32"/>
                  </a:lnTo>
                  <a:lnTo>
                    <a:pt x="0" y="28"/>
                  </a:lnTo>
                  <a:lnTo>
                    <a:pt x="0" y="22"/>
                  </a:lnTo>
                  <a:lnTo>
                    <a:pt x="10" y="22"/>
                  </a:lnTo>
                  <a:lnTo>
                    <a:pt x="12" y="22"/>
                  </a:lnTo>
                  <a:lnTo>
                    <a:pt x="14" y="24"/>
                  </a:lnTo>
                  <a:lnTo>
                    <a:pt x="16" y="24"/>
                  </a:lnTo>
                  <a:lnTo>
                    <a:pt x="28" y="16"/>
                  </a:lnTo>
                  <a:lnTo>
                    <a:pt x="24" y="12"/>
                  </a:lnTo>
                  <a:lnTo>
                    <a:pt x="30" y="10"/>
                  </a:lnTo>
                  <a:lnTo>
                    <a:pt x="30" y="10"/>
                  </a:lnTo>
                  <a:lnTo>
                    <a:pt x="30" y="12"/>
                  </a:lnTo>
                  <a:lnTo>
                    <a:pt x="30" y="14"/>
                  </a:lnTo>
                  <a:lnTo>
                    <a:pt x="30" y="14"/>
                  </a:lnTo>
                  <a:lnTo>
                    <a:pt x="32" y="16"/>
                  </a:lnTo>
                  <a:lnTo>
                    <a:pt x="34" y="14"/>
                  </a:lnTo>
                  <a:lnTo>
                    <a:pt x="36" y="14"/>
                  </a:lnTo>
                  <a:lnTo>
                    <a:pt x="40" y="12"/>
                  </a:lnTo>
                  <a:lnTo>
                    <a:pt x="40" y="12"/>
                  </a:lnTo>
                  <a:lnTo>
                    <a:pt x="40" y="10"/>
                  </a:lnTo>
                  <a:lnTo>
                    <a:pt x="42" y="10"/>
                  </a:lnTo>
                  <a:lnTo>
                    <a:pt x="46" y="6"/>
                  </a:lnTo>
                  <a:lnTo>
                    <a:pt x="44" y="8"/>
                  </a:lnTo>
                  <a:lnTo>
                    <a:pt x="44" y="8"/>
                  </a:lnTo>
                  <a:lnTo>
                    <a:pt x="44" y="10"/>
                  </a:lnTo>
                  <a:lnTo>
                    <a:pt x="46" y="12"/>
                  </a:lnTo>
                  <a:lnTo>
                    <a:pt x="46" y="12"/>
                  </a:lnTo>
                  <a:lnTo>
                    <a:pt x="48" y="12"/>
                  </a:lnTo>
                  <a:lnTo>
                    <a:pt x="48" y="10"/>
                  </a:lnTo>
                  <a:lnTo>
                    <a:pt x="48" y="8"/>
                  </a:lnTo>
                  <a:lnTo>
                    <a:pt x="48" y="8"/>
                  </a:lnTo>
                  <a:lnTo>
                    <a:pt x="48" y="6"/>
                  </a:lnTo>
                  <a:lnTo>
                    <a:pt x="46" y="4"/>
                  </a:lnTo>
                  <a:lnTo>
                    <a:pt x="46" y="4"/>
                  </a:lnTo>
                  <a:lnTo>
                    <a:pt x="48" y="4"/>
                  </a:lnTo>
                  <a:lnTo>
                    <a:pt x="50" y="4"/>
                  </a:lnTo>
                  <a:lnTo>
                    <a:pt x="50" y="2"/>
                  </a:lnTo>
                  <a:lnTo>
                    <a:pt x="52" y="2"/>
                  </a:lnTo>
                  <a:lnTo>
                    <a:pt x="54" y="0"/>
                  </a:lnTo>
                  <a:lnTo>
                    <a:pt x="54" y="0"/>
                  </a:lnTo>
                  <a:lnTo>
                    <a:pt x="58" y="0"/>
                  </a:lnTo>
                  <a:lnTo>
                    <a:pt x="62" y="0"/>
                  </a:lnTo>
                  <a:lnTo>
                    <a:pt x="62" y="0"/>
                  </a:lnTo>
                  <a:lnTo>
                    <a:pt x="64" y="0"/>
                  </a:lnTo>
                  <a:lnTo>
                    <a:pt x="66" y="0"/>
                  </a:lnTo>
                  <a:lnTo>
                    <a:pt x="70" y="0"/>
                  </a:lnTo>
                  <a:lnTo>
                    <a:pt x="72" y="0"/>
                  </a:lnTo>
                  <a:lnTo>
                    <a:pt x="74" y="4"/>
                  </a:lnTo>
                  <a:lnTo>
                    <a:pt x="74" y="4"/>
                  </a:lnTo>
                  <a:lnTo>
                    <a:pt x="76" y="6"/>
                  </a:lnTo>
                  <a:lnTo>
                    <a:pt x="80" y="8"/>
                  </a:lnTo>
                  <a:lnTo>
                    <a:pt x="84" y="10"/>
                  </a:lnTo>
                  <a:lnTo>
                    <a:pt x="88" y="12"/>
                  </a:lnTo>
                  <a:lnTo>
                    <a:pt x="92" y="12"/>
                  </a:lnTo>
                  <a:lnTo>
                    <a:pt x="94" y="1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5" name="Freeform 222"/>
            <p:cNvSpPr/>
            <p:nvPr/>
          </p:nvSpPr>
          <p:spPr bwMode="gray">
            <a:xfrm>
              <a:off x="1013" y="2576"/>
              <a:ext cx="42" cy="24"/>
            </a:xfrm>
            <a:custGeom>
              <a:avLst/>
              <a:gdLst>
                <a:gd name="T0" fmla="*/ 6 w 42"/>
                <a:gd name="T1" fmla="*/ 4 h 24"/>
                <a:gd name="T2" fmla="*/ 0 w 42"/>
                <a:gd name="T3" fmla="*/ 6 h 24"/>
                <a:gd name="T4" fmla="*/ 0 w 42"/>
                <a:gd name="T5" fmla="*/ 6 h 24"/>
                <a:gd name="T6" fmla="*/ 0 w 42"/>
                <a:gd name="T7" fmla="*/ 6 h 24"/>
                <a:gd name="T8" fmla="*/ 0 w 42"/>
                <a:gd name="T9" fmla="*/ 8 h 24"/>
                <a:gd name="T10" fmla="*/ 2 w 42"/>
                <a:gd name="T11" fmla="*/ 10 h 24"/>
                <a:gd name="T12" fmla="*/ 22 w 42"/>
                <a:gd name="T13" fmla="*/ 16 h 24"/>
                <a:gd name="T14" fmla="*/ 22 w 42"/>
                <a:gd name="T15" fmla="*/ 16 h 24"/>
                <a:gd name="T16" fmla="*/ 24 w 42"/>
                <a:gd name="T17" fmla="*/ 20 h 24"/>
                <a:gd name="T18" fmla="*/ 26 w 42"/>
                <a:gd name="T19" fmla="*/ 22 h 24"/>
                <a:gd name="T20" fmla="*/ 28 w 42"/>
                <a:gd name="T21" fmla="*/ 24 h 24"/>
                <a:gd name="T22" fmla="*/ 30 w 42"/>
                <a:gd name="T23" fmla="*/ 22 h 24"/>
                <a:gd name="T24" fmla="*/ 34 w 42"/>
                <a:gd name="T25" fmla="*/ 20 h 24"/>
                <a:gd name="T26" fmla="*/ 38 w 42"/>
                <a:gd name="T27" fmla="*/ 18 h 24"/>
                <a:gd name="T28" fmla="*/ 38 w 42"/>
                <a:gd name="T29" fmla="*/ 18 h 24"/>
                <a:gd name="T30" fmla="*/ 38 w 42"/>
                <a:gd name="T31" fmla="*/ 16 h 24"/>
                <a:gd name="T32" fmla="*/ 38 w 42"/>
                <a:gd name="T33" fmla="*/ 14 h 24"/>
                <a:gd name="T34" fmla="*/ 38 w 42"/>
                <a:gd name="T35" fmla="*/ 12 h 24"/>
                <a:gd name="T36" fmla="*/ 36 w 42"/>
                <a:gd name="T37" fmla="*/ 12 h 24"/>
                <a:gd name="T38" fmla="*/ 40 w 42"/>
                <a:gd name="T39" fmla="*/ 4 h 24"/>
                <a:gd name="T40" fmla="*/ 40 w 42"/>
                <a:gd name="T41" fmla="*/ 4 h 24"/>
                <a:gd name="T42" fmla="*/ 42 w 42"/>
                <a:gd name="T43" fmla="*/ 2 h 24"/>
                <a:gd name="T44" fmla="*/ 42 w 42"/>
                <a:gd name="T45" fmla="*/ 2 h 24"/>
                <a:gd name="T46" fmla="*/ 40 w 42"/>
                <a:gd name="T47" fmla="*/ 0 h 24"/>
                <a:gd name="T48" fmla="*/ 38 w 42"/>
                <a:gd name="T49" fmla="*/ 0 h 24"/>
                <a:gd name="T50" fmla="*/ 36 w 42"/>
                <a:gd name="T51" fmla="*/ 0 h 24"/>
                <a:gd name="T52" fmla="*/ 34 w 42"/>
                <a:gd name="T53" fmla="*/ 2 h 24"/>
                <a:gd name="T54" fmla="*/ 32 w 42"/>
                <a:gd name="T55" fmla="*/ 2 h 24"/>
                <a:gd name="T56" fmla="*/ 28 w 42"/>
                <a:gd name="T57" fmla="*/ 4 h 24"/>
                <a:gd name="T58" fmla="*/ 26 w 42"/>
                <a:gd name="T59" fmla="*/ 4 h 24"/>
                <a:gd name="T60" fmla="*/ 22 w 42"/>
                <a:gd name="T61" fmla="*/ 4 h 24"/>
                <a:gd name="T62" fmla="*/ 18 w 42"/>
                <a:gd name="T63" fmla="*/ 4 h 24"/>
                <a:gd name="T64" fmla="*/ 12 w 42"/>
                <a:gd name="T65" fmla="*/ 4 h 24"/>
                <a:gd name="T66" fmla="*/ 8 w 42"/>
                <a:gd name="T67" fmla="*/ 4 h 24"/>
                <a:gd name="T68" fmla="*/ 6 w 42"/>
                <a:gd name="T6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 h="24">
                  <a:moveTo>
                    <a:pt x="6" y="4"/>
                  </a:moveTo>
                  <a:lnTo>
                    <a:pt x="0" y="6"/>
                  </a:lnTo>
                  <a:lnTo>
                    <a:pt x="0" y="6"/>
                  </a:lnTo>
                  <a:lnTo>
                    <a:pt x="0" y="6"/>
                  </a:lnTo>
                  <a:lnTo>
                    <a:pt x="0" y="8"/>
                  </a:lnTo>
                  <a:lnTo>
                    <a:pt x="2" y="10"/>
                  </a:lnTo>
                  <a:lnTo>
                    <a:pt x="22" y="16"/>
                  </a:lnTo>
                  <a:lnTo>
                    <a:pt x="22" y="16"/>
                  </a:lnTo>
                  <a:lnTo>
                    <a:pt x="24" y="20"/>
                  </a:lnTo>
                  <a:lnTo>
                    <a:pt x="26" y="22"/>
                  </a:lnTo>
                  <a:lnTo>
                    <a:pt x="28" y="24"/>
                  </a:lnTo>
                  <a:lnTo>
                    <a:pt x="30" y="22"/>
                  </a:lnTo>
                  <a:lnTo>
                    <a:pt x="34" y="20"/>
                  </a:lnTo>
                  <a:lnTo>
                    <a:pt x="38" y="18"/>
                  </a:lnTo>
                  <a:lnTo>
                    <a:pt x="38" y="18"/>
                  </a:lnTo>
                  <a:lnTo>
                    <a:pt x="38" y="16"/>
                  </a:lnTo>
                  <a:lnTo>
                    <a:pt x="38" y="14"/>
                  </a:lnTo>
                  <a:lnTo>
                    <a:pt x="38" y="12"/>
                  </a:lnTo>
                  <a:lnTo>
                    <a:pt x="36" y="12"/>
                  </a:lnTo>
                  <a:lnTo>
                    <a:pt x="40" y="4"/>
                  </a:lnTo>
                  <a:lnTo>
                    <a:pt x="40" y="4"/>
                  </a:lnTo>
                  <a:lnTo>
                    <a:pt x="42" y="2"/>
                  </a:lnTo>
                  <a:lnTo>
                    <a:pt x="42" y="2"/>
                  </a:lnTo>
                  <a:lnTo>
                    <a:pt x="40" y="0"/>
                  </a:lnTo>
                  <a:lnTo>
                    <a:pt x="38" y="0"/>
                  </a:lnTo>
                  <a:lnTo>
                    <a:pt x="36" y="0"/>
                  </a:lnTo>
                  <a:lnTo>
                    <a:pt x="34" y="2"/>
                  </a:lnTo>
                  <a:lnTo>
                    <a:pt x="32" y="2"/>
                  </a:lnTo>
                  <a:lnTo>
                    <a:pt x="28" y="4"/>
                  </a:lnTo>
                  <a:lnTo>
                    <a:pt x="26" y="4"/>
                  </a:lnTo>
                  <a:lnTo>
                    <a:pt x="22" y="4"/>
                  </a:lnTo>
                  <a:lnTo>
                    <a:pt x="18" y="4"/>
                  </a:lnTo>
                  <a:lnTo>
                    <a:pt x="12" y="4"/>
                  </a:lnTo>
                  <a:lnTo>
                    <a:pt x="8" y="4"/>
                  </a:lnTo>
                  <a:lnTo>
                    <a:pt x="6" y="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6" name="Freeform 223"/>
            <p:cNvSpPr/>
            <p:nvPr/>
          </p:nvSpPr>
          <p:spPr bwMode="gray">
            <a:xfrm>
              <a:off x="963" y="2524"/>
              <a:ext cx="20" cy="42"/>
            </a:xfrm>
            <a:custGeom>
              <a:avLst/>
              <a:gdLst>
                <a:gd name="T0" fmla="*/ 14 w 20"/>
                <a:gd name="T1" fmla="*/ 0 h 42"/>
                <a:gd name="T2" fmla="*/ 14 w 20"/>
                <a:gd name="T3" fmla="*/ 2 h 42"/>
                <a:gd name="T4" fmla="*/ 12 w 20"/>
                <a:gd name="T5" fmla="*/ 2 h 42"/>
                <a:gd name="T6" fmla="*/ 10 w 20"/>
                <a:gd name="T7" fmla="*/ 4 h 42"/>
                <a:gd name="T8" fmla="*/ 8 w 20"/>
                <a:gd name="T9" fmla="*/ 6 h 42"/>
                <a:gd name="T10" fmla="*/ 4 w 20"/>
                <a:gd name="T11" fmla="*/ 6 h 42"/>
                <a:gd name="T12" fmla="*/ 2 w 20"/>
                <a:gd name="T13" fmla="*/ 6 h 42"/>
                <a:gd name="T14" fmla="*/ 2 w 20"/>
                <a:gd name="T15" fmla="*/ 4 h 42"/>
                <a:gd name="T16" fmla="*/ 0 w 20"/>
                <a:gd name="T17" fmla="*/ 4 h 42"/>
                <a:gd name="T18" fmla="*/ 0 w 20"/>
                <a:gd name="T19" fmla="*/ 4 h 42"/>
                <a:gd name="T20" fmla="*/ 2 w 20"/>
                <a:gd name="T21" fmla="*/ 8 h 42"/>
                <a:gd name="T22" fmla="*/ 2 w 20"/>
                <a:gd name="T23" fmla="*/ 12 h 42"/>
                <a:gd name="T24" fmla="*/ 2 w 20"/>
                <a:gd name="T25" fmla="*/ 16 h 42"/>
                <a:gd name="T26" fmla="*/ 0 w 20"/>
                <a:gd name="T27" fmla="*/ 20 h 42"/>
                <a:gd name="T28" fmla="*/ 0 w 20"/>
                <a:gd name="T29" fmla="*/ 38 h 42"/>
                <a:gd name="T30" fmla="*/ 0 w 20"/>
                <a:gd name="T31" fmla="*/ 38 h 42"/>
                <a:gd name="T32" fmla="*/ 4 w 20"/>
                <a:gd name="T33" fmla="*/ 40 h 42"/>
                <a:gd name="T34" fmla="*/ 8 w 20"/>
                <a:gd name="T35" fmla="*/ 40 h 42"/>
                <a:gd name="T36" fmla="*/ 12 w 20"/>
                <a:gd name="T37" fmla="*/ 42 h 42"/>
                <a:gd name="T38" fmla="*/ 12 w 20"/>
                <a:gd name="T39" fmla="*/ 38 h 42"/>
                <a:gd name="T40" fmla="*/ 12 w 20"/>
                <a:gd name="T41" fmla="*/ 36 h 42"/>
                <a:gd name="T42" fmla="*/ 14 w 20"/>
                <a:gd name="T43" fmla="*/ 36 h 42"/>
                <a:gd name="T44" fmla="*/ 16 w 20"/>
                <a:gd name="T45" fmla="*/ 34 h 42"/>
                <a:gd name="T46" fmla="*/ 18 w 20"/>
                <a:gd name="T47" fmla="*/ 34 h 42"/>
                <a:gd name="T48" fmla="*/ 18 w 20"/>
                <a:gd name="T49" fmla="*/ 20 h 42"/>
                <a:gd name="T50" fmla="*/ 18 w 20"/>
                <a:gd name="T51" fmla="*/ 18 h 42"/>
                <a:gd name="T52" fmla="*/ 20 w 20"/>
                <a:gd name="T53" fmla="*/ 16 h 42"/>
                <a:gd name="T54" fmla="*/ 20 w 20"/>
                <a:gd name="T55" fmla="*/ 16 h 42"/>
                <a:gd name="T56" fmla="*/ 20 w 20"/>
                <a:gd name="T57" fmla="*/ 14 h 42"/>
                <a:gd name="T58" fmla="*/ 20 w 20"/>
                <a:gd name="T59" fmla="*/ 10 h 42"/>
                <a:gd name="T60" fmla="*/ 20 w 20"/>
                <a:gd name="T61" fmla="*/ 6 h 42"/>
                <a:gd name="T62" fmla="*/ 18 w 20"/>
                <a:gd name="T63" fmla="*/ 4 h 42"/>
                <a:gd name="T64" fmla="*/ 14 w 20"/>
                <a:gd name="T6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42">
                  <a:moveTo>
                    <a:pt x="14" y="0"/>
                  </a:moveTo>
                  <a:lnTo>
                    <a:pt x="14" y="2"/>
                  </a:lnTo>
                  <a:lnTo>
                    <a:pt x="12" y="2"/>
                  </a:lnTo>
                  <a:lnTo>
                    <a:pt x="10" y="4"/>
                  </a:lnTo>
                  <a:lnTo>
                    <a:pt x="8" y="6"/>
                  </a:lnTo>
                  <a:lnTo>
                    <a:pt x="4" y="6"/>
                  </a:lnTo>
                  <a:lnTo>
                    <a:pt x="2" y="6"/>
                  </a:lnTo>
                  <a:lnTo>
                    <a:pt x="2" y="4"/>
                  </a:lnTo>
                  <a:lnTo>
                    <a:pt x="0" y="4"/>
                  </a:lnTo>
                  <a:lnTo>
                    <a:pt x="0" y="4"/>
                  </a:lnTo>
                  <a:lnTo>
                    <a:pt x="2" y="8"/>
                  </a:lnTo>
                  <a:lnTo>
                    <a:pt x="2" y="12"/>
                  </a:lnTo>
                  <a:lnTo>
                    <a:pt x="2" y="16"/>
                  </a:lnTo>
                  <a:lnTo>
                    <a:pt x="0" y="20"/>
                  </a:lnTo>
                  <a:lnTo>
                    <a:pt x="0" y="38"/>
                  </a:lnTo>
                  <a:lnTo>
                    <a:pt x="0" y="38"/>
                  </a:lnTo>
                  <a:lnTo>
                    <a:pt x="4" y="40"/>
                  </a:lnTo>
                  <a:lnTo>
                    <a:pt x="8" y="40"/>
                  </a:lnTo>
                  <a:lnTo>
                    <a:pt x="12" y="42"/>
                  </a:lnTo>
                  <a:lnTo>
                    <a:pt x="12" y="38"/>
                  </a:lnTo>
                  <a:lnTo>
                    <a:pt x="12" y="36"/>
                  </a:lnTo>
                  <a:lnTo>
                    <a:pt x="14" y="36"/>
                  </a:lnTo>
                  <a:lnTo>
                    <a:pt x="16" y="34"/>
                  </a:lnTo>
                  <a:lnTo>
                    <a:pt x="18" y="34"/>
                  </a:lnTo>
                  <a:lnTo>
                    <a:pt x="18" y="20"/>
                  </a:lnTo>
                  <a:lnTo>
                    <a:pt x="18" y="18"/>
                  </a:lnTo>
                  <a:lnTo>
                    <a:pt x="20" y="16"/>
                  </a:lnTo>
                  <a:lnTo>
                    <a:pt x="20" y="16"/>
                  </a:lnTo>
                  <a:lnTo>
                    <a:pt x="20" y="14"/>
                  </a:lnTo>
                  <a:lnTo>
                    <a:pt x="20" y="10"/>
                  </a:lnTo>
                  <a:lnTo>
                    <a:pt x="20" y="6"/>
                  </a:lnTo>
                  <a:lnTo>
                    <a:pt x="18" y="4"/>
                  </a:lnTo>
                  <a:lnTo>
                    <a:pt x="14"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7" name="Freeform 224"/>
            <p:cNvSpPr/>
            <p:nvPr/>
          </p:nvSpPr>
          <p:spPr bwMode="gray">
            <a:xfrm>
              <a:off x="967" y="2492"/>
              <a:ext cx="18" cy="28"/>
            </a:xfrm>
            <a:custGeom>
              <a:avLst/>
              <a:gdLst>
                <a:gd name="T0" fmla="*/ 8 w 18"/>
                <a:gd name="T1" fmla="*/ 4 h 28"/>
                <a:gd name="T2" fmla="*/ 6 w 18"/>
                <a:gd name="T3" fmla="*/ 4 h 28"/>
                <a:gd name="T4" fmla="*/ 6 w 18"/>
                <a:gd name="T5" fmla="*/ 4 h 28"/>
                <a:gd name="T6" fmla="*/ 4 w 18"/>
                <a:gd name="T7" fmla="*/ 4 h 28"/>
                <a:gd name="T8" fmla="*/ 2 w 18"/>
                <a:gd name="T9" fmla="*/ 6 h 28"/>
                <a:gd name="T10" fmla="*/ 0 w 18"/>
                <a:gd name="T11" fmla="*/ 8 h 28"/>
                <a:gd name="T12" fmla="*/ 2 w 18"/>
                <a:gd name="T13" fmla="*/ 10 h 28"/>
                <a:gd name="T14" fmla="*/ 2 w 18"/>
                <a:gd name="T15" fmla="*/ 12 h 28"/>
                <a:gd name="T16" fmla="*/ 2 w 18"/>
                <a:gd name="T17" fmla="*/ 16 h 28"/>
                <a:gd name="T18" fmla="*/ 4 w 18"/>
                <a:gd name="T19" fmla="*/ 20 h 28"/>
                <a:gd name="T20" fmla="*/ 6 w 18"/>
                <a:gd name="T21" fmla="*/ 22 h 28"/>
                <a:gd name="T22" fmla="*/ 12 w 18"/>
                <a:gd name="T23" fmla="*/ 28 h 28"/>
                <a:gd name="T24" fmla="*/ 12 w 18"/>
                <a:gd name="T25" fmla="*/ 28 h 28"/>
                <a:gd name="T26" fmla="*/ 14 w 18"/>
                <a:gd name="T27" fmla="*/ 24 h 28"/>
                <a:gd name="T28" fmla="*/ 14 w 18"/>
                <a:gd name="T29" fmla="*/ 22 h 28"/>
                <a:gd name="T30" fmla="*/ 16 w 18"/>
                <a:gd name="T31" fmla="*/ 18 h 28"/>
                <a:gd name="T32" fmla="*/ 18 w 18"/>
                <a:gd name="T33" fmla="*/ 18 h 28"/>
                <a:gd name="T34" fmla="*/ 18 w 18"/>
                <a:gd name="T35" fmla="*/ 16 h 28"/>
                <a:gd name="T36" fmla="*/ 18 w 18"/>
                <a:gd name="T37" fmla="*/ 14 h 28"/>
                <a:gd name="T38" fmla="*/ 16 w 18"/>
                <a:gd name="T39" fmla="*/ 10 h 28"/>
                <a:gd name="T40" fmla="*/ 16 w 18"/>
                <a:gd name="T41" fmla="*/ 6 h 28"/>
                <a:gd name="T42" fmla="*/ 14 w 18"/>
                <a:gd name="T43" fmla="*/ 4 h 28"/>
                <a:gd name="T44" fmla="*/ 10 w 18"/>
                <a:gd name="T45" fmla="*/ 0 h 28"/>
                <a:gd name="T46" fmla="*/ 8 w 18"/>
                <a:gd name="T4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28">
                  <a:moveTo>
                    <a:pt x="8" y="4"/>
                  </a:moveTo>
                  <a:lnTo>
                    <a:pt x="6" y="4"/>
                  </a:lnTo>
                  <a:lnTo>
                    <a:pt x="6" y="4"/>
                  </a:lnTo>
                  <a:lnTo>
                    <a:pt x="4" y="4"/>
                  </a:lnTo>
                  <a:lnTo>
                    <a:pt x="2" y="6"/>
                  </a:lnTo>
                  <a:lnTo>
                    <a:pt x="0" y="8"/>
                  </a:lnTo>
                  <a:lnTo>
                    <a:pt x="2" y="10"/>
                  </a:lnTo>
                  <a:lnTo>
                    <a:pt x="2" y="12"/>
                  </a:lnTo>
                  <a:lnTo>
                    <a:pt x="2" y="16"/>
                  </a:lnTo>
                  <a:lnTo>
                    <a:pt x="4" y="20"/>
                  </a:lnTo>
                  <a:lnTo>
                    <a:pt x="6" y="22"/>
                  </a:lnTo>
                  <a:lnTo>
                    <a:pt x="12" y="28"/>
                  </a:lnTo>
                  <a:lnTo>
                    <a:pt x="12" y="28"/>
                  </a:lnTo>
                  <a:lnTo>
                    <a:pt x="14" y="24"/>
                  </a:lnTo>
                  <a:lnTo>
                    <a:pt x="14" y="22"/>
                  </a:lnTo>
                  <a:lnTo>
                    <a:pt x="16" y="18"/>
                  </a:lnTo>
                  <a:lnTo>
                    <a:pt x="18" y="18"/>
                  </a:lnTo>
                  <a:lnTo>
                    <a:pt x="18" y="16"/>
                  </a:lnTo>
                  <a:lnTo>
                    <a:pt x="18" y="14"/>
                  </a:lnTo>
                  <a:lnTo>
                    <a:pt x="16" y="10"/>
                  </a:lnTo>
                  <a:lnTo>
                    <a:pt x="16" y="6"/>
                  </a:lnTo>
                  <a:lnTo>
                    <a:pt x="14" y="4"/>
                  </a:lnTo>
                  <a:lnTo>
                    <a:pt x="10" y="0"/>
                  </a:lnTo>
                  <a:lnTo>
                    <a:pt x="8" y="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8" name="Freeform 225"/>
            <p:cNvSpPr/>
            <p:nvPr/>
          </p:nvSpPr>
          <p:spPr bwMode="gray">
            <a:xfrm>
              <a:off x="977" y="2384"/>
              <a:ext cx="102" cy="60"/>
            </a:xfrm>
            <a:custGeom>
              <a:avLst/>
              <a:gdLst>
                <a:gd name="T0" fmla="*/ 34 w 102"/>
                <a:gd name="T1" fmla="*/ 58 h 60"/>
                <a:gd name="T2" fmla="*/ 32 w 102"/>
                <a:gd name="T3" fmla="*/ 56 h 60"/>
                <a:gd name="T4" fmla="*/ 28 w 102"/>
                <a:gd name="T5" fmla="*/ 56 h 60"/>
                <a:gd name="T6" fmla="*/ 20 w 102"/>
                <a:gd name="T7" fmla="*/ 56 h 60"/>
                <a:gd name="T8" fmla="*/ 16 w 102"/>
                <a:gd name="T9" fmla="*/ 56 h 60"/>
                <a:gd name="T10" fmla="*/ 12 w 102"/>
                <a:gd name="T11" fmla="*/ 58 h 60"/>
                <a:gd name="T12" fmla="*/ 10 w 102"/>
                <a:gd name="T13" fmla="*/ 60 h 60"/>
                <a:gd name="T14" fmla="*/ 10 w 102"/>
                <a:gd name="T15" fmla="*/ 56 h 60"/>
                <a:gd name="T16" fmla="*/ 8 w 102"/>
                <a:gd name="T17" fmla="*/ 56 h 60"/>
                <a:gd name="T18" fmla="*/ 8 w 102"/>
                <a:gd name="T19" fmla="*/ 52 h 60"/>
                <a:gd name="T20" fmla="*/ 8 w 102"/>
                <a:gd name="T21" fmla="*/ 38 h 60"/>
                <a:gd name="T22" fmla="*/ 28 w 102"/>
                <a:gd name="T23" fmla="*/ 34 h 60"/>
                <a:gd name="T24" fmla="*/ 28 w 102"/>
                <a:gd name="T25" fmla="*/ 26 h 60"/>
                <a:gd name="T26" fmla="*/ 38 w 102"/>
                <a:gd name="T27" fmla="*/ 12 h 60"/>
                <a:gd name="T28" fmla="*/ 50 w 102"/>
                <a:gd name="T29" fmla="*/ 4 h 60"/>
                <a:gd name="T30" fmla="*/ 52 w 102"/>
                <a:gd name="T31" fmla="*/ 0 h 60"/>
                <a:gd name="T32" fmla="*/ 54 w 102"/>
                <a:gd name="T33" fmla="*/ 0 h 60"/>
                <a:gd name="T34" fmla="*/ 58 w 102"/>
                <a:gd name="T35" fmla="*/ 4 h 60"/>
                <a:gd name="T36" fmla="*/ 60 w 102"/>
                <a:gd name="T37" fmla="*/ 4 h 60"/>
                <a:gd name="T38" fmla="*/ 68 w 102"/>
                <a:gd name="T39" fmla="*/ 4 h 60"/>
                <a:gd name="T40" fmla="*/ 72 w 102"/>
                <a:gd name="T41" fmla="*/ 0 h 60"/>
                <a:gd name="T42" fmla="*/ 80 w 102"/>
                <a:gd name="T43" fmla="*/ 2 h 60"/>
                <a:gd name="T44" fmla="*/ 80 w 102"/>
                <a:gd name="T45" fmla="*/ 4 h 60"/>
                <a:gd name="T46" fmla="*/ 86 w 102"/>
                <a:gd name="T47" fmla="*/ 8 h 60"/>
                <a:gd name="T48" fmla="*/ 92 w 102"/>
                <a:gd name="T49" fmla="*/ 8 h 60"/>
                <a:gd name="T50" fmla="*/ 96 w 102"/>
                <a:gd name="T51" fmla="*/ 8 h 60"/>
                <a:gd name="T52" fmla="*/ 102 w 102"/>
                <a:gd name="T53" fmla="*/ 18 h 60"/>
                <a:gd name="T54" fmla="*/ 98 w 102"/>
                <a:gd name="T55" fmla="*/ 20 h 60"/>
                <a:gd name="T56" fmla="*/ 96 w 102"/>
                <a:gd name="T57" fmla="*/ 28 h 60"/>
                <a:gd name="T58" fmla="*/ 96 w 102"/>
                <a:gd name="T59" fmla="*/ 34 h 60"/>
                <a:gd name="T60" fmla="*/ 92 w 102"/>
                <a:gd name="T61" fmla="*/ 38 h 60"/>
                <a:gd name="T62" fmla="*/ 92 w 102"/>
                <a:gd name="T63" fmla="*/ 44 h 60"/>
                <a:gd name="T64" fmla="*/ 44 w 102"/>
                <a:gd name="T65" fmla="*/ 56 h 60"/>
                <a:gd name="T66" fmla="*/ 36 w 102"/>
                <a:gd name="T6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 h="60">
                  <a:moveTo>
                    <a:pt x="36" y="60"/>
                  </a:moveTo>
                  <a:lnTo>
                    <a:pt x="34" y="58"/>
                  </a:lnTo>
                  <a:lnTo>
                    <a:pt x="34" y="56"/>
                  </a:lnTo>
                  <a:lnTo>
                    <a:pt x="32" y="56"/>
                  </a:lnTo>
                  <a:lnTo>
                    <a:pt x="32" y="56"/>
                  </a:lnTo>
                  <a:lnTo>
                    <a:pt x="28" y="56"/>
                  </a:lnTo>
                  <a:lnTo>
                    <a:pt x="24" y="56"/>
                  </a:lnTo>
                  <a:lnTo>
                    <a:pt x="20" y="56"/>
                  </a:lnTo>
                  <a:lnTo>
                    <a:pt x="16" y="56"/>
                  </a:lnTo>
                  <a:lnTo>
                    <a:pt x="16" y="56"/>
                  </a:lnTo>
                  <a:lnTo>
                    <a:pt x="14" y="58"/>
                  </a:lnTo>
                  <a:lnTo>
                    <a:pt x="12" y="58"/>
                  </a:lnTo>
                  <a:lnTo>
                    <a:pt x="12" y="60"/>
                  </a:lnTo>
                  <a:lnTo>
                    <a:pt x="10" y="60"/>
                  </a:lnTo>
                  <a:lnTo>
                    <a:pt x="10" y="58"/>
                  </a:lnTo>
                  <a:lnTo>
                    <a:pt x="10" y="56"/>
                  </a:lnTo>
                  <a:lnTo>
                    <a:pt x="8" y="56"/>
                  </a:lnTo>
                  <a:lnTo>
                    <a:pt x="8" y="56"/>
                  </a:lnTo>
                  <a:lnTo>
                    <a:pt x="6" y="56"/>
                  </a:lnTo>
                  <a:lnTo>
                    <a:pt x="8" y="52"/>
                  </a:lnTo>
                  <a:lnTo>
                    <a:pt x="0" y="38"/>
                  </a:lnTo>
                  <a:lnTo>
                    <a:pt x="8" y="38"/>
                  </a:lnTo>
                  <a:lnTo>
                    <a:pt x="20" y="30"/>
                  </a:lnTo>
                  <a:lnTo>
                    <a:pt x="28" y="34"/>
                  </a:lnTo>
                  <a:lnTo>
                    <a:pt x="30" y="30"/>
                  </a:lnTo>
                  <a:lnTo>
                    <a:pt x="28" y="26"/>
                  </a:lnTo>
                  <a:lnTo>
                    <a:pt x="28" y="16"/>
                  </a:lnTo>
                  <a:lnTo>
                    <a:pt x="38" y="12"/>
                  </a:lnTo>
                  <a:lnTo>
                    <a:pt x="44" y="8"/>
                  </a:lnTo>
                  <a:lnTo>
                    <a:pt x="50" y="4"/>
                  </a:lnTo>
                  <a:lnTo>
                    <a:pt x="52" y="2"/>
                  </a:lnTo>
                  <a:lnTo>
                    <a:pt x="52" y="0"/>
                  </a:lnTo>
                  <a:lnTo>
                    <a:pt x="54" y="0"/>
                  </a:lnTo>
                  <a:lnTo>
                    <a:pt x="54" y="0"/>
                  </a:lnTo>
                  <a:lnTo>
                    <a:pt x="56" y="0"/>
                  </a:lnTo>
                  <a:lnTo>
                    <a:pt x="58" y="4"/>
                  </a:lnTo>
                  <a:lnTo>
                    <a:pt x="58" y="4"/>
                  </a:lnTo>
                  <a:lnTo>
                    <a:pt x="60" y="4"/>
                  </a:lnTo>
                  <a:lnTo>
                    <a:pt x="64" y="4"/>
                  </a:lnTo>
                  <a:lnTo>
                    <a:pt x="68" y="4"/>
                  </a:lnTo>
                  <a:lnTo>
                    <a:pt x="70" y="4"/>
                  </a:lnTo>
                  <a:lnTo>
                    <a:pt x="72" y="0"/>
                  </a:lnTo>
                  <a:lnTo>
                    <a:pt x="80" y="0"/>
                  </a:lnTo>
                  <a:lnTo>
                    <a:pt x="80" y="2"/>
                  </a:lnTo>
                  <a:lnTo>
                    <a:pt x="80" y="2"/>
                  </a:lnTo>
                  <a:lnTo>
                    <a:pt x="80" y="4"/>
                  </a:lnTo>
                  <a:lnTo>
                    <a:pt x="82" y="6"/>
                  </a:lnTo>
                  <a:lnTo>
                    <a:pt x="86" y="8"/>
                  </a:lnTo>
                  <a:lnTo>
                    <a:pt x="88" y="8"/>
                  </a:lnTo>
                  <a:lnTo>
                    <a:pt x="92" y="8"/>
                  </a:lnTo>
                  <a:lnTo>
                    <a:pt x="96" y="8"/>
                  </a:lnTo>
                  <a:lnTo>
                    <a:pt x="96" y="8"/>
                  </a:lnTo>
                  <a:lnTo>
                    <a:pt x="102" y="16"/>
                  </a:lnTo>
                  <a:lnTo>
                    <a:pt x="102" y="18"/>
                  </a:lnTo>
                  <a:lnTo>
                    <a:pt x="100" y="18"/>
                  </a:lnTo>
                  <a:lnTo>
                    <a:pt x="98" y="20"/>
                  </a:lnTo>
                  <a:lnTo>
                    <a:pt x="96" y="24"/>
                  </a:lnTo>
                  <a:lnTo>
                    <a:pt x="96" y="28"/>
                  </a:lnTo>
                  <a:lnTo>
                    <a:pt x="96" y="32"/>
                  </a:lnTo>
                  <a:lnTo>
                    <a:pt x="96" y="34"/>
                  </a:lnTo>
                  <a:lnTo>
                    <a:pt x="94" y="36"/>
                  </a:lnTo>
                  <a:lnTo>
                    <a:pt x="92" y="38"/>
                  </a:lnTo>
                  <a:lnTo>
                    <a:pt x="90" y="40"/>
                  </a:lnTo>
                  <a:lnTo>
                    <a:pt x="92" y="44"/>
                  </a:lnTo>
                  <a:lnTo>
                    <a:pt x="68" y="46"/>
                  </a:lnTo>
                  <a:lnTo>
                    <a:pt x="44" y="56"/>
                  </a:lnTo>
                  <a:lnTo>
                    <a:pt x="40" y="58"/>
                  </a:lnTo>
                  <a:lnTo>
                    <a:pt x="36" y="6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9" name="Freeform 226"/>
            <p:cNvSpPr/>
            <p:nvPr/>
          </p:nvSpPr>
          <p:spPr bwMode="gray">
            <a:xfrm>
              <a:off x="933" y="2422"/>
              <a:ext cx="54" cy="42"/>
            </a:xfrm>
            <a:custGeom>
              <a:avLst/>
              <a:gdLst>
                <a:gd name="T0" fmla="*/ 30 w 54"/>
                <a:gd name="T1" fmla="*/ 6 h 42"/>
                <a:gd name="T2" fmla="*/ 20 w 54"/>
                <a:gd name="T3" fmla="*/ 8 h 42"/>
                <a:gd name="T4" fmla="*/ 8 w 54"/>
                <a:gd name="T5" fmla="*/ 16 h 42"/>
                <a:gd name="T6" fmla="*/ 0 w 54"/>
                <a:gd name="T7" fmla="*/ 30 h 42"/>
                <a:gd name="T8" fmla="*/ 2 w 54"/>
                <a:gd name="T9" fmla="*/ 30 h 42"/>
                <a:gd name="T10" fmla="*/ 2 w 54"/>
                <a:gd name="T11" fmla="*/ 28 h 42"/>
                <a:gd name="T12" fmla="*/ 4 w 54"/>
                <a:gd name="T13" fmla="*/ 28 h 42"/>
                <a:gd name="T14" fmla="*/ 6 w 54"/>
                <a:gd name="T15" fmla="*/ 28 h 42"/>
                <a:gd name="T16" fmla="*/ 6 w 54"/>
                <a:gd name="T17" fmla="*/ 28 h 42"/>
                <a:gd name="T18" fmla="*/ 8 w 54"/>
                <a:gd name="T19" fmla="*/ 30 h 42"/>
                <a:gd name="T20" fmla="*/ 8 w 54"/>
                <a:gd name="T21" fmla="*/ 34 h 42"/>
                <a:gd name="T22" fmla="*/ 6 w 54"/>
                <a:gd name="T23" fmla="*/ 40 h 42"/>
                <a:gd name="T24" fmla="*/ 8 w 54"/>
                <a:gd name="T25" fmla="*/ 40 h 42"/>
                <a:gd name="T26" fmla="*/ 12 w 54"/>
                <a:gd name="T27" fmla="*/ 40 h 42"/>
                <a:gd name="T28" fmla="*/ 16 w 54"/>
                <a:gd name="T29" fmla="*/ 40 h 42"/>
                <a:gd name="T30" fmla="*/ 20 w 54"/>
                <a:gd name="T31" fmla="*/ 42 h 42"/>
                <a:gd name="T32" fmla="*/ 22 w 54"/>
                <a:gd name="T33" fmla="*/ 42 h 42"/>
                <a:gd name="T34" fmla="*/ 34 w 54"/>
                <a:gd name="T35" fmla="*/ 34 h 42"/>
                <a:gd name="T36" fmla="*/ 30 w 54"/>
                <a:gd name="T37" fmla="*/ 30 h 42"/>
                <a:gd name="T38" fmla="*/ 36 w 54"/>
                <a:gd name="T39" fmla="*/ 28 h 42"/>
                <a:gd name="T40" fmla="*/ 36 w 54"/>
                <a:gd name="T41" fmla="*/ 28 h 42"/>
                <a:gd name="T42" fmla="*/ 36 w 54"/>
                <a:gd name="T43" fmla="*/ 30 h 42"/>
                <a:gd name="T44" fmla="*/ 36 w 54"/>
                <a:gd name="T45" fmla="*/ 32 h 42"/>
                <a:gd name="T46" fmla="*/ 36 w 54"/>
                <a:gd name="T47" fmla="*/ 32 h 42"/>
                <a:gd name="T48" fmla="*/ 38 w 54"/>
                <a:gd name="T49" fmla="*/ 34 h 42"/>
                <a:gd name="T50" fmla="*/ 40 w 54"/>
                <a:gd name="T51" fmla="*/ 32 h 42"/>
                <a:gd name="T52" fmla="*/ 42 w 54"/>
                <a:gd name="T53" fmla="*/ 32 h 42"/>
                <a:gd name="T54" fmla="*/ 44 w 54"/>
                <a:gd name="T55" fmla="*/ 32 h 42"/>
                <a:gd name="T56" fmla="*/ 46 w 54"/>
                <a:gd name="T57" fmla="*/ 30 h 42"/>
                <a:gd name="T58" fmla="*/ 48 w 54"/>
                <a:gd name="T59" fmla="*/ 28 h 42"/>
                <a:gd name="T60" fmla="*/ 52 w 54"/>
                <a:gd name="T61" fmla="*/ 24 h 42"/>
                <a:gd name="T62" fmla="*/ 50 w 54"/>
                <a:gd name="T63" fmla="*/ 26 h 42"/>
                <a:gd name="T64" fmla="*/ 50 w 54"/>
                <a:gd name="T65" fmla="*/ 26 h 42"/>
                <a:gd name="T66" fmla="*/ 50 w 54"/>
                <a:gd name="T67" fmla="*/ 28 h 42"/>
                <a:gd name="T68" fmla="*/ 52 w 54"/>
                <a:gd name="T69" fmla="*/ 30 h 42"/>
                <a:gd name="T70" fmla="*/ 52 w 54"/>
                <a:gd name="T71" fmla="*/ 30 h 42"/>
                <a:gd name="T72" fmla="*/ 54 w 54"/>
                <a:gd name="T73" fmla="*/ 30 h 42"/>
                <a:gd name="T74" fmla="*/ 54 w 54"/>
                <a:gd name="T75" fmla="*/ 26 h 42"/>
                <a:gd name="T76" fmla="*/ 54 w 54"/>
                <a:gd name="T77" fmla="*/ 26 h 42"/>
                <a:gd name="T78" fmla="*/ 54 w 54"/>
                <a:gd name="T79" fmla="*/ 24 h 42"/>
                <a:gd name="T80" fmla="*/ 52 w 54"/>
                <a:gd name="T81" fmla="*/ 24 h 42"/>
                <a:gd name="T82" fmla="*/ 54 w 54"/>
                <a:gd name="T83" fmla="*/ 22 h 42"/>
                <a:gd name="T84" fmla="*/ 54 w 54"/>
                <a:gd name="T85" fmla="*/ 22 h 42"/>
                <a:gd name="T86" fmla="*/ 54 w 54"/>
                <a:gd name="T87" fmla="*/ 20 h 42"/>
                <a:gd name="T88" fmla="*/ 54 w 54"/>
                <a:gd name="T89" fmla="*/ 20 h 42"/>
                <a:gd name="T90" fmla="*/ 54 w 54"/>
                <a:gd name="T91" fmla="*/ 18 h 42"/>
                <a:gd name="T92" fmla="*/ 52 w 54"/>
                <a:gd name="T93" fmla="*/ 18 h 42"/>
                <a:gd name="T94" fmla="*/ 50 w 54"/>
                <a:gd name="T95" fmla="*/ 18 h 42"/>
                <a:gd name="T96" fmla="*/ 50 w 54"/>
                <a:gd name="T97" fmla="*/ 18 h 42"/>
                <a:gd name="T98" fmla="*/ 50 w 54"/>
                <a:gd name="T99" fmla="*/ 18 h 42"/>
                <a:gd name="T100" fmla="*/ 50 w 54"/>
                <a:gd name="T101" fmla="*/ 18 h 42"/>
                <a:gd name="T102" fmla="*/ 52 w 54"/>
                <a:gd name="T103" fmla="*/ 14 h 42"/>
                <a:gd name="T104" fmla="*/ 44 w 54"/>
                <a:gd name="T105" fmla="*/ 0 h 42"/>
                <a:gd name="T106" fmla="*/ 38 w 54"/>
                <a:gd name="T107" fmla="*/ 4 h 42"/>
                <a:gd name="T108" fmla="*/ 30 w 54"/>
                <a:gd name="T109"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 h="42">
                  <a:moveTo>
                    <a:pt x="30" y="6"/>
                  </a:moveTo>
                  <a:lnTo>
                    <a:pt x="20" y="8"/>
                  </a:lnTo>
                  <a:lnTo>
                    <a:pt x="8" y="16"/>
                  </a:lnTo>
                  <a:lnTo>
                    <a:pt x="0" y="30"/>
                  </a:lnTo>
                  <a:lnTo>
                    <a:pt x="2" y="30"/>
                  </a:lnTo>
                  <a:lnTo>
                    <a:pt x="2" y="28"/>
                  </a:lnTo>
                  <a:lnTo>
                    <a:pt x="4" y="28"/>
                  </a:lnTo>
                  <a:lnTo>
                    <a:pt x="6" y="28"/>
                  </a:lnTo>
                  <a:lnTo>
                    <a:pt x="6" y="28"/>
                  </a:lnTo>
                  <a:lnTo>
                    <a:pt x="8" y="30"/>
                  </a:lnTo>
                  <a:lnTo>
                    <a:pt x="8" y="34"/>
                  </a:lnTo>
                  <a:lnTo>
                    <a:pt x="6" y="40"/>
                  </a:lnTo>
                  <a:lnTo>
                    <a:pt x="8" y="40"/>
                  </a:lnTo>
                  <a:lnTo>
                    <a:pt x="12" y="40"/>
                  </a:lnTo>
                  <a:lnTo>
                    <a:pt x="16" y="40"/>
                  </a:lnTo>
                  <a:lnTo>
                    <a:pt x="20" y="42"/>
                  </a:lnTo>
                  <a:lnTo>
                    <a:pt x="22" y="42"/>
                  </a:lnTo>
                  <a:lnTo>
                    <a:pt x="34" y="34"/>
                  </a:lnTo>
                  <a:lnTo>
                    <a:pt x="30" y="30"/>
                  </a:lnTo>
                  <a:lnTo>
                    <a:pt x="36" y="28"/>
                  </a:lnTo>
                  <a:lnTo>
                    <a:pt x="36" y="28"/>
                  </a:lnTo>
                  <a:lnTo>
                    <a:pt x="36" y="30"/>
                  </a:lnTo>
                  <a:lnTo>
                    <a:pt x="36" y="32"/>
                  </a:lnTo>
                  <a:lnTo>
                    <a:pt x="36" y="32"/>
                  </a:lnTo>
                  <a:lnTo>
                    <a:pt x="38" y="34"/>
                  </a:lnTo>
                  <a:lnTo>
                    <a:pt x="40" y="32"/>
                  </a:lnTo>
                  <a:lnTo>
                    <a:pt x="42" y="32"/>
                  </a:lnTo>
                  <a:lnTo>
                    <a:pt x="44" y="32"/>
                  </a:lnTo>
                  <a:lnTo>
                    <a:pt x="46" y="30"/>
                  </a:lnTo>
                  <a:lnTo>
                    <a:pt x="48" y="28"/>
                  </a:lnTo>
                  <a:lnTo>
                    <a:pt x="52" y="24"/>
                  </a:lnTo>
                  <a:lnTo>
                    <a:pt x="50" y="26"/>
                  </a:lnTo>
                  <a:lnTo>
                    <a:pt x="50" y="26"/>
                  </a:lnTo>
                  <a:lnTo>
                    <a:pt x="50" y="28"/>
                  </a:lnTo>
                  <a:lnTo>
                    <a:pt x="52" y="30"/>
                  </a:lnTo>
                  <a:lnTo>
                    <a:pt x="52" y="30"/>
                  </a:lnTo>
                  <a:lnTo>
                    <a:pt x="54" y="30"/>
                  </a:lnTo>
                  <a:lnTo>
                    <a:pt x="54" y="26"/>
                  </a:lnTo>
                  <a:lnTo>
                    <a:pt x="54" y="26"/>
                  </a:lnTo>
                  <a:lnTo>
                    <a:pt x="54" y="24"/>
                  </a:lnTo>
                  <a:lnTo>
                    <a:pt x="52" y="24"/>
                  </a:lnTo>
                  <a:lnTo>
                    <a:pt x="54" y="22"/>
                  </a:lnTo>
                  <a:lnTo>
                    <a:pt x="54" y="22"/>
                  </a:lnTo>
                  <a:lnTo>
                    <a:pt x="54" y="20"/>
                  </a:lnTo>
                  <a:lnTo>
                    <a:pt x="54" y="20"/>
                  </a:lnTo>
                  <a:lnTo>
                    <a:pt x="54" y="18"/>
                  </a:lnTo>
                  <a:lnTo>
                    <a:pt x="52" y="18"/>
                  </a:lnTo>
                  <a:lnTo>
                    <a:pt x="50" y="18"/>
                  </a:lnTo>
                  <a:lnTo>
                    <a:pt x="50" y="18"/>
                  </a:lnTo>
                  <a:lnTo>
                    <a:pt x="50" y="18"/>
                  </a:lnTo>
                  <a:lnTo>
                    <a:pt x="50" y="18"/>
                  </a:lnTo>
                  <a:lnTo>
                    <a:pt x="52" y="14"/>
                  </a:lnTo>
                  <a:lnTo>
                    <a:pt x="44" y="0"/>
                  </a:lnTo>
                  <a:lnTo>
                    <a:pt x="38" y="4"/>
                  </a:lnTo>
                  <a:lnTo>
                    <a:pt x="30" y="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0" name="Freeform 227"/>
            <p:cNvSpPr/>
            <p:nvPr/>
          </p:nvSpPr>
          <p:spPr bwMode="gray">
            <a:xfrm>
              <a:off x="801" y="2340"/>
              <a:ext cx="158" cy="182"/>
            </a:xfrm>
            <a:custGeom>
              <a:avLst/>
              <a:gdLst>
                <a:gd name="T0" fmla="*/ 138 w 158"/>
                <a:gd name="T1" fmla="*/ 120 h 182"/>
                <a:gd name="T2" fmla="*/ 140 w 158"/>
                <a:gd name="T3" fmla="*/ 130 h 182"/>
                <a:gd name="T4" fmla="*/ 150 w 158"/>
                <a:gd name="T5" fmla="*/ 144 h 182"/>
                <a:gd name="T6" fmla="*/ 138 w 158"/>
                <a:gd name="T7" fmla="*/ 156 h 182"/>
                <a:gd name="T8" fmla="*/ 122 w 158"/>
                <a:gd name="T9" fmla="*/ 156 h 182"/>
                <a:gd name="T10" fmla="*/ 102 w 158"/>
                <a:gd name="T11" fmla="*/ 158 h 182"/>
                <a:gd name="T12" fmla="*/ 100 w 158"/>
                <a:gd name="T13" fmla="*/ 170 h 182"/>
                <a:gd name="T14" fmla="*/ 90 w 158"/>
                <a:gd name="T15" fmla="*/ 180 h 182"/>
                <a:gd name="T16" fmla="*/ 64 w 158"/>
                <a:gd name="T17" fmla="*/ 164 h 182"/>
                <a:gd name="T18" fmla="*/ 58 w 158"/>
                <a:gd name="T19" fmla="*/ 160 h 182"/>
                <a:gd name="T20" fmla="*/ 52 w 158"/>
                <a:gd name="T21" fmla="*/ 158 h 182"/>
                <a:gd name="T22" fmla="*/ 44 w 158"/>
                <a:gd name="T23" fmla="*/ 152 h 182"/>
                <a:gd name="T24" fmla="*/ 40 w 158"/>
                <a:gd name="T25" fmla="*/ 148 h 182"/>
                <a:gd name="T26" fmla="*/ 36 w 158"/>
                <a:gd name="T27" fmla="*/ 144 h 182"/>
                <a:gd name="T28" fmla="*/ 40 w 158"/>
                <a:gd name="T29" fmla="*/ 94 h 182"/>
                <a:gd name="T30" fmla="*/ 38 w 158"/>
                <a:gd name="T31" fmla="*/ 86 h 182"/>
                <a:gd name="T32" fmla="*/ 32 w 158"/>
                <a:gd name="T33" fmla="*/ 78 h 182"/>
                <a:gd name="T34" fmla="*/ 2 w 158"/>
                <a:gd name="T35" fmla="*/ 60 h 182"/>
                <a:gd name="T36" fmla="*/ 0 w 158"/>
                <a:gd name="T37" fmla="*/ 56 h 182"/>
                <a:gd name="T38" fmla="*/ 4 w 158"/>
                <a:gd name="T39" fmla="*/ 48 h 182"/>
                <a:gd name="T40" fmla="*/ 22 w 158"/>
                <a:gd name="T41" fmla="*/ 36 h 182"/>
                <a:gd name="T42" fmla="*/ 30 w 158"/>
                <a:gd name="T43" fmla="*/ 36 h 182"/>
                <a:gd name="T44" fmla="*/ 44 w 158"/>
                <a:gd name="T45" fmla="*/ 32 h 182"/>
                <a:gd name="T46" fmla="*/ 54 w 158"/>
                <a:gd name="T47" fmla="*/ 28 h 182"/>
                <a:gd name="T48" fmla="*/ 70 w 158"/>
                <a:gd name="T49" fmla="*/ 16 h 182"/>
                <a:gd name="T50" fmla="*/ 80 w 158"/>
                <a:gd name="T51" fmla="*/ 12 h 182"/>
                <a:gd name="T52" fmla="*/ 92 w 158"/>
                <a:gd name="T53" fmla="*/ 4 h 182"/>
                <a:gd name="T54" fmla="*/ 98 w 158"/>
                <a:gd name="T55" fmla="*/ 4 h 182"/>
                <a:gd name="T56" fmla="*/ 106 w 158"/>
                <a:gd name="T57" fmla="*/ 14 h 182"/>
                <a:gd name="T58" fmla="*/ 110 w 158"/>
                <a:gd name="T59" fmla="*/ 18 h 182"/>
                <a:gd name="T60" fmla="*/ 110 w 158"/>
                <a:gd name="T61" fmla="*/ 26 h 182"/>
                <a:gd name="T62" fmla="*/ 118 w 158"/>
                <a:gd name="T63" fmla="*/ 32 h 182"/>
                <a:gd name="T64" fmla="*/ 122 w 158"/>
                <a:gd name="T65" fmla="*/ 40 h 182"/>
                <a:gd name="T66" fmla="*/ 126 w 158"/>
                <a:gd name="T67" fmla="*/ 46 h 182"/>
                <a:gd name="T68" fmla="*/ 134 w 158"/>
                <a:gd name="T69" fmla="*/ 52 h 182"/>
                <a:gd name="T70" fmla="*/ 142 w 158"/>
                <a:gd name="T71" fmla="*/ 56 h 182"/>
                <a:gd name="T72" fmla="*/ 156 w 158"/>
                <a:gd name="T73" fmla="*/ 62 h 182"/>
                <a:gd name="T74" fmla="*/ 158 w 158"/>
                <a:gd name="T75" fmla="*/ 64 h 182"/>
                <a:gd name="T76" fmla="*/ 154 w 158"/>
                <a:gd name="T77" fmla="*/ 78 h 182"/>
                <a:gd name="T78" fmla="*/ 140 w 158"/>
                <a:gd name="T79" fmla="*/ 100 h 182"/>
                <a:gd name="T80" fmla="*/ 134 w 158"/>
                <a:gd name="T81" fmla="*/ 112 h 182"/>
                <a:gd name="T82" fmla="*/ 138 w 158"/>
                <a:gd name="T83" fmla="*/ 11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8" h="182">
                  <a:moveTo>
                    <a:pt x="140" y="116"/>
                  </a:moveTo>
                  <a:lnTo>
                    <a:pt x="138" y="118"/>
                  </a:lnTo>
                  <a:lnTo>
                    <a:pt x="138" y="120"/>
                  </a:lnTo>
                  <a:lnTo>
                    <a:pt x="138" y="124"/>
                  </a:lnTo>
                  <a:lnTo>
                    <a:pt x="138" y="130"/>
                  </a:lnTo>
                  <a:lnTo>
                    <a:pt x="140" y="130"/>
                  </a:lnTo>
                  <a:lnTo>
                    <a:pt x="140" y="134"/>
                  </a:lnTo>
                  <a:lnTo>
                    <a:pt x="142" y="136"/>
                  </a:lnTo>
                  <a:lnTo>
                    <a:pt x="150" y="144"/>
                  </a:lnTo>
                  <a:lnTo>
                    <a:pt x="150" y="150"/>
                  </a:lnTo>
                  <a:lnTo>
                    <a:pt x="140" y="156"/>
                  </a:lnTo>
                  <a:lnTo>
                    <a:pt x="138" y="156"/>
                  </a:lnTo>
                  <a:lnTo>
                    <a:pt x="134" y="156"/>
                  </a:lnTo>
                  <a:lnTo>
                    <a:pt x="128" y="156"/>
                  </a:lnTo>
                  <a:lnTo>
                    <a:pt x="122" y="156"/>
                  </a:lnTo>
                  <a:lnTo>
                    <a:pt x="114" y="154"/>
                  </a:lnTo>
                  <a:lnTo>
                    <a:pt x="110" y="154"/>
                  </a:lnTo>
                  <a:lnTo>
                    <a:pt x="102" y="158"/>
                  </a:lnTo>
                  <a:lnTo>
                    <a:pt x="100" y="166"/>
                  </a:lnTo>
                  <a:lnTo>
                    <a:pt x="100" y="168"/>
                  </a:lnTo>
                  <a:lnTo>
                    <a:pt x="100" y="170"/>
                  </a:lnTo>
                  <a:lnTo>
                    <a:pt x="102" y="174"/>
                  </a:lnTo>
                  <a:lnTo>
                    <a:pt x="96" y="182"/>
                  </a:lnTo>
                  <a:lnTo>
                    <a:pt x="90" y="180"/>
                  </a:lnTo>
                  <a:lnTo>
                    <a:pt x="72" y="174"/>
                  </a:lnTo>
                  <a:lnTo>
                    <a:pt x="72" y="174"/>
                  </a:lnTo>
                  <a:lnTo>
                    <a:pt x="64" y="164"/>
                  </a:lnTo>
                  <a:lnTo>
                    <a:pt x="64" y="166"/>
                  </a:lnTo>
                  <a:lnTo>
                    <a:pt x="60" y="162"/>
                  </a:lnTo>
                  <a:lnTo>
                    <a:pt x="58" y="160"/>
                  </a:lnTo>
                  <a:lnTo>
                    <a:pt x="54" y="158"/>
                  </a:lnTo>
                  <a:lnTo>
                    <a:pt x="52" y="158"/>
                  </a:lnTo>
                  <a:lnTo>
                    <a:pt x="52" y="158"/>
                  </a:lnTo>
                  <a:lnTo>
                    <a:pt x="50" y="156"/>
                  </a:lnTo>
                  <a:lnTo>
                    <a:pt x="46" y="154"/>
                  </a:lnTo>
                  <a:lnTo>
                    <a:pt x="44" y="152"/>
                  </a:lnTo>
                  <a:lnTo>
                    <a:pt x="42" y="150"/>
                  </a:lnTo>
                  <a:lnTo>
                    <a:pt x="40" y="150"/>
                  </a:lnTo>
                  <a:lnTo>
                    <a:pt x="40" y="148"/>
                  </a:lnTo>
                  <a:lnTo>
                    <a:pt x="40" y="146"/>
                  </a:lnTo>
                  <a:lnTo>
                    <a:pt x="38" y="144"/>
                  </a:lnTo>
                  <a:lnTo>
                    <a:pt x="36" y="144"/>
                  </a:lnTo>
                  <a:lnTo>
                    <a:pt x="36" y="144"/>
                  </a:lnTo>
                  <a:lnTo>
                    <a:pt x="40" y="140"/>
                  </a:lnTo>
                  <a:lnTo>
                    <a:pt x="40" y="94"/>
                  </a:lnTo>
                  <a:lnTo>
                    <a:pt x="40" y="92"/>
                  </a:lnTo>
                  <a:lnTo>
                    <a:pt x="38" y="90"/>
                  </a:lnTo>
                  <a:lnTo>
                    <a:pt x="38" y="86"/>
                  </a:lnTo>
                  <a:lnTo>
                    <a:pt x="36" y="82"/>
                  </a:lnTo>
                  <a:lnTo>
                    <a:pt x="34" y="80"/>
                  </a:lnTo>
                  <a:lnTo>
                    <a:pt x="32" y="78"/>
                  </a:lnTo>
                  <a:lnTo>
                    <a:pt x="22" y="72"/>
                  </a:lnTo>
                  <a:lnTo>
                    <a:pt x="22" y="68"/>
                  </a:lnTo>
                  <a:lnTo>
                    <a:pt x="2" y="60"/>
                  </a:lnTo>
                  <a:lnTo>
                    <a:pt x="2" y="58"/>
                  </a:lnTo>
                  <a:lnTo>
                    <a:pt x="2" y="58"/>
                  </a:lnTo>
                  <a:lnTo>
                    <a:pt x="0" y="56"/>
                  </a:lnTo>
                  <a:lnTo>
                    <a:pt x="0" y="54"/>
                  </a:lnTo>
                  <a:lnTo>
                    <a:pt x="2" y="50"/>
                  </a:lnTo>
                  <a:lnTo>
                    <a:pt x="4" y="48"/>
                  </a:lnTo>
                  <a:lnTo>
                    <a:pt x="14" y="50"/>
                  </a:lnTo>
                  <a:lnTo>
                    <a:pt x="14" y="38"/>
                  </a:lnTo>
                  <a:lnTo>
                    <a:pt x="22" y="36"/>
                  </a:lnTo>
                  <a:lnTo>
                    <a:pt x="22" y="36"/>
                  </a:lnTo>
                  <a:lnTo>
                    <a:pt x="26" y="36"/>
                  </a:lnTo>
                  <a:lnTo>
                    <a:pt x="30" y="36"/>
                  </a:lnTo>
                  <a:lnTo>
                    <a:pt x="36" y="34"/>
                  </a:lnTo>
                  <a:lnTo>
                    <a:pt x="44" y="32"/>
                  </a:lnTo>
                  <a:lnTo>
                    <a:pt x="44" y="32"/>
                  </a:lnTo>
                  <a:lnTo>
                    <a:pt x="46" y="30"/>
                  </a:lnTo>
                  <a:lnTo>
                    <a:pt x="50" y="28"/>
                  </a:lnTo>
                  <a:lnTo>
                    <a:pt x="54" y="28"/>
                  </a:lnTo>
                  <a:lnTo>
                    <a:pt x="58" y="26"/>
                  </a:lnTo>
                  <a:lnTo>
                    <a:pt x="64" y="28"/>
                  </a:lnTo>
                  <a:lnTo>
                    <a:pt x="70" y="16"/>
                  </a:lnTo>
                  <a:lnTo>
                    <a:pt x="78" y="14"/>
                  </a:lnTo>
                  <a:lnTo>
                    <a:pt x="78" y="12"/>
                  </a:lnTo>
                  <a:lnTo>
                    <a:pt x="80" y="12"/>
                  </a:lnTo>
                  <a:lnTo>
                    <a:pt x="84" y="8"/>
                  </a:lnTo>
                  <a:lnTo>
                    <a:pt x="88" y="6"/>
                  </a:lnTo>
                  <a:lnTo>
                    <a:pt x="92" y="4"/>
                  </a:lnTo>
                  <a:lnTo>
                    <a:pt x="94" y="0"/>
                  </a:lnTo>
                  <a:lnTo>
                    <a:pt x="96" y="2"/>
                  </a:lnTo>
                  <a:lnTo>
                    <a:pt x="98" y="4"/>
                  </a:lnTo>
                  <a:lnTo>
                    <a:pt x="100" y="8"/>
                  </a:lnTo>
                  <a:lnTo>
                    <a:pt x="104" y="10"/>
                  </a:lnTo>
                  <a:lnTo>
                    <a:pt x="106" y="14"/>
                  </a:lnTo>
                  <a:lnTo>
                    <a:pt x="108" y="16"/>
                  </a:lnTo>
                  <a:lnTo>
                    <a:pt x="110" y="16"/>
                  </a:lnTo>
                  <a:lnTo>
                    <a:pt x="110" y="18"/>
                  </a:lnTo>
                  <a:lnTo>
                    <a:pt x="108" y="20"/>
                  </a:lnTo>
                  <a:lnTo>
                    <a:pt x="108" y="24"/>
                  </a:lnTo>
                  <a:lnTo>
                    <a:pt x="110" y="26"/>
                  </a:lnTo>
                  <a:lnTo>
                    <a:pt x="110" y="30"/>
                  </a:lnTo>
                  <a:lnTo>
                    <a:pt x="114" y="32"/>
                  </a:lnTo>
                  <a:lnTo>
                    <a:pt x="118" y="32"/>
                  </a:lnTo>
                  <a:lnTo>
                    <a:pt x="120" y="34"/>
                  </a:lnTo>
                  <a:lnTo>
                    <a:pt x="122" y="38"/>
                  </a:lnTo>
                  <a:lnTo>
                    <a:pt x="122" y="40"/>
                  </a:lnTo>
                  <a:lnTo>
                    <a:pt x="124" y="44"/>
                  </a:lnTo>
                  <a:lnTo>
                    <a:pt x="124" y="44"/>
                  </a:lnTo>
                  <a:lnTo>
                    <a:pt x="126" y="46"/>
                  </a:lnTo>
                  <a:lnTo>
                    <a:pt x="128" y="50"/>
                  </a:lnTo>
                  <a:lnTo>
                    <a:pt x="132" y="52"/>
                  </a:lnTo>
                  <a:lnTo>
                    <a:pt x="134" y="52"/>
                  </a:lnTo>
                  <a:lnTo>
                    <a:pt x="136" y="54"/>
                  </a:lnTo>
                  <a:lnTo>
                    <a:pt x="138" y="54"/>
                  </a:lnTo>
                  <a:lnTo>
                    <a:pt x="142" y="56"/>
                  </a:lnTo>
                  <a:lnTo>
                    <a:pt x="146" y="58"/>
                  </a:lnTo>
                  <a:lnTo>
                    <a:pt x="152" y="60"/>
                  </a:lnTo>
                  <a:lnTo>
                    <a:pt x="156" y="62"/>
                  </a:lnTo>
                  <a:lnTo>
                    <a:pt x="158" y="62"/>
                  </a:lnTo>
                  <a:lnTo>
                    <a:pt x="158" y="62"/>
                  </a:lnTo>
                  <a:lnTo>
                    <a:pt x="158" y="64"/>
                  </a:lnTo>
                  <a:lnTo>
                    <a:pt x="156" y="68"/>
                  </a:lnTo>
                  <a:lnTo>
                    <a:pt x="156" y="72"/>
                  </a:lnTo>
                  <a:lnTo>
                    <a:pt x="154" y="78"/>
                  </a:lnTo>
                  <a:lnTo>
                    <a:pt x="152" y="90"/>
                  </a:lnTo>
                  <a:lnTo>
                    <a:pt x="152" y="90"/>
                  </a:lnTo>
                  <a:lnTo>
                    <a:pt x="140" y="100"/>
                  </a:lnTo>
                  <a:lnTo>
                    <a:pt x="132" y="112"/>
                  </a:lnTo>
                  <a:lnTo>
                    <a:pt x="134" y="112"/>
                  </a:lnTo>
                  <a:lnTo>
                    <a:pt x="134" y="112"/>
                  </a:lnTo>
                  <a:lnTo>
                    <a:pt x="136" y="110"/>
                  </a:lnTo>
                  <a:lnTo>
                    <a:pt x="138" y="110"/>
                  </a:lnTo>
                  <a:lnTo>
                    <a:pt x="138" y="110"/>
                  </a:lnTo>
                  <a:lnTo>
                    <a:pt x="140" y="112"/>
                  </a:lnTo>
                  <a:lnTo>
                    <a:pt x="140" y="11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1" name="Freeform 228"/>
            <p:cNvSpPr/>
            <p:nvPr/>
          </p:nvSpPr>
          <p:spPr bwMode="gray">
            <a:xfrm>
              <a:off x="737" y="2506"/>
              <a:ext cx="40" cy="90"/>
            </a:xfrm>
            <a:custGeom>
              <a:avLst/>
              <a:gdLst>
                <a:gd name="T0" fmla="*/ 6 w 40"/>
                <a:gd name="T1" fmla="*/ 0 h 90"/>
                <a:gd name="T2" fmla="*/ 6 w 40"/>
                <a:gd name="T3" fmla="*/ 32 h 90"/>
                <a:gd name="T4" fmla="*/ 4 w 40"/>
                <a:gd name="T5" fmla="*/ 40 h 90"/>
                <a:gd name="T6" fmla="*/ 4 w 40"/>
                <a:gd name="T7" fmla="*/ 46 h 90"/>
                <a:gd name="T8" fmla="*/ 2 w 40"/>
                <a:gd name="T9" fmla="*/ 52 h 90"/>
                <a:gd name="T10" fmla="*/ 0 w 40"/>
                <a:gd name="T11" fmla="*/ 54 h 90"/>
                <a:gd name="T12" fmla="*/ 0 w 40"/>
                <a:gd name="T13" fmla="*/ 56 h 90"/>
                <a:gd name="T14" fmla="*/ 0 w 40"/>
                <a:gd name="T15" fmla="*/ 60 h 90"/>
                <a:gd name="T16" fmla="*/ 0 w 40"/>
                <a:gd name="T17" fmla="*/ 64 h 90"/>
                <a:gd name="T18" fmla="*/ 2 w 40"/>
                <a:gd name="T19" fmla="*/ 66 h 90"/>
                <a:gd name="T20" fmla="*/ 4 w 40"/>
                <a:gd name="T21" fmla="*/ 68 h 90"/>
                <a:gd name="T22" fmla="*/ 4 w 40"/>
                <a:gd name="T23" fmla="*/ 68 h 90"/>
                <a:gd name="T24" fmla="*/ 4 w 40"/>
                <a:gd name="T25" fmla="*/ 84 h 90"/>
                <a:gd name="T26" fmla="*/ 10 w 40"/>
                <a:gd name="T27" fmla="*/ 88 h 90"/>
                <a:gd name="T28" fmla="*/ 12 w 40"/>
                <a:gd name="T29" fmla="*/ 88 h 90"/>
                <a:gd name="T30" fmla="*/ 14 w 40"/>
                <a:gd name="T31" fmla="*/ 86 h 90"/>
                <a:gd name="T32" fmla="*/ 14 w 40"/>
                <a:gd name="T33" fmla="*/ 86 h 90"/>
                <a:gd name="T34" fmla="*/ 16 w 40"/>
                <a:gd name="T35" fmla="*/ 86 h 90"/>
                <a:gd name="T36" fmla="*/ 16 w 40"/>
                <a:gd name="T37" fmla="*/ 88 h 90"/>
                <a:gd name="T38" fmla="*/ 18 w 40"/>
                <a:gd name="T39" fmla="*/ 90 h 90"/>
                <a:gd name="T40" fmla="*/ 18 w 40"/>
                <a:gd name="T41" fmla="*/ 88 h 90"/>
                <a:gd name="T42" fmla="*/ 18 w 40"/>
                <a:gd name="T43" fmla="*/ 86 h 90"/>
                <a:gd name="T44" fmla="*/ 20 w 40"/>
                <a:gd name="T45" fmla="*/ 82 h 90"/>
                <a:gd name="T46" fmla="*/ 22 w 40"/>
                <a:gd name="T47" fmla="*/ 78 h 90"/>
                <a:gd name="T48" fmla="*/ 24 w 40"/>
                <a:gd name="T49" fmla="*/ 74 h 90"/>
                <a:gd name="T50" fmla="*/ 28 w 40"/>
                <a:gd name="T51" fmla="*/ 74 h 90"/>
                <a:gd name="T52" fmla="*/ 32 w 40"/>
                <a:gd name="T53" fmla="*/ 70 h 90"/>
                <a:gd name="T54" fmla="*/ 26 w 40"/>
                <a:gd name="T55" fmla="*/ 64 h 90"/>
                <a:gd name="T56" fmla="*/ 30 w 40"/>
                <a:gd name="T57" fmla="*/ 60 h 90"/>
                <a:gd name="T58" fmla="*/ 32 w 40"/>
                <a:gd name="T59" fmla="*/ 52 h 90"/>
                <a:gd name="T60" fmla="*/ 32 w 40"/>
                <a:gd name="T61" fmla="*/ 42 h 90"/>
                <a:gd name="T62" fmla="*/ 28 w 40"/>
                <a:gd name="T63" fmla="*/ 32 h 90"/>
                <a:gd name="T64" fmla="*/ 32 w 40"/>
                <a:gd name="T65" fmla="*/ 22 h 90"/>
                <a:gd name="T66" fmla="*/ 34 w 40"/>
                <a:gd name="T67" fmla="*/ 14 h 90"/>
                <a:gd name="T68" fmla="*/ 34 w 40"/>
                <a:gd name="T69" fmla="*/ 14 h 90"/>
                <a:gd name="T70" fmla="*/ 36 w 40"/>
                <a:gd name="T71" fmla="*/ 12 h 90"/>
                <a:gd name="T72" fmla="*/ 38 w 40"/>
                <a:gd name="T73" fmla="*/ 10 h 90"/>
                <a:gd name="T74" fmla="*/ 40 w 40"/>
                <a:gd name="T75" fmla="*/ 8 h 90"/>
                <a:gd name="T76" fmla="*/ 40 w 40"/>
                <a:gd name="T77" fmla="*/ 6 h 90"/>
                <a:gd name="T78" fmla="*/ 40 w 40"/>
                <a:gd name="T79" fmla="*/ 4 h 90"/>
                <a:gd name="T80" fmla="*/ 34 w 40"/>
                <a:gd name="T81" fmla="*/ 2 h 90"/>
                <a:gd name="T82" fmla="*/ 30 w 40"/>
                <a:gd name="T83" fmla="*/ 0 h 90"/>
                <a:gd name="T84" fmla="*/ 28 w 40"/>
                <a:gd name="T85" fmla="*/ 0 h 90"/>
                <a:gd name="T86" fmla="*/ 12 w 40"/>
                <a:gd name="T87" fmla="*/ 2 h 90"/>
                <a:gd name="T88" fmla="*/ 6 w 40"/>
                <a:gd name="T8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 h="90">
                  <a:moveTo>
                    <a:pt x="6" y="0"/>
                  </a:moveTo>
                  <a:lnTo>
                    <a:pt x="6" y="32"/>
                  </a:lnTo>
                  <a:lnTo>
                    <a:pt x="4" y="40"/>
                  </a:lnTo>
                  <a:lnTo>
                    <a:pt x="4" y="46"/>
                  </a:lnTo>
                  <a:lnTo>
                    <a:pt x="2" y="52"/>
                  </a:lnTo>
                  <a:lnTo>
                    <a:pt x="0" y="54"/>
                  </a:lnTo>
                  <a:lnTo>
                    <a:pt x="0" y="56"/>
                  </a:lnTo>
                  <a:lnTo>
                    <a:pt x="0" y="60"/>
                  </a:lnTo>
                  <a:lnTo>
                    <a:pt x="0" y="64"/>
                  </a:lnTo>
                  <a:lnTo>
                    <a:pt x="2" y="66"/>
                  </a:lnTo>
                  <a:lnTo>
                    <a:pt x="4" y="68"/>
                  </a:lnTo>
                  <a:lnTo>
                    <a:pt x="4" y="68"/>
                  </a:lnTo>
                  <a:lnTo>
                    <a:pt x="4" y="84"/>
                  </a:lnTo>
                  <a:lnTo>
                    <a:pt x="10" y="88"/>
                  </a:lnTo>
                  <a:lnTo>
                    <a:pt x="12" y="88"/>
                  </a:lnTo>
                  <a:lnTo>
                    <a:pt x="14" y="86"/>
                  </a:lnTo>
                  <a:lnTo>
                    <a:pt x="14" y="86"/>
                  </a:lnTo>
                  <a:lnTo>
                    <a:pt x="16" y="86"/>
                  </a:lnTo>
                  <a:lnTo>
                    <a:pt x="16" y="88"/>
                  </a:lnTo>
                  <a:lnTo>
                    <a:pt x="18" y="90"/>
                  </a:lnTo>
                  <a:lnTo>
                    <a:pt x="18" y="88"/>
                  </a:lnTo>
                  <a:lnTo>
                    <a:pt x="18" y="86"/>
                  </a:lnTo>
                  <a:lnTo>
                    <a:pt x="20" y="82"/>
                  </a:lnTo>
                  <a:lnTo>
                    <a:pt x="22" y="78"/>
                  </a:lnTo>
                  <a:lnTo>
                    <a:pt x="24" y="74"/>
                  </a:lnTo>
                  <a:lnTo>
                    <a:pt x="28" y="74"/>
                  </a:lnTo>
                  <a:lnTo>
                    <a:pt x="32" y="70"/>
                  </a:lnTo>
                  <a:lnTo>
                    <a:pt x="26" y="64"/>
                  </a:lnTo>
                  <a:lnTo>
                    <a:pt x="30" y="60"/>
                  </a:lnTo>
                  <a:lnTo>
                    <a:pt x="32" y="52"/>
                  </a:lnTo>
                  <a:lnTo>
                    <a:pt x="32" y="42"/>
                  </a:lnTo>
                  <a:lnTo>
                    <a:pt x="28" y="32"/>
                  </a:lnTo>
                  <a:lnTo>
                    <a:pt x="32" y="22"/>
                  </a:lnTo>
                  <a:lnTo>
                    <a:pt x="34" y="14"/>
                  </a:lnTo>
                  <a:lnTo>
                    <a:pt x="34" y="14"/>
                  </a:lnTo>
                  <a:lnTo>
                    <a:pt x="36" y="12"/>
                  </a:lnTo>
                  <a:lnTo>
                    <a:pt x="38" y="10"/>
                  </a:lnTo>
                  <a:lnTo>
                    <a:pt x="40" y="8"/>
                  </a:lnTo>
                  <a:lnTo>
                    <a:pt x="40" y="6"/>
                  </a:lnTo>
                  <a:lnTo>
                    <a:pt x="40" y="4"/>
                  </a:lnTo>
                  <a:lnTo>
                    <a:pt x="34" y="2"/>
                  </a:lnTo>
                  <a:lnTo>
                    <a:pt x="30" y="0"/>
                  </a:lnTo>
                  <a:lnTo>
                    <a:pt x="28" y="0"/>
                  </a:lnTo>
                  <a:lnTo>
                    <a:pt x="12" y="2"/>
                  </a:lnTo>
                  <a:lnTo>
                    <a:pt x="6"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2" name="Freeform 229"/>
            <p:cNvSpPr/>
            <p:nvPr/>
          </p:nvSpPr>
          <p:spPr bwMode="gray">
            <a:xfrm>
              <a:off x="927" y="2252"/>
              <a:ext cx="104" cy="178"/>
            </a:xfrm>
            <a:custGeom>
              <a:avLst/>
              <a:gdLst>
                <a:gd name="T0" fmla="*/ 28 w 104"/>
                <a:gd name="T1" fmla="*/ 148 h 178"/>
                <a:gd name="T2" fmla="*/ 16 w 104"/>
                <a:gd name="T3" fmla="*/ 144 h 178"/>
                <a:gd name="T4" fmla="*/ 6 w 104"/>
                <a:gd name="T5" fmla="*/ 116 h 178"/>
                <a:gd name="T6" fmla="*/ 6 w 104"/>
                <a:gd name="T7" fmla="*/ 112 h 178"/>
                <a:gd name="T8" fmla="*/ 2 w 104"/>
                <a:gd name="T9" fmla="*/ 106 h 178"/>
                <a:gd name="T10" fmla="*/ 10 w 104"/>
                <a:gd name="T11" fmla="*/ 88 h 178"/>
                <a:gd name="T12" fmla="*/ 6 w 104"/>
                <a:gd name="T13" fmla="*/ 86 h 178"/>
                <a:gd name="T14" fmla="*/ 12 w 104"/>
                <a:gd name="T15" fmla="*/ 76 h 178"/>
                <a:gd name="T16" fmla="*/ 18 w 104"/>
                <a:gd name="T17" fmla="*/ 74 h 178"/>
                <a:gd name="T18" fmla="*/ 18 w 104"/>
                <a:gd name="T19" fmla="*/ 66 h 178"/>
                <a:gd name="T20" fmla="*/ 16 w 104"/>
                <a:gd name="T21" fmla="*/ 60 h 178"/>
                <a:gd name="T22" fmla="*/ 18 w 104"/>
                <a:gd name="T23" fmla="*/ 58 h 178"/>
                <a:gd name="T24" fmla="*/ 20 w 104"/>
                <a:gd name="T25" fmla="*/ 54 h 178"/>
                <a:gd name="T26" fmla="*/ 20 w 104"/>
                <a:gd name="T27" fmla="*/ 44 h 178"/>
                <a:gd name="T28" fmla="*/ 30 w 104"/>
                <a:gd name="T29" fmla="*/ 32 h 178"/>
                <a:gd name="T30" fmla="*/ 44 w 104"/>
                <a:gd name="T31" fmla="*/ 26 h 178"/>
                <a:gd name="T32" fmla="*/ 62 w 104"/>
                <a:gd name="T33" fmla="*/ 6 h 178"/>
                <a:gd name="T34" fmla="*/ 76 w 104"/>
                <a:gd name="T35" fmla="*/ 20 h 178"/>
                <a:gd name="T36" fmla="*/ 72 w 104"/>
                <a:gd name="T37" fmla="*/ 24 h 178"/>
                <a:gd name="T38" fmla="*/ 72 w 104"/>
                <a:gd name="T39" fmla="*/ 30 h 178"/>
                <a:gd name="T40" fmla="*/ 72 w 104"/>
                <a:gd name="T41" fmla="*/ 40 h 178"/>
                <a:gd name="T42" fmla="*/ 78 w 104"/>
                <a:gd name="T43" fmla="*/ 40 h 178"/>
                <a:gd name="T44" fmla="*/ 82 w 104"/>
                <a:gd name="T45" fmla="*/ 42 h 178"/>
                <a:gd name="T46" fmla="*/ 74 w 104"/>
                <a:gd name="T47" fmla="*/ 42 h 178"/>
                <a:gd name="T48" fmla="*/ 78 w 104"/>
                <a:gd name="T49" fmla="*/ 50 h 178"/>
                <a:gd name="T50" fmla="*/ 76 w 104"/>
                <a:gd name="T51" fmla="*/ 56 h 178"/>
                <a:gd name="T52" fmla="*/ 72 w 104"/>
                <a:gd name="T53" fmla="*/ 60 h 178"/>
                <a:gd name="T54" fmla="*/ 72 w 104"/>
                <a:gd name="T55" fmla="*/ 66 h 178"/>
                <a:gd name="T56" fmla="*/ 72 w 104"/>
                <a:gd name="T57" fmla="*/ 70 h 178"/>
                <a:gd name="T58" fmla="*/ 66 w 104"/>
                <a:gd name="T59" fmla="*/ 78 h 178"/>
                <a:gd name="T60" fmla="*/ 64 w 104"/>
                <a:gd name="T61" fmla="*/ 88 h 178"/>
                <a:gd name="T62" fmla="*/ 64 w 104"/>
                <a:gd name="T63" fmla="*/ 94 h 178"/>
                <a:gd name="T64" fmla="*/ 80 w 104"/>
                <a:gd name="T65" fmla="*/ 94 h 178"/>
                <a:gd name="T66" fmla="*/ 96 w 104"/>
                <a:gd name="T67" fmla="*/ 110 h 178"/>
                <a:gd name="T68" fmla="*/ 102 w 104"/>
                <a:gd name="T69" fmla="*/ 132 h 178"/>
                <a:gd name="T70" fmla="*/ 96 w 104"/>
                <a:gd name="T71" fmla="*/ 138 h 178"/>
                <a:gd name="T72" fmla="*/ 78 w 104"/>
                <a:gd name="T73" fmla="*/ 158 h 178"/>
                <a:gd name="T74" fmla="*/ 80 w 104"/>
                <a:gd name="T75" fmla="*/ 160 h 178"/>
                <a:gd name="T76" fmla="*/ 78 w 104"/>
                <a:gd name="T77" fmla="*/ 164 h 178"/>
                <a:gd name="T78" fmla="*/ 58 w 104"/>
                <a:gd name="T79" fmla="*/ 170 h 178"/>
                <a:gd name="T80" fmla="*/ 26 w 104"/>
                <a:gd name="T81" fmla="*/ 178 h 178"/>
                <a:gd name="T82" fmla="*/ 28 w 104"/>
                <a:gd name="T83" fmla="*/ 168 h 178"/>
                <a:gd name="T84" fmla="*/ 32 w 104"/>
                <a:gd name="T85" fmla="*/ 1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 h="178">
                  <a:moveTo>
                    <a:pt x="32" y="150"/>
                  </a:moveTo>
                  <a:lnTo>
                    <a:pt x="30" y="150"/>
                  </a:lnTo>
                  <a:lnTo>
                    <a:pt x="28" y="148"/>
                  </a:lnTo>
                  <a:lnTo>
                    <a:pt x="24" y="148"/>
                  </a:lnTo>
                  <a:lnTo>
                    <a:pt x="20" y="146"/>
                  </a:lnTo>
                  <a:lnTo>
                    <a:pt x="16" y="144"/>
                  </a:lnTo>
                  <a:lnTo>
                    <a:pt x="12" y="144"/>
                  </a:lnTo>
                  <a:lnTo>
                    <a:pt x="12" y="142"/>
                  </a:lnTo>
                  <a:lnTo>
                    <a:pt x="6" y="116"/>
                  </a:lnTo>
                  <a:lnTo>
                    <a:pt x="6" y="116"/>
                  </a:lnTo>
                  <a:lnTo>
                    <a:pt x="8" y="114"/>
                  </a:lnTo>
                  <a:lnTo>
                    <a:pt x="6" y="112"/>
                  </a:lnTo>
                  <a:lnTo>
                    <a:pt x="6" y="112"/>
                  </a:lnTo>
                  <a:lnTo>
                    <a:pt x="4" y="108"/>
                  </a:lnTo>
                  <a:lnTo>
                    <a:pt x="2" y="106"/>
                  </a:lnTo>
                  <a:lnTo>
                    <a:pt x="0" y="102"/>
                  </a:lnTo>
                  <a:lnTo>
                    <a:pt x="0" y="98"/>
                  </a:lnTo>
                  <a:lnTo>
                    <a:pt x="10" y="88"/>
                  </a:lnTo>
                  <a:lnTo>
                    <a:pt x="8" y="88"/>
                  </a:lnTo>
                  <a:lnTo>
                    <a:pt x="8" y="86"/>
                  </a:lnTo>
                  <a:lnTo>
                    <a:pt x="6" y="86"/>
                  </a:lnTo>
                  <a:lnTo>
                    <a:pt x="6" y="84"/>
                  </a:lnTo>
                  <a:lnTo>
                    <a:pt x="12" y="76"/>
                  </a:lnTo>
                  <a:lnTo>
                    <a:pt x="12" y="76"/>
                  </a:lnTo>
                  <a:lnTo>
                    <a:pt x="16" y="76"/>
                  </a:lnTo>
                  <a:lnTo>
                    <a:pt x="18" y="76"/>
                  </a:lnTo>
                  <a:lnTo>
                    <a:pt x="18" y="74"/>
                  </a:lnTo>
                  <a:lnTo>
                    <a:pt x="18" y="74"/>
                  </a:lnTo>
                  <a:lnTo>
                    <a:pt x="18" y="70"/>
                  </a:lnTo>
                  <a:lnTo>
                    <a:pt x="18" y="66"/>
                  </a:lnTo>
                  <a:lnTo>
                    <a:pt x="18" y="62"/>
                  </a:lnTo>
                  <a:lnTo>
                    <a:pt x="16" y="62"/>
                  </a:lnTo>
                  <a:lnTo>
                    <a:pt x="16" y="60"/>
                  </a:lnTo>
                  <a:lnTo>
                    <a:pt x="16" y="60"/>
                  </a:lnTo>
                  <a:lnTo>
                    <a:pt x="16" y="58"/>
                  </a:lnTo>
                  <a:lnTo>
                    <a:pt x="18" y="58"/>
                  </a:lnTo>
                  <a:lnTo>
                    <a:pt x="18" y="56"/>
                  </a:lnTo>
                  <a:lnTo>
                    <a:pt x="20" y="56"/>
                  </a:lnTo>
                  <a:lnTo>
                    <a:pt x="20" y="54"/>
                  </a:lnTo>
                  <a:lnTo>
                    <a:pt x="22" y="52"/>
                  </a:lnTo>
                  <a:lnTo>
                    <a:pt x="22" y="48"/>
                  </a:lnTo>
                  <a:lnTo>
                    <a:pt x="20" y="44"/>
                  </a:lnTo>
                  <a:lnTo>
                    <a:pt x="18" y="38"/>
                  </a:lnTo>
                  <a:lnTo>
                    <a:pt x="24" y="34"/>
                  </a:lnTo>
                  <a:lnTo>
                    <a:pt x="30" y="32"/>
                  </a:lnTo>
                  <a:lnTo>
                    <a:pt x="36" y="28"/>
                  </a:lnTo>
                  <a:lnTo>
                    <a:pt x="40" y="32"/>
                  </a:lnTo>
                  <a:lnTo>
                    <a:pt x="44" y="26"/>
                  </a:lnTo>
                  <a:lnTo>
                    <a:pt x="44" y="4"/>
                  </a:lnTo>
                  <a:lnTo>
                    <a:pt x="64" y="0"/>
                  </a:lnTo>
                  <a:lnTo>
                    <a:pt x="62" y="6"/>
                  </a:lnTo>
                  <a:lnTo>
                    <a:pt x="66" y="12"/>
                  </a:lnTo>
                  <a:lnTo>
                    <a:pt x="74" y="14"/>
                  </a:lnTo>
                  <a:lnTo>
                    <a:pt x="76" y="20"/>
                  </a:lnTo>
                  <a:lnTo>
                    <a:pt x="76" y="20"/>
                  </a:lnTo>
                  <a:lnTo>
                    <a:pt x="74" y="22"/>
                  </a:lnTo>
                  <a:lnTo>
                    <a:pt x="72" y="24"/>
                  </a:lnTo>
                  <a:lnTo>
                    <a:pt x="72" y="26"/>
                  </a:lnTo>
                  <a:lnTo>
                    <a:pt x="72" y="28"/>
                  </a:lnTo>
                  <a:lnTo>
                    <a:pt x="72" y="30"/>
                  </a:lnTo>
                  <a:lnTo>
                    <a:pt x="72" y="32"/>
                  </a:lnTo>
                  <a:lnTo>
                    <a:pt x="72" y="36"/>
                  </a:lnTo>
                  <a:lnTo>
                    <a:pt x="72" y="40"/>
                  </a:lnTo>
                  <a:lnTo>
                    <a:pt x="74" y="40"/>
                  </a:lnTo>
                  <a:lnTo>
                    <a:pt x="76" y="40"/>
                  </a:lnTo>
                  <a:lnTo>
                    <a:pt x="78" y="40"/>
                  </a:lnTo>
                  <a:lnTo>
                    <a:pt x="82" y="42"/>
                  </a:lnTo>
                  <a:lnTo>
                    <a:pt x="84" y="42"/>
                  </a:lnTo>
                  <a:lnTo>
                    <a:pt x="82" y="42"/>
                  </a:lnTo>
                  <a:lnTo>
                    <a:pt x="80" y="42"/>
                  </a:lnTo>
                  <a:lnTo>
                    <a:pt x="78" y="42"/>
                  </a:lnTo>
                  <a:lnTo>
                    <a:pt x="74" y="42"/>
                  </a:lnTo>
                  <a:lnTo>
                    <a:pt x="74" y="44"/>
                  </a:lnTo>
                  <a:lnTo>
                    <a:pt x="78" y="50"/>
                  </a:lnTo>
                  <a:lnTo>
                    <a:pt x="78" y="50"/>
                  </a:lnTo>
                  <a:lnTo>
                    <a:pt x="78" y="52"/>
                  </a:lnTo>
                  <a:lnTo>
                    <a:pt x="78" y="54"/>
                  </a:lnTo>
                  <a:lnTo>
                    <a:pt x="76" y="56"/>
                  </a:lnTo>
                  <a:lnTo>
                    <a:pt x="74" y="58"/>
                  </a:lnTo>
                  <a:lnTo>
                    <a:pt x="72" y="58"/>
                  </a:lnTo>
                  <a:lnTo>
                    <a:pt x="72" y="60"/>
                  </a:lnTo>
                  <a:lnTo>
                    <a:pt x="72" y="60"/>
                  </a:lnTo>
                  <a:lnTo>
                    <a:pt x="72" y="62"/>
                  </a:lnTo>
                  <a:lnTo>
                    <a:pt x="72" y="66"/>
                  </a:lnTo>
                  <a:lnTo>
                    <a:pt x="76" y="68"/>
                  </a:lnTo>
                  <a:lnTo>
                    <a:pt x="74" y="68"/>
                  </a:lnTo>
                  <a:lnTo>
                    <a:pt x="72" y="70"/>
                  </a:lnTo>
                  <a:lnTo>
                    <a:pt x="70" y="72"/>
                  </a:lnTo>
                  <a:lnTo>
                    <a:pt x="66" y="76"/>
                  </a:lnTo>
                  <a:lnTo>
                    <a:pt x="66" y="78"/>
                  </a:lnTo>
                  <a:lnTo>
                    <a:pt x="66" y="86"/>
                  </a:lnTo>
                  <a:lnTo>
                    <a:pt x="66" y="86"/>
                  </a:lnTo>
                  <a:lnTo>
                    <a:pt x="64" y="88"/>
                  </a:lnTo>
                  <a:lnTo>
                    <a:pt x="64" y="90"/>
                  </a:lnTo>
                  <a:lnTo>
                    <a:pt x="62" y="92"/>
                  </a:lnTo>
                  <a:lnTo>
                    <a:pt x="64" y="94"/>
                  </a:lnTo>
                  <a:lnTo>
                    <a:pt x="66" y="96"/>
                  </a:lnTo>
                  <a:lnTo>
                    <a:pt x="74" y="94"/>
                  </a:lnTo>
                  <a:lnTo>
                    <a:pt x="80" y="94"/>
                  </a:lnTo>
                  <a:lnTo>
                    <a:pt x="88" y="98"/>
                  </a:lnTo>
                  <a:lnTo>
                    <a:pt x="88" y="108"/>
                  </a:lnTo>
                  <a:lnTo>
                    <a:pt x="96" y="110"/>
                  </a:lnTo>
                  <a:lnTo>
                    <a:pt x="100" y="116"/>
                  </a:lnTo>
                  <a:lnTo>
                    <a:pt x="104" y="132"/>
                  </a:lnTo>
                  <a:lnTo>
                    <a:pt x="102" y="132"/>
                  </a:lnTo>
                  <a:lnTo>
                    <a:pt x="102" y="134"/>
                  </a:lnTo>
                  <a:lnTo>
                    <a:pt x="100" y="138"/>
                  </a:lnTo>
                  <a:lnTo>
                    <a:pt x="96" y="138"/>
                  </a:lnTo>
                  <a:lnTo>
                    <a:pt x="88" y="144"/>
                  </a:lnTo>
                  <a:lnTo>
                    <a:pt x="78" y="148"/>
                  </a:lnTo>
                  <a:lnTo>
                    <a:pt x="78" y="158"/>
                  </a:lnTo>
                  <a:lnTo>
                    <a:pt x="80" y="158"/>
                  </a:lnTo>
                  <a:lnTo>
                    <a:pt x="80" y="160"/>
                  </a:lnTo>
                  <a:lnTo>
                    <a:pt x="80" y="160"/>
                  </a:lnTo>
                  <a:lnTo>
                    <a:pt x="80" y="162"/>
                  </a:lnTo>
                  <a:lnTo>
                    <a:pt x="80" y="164"/>
                  </a:lnTo>
                  <a:lnTo>
                    <a:pt x="78" y="164"/>
                  </a:lnTo>
                  <a:lnTo>
                    <a:pt x="76" y="164"/>
                  </a:lnTo>
                  <a:lnTo>
                    <a:pt x="70" y="162"/>
                  </a:lnTo>
                  <a:lnTo>
                    <a:pt x="58" y="170"/>
                  </a:lnTo>
                  <a:lnTo>
                    <a:pt x="48" y="172"/>
                  </a:lnTo>
                  <a:lnTo>
                    <a:pt x="36" y="176"/>
                  </a:lnTo>
                  <a:lnTo>
                    <a:pt x="26" y="178"/>
                  </a:lnTo>
                  <a:lnTo>
                    <a:pt x="26" y="176"/>
                  </a:lnTo>
                  <a:lnTo>
                    <a:pt x="26" y="174"/>
                  </a:lnTo>
                  <a:lnTo>
                    <a:pt x="28" y="168"/>
                  </a:lnTo>
                  <a:lnTo>
                    <a:pt x="30" y="162"/>
                  </a:lnTo>
                  <a:lnTo>
                    <a:pt x="30" y="156"/>
                  </a:lnTo>
                  <a:lnTo>
                    <a:pt x="32" y="15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3" name="Freeform 230"/>
            <p:cNvSpPr/>
            <p:nvPr/>
          </p:nvSpPr>
          <p:spPr bwMode="gray">
            <a:xfrm>
              <a:off x="903" y="2288"/>
              <a:ext cx="46" cy="62"/>
            </a:xfrm>
            <a:custGeom>
              <a:avLst/>
              <a:gdLst>
                <a:gd name="T0" fmla="*/ 24 w 46"/>
                <a:gd name="T1" fmla="*/ 62 h 62"/>
                <a:gd name="T2" fmla="*/ 22 w 46"/>
                <a:gd name="T3" fmla="*/ 60 h 62"/>
                <a:gd name="T4" fmla="*/ 20 w 46"/>
                <a:gd name="T5" fmla="*/ 60 h 62"/>
                <a:gd name="T6" fmla="*/ 16 w 46"/>
                <a:gd name="T7" fmla="*/ 58 h 62"/>
                <a:gd name="T8" fmla="*/ 14 w 46"/>
                <a:gd name="T9" fmla="*/ 56 h 62"/>
                <a:gd name="T10" fmla="*/ 14 w 46"/>
                <a:gd name="T11" fmla="*/ 54 h 62"/>
                <a:gd name="T12" fmla="*/ 0 w 46"/>
                <a:gd name="T13" fmla="*/ 46 h 62"/>
                <a:gd name="T14" fmla="*/ 6 w 46"/>
                <a:gd name="T15" fmla="*/ 40 h 62"/>
                <a:gd name="T16" fmla="*/ 6 w 46"/>
                <a:gd name="T17" fmla="*/ 38 h 62"/>
                <a:gd name="T18" fmla="*/ 8 w 46"/>
                <a:gd name="T19" fmla="*/ 36 h 62"/>
                <a:gd name="T20" fmla="*/ 8 w 46"/>
                <a:gd name="T21" fmla="*/ 34 h 62"/>
                <a:gd name="T22" fmla="*/ 10 w 46"/>
                <a:gd name="T23" fmla="*/ 30 h 62"/>
                <a:gd name="T24" fmla="*/ 12 w 46"/>
                <a:gd name="T25" fmla="*/ 28 h 62"/>
                <a:gd name="T26" fmla="*/ 12 w 46"/>
                <a:gd name="T27" fmla="*/ 24 h 62"/>
                <a:gd name="T28" fmla="*/ 12 w 46"/>
                <a:gd name="T29" fmla="*/ 22 h 62"/>
                <a:gd name="T30" fmla="*/ 14 w 46"/>
                <a:gd name="T31" fmla="*/ 20 h 62"/>
                <a:gd name="T32" fmla="*/ 16 w 46"/>
                <a:gd name="T33" fmla="*/ 16 h 62"/>
                <a:gd name="T34" fmla="*/ 20 w 46"/>
                <a:gd name="T35" fmla="*/ 10 h 62"/>
                <a:gd name="T36" fmla="*/ 22 w 46"/>
                <a:gd name="T37" fmla="*/ 6 h 62"/>
                <a:gd name="T38" fmla="*/ 28 w 46"/>
                <a:gd name="T39" fmla="*/ 2 h 62"/>
                <a:gd name="T40" fmla="*/ 32 w 46"/>
                <a:gd name="T41" fmla="*/ 0 h 62"/>
                <a:gd name="T42" fmla="*/ 34 w 46"/>
                <a:gd name="T43" fmla="*/ 0 h 62"/>
                <a:gd name="T44" fmla="*/ 36 w 46"/>
                <a:gd name="T45" fmla="*/ 0 h 62"/>
                <a:gd name="T46" fmla="*/ 40 w 46"/>
                <a:gd name="T47" fmla="*/ 0 h 62"/>
                <a:gd name="T48" fmla="*/ 42 w 46"/>
                <a:gd name="T49" fmla="*/ 2 h 62"/>
                <a:gd name="T50" fmla="*/ 42 w 46"/>
                <a:gd name="T51" fmla="*/ 2 h 62"/>
                <a:gd name="T52" fmla="*/ 44 w 46"/>
                <a:gd name="T53" fmla="*/ 6 h 62"/>
                <a:gd name="T54" fmla="*/ 44 w 46"/>
                <a:gd name="T55" fmla="*/ 8 h 62"/>
                <a:gd name="T56" fmla="*/ 46 w 46"/>
                <a:gd name="T57" fmla="*/ 12 h 62"/>
                <a:gd name="T58" fmla="*/ 44 w 46"/>
                <a:gd name="T59" fmla="*/ 18 h 62"/>
                <a:gd name="T60" fmla="*/ 42 w 46"/>
                <a:gd name="T61" fmla="*/ 22 h 62"/>
                <a:gd name="T62" fmla="*/ 42 w 46"/>
                <a:gd name="T63" fmla="*/ 22 h 62"/>
                <a:gd name="T64" fmla="*/ 40 w 46"/>
                <a:gd name="T65" fmla="*/ 22 h 62"/>
                <a:gd name="T66" fmla="*/ 40 w 46"/>
                <a:gd name="T67" fmla="*/ 24 h 62"/>
                <a:gd name="T68" fmla="*/ 40 w 46"/>
                <a:gd name="T69" fmla="*/ 24 h 62"/>
                <a:gd name="T70" fmla="*/ 42 w 46"/>
                <a:gd name="T71" fmla="*/ 26 h 62"/>
                <a:gd name="T72" fmla="*/ 42 w 46"/>
                <a:gd name="T73" fmla="*/ 28 h 62"/>
                <a:gd name="T74" fmla="*/ 42 w 46"/>
                <a:gd name="T75" fmla="*/ 30 h 62"/>
                <a:gd name="T76" fmla="*/ 42 w 46"/>
                <a:gd name="T77" fmla="*/ 34 h 62"/>
                <a:gd name="T78" fmla="*/ 42 w 46"/>
                <a:gd name="T79" fmla="*/ 38 h 62"/>
                <a:gd name="T80" fmla="*/ 42 w 46"/>
                <a:gd name="T81" fmla="*/ 40 h 62"/>
                <a:gd name="T82" fmla="*/ 36 w 46"/>
                <a:gd name="T83" fmla="*/ 40 h 62"/>
                <a:gd name="T84" fmla="*/ 32 w 46"/>
                <a:gd name="T85" fmla="*/ 46 h 62"/>
                <a:gd name="T86" fmla="*/ 32 w 46"/>
                <a:gd name="T87" fmla="*/ 46 h 62"/>
                <a:gd name="T88" fmla="*/ 30 w 46"/>
                <a:gd name="T89" fmla="*/ 48 h 62"/>
                <a:gd name="T90" fmla="*/ 30 w 46"/>
                <a:gd name="T91" fmla="*/ 50 h 62"/>
                <a:gd name="T92" fmla="*/ 34 w 46"/>
                <a:gd name="T93" fmla="*/ 52 h 62"/>
                <a:gd name="T94" fmla="*/ 24 w 46"/>
                <a:gd name="T9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 h="62">
                  <a:moveTo>
                    <a:pt x="24" y="62"/>
                  </a:moveTo>
                  <a:lnTo>
                    <a:pt x="22" y="60"/>
                  </a:lnTo>
                  <a:lnTo>
                    <a:pt x="20" y="60"/>
                  </a:lnTo>
                  <a:lnTo>
                    <a:pt x="16" y="58"/>
                  </a:lnTo>
                  <a:lnTo>
                    <a:pt x="14" y="56"/>
                  </a:lnTo>
                  <a:lnTo>
                    <a:pt x="14" y="54"/>
                  </a:lnTo>
                  <a:lnTo>
                    <a:pt x="0" y="46"/>
                  </a:lnTo>
                  <a:lnTo>
                    <a:pt x="6" y="40"/>
                  </a:lnTo>
                  <a:lnTo>
                    <a:pt x="6" y="38"/>
                  </a:lnTo>
                  <a:lnTo>
                    <a:pt x="8" y="36"/>
                  </a:lnTo>
                  <a:lnTo>
                    <a:pt x="8" y="34"/>
                  </a:lnTo>
                  <a:lnTo>
                    <a:pt x="10" y="30"/>
                  </a:lnTo>
                  <a:lnTo>
                    <a:pt x="12" y="28"/>
                  </a:lnTo>
                  <a:lnTo>
                    <a:pt x="12" y="24"/>
                  </a:lnTo>
                  <a:lnTo>
                    <a:pt x="12" y="22"/>
                  </a:lnTo>
                  <a:lnTo>
                    <a:pt x="14" y="20"/>
                  </a:lnTo>
                  <a:lnTo>
                    <a:pt x="16" y="16"/>
                  </a:lnTo>
                  <a:lnTo>
                    <a:pt x="20" y="10"/>
                  </a:lnTo>
                  <a:lnTo>
                    <a:pt x="22" y="6"/>
                  </a:lnTo>
                  <a:lnTo>
                    <a:pt x="28" y="2"/>
                  </a:lnTo>
                  <a:lnTo>
                    <a:pt x="32" y="0"/>
                  </a:lnTo>
                  <a:lnTo>
                    <a:pt x="34" y="0"/>
                  </a:lnTo>
                  <a:lnTo>
                    <a:pt x="36" y="0"/>
                  </a:lnTo>
                  <a:lnTo>
                    <a:pt x="40" y="0"/>
                  </a:lnTo>
                  <a:lnTo>
                    <a:pt x="42" y="2"/>
                  </a:lnTo>
                  <a:lnTo>
                    <a:pt x="42" y="2"/>
                  </a:lnTo>
                  <a:lnTo>
                    <a:pt x="44" y="6"/>
                  </a:lnTo>
                  <a:lnTo>
                    <a:pt x="44" y="8"/>
                  </a:lnTo>
                  <a:lnTo>
                    <a:pt x="46" y="12"/>
                  </a:lnTo>
                  <a:lnTo>
                    <a:pt x="44" y="18"/>
                  </a:lnTo>
                  <a:lnTo>
                    <a:pt x="42" y="22"/>
                  </a:lnTo>
                  <a:lnTo>
                    <a:pt x="42" y="22"/>
                  </a:lnTo>
                  <a:lnTo>
                    <a:pt x="40" y="22"/>
                  </a:lnTo>
                  <a:lnTo>
                    <a:pt x="40" y="24"/>
                  </a:lnTo>
                  <a:lnTo>
                    <a:pt x="40" y="24"/>
                  </a:lnTo>
                  <a:lnTo>
                    <a:pt x="42" y="26"/>
                  </a:lnTo>
                  <a:lnTo>
                    <a:pt x="42" y="28"/>
                  </a:lnTo>
                  <a:lnTo>
                    <a:pt x="42" y="30"/>
                  </a:lnTo>
                  <a:lnTo>
                    <a:pt x="42" y="34"/>
                  </a:lnTo>
                  <a:lnTo>
                    <a:pt x="42" y="38"/>
                  </a:lnTo>
                  <a:lnTo>
                    <a:pt x="42" y="40"/>
                  </a:lnTo>
                  <a:lnTo>
                    <a:pt x="36" y="40"/>
                  </a:lnTo>
                  <a:lnTo>
                    <a:pt x="32" y="46"/>
                  </a:lnTo>
                  <a:lnTo>
                    <a:pt x="32" y="46"/>
                  </a:lnTo>
                  <a:lnTo>
                    <a:pt x="30" y="48"/>
                  </a:lnTo>
                  <a:lnTo>
                    <a:pt x="30" y="50"/>
                  </a:lnTo>
                  <a:lnTo>
                    <a:pt x="34" y="52"/>
                  </a:lnTo>
                  <a:lnTo>
                    <a:pt x="24" y="6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4" name="Freeform 231"/>
            <p:cNvSpPr/>
            <p:nvPr/>
          </p:nvSpPr>
          <p:spPr bwMode="gray">
            <a:xfrm>
              <a:off x="895" y="2334"/>
              <a:ext cx="40" cy="46"/>
            </a:xfrm>
            <a:custGeom>
              <a:avLst/>
              <a:gdLst>
                <a:gd name="T0" fmla="*/ 8 w 40"/>
                <a:gd name="T1" fmla="*/ 0 h 46"/>
                <a:gd name="T2" fmla="*/ 22 w 40"/>
                <a:gd name="T3" fmla="*/ 8 h 46"/>
                <a:gd name="T4" fmla="*/ 22 w 40"/>
                <a:gd name="T5" fmla="*/ 10 h 46"/>
                <a:gd name="T6" fmla="*/ 24 w 40"/>
                <a:gd name="T7" fmla="*/ 12 h 46"/>
                <a:gd name="T8" fmla="*/ 28 w 40"/>
                <a:gd name="T9" fmla="*/ 14 h 46"/>
                <a:gd name="T10" fmla="*/ 30 w 40"/>
                <a:gd name="T11" fmla="*/ 14 h 46"/>
                <a:gd name="T12" fmla="*/ 32 w 40"/>
                <a:gd name="T13" fmla="*/ 16 h 46"/>
                <a:gd name="T14" fmla="*/ 32 w 40"/>
                <a:gd name="T15" fmla="*/ 18 h 46"/>
                <a:gd name="T16" fmla="*/ 32 w 40"/>
                <a:gd name="T17" fmla="*/ 22 h 46"/>
                <a:gd name="T18" fmla="*/ 34 w 40"/>
                <a:gd name="T19" fmla="*/ 24 h 46"/>
                <a:gd name="T20" fmla="*/ 36 w 40"/>
                <a:gd name="T21" fmla="*/ 28 h 46"/>
                <a:gd name="T22" fmla="*/ 38 w 40"/>
                <a:gd name="T23" fmla="*/ 30 h 46"/>
                <a:gd name="T24" fmla="*/ 38 w 40"/>
                <a:gd name="T25" fmla="*/ 30 h 46"/>
                <a:gd name="T26" fmla="*/ 40 w 40"/>
                <a:gd name="T27" fmla="*/ 32 h 46"/>
                <a:gd name="T28" fmla="*/ 38 w 40"/>
                <a:gd name="T29" fmla="*/ 34 h 46"/>
                <a:gd name="T30" fmla="*/ 38 w 40"/>
                <a:gd name="T31" fmla="*/ 34 h 46"/>
                <a:gd name="T32" fmla="*/ 36 w 40"/>
                <a:gd name="T33" fmla="*/ 36 h 46"/>
                <a:gd name="T34" fmla="*/ 36 w 40"/>
                <a:gd name="T35" fmla="*/ 36 h 46"/>
                <a:gd name="T36" fmla="*/ 32 w 40"/>
                <a:gd name="T37" fmla="*/ 38 h 46"/>
                <a:gd name="T38" fmla="*/ 30 w 40"/>
                <a:gd name="T39" fmla="*/ 40 h 46"/>
                <a:gd name="T40" fmla="*/ 30 w 40"/>
                <a:gd name="T41" fmla="*/ 42 h 46"/>
                <a:gd name="T42" fmla="*/ 28 w 40"/>
                <a:gd name="T43" fmla="*/ 44 h 46"/>
                <a:gd name="T44" fmla="*/ 28 w 40"/>
                <a:gd name="T45" fmla="*/ 46 h 46"/>
                <a:gd name="T46" fmla="*/ 26 w 40"/>
                <a:gd name="T47" fmla="*/ 42 h 46"/>
                <a:gd name="T48" fmla="*/ 24 w 40"/>
                <a:gd name="T49" fmla="*/ 38 h 46"/>
                <a:gd name="T50" fmla="*/ 22 w 40"/>
                <a:gd name="T51" fmla="*/ 38 h 46"/>
                <a:gd name="T52" fmla="*/ 20 w 40"/>
                <a:gd name="T53" fmla="*/ 38 h 46"/>
                <a:gd name="T54" fmla="*/ 20 w 40"/>
                <a:gd name="T55" fmla="*/ 36 h 46"/>
                <a:gd name="T56" fmla="*/ 18 w 40"/>
                <a:gd name="T57" fmla="*/ 36 h 46"/>
                <a:gd name="T58" fmla="*/ 16 w 40"/>
                <a:gd name="T59" fmla="*/ 32 h 46"/>
                <a:gd name="T60" fmla="*/ 14 w 40"/>
                <a:gd name="T61" fmla="*/ 28 h 46"/>
                <a:gd name="T62" fmla="*/ 14 w 40"/>
                <a:gd name="T63" fmla="*/ 26 h 46"/>
                <a:gd name="T64" fmla="*/ 16 w 40"/>
                <a:gd name="T65" fmla="*/ 24 h 46"/>
                <a:gd name="T66" fmla="*/ 16 w 40"/>
                <a:gd name="T67" fmla="*/ 22 h 46"/>
                <a:gd name="T68" fmla="*/ 0 w 40"/>
                <a:gd name="T69" fmla="*/ 6 h 46"/>
                <a:gd name="T70" fmla="*/ 2 w 40"/>
                <a:gd name="T71" fmla="*/ 6 h 46"/>
                <a:gd name="T72" fmla="*/ 4 w 40"/>
                <a:gd name="T73" fmla="*/ 4 h 46"/>
                <a:gd name="T74" fmla="*/ 6 w 40"/>
                <a:gd name="T75" fmla="*/ 2 h 46"/>
                <a:gd name="T76" fmla="*/ 8 w 40"/>
                <a:gd name="T7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46">
                  <a:moveTo>
                    <a:pt x="8" y="0"/>
                  </a:moveTo>
                  <a:lnTo>
                    <a:pt x="22" y="8"/>
                  </a:lnTo>
                  <a:lnTo>
                    <a:pt x="22" y="10"/>
                  </a:lnTo>
                  <a:lnTo>
                    <a:pt x="24" y="12"/>
                  </a:lnTo>
                  <a:lnTo>
                    <a:pt x="28" y="14"/>
                  </a:lnTo>
                  <a:lnTo>
                    <a:pt x="30" y="14"/>
                  </a:lnTo>
                  <a:lnTo>
                    <a:pt x="32" y="16"/>
                  </a:lnTo>
                  <a:lnTo>
                    <a:pt x="32" y="18"/>
                  </a:lnTo>
                  <a:lnTo>
                    <a:pt x="32" y="22"/>
                  </a:lnTo>
                  <a:lnTo>
                    <a:pt x="34" y="24"/>
                  </a:lnTo>
                  <a:lnTo>
                    <a:pt x="36" y="28"/>
                  </a:lnTo>
                  <a:lnTo>
                    <a:pt x="38" y="30"/>
                  </a:lnTo>
                  <a:lnTo>
                    <a:pt x="38" y="30"/>
                  </a:lnTo>
                  <a:lnTo>
                    <a:pt x="40" y="32"/>
                  </a:lnTo>
                  <a:lnTo>
                    <a:pt x="38" y="34"/>
                  </a:lnTo>
                  <a:lnTo>
                    <a:pt x="38" y="34"/>
                  </a:lnTo>
                  <a:lnTo>
                    <a:pt x="36" y="36"/>
                  </a:lnTo>
                  <a:lnTo>
                    <a:pt x="36" y="36"/>
                  </a:lnTo>
                  <a:lnTo>
                    <a:pt x="32" y="38"/>
                  </a:lnTo>
                  <a:lnTo>
                    <a:pt x="30" y="40"/>
                  </a:lnTo>
                  <a:lnTo>
                    <a:pt x="30" y="42"/>
                  </a:lnTo>
                  <a:lnTo>
                    <a:pt x="28" y="44"/>
                  </a:lnTo>
                  <a:lnTo>
                    <a:pt x="28" y="46"/>
                  </a:lnTo>
                  <a:lnTo>
                    <a:pt x="26" y="42"/>
                  </a:lnTo>
                  <a:lnTo>
                    <a:pt x="24" y="38"/>
                  </a:lnTo>
                  <a:lnTo>
                    <a:pt x="22" y="38"/>
                  </a:lnTo>
                  <a:lnTo>
                    <a:pt x="20" y="38"/>
                  </a:lnTo>
                  <a:lnTo>
                    <a:pt x="20" y="36"/>
                  </a:lnTo>
                  <a:lnTo>
                    <a:pt x="18" y="36"/>
                  </a:lnTo>
                  <a:lnTo>
                    <a:pt x="16" y="32"/>
                  </a:lnTo>
                  <a:lnTo>
                    <a:pt x="14" y="28"/>
                  </a:lnTo>
                  <a:lnTo>
                    <a:pt x="14" y="26"/>
                  </a:lnTo>
                  <a:lnTo>
                    <a:pt x="16" y="24"/>
                  </a:lnTo>
                  <a:lnTo>
                    <a:pt x="16" y="22"/>
                  </a:lnTo>
                  <a:lnTo>
                    <a:pt x="0" y="6"/>
                  </a:lnTo>
                  <a:lnTo>
                    <a:pt x="2" y="6"/>
                  </a:lnTo>
                  <a:lnTo>
                    <a:pt x="4" y="4"/>
                  </a:lnTo>
                  <a:lnTo>
                    <a:pt x="6" y="2"/>
                  </a:lnTo>
                  <a:lnTo>
                    <a:pt x="8"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5" name="Freeform 232"/>
            <p:cNvSpPr/>
            <p:nvPr/>
          </p:nvSpPr>
          <p:spPr bwMode="gray">
            <a:xfrm>
              <a:off x="923" y="2368"/>
              <a:ext cx="16" cy="26"/>
            </a:xfrm>
            <a:custGeom>
              <a:avLst/>
              <a:gdLst>
                <a:gd name="T0" fmla="*/ 10 w 16"/>
                <a:gd name="T1" fmla="*/ 0 h 26"/>
                <a:gd name="T2" fmla="*/ 10 w 16"/>
                <a:gd name="T3" fmla="*/ 0 h 26"/>
                <a:gd name="T4" fmla="*/ 8 w 16"/>
                <a:gd name="T5" fmla="*/ 0 h 26"/>
                <a:gd name="T6" fmla="*/ 6 w 16"/>
                <a:gd name="T7" fmla="*/ 2 h 26"/>
                <a:gd name="T8" fmla="*/ 4 w 16"/>
                <a:gd name="T9" fmla="*/ 4 h 26"/>
                <a:gd name="T10" fmla="*/ 2 w 16"/>
                <a:gd name="T11" fmla="*/ 6 h 26"/>
                <a:gd name="T12" fmla="*/ 0 w 16"/>
                <a:gd name="T13" fmla="*/ 12 h 26"/>
                <a:gd name="T14" fmla="*/ 0 w 16"/>
                <a:gd name="T15" fmla="*/ 12 h 26"/>
                <a:gd name="T16" fmla="*/ 2 w 16"/>
                <a:gd name="T17" fmla="*/ 14 h 26"/>
                <a:gd name="T18" fmla="*/ 2 w 16"/>
                <a:gd name="T19" fmla="*/ 16 h 26"/>
                <a:gd name="T20" fmla="*/ 6 w 16"/>
                <a:gd name="T21" fmla="*/ 20 h 26"/>
                <a:gd name="T22" fmla="*/ 10 w 16"/>
                <a:gd name="T23" fmla="*/ 24 h 26"/>
                <a:gd name="T24" fmla="*/ 16 w 16"/>
                <a:gd name="T25" fmla="*/ 26 h 26"/>
                <a:gd name="T26" fmla="*/ 10 w 16"/>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6">
                  <a:moveTo>
                    <a:pt x="10" y="0"/>
                  </a:moveTo>
                  <a:lnTo>
                    <a:pt x="10" y="0"/>
                  </a:lnTo>
                  <a:lnTo>
                    <a:pt x="8" y="0"/>
                  </a:lnTo>
                  <a:lnTo>
                    <a:pt x="6" y="2"/>
                  </a:lnTo>
                  <a:lnTo>
                    <a:pt x="4" y="4"/>
                  </a:lnTo>
                  <a:lnTo>
                    <a:pt x="2" y="6"/>
                  </a:lnTo>
                  <a:lnTo>
                    <a:pt x="0" y="12"/>
                  </a:lnTo>
                  <a:lnTo>
                    <a:pt x="0" y="12"/>
                  </a:lnTo>
                  <a:lnTo>
                    <a:pt x="2" y="14"/>
                  </a:lnTo>
                  <a:lnTo>
                    <a:pt x="2" y="16"/>
                  </a:lnTo>
                  <a:lnTo>
                    <a:pt x="6" y="20"/>
                  </a:lnTo>
                  <a:lnTo>
                    <a:pt x="10" y="24"/>
                  </a:lnTo>
                  <a:lnTo>
                    <a:pt x="16" y="26"/>
                  </a:lnTo>
                  <a:lnTo>
                    <a:pt x="1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6" name="Freeform 233"/>
            <p:cNvSpPr/>
            <p:nvPr/>
          </p:nvSpPr>
          <p:spPr bwMode="gray">
            <a:xfrm>
              <a:off x="719" y="2246"/>
              <a:ext cx="70" cy="84"/>
            </a:xfrm>
            <a:custGeom>
              <a:avLst/>
              <a:gdLst>
                <a:gd name="T0" fmla="*/ 58 w 70"/>
                <a:gd name="T1" fmla="*/ 30 h 84"/>
                <a:gd name="T2" fmla="*/ 54 w 70"/>
                <a:gd name="T3" fmla="*/ 26 h 84"/>
                <a:gd name="T4" fmla="*/ 54 w 70"/>
                <a:gd name="T5" fmla="*/ 20 h 84"/>
                <a:gd name="T6" fmla="*/ 52 w 70"/>
                <a:gd name="T7" fmla="*/ 18 h 84"/>
                <a:gd name="T8" fmla="*/ 50 w 70"/>
                <a:gd name="T9" fmla="*/ 20 h 84"/>
                <a:gd name="T10" fmla="*/ 46 w 70"/>
                <a:gd name="T11" fmla="*/ 22 h 84"/>
                <a:gd name="T12" fmla="*/ 42 w 70"/>
                <a:gd name="T13" fmla="*/ 18 h 84"/>
                <a:gd name="T14" fmla="*/ 38 w 70"/>
                <a:gd name="T15" fmla="*/ 14 h 84"/>
                <a:gd name="T16" fmla="*/ 40 w 70"/>
                <a:gd name="T17" fmla="*/ 8 h 84"/>
                <a:gd name="T18" fmla="*/ 38 w 70"/>
                <a:gd name="T19" fmla="*/ 0 h 84"/>
                <a:gd name="T20" fmla="*/ 30 w 70"/>
                <a:gd name="T21" fmla="*/ 14 h 84"/>
                <a:gd name="T22" fmla="*/ 32 w 70"/>
                <a:gd name="T23" fmla="*/ 16 h 84"/>
                <a:gd name="T24" fmla="*/ 28 w 70"/>
                <a:gd name="T25" fmla="*/ 22 h 84"/>
                <a:gd name="T26" fmla="*/ 20 w 70"/>
                <a:gd name="T27" fmla="*/ 26 h 84"/>
                <a:gd name="T28" fmla="*/ 2 w 70"/>
                <a:gd name="T29" fmla="*/ 24 h 84"/>
                <a:gd name="T30" fmla="*/ 0 w 70"/>
                <a:gd name="T31" fmla="*/ 26 h 84"/>
                <a:gd name="T32" fmla="*/ 0 w 70"/>
                <a:gd name="T33" fmla="*/ 32 h 84"/>
                <a:gd name="T34" fmla="*/ 4 w 70"/>
                <a:gd name="T35" fmla="*/ 36 h 84"/>
                <a:gd name="T36" fmla="*/ 6 w 70"/>
                <a:gd name="T37" fmla="*/ 36 h 84"/>
                <a:gd name="T38" fmla="*/ 12 w 70"/>
                <a:gd name="T39" fmla="*/ 42 h 84"/>
                <a:gd name="T40" fmla="*/ 16 w 70"/>
                <a:gd name="T41" fmla="*/ 54 h 84"/>
                <a:gd name="T42" fmla="*/ 16 w 70"/>
                <a:gd name="T43" fmla="*/ 58 h 84"/>
                <a:gd name="T44" fmla="*/ 16 w 70"/>
                <a:gd name="T45" fmla="*/ 66 h 84"/>
                <a:gd name="T46" fmla="*/ 16 w 70"/>
                <a:gd name="T47" fmla="*/ 72 h 84"/>
                <a:gd name="T48" fmla="*/ 14 w 70"/>
                <a:gd name="T49" fmla="*/ 74 h 84"/>
                <a:gd name="T50" fmla="*/ 14 w 70"/>
                <a:gd name="T51" fmla="*/ 78 h 84"/>
                <a:gd name="T52" fmla="*/ 16 w 70"/>
                <a:gd name="T53" fmla="*/ 82 h 84"/>
                <a:gd name="T54" fmla="*/ 26 w 70"/>
                <a:gd name="T55" fmla="*/ 84 h 84"/>
                <a:gd name="T56" fmla="*/ 42 w 70"/>
                <a:gd name="T57" fmla="*/ 78 h 84"/>
                <a:gd name="T58" fmla="*/ 62 w 70"/>
                <a:gd name="T59" fmla="*/ 66 h 84"/>
                <a:gd name="T60" fmla="*/ 68 w 70"/>
                <a:gd name="T61" fmla="*/ 56 h 84"/>
                <a:gd name="T62" fmla="*/ 70 w 70"/>
                <a:gd name="T63" fmla="*/ 50 h 84"/>
                <a:gd name="T64" fmla="*/ 68 w 70"/>
                <a:gd name="T65" fmla="*/ 46 h 84"/>
                <a:gd name="T66" fmla="*/ 64 w 70"/>
                <a:gd name="T67" fmla="*/ 38 h 84"/>
                <a:gd name="T68" fmla="*/ 62 w 70"/>
                <a:gd name="T69" fmla="*/ 3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 h="84">
                  <a:moveTo>
                    <a:pt x="62" y="30"/>
                  </a:moveTo>
                  <a:lnTo>
                    <a:pt x="58" y="30"/>
                  </a:lnTo>
                  <a:lnTo>
                    <a:pt x="56" y="28"/>
                  </a:lnTo>
                  <a:lnTo>
                    <a:pt x="54" y="26"/>
                  </a:lnTo>
                  <a:lnTo>
                    <a:pt x="54" y="24"/>
                  </a:lnTo>
                  <a:lnTo>
                    <a:pt x="54" y="20"/>
                  </a:lnTo>
                  <a:lnTo>
                    <a:pt x="52" y="18"/>
                  </a:lnTo>
                  <a:lnTo>
                    <a:pt x="52" y="18"/>
                  </a:lnTo>
                  <a:lnTo>
                    <a:pt x="52" y="18"/>
                  </a:lnTo>
                  <a:lnTo>
                    <a:pt x="50" y="20"/>
                  </a:lnTo>
                  <a:lnTo>
                    <a:pt x="48" y="22"/>
                  </a:lnTo>
                  <a:lnTo>
                    <a:pt x="46" y="22"/>
                  </a:lnTo>
                  <a:lnTo>
                    <a:pt x="44" y="20"/>
                  </a:lnTo>
                  <a:lnTo>
                    <a:pt x="42" y="18"/>
                  </a:lnTo>
                  <a:lnTo>
                    <a:pt x="40" y="18"/>
                  </a:lnTo>
                  <a:lnTo>
                    <a:pt x="38" y="14"/>
                  </a:lnTo>
                  <a:lnTo>
                    <a:pt x="38" y="12"/>
                  </a:lnTo>
                  <a:lnTo>
                    <a:pt x="40" y="8"/>
                  </a:lnTo>
                  <a:lnTo>
                    <a:pt x="50" y="2"/>
                  </a:lnTo>
                  <a:lnTo>
                    <a:pt x="38" y="0"/>
                  </a:lnTo>
                  <a:lnTo>
                    <a:pt x="30" y="6"/>
                  </a:lnTo>
                  <a:lnTo>
                    <a:pt x="30" y="14"/>
                  </a:lnTo>
                  <a:lnTo>
                    <a:pt x="32" y="14"/>
                  </a:lnTo>
                  <a:lnTo>
                    <a:pt x="32" y="16"/>
                  </a:lnTo>
                  <a:lnTo>
                    <a:pt x="30" y="18"/>
                  </a:lnTo>
                  <a:lnTo>
                    <a:pt x="28" y="22"/>
                  </a:lnTo>
                  <a:lnTo>
                    <a:pt x="24" y="24"/>
                  </a:lnTo>
                  <a:lnTo>
                    <a:pt x="20" y="26"/>
                  </a:lnTo>
                  <a:lnTo>
                    <a:pt x="8" y="22"/>
                  </a:lnTo>
                  <a:lnTo>
                    <a:pt x="2" y="24"/>
                  </a:lnTo>
                  <a:lnTo>
                    <a:pt x="2" y="24"/>
                  </a:lnTo>
                  <a:lnTo>
                    <a:pt x="0" y="26"/>
                  </a:lnTo>
                  <a:lnTo>
                    <a:pt x="0" y="30"/>
                  </a:lnTo>
                  <a:lnTo>
                    <a:pt x="0" y="32"/>
                  </a:lnTo>
                  <a:lnTo>
                    <a:pt x="2" y="36"/>
                  </a:lnTo>
                  <a:lnTo>
                    <a:pt x="4" y="36"/>
                  </a:lnTo>
                  <a:lnTo>
                    <a:pt x="4" y="36"/>
                  </a:lnTo>
                  <a:lnTo>
                    <a:pt x="6" y="36"/>
                  </a:lnTo>
                  <a:lnTo>
                    <a:pt x="10" y="38"/>
                  </a:lnTo>
                  <a:lnTo>
                    <a:pt x="12" y="42"/>
                  </a:lnTo>
                  <a:lnTo>
                    <a:pt x="14" y="46"/>
                  </a:lnTo>
                  <a:lnTo>
                    <a:pt x="16" y="54"/>
                  </a:lnTo>
                  <a:lnTo>
                    <a:pt x="16" y="54"/>
                  </a:lnTo>
                  <a:lnTo>
                    <a:pt x="16" y="58"/>
                  </a:lnTo>
                  <a:lnTo>
                    <a:pt x="16" y="62"/>
                  </a:lnTo>
                  <a:lnTo>
                    <a:pt x="16" y="66"/>
                  </a:lnTo>
                  <a:lnTo>
                    <a:pt x="16" y="70"/>
                  </a:lnTo>
                  <a:lnTo>
                    <a:pt x="16" y="72"/>
                  </a:lnTo>
                  <a:lnTo>
                    <a:pt x="14" y="74"/>
                  </a:lnTo>
                  <a:lnTo>
                    <a:pt x="14" y="74"/>
                  </a:lnTo>
                  <a:lnTo>
                    <a:pt x="14" y="76"/>
                  </a:lnTo>
                  <a:lnTo>
                    <a:pt x="14" y="78"/>
                  </a:lnTo>
                  <a:lnTo>
                    <a:pt x="14" y="80"/>
                  </a:lnTo>
                  <a:lnTo>
                    <a:pt x="16" y="82"/>
                  </a:lnTo>
                  <a:lnTo>
                    <a:pt x="20" y="84"/>
                  </a:lnTo>
                  <a:lnTo>
                    <a:pt x="26" y="84"/>
                  </a:lnTo>
                  <a:lnTo>
                    <a:pt x="30" y="82"/>
                  </a:lnTo>
                  <a:lnTo>
                    <a:pt x="42" y="78"/>
                  </a:lnTo>
                  <a:lnTo>
                    <a:pt x="54" y="72"/>
                  </a:lnTo>
                  <a:lnTo>
                    <a:pt x="62" y="66"/>
                  </a:lnTo>
                  <a:lnTo>
                    <a:pt x="66" y="62"/>
                  </a:lnTo>
                  <a:lnTo>
                    <a:pt x="68" y="56"/>
                  </a:lnTo>
                  <a:lnTo>
                    <a:pt x="70" y="52"/>
                  </a:lnTo>
                  <a:lnTo>
                    <a:pt x="70" y="50"/>
                  </a:lnTo>
                  <a:lnTo>
                    <a:pt x="68" y="48"/>
                  </a:lnTo>
                  <a:lnTo>
                    <a:pt x="68" y="46"/>
                  </a:lnTo>
                  <a:lnTo>
                    <a:pt x="66" y="42"/>
                  </a:lnTo>
                  <a:lnTo>
                    <a:pt x="64" y="38"/>
                  </a:lnTo>
                  <a:lnTo>
                    <a:pt x="64" y="34"/>
                  </a:lnTo>
                  <a:lnTo>
                    <a:pt x="62" y="32"/>
                  </a:lnTo>
                  <a:lnTo>
                    <a:pt x="62" y="3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7" name="Freeform 234"/>
            <p:cNvSpPr/>
            <p:nvPr/>
          </p:nvSpPr>
          <p:spPr bwMode="gray">
            <a:xfrm>
              <a:off x="779" y="2164"/>
              <a:ext cx="108" cy="200"/>
            </a:xfrm>
            <a:custGeom>
              <a:avLst/>
              <a:gdLst>
                <a:gd name="T0" fmla="*/ 38 w 108"/>
                <a:gd name="T1" fmla="*/ 2 h 200"/>
                <a:gd name="T2" fmla="*/ 32 w 108"/>
                <a:gd name="T3" fmla="*/ 0 h 200"/>
                <a:gd name="T4" fmla="*/ 24 w 108"/>
                <a:gd name="T5" fmla="*/ 2 h 200"/>
                <a:gd name="T6" fmla="*/ 14 w 108"/>
                <a:gd name="T7" fmla="*/ 16 h 200"/>
                <a:gd name="T8" fmla="*/ 16 w 108"/>
                <a:gd name="T9" fmla="*/ 22 h 200"/>
                <a:gd name="T10" fmla="*/ 14 w 108"/>
                <a:gd name="T11" fmla="*/ 32 h 200"/>
                <a:gd name="T12" fmla="*/ 10 w 108"/>
                <a:gd name="T13" fmla="*/ 36 h 200"/>
                <a:gd name="T14" fmla="*/ 6 w 108"/>
                <a:gd name="T15" fmla="*/ 44 h 200"/>
                <a:gd name="T16" fmla="*/ 4 w 108"/>
                <a:gd name="T17" fmla="*/ 52 h 200"/>
                <a:gd name="T18" fmla="*/ 14 w 108"/>
                <a:gd name="T19" fmla="*/ 54 h 200"/>
                <a:gd name="T20" fmla="*/ 12 w 108"/>
                <a:gd name="T21" fmla="*/ 58 h 200"/>
                <a:gd name="T22" fmla="*/ 12 w 108"/>
                <a:gd name="T23" fmla="*/ 64 h 200"/>
                <a:gd name="T24" fmla="*/ 14 w 108"/>
                <a:gd name="T25" fmla="*/ 70 h 200"/>
                <a:gd name="T26" fmla="*/ 24 w 108"/>
                <a:gd name="T27" fmla="*/ 76 h 200"/>
                <a:gd name="T28" fmla="*/ 24 w 108"/>
                <a:gd name="T29" fmla="*/ 82 h 200"/>
                <a:gd name="T30" fmla="*/ 22 w 108"/>
                <a:gd name="T31" fmla="*/ 86 h 200"/>
                <a:gd name="T32" fmla="*/ 18 w 108"/>
                <a:gd name="T33" fmla="*/ 94 h 200"/>
                <a:gd name="T34" fmla="*/ 20 w 108"/>
                <a:gd name="T35" fmla="*/ 98 h 200"/>
                <a:gd name="T36" fmla="*/ 32 w 108"/>
                <a:gd name="T37" fmla="*/ 92 h 200"/>
                <a:gd name="T38" fmla="*/ 36 w 108"/>
                <a:gd name="T39" fmla="*/ 102 h 200"/>
                <a:gd name="T40" fmla="*/ 40 w 108"/>
                <a:gd name="T41" fmla="*/ 114 h 200"/>
                <a:gd name="T42" fmla="*/ 22 w 108"/>
                <a:gd name="T43" fmla="*/ 128 h 200"/>
                <a:gd name="T44" fmla="*/ 28 w 108"/>
                <a:gd name="T45" fmla="*/ 140 h 200"/>
                <a:gd name="T46" fmla="*/ 20 w 108"/>
                <a:gd name="T47" fmla="*/ 154 h 200"/>
                <a:gd name="T48" fmla="*/ 18 w 108"/>
                <a:gd name="T49" fmla="*/ 156 h 200"/>
                <a:gd name="T50" fmla="*/ 18 w 108"/>
                <a:gd name="T51" fmla="*/ 160 h 200"/>
                <a:gd name="T52" fmla="*/ 38 w 108"/>
                <a:gd name="T53" fmla="*/ 164 h 200"/>
                <a:gd name="T54" fmla="*/ 52 w 108"/>
                <a:gd name="T55" fmla="*/ 158 h 200"/>
                <a:gd name="T56" fmla="*/ 52 w 108"/>
                <a:gd name="T57" fmla="*/ 162 h 200"/>
                <a:gd name="T58" fmla="*/ 44 w 108"/>
                <a:gd name="T59" fmla="*/ 166 h 200"/>
                <a:gd name="T60" fmla="*/ 0 w 108"/>
                <a:gd name="T61" fmla="*/ 196 h 200"/>
                <a:gd name="T62" fmla="*/ 28 w 108"/>
                <a:gd name="T63" fmla="*/ 190 h 200"/>
                <a:gd name="T64" fmla="*/ 58 w 108"/>
                <a:gd name="T65" fmla="*/ 188 h 200"/>
                <a:gd name="T66" fmla="*/ 108 w 108"/>
                <a:gd name="T67" fmla="*/ 174 h 200"/>
                <a:gd name="T68" fmla="*/ 98 w 108"/>
                <a:gd name="T69" fmla="*/ 164 h 200"/>
                <a:gd name="T70" fmla="*/ 102 w 108"/>
                <a:gd name="T71" fmla="*/ 158 h 200"/>
                <a:gd name="T72" fmla="*/ 102 w 108"/>
                <a:gd name="T73" fmla="*/ 150 h 200"/>
                <a:gd name="T74" fmla="*/ 100 w 108"/>
                <a:gd name="T75" fmla="*/ 146 h 200"/>
                <a:gd name="T76" fmla="*/ 94 w 108"/>
                <a:gd name="T77" fmla="*/ 140 h 200"/>
                <a:gd name="T78" fmla="*/ 88 w 108"/>
                <a:gd name="T79" fmla="*/ 136 h 200"/>
                <a:gd name="T80" fmla="*/ 84 w 108"/>
                <a:gd name="T81" fmla="*/ 120 h 200"/>
                <a:gd name="T82" fmla="*/ 66 w 108"/>
                <a:gd name="T83" fmla="*/ 100 h 200"/>
                <a:gd name="T84" fmla="*/ 64 w 108"/>
                <a:gd name="T85" fmla="*/ 84 h 200"/>
                <a:gd name="T86" fmla="*/ 56 w 108"/>
                <a:gd name="T87" fmla="*/ 68 h 200"/>
                <a:gd name="T88" fmla="*/ 56 w 108"/>
                <a:gd name="T89" fmla="*/ 44 h 200"/>
                <a:gd name="T90" fmla="*/ 56 w 108"/>
                <a:gd name="T91" fmla="*/ 42 h 200"/>
                <a:gd name="T92" fmla="*/ 52 w 108"/>
                <a:gd name="T93" fmla="*/ 36 h 200"/>
                <a:gd name="T94" fmla="*/ 48 w 108"/>
                <a:gd name="T95" fmla="*/ 34 h 200"/>
                <a:gd name="T96" fmla="*/ 44 w 108"/>
                <a:gd name="T97" fmla="*/ 32 h 200"/>
                <a:gd name="T98" fmla="*/ 36 w 108"/>
                <a:gd name="T99" fmla="*/ 28 h 200"/>
                <a:gd name="T100" fmla="*/ 34 w 108"/>
                <a:gd name="T101" fmla="*/ 26 h 200"/>
                <a:gd name="T102" fmla="*/ 34 w 108"/>
                <a:gd name="T103" fmla="*/ 20 h 200"/>
                <a:gd name="T104" fmla="*/ 38 w 108"/>
                <a:gd name="T105" fmla="*/ 14 h 200"/>
                <a:gd name="T106" fmla="*/ 40 w 108"/>
                <a:gd name="T107" fmla="*/ 8 h 200"/>
                <a:gd name="T108" fmla="*/ 40 w 108"/>
                <a:gd name="T109" fmla="*/ 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 h="200">
                  <a:moveTo>
                    <a:pt x="40" y="2"/>
                  </a:moveTo>
                  <a:lnTo>
                    <a:pt x="38" y="2"/>
                  </a:lnTo>
                  <a:lnTo>
                    <a:pt x="36" y="2"/>
                  </a:lnTo>
                  <a:lnTo>
                    <a:pt x="32" y="0"/>
                  </a:lnTo>
                  <a:lnTo>
                    <a:pt x="28" y="0"/>
                  </a:lnTo>
                  <a:lnTo>
                    <a:pt x="24" y="2"/>
                  </a:lnTo>
                  <a:lnTo>
                    <a:pt x="14" y="16"/>
                  </a:lnTo>
                  <a:lnTo>
                    <a:pt x="14" y="16"/>
                  </a:lnTo>
                  <a:lnTo>
                    <a:pt x="16" y="18"/>
                  </a:lnTo>
                  <a:lnTo>
                    <a:pt x="16" y="22"/>
                  </a:lnTo>
                  <a:lnTo>
                    <a:pt x="16" y="26"/>
                  </a:lnTo>
                  <a:lnTo>
                    <a:pt x="14" y="32"/>
                  </a:lnTo>
                  <a:lnTo>
                    <a:pt x="14" y="32"/>
                  </a:lnTo>
                  <a:lnTo>
                    <a:pt x="10" y="36"/>
                  </a:lnTo>
                  <a:lnTo>
                    <a:pt x="8" y="38"/>
                  </a:lnTo>
                  <a:lnTo>
                    <a:pt x="6" y="44"/>
                  </a:lnTo>
                  <a:lnTo>
                    <a:pt x="4" y="48"/>
                  </a:lnTo>
                  <a:lnTo>
                    <a:pt x="4" y="52"/>
                  </a:lnTo>
                  <a:lnTo>
                    <a:pt x="6" y="56"/>
                  </a:lnTo>
                  <a:lnTo>
                    <a:pt x="14" y="54"/>
                  </a:lnTo>
                  <a:lnTo>
                    <a:pt x="14" y="56"/>
                  </a:lnTo>
                  <a:lnTo>
                    <a:pt x="12" y="58"/>
                  </a:lnTo>
                  <a:lnTo>
                    <a:pt x="12" y="60"/>
                  </a:lnTo>
                  <a:lnTo>
                    <a:pt x="12" y="64"/>
                  </a:lnTo>
                  <a:lnTo>
                    <a:pt x="12" y="66"/>
                  </a:lnTo>
                  <a:lnTo>
                    <a:pt x="14" y="70"/>
                  </a:lnTo>
                  <a:lnTo>
                    <a:pt x="16" y="72"/>
                  </a:lnTo>
                  <a:lnTo>
                    <a:pt x="24" y="76"/>
                  </a:lnTo>
                  <a:lnTo>
                    <a:pt x="24" y="80"/>
                  </a:lnTo>
                  <a:lnTo>
                    <a:pt x="24" y="82"/>
                  </a:lnTo>
                  <a:lnTo>
                    <a:pt x="22" y="84"/>
                  </a:lnTo>
                  <a:lnTo>
                    <a:pt x="22" y="86"/>
                  </a:lnTo>
                  <a:lnTo>
                    <a:pt x="20" y="90"/>
                  </a:lnTo>
                  <a:lnTo>
                    <a:pt x="18" y="94"/>
                  </a:lnTo>
                  <a:lnTo>
                    <a:pt x="18" y="96"/>
                  </a:lnTo>
                  <a:lnTo>
                    <a:pt x="20" y="98"/>
                  </a:lnTo>
                  <a:lnTo>
                    <a:pt x="22" y="100"/>
                  </a:lnTo>
                  <a:lnTo>
                    <a:pt x="32" y="92"/>
                  </a:lnTo>
                  <a:lnTo>
                    <a:pt x="44" y="94"/>
                  </a:lnTo>
                  <a:lnTo>
                    <a:pt x="36" y="102"/>
                  </a:lnTo>
                  <a:lnTo>
                    <a:pt x="34" y="114"/>
                  </a:lnTo>
                  <a:lnTo>
                    <a:pt x="40" y="114"/>
                  </a:lnTo>
                  <a:lnTo>
                    <a:pt x="40" y="128"/>
                  </a:lnTo>
                  <a:lnTo>
                    <a:pt x="22" y="128"/>
                  </a:lnTo>
                  <a:lnTo>
                    <a:pt x="22" y="138"/>
                  </a:lnTo>
                  <a:lnTo>
                    <a:pt x="28" y="140"/>
                  </a:lnTo>
                  <a:lnTo>
                    <a:pt x="20" y="152"/>
                  </a:lnTo>
                  <a:lnTo>
                    <a:pt x="20" y="154"/>
                  </a:lnTo>
                  <a:lnTo>
                    <a:pt x="18" y="154"/>
                  </a:lnTo>
                  <a:lnTo>
                    <a:pt x="18" y="156"/>
                  </a:lnTo>
                  <a:lnTo>
                    <a:pt x="18" y="158"/>
                  </a:lnTo>
                  <a:lnTo>
                    <a:pt x="18" y="160"/>
                  </a:lnTo>
                  <a:lnTo>
                    <a:pt x="20" y="160"/>
                  </a:lnTo>
                  <a:lnTo>
                    <a:pt x="38" y="164"/>
                  </a:lnTo>
                  <a:lnTo>
                    <a:pt x="48" y="160"/>
                  </a:lnTo>
                  <a:lnTo>
                    <a:pt x="52" y="158"/>
                  </a:lnTo>
                  <a:lnTo>
                    <a:pt x="52" y="160"/>
                  </a:lnTo>
                  <a:lnTo>
                    <a:pt x="52" y="162"/>
                  </a:lnTo>
                  <a:lnTo>
                    <a:pt x="48" y="164"/>
                  </a:lnTo>
                  <a:lnTo>
                    <a:pt x="44" y="166"/>
                  </a:lnTo>
                  <a:lnTo>
                    <a:pt x="20" y="176"/>
                  </a:lnTo>
                  <a:lnTo>
                    <a:pt x="0" y="196"/>
                  </a:lnTo>
                  <a:lnTo>
                    <a:pt x="10" y="200"/>
                  </a:lnTo>
                  <a:lnTo>
                    <a:pt x="28" y="190"/>
                  </a:lnTo>
                  <a:lnTo>
                    <a:pt x="36" y="188"/>
                  </a:lnTo>
                  <a:lnTo>
                    <a:pt x="58" y="188"/>
                  </a:lnTo>
                  <a:lnTo>
                    <a:pt x="84" y="182"/>
                  </a:lnTo>
                  <a:lnTo>
                    <a:pt x="108" y="174"/>
                  </a:lnTo>
                  <a:lnTo>
                    <a:pt x="96" y="164"/>
                  </a:lnTo>
                  <a:lnTo>
                    <a:pt x="98" y="164"/>
                  </a:lnTo>
                  <a:lnTo>
                    <a:pt x="100" y="162"/>
                  </a:lnTo>
                  <a:lnTo>
                    <a:pt x="102" y="158"/>
                  </a:lnTo>
                  <a:lnTo>
                    <a:pt x="102" y="154"/>
                  </a:lnTo>
                  <a:lnTo>
                    <a:pt x="102" y="150"/>
                  </a:lnTo>
                  <a:lnTo>
                    <a:pt x="102" y="148"/>
                  </a:lnTo>
                  <a:lnTo>
                    <a:pt x="100" y="146"/>
                  </a:lnTo>
                  <a:lnTo>
                    <a:pt x="98" y="142"/>
                  </a:lnTo>
                  <a:lnTo>
                    <a:pt x="94" y="140"/>
                  </a:lnTo>
                  <a:lnTo>
                    <a:pt x="90" y="138"/>
                  </a:lnTo>
                  <a:lnTo>
                    <a:pt x="88" y="136"/>
                  </a:lnTo>
                  <a:lnTo>
                    <a:pt x="86" y="132"/>
                  </a:lnTo>
                  <a:lnTo>
                    <a:pt x="84" y="120"/>
                  </a:lnTo>
                  <a:lnTo>
                    <a:pt x="78" y="108"/>
                  </a:lnTo>
                  <a:lnTo>
                    <a:pt x="66" y="100"/>
                  </a:lnTo>
                  <a:lnTo>
                    <a:pt x="66" y="94"/>
                  </a:lnTo>
                  <a:lnTo>
                    <a:pt x="64" y="84"/>
                  </a:lnTo>
                  <a:lnTo>
                    <a:pt x="60" y="72"/>
                  </a:lnTo>
                  <a:lnTo>
                    <a:pt x="56" y="68"/>
                  </a:lnTo>
                  <a:lnTo>
                    <a:pt x="48" y="62"/>
                  </a:lnTo>
                  <a:lnTo>
                    <a:pt x="56" y="44"/>
                  </a:lnTo>
                  <a:lnTo>
                    <a:pt x="56" y="44"/>
                  </a:lnTo>
                  <a:lnTo>
                    <a:pt x="56" y="42"/>
                  </a:lnTo>
                  <a:lnTo>
                    <a:pt x="54" y="38"/>
                  </a:lnTo>
                  <a:lnTo>
                    <a:pt x="52" y="36"/>
                  </a:lnTo>
                  <a:lnTo>
                    <a:pt x="52" y="34"/>
                  </a:lnTo>
                  <a:lnTo>
                    <a:pt x="48" y="34"/>
                  </a:lnTo>
                  <a:lnTo>
                    <a:pt x="46" y="32"/>
                  </a:lnTo>
                  <a:lnTo>
                    <a:pt x="44" y="32"/>
                  </a:lnTo>
                  <a:lnTo>
                    <a:pt x="44" y="30"/>
                  </a:lnTo>
                  <a:lnTo>
                    <a:pt x="36" y="28"/>
                  </a:lnTo>
                  <a:lnTo>
                    <a:pt x="34" y="28"/>
                  </a:lnTo>
                  <a:lnTo>
                    <a:pt x="34" y="26"/>
                  </a:lnTo>
                  <a:lnTo>
                    <a:pt x="34" y="22"/>
                  </a:lnTo>
                  <a:lnTo>
                    <a:pt x="34" y="20"/>
                  </a:lnTo>
                  <a:lnTo>
                    <a:pt x="36" y="16"/>
                  </a:lnTo>
                  <a:lnTo>
                    <a:pt x="38" y="14"/>
                  </a:lnTo>
                  <a:lnTo>
                    <a:pt x="40" y="12"/>
                  </a:lnTo>
                  <a:lnTo>
                    <a:pt x="40" y="8"/>
                  </a:lnTo>
                  <a:lnTo>
                    <a:pt x="42" y="6"/>
                  </a:lnTo>
                  <a:lnTo>
                    <a:pt x="40" y="4"/>
                  </a:lnTo>
                  <a:lnTo>
                    <a:pt x="40"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8" name="Freeform 235"/>
            <p:cNvSpPr/>
            <p:nvPr/>
          </p:nvSpPr>
          <p:spPr bwMode="gray">
            <a:xfrm>
              <a:off x="757" y="2246"/>
              <a:ext cx="36" cy="32"/>
            </a:xfrm>
            <a:custGeom>
              <a:avLst/>
              <a:gdLst>
                <a:gd name="T0" fmla="*/ 16 w 36"/>
                <a:gd name="T1" fmla="*/ 0 h 32"/>
                <a:gd name="T2" fmla="*/ 16 w 36"/>
                <a:gd name="T3" fmla="*/ 0 h 32"/>
                <a:gd name="T4" fmla="*/ 18 w 36"/>
                <a:gd name="T5" fmla="*/ 0 h 32"/>
                <a:gd name="T6" fmla="*/ 20 w 36"/>
                <a:gd name="T7" fmla="*/ 0 h 32"/>
                <a:gd name="T8" fmla="*/ 24 w 36"/>
                <a:gd name="T9" fmla="*/ 0 h 32"/>
                <a:gd name="T10" fmla="*/ 28 w 36"/>
                <a:gd name="T11" fmla="*/ 0 h 32"/>
                <a:gd name="T12" fmla="*/ 30 w 36"/>
                <a:gd name="T13" fmla="*/ 2 h 32"/>
                <a:gd name="T14" fmla="*/ 32 w 36"/>
                <a:gd name="T15" fmla="*/ 6 h 32"/>
                <a:gd name="T16" fmla="*/ 32 w 36"/>
                <a:gd name="T17" fmla="*/ 6 h 32"/>
                <a:gd name="T18" fmla="*/ 34 w 36"/>
                <a:gd name="T19" fmla="*/ 8 h 32"/>
                <a:gd name="T20" fmla="*/ 36 w 36"/>
                <a:gd name="T21" fmla="*/ 12 h 32"/>
                <a:gd name="T22" fmla="*/ 36 w 36"/>
                <a:gd name="T23" fmla="*/ 16 h 32"/>
                <a:gd name="T24" fmla="*/ 36 w 36"/>
                <a:gd name="T25" fmla="*/ 22 h 32"/>
                <a:gd name="T26" fmla="*/ 32 w 36"/>
                <a:gd name="T27" fmla="*/ 28 h 32"/>
                <a:gd name="T28" fmla="*/ 32 w 36"/>
                <a:gd name="T29" fmla="*/ 28 h 32"/>
                <a:gd name="T30" fmla="*/ 30 w 36"/>
                <a:gd name="T31" fmla="*/ 30 h 32"/>
                <a:gd name="T32" fmla="*/ 28 w 36"/>
                <a:gd name="T33" fmla="*/ 32 h 32"/>
                <a:gd name="T34" fmla="*/ 26 w 36"/>
                <a:gd name="T35" fmla="*/ 30 h 32"/>
                <a:gd name="T36" fmla="*/ 24 w 36"/>
                <a:gd name="T37" fmla="*/ 30 h 32"/>
                <a:gd name="T38" fmla="*/ 20 w 36"/>
                <a:gd name="T39" fmla="*/ 30 h 32"/>
                <a:gd name="T40" fmla="*/ 18 w 36"/>
                <a:gd name="T41" fmla="*/ 28 h 32"/>
                <a:gd name="T42" fmla="*/ 16 w 36"/>
                <a:gd name="T43" fmla="*/ 26 h 32"/>
                <a:gd name="T44" fmla="*/ 16 w 36"/>
                <a:gd name="T45" fmla="*/ 24 h 32"/>
                <a:gd name="T46" fmla="*/ 16 w 36"/>
                <a:gd name="T47" fmla="*/ 20 h 32"/>
                <a:gd name="T48" fmla="*/ 14 w 36"/>
                <a:gd name="T49" fmla="*/ 18 h 32"/>
                <a:gd name="T50" fmla="*/ 14 w 36"/>
                <a:gd name="T51" fmla="*/ 18 h 32"/>
                <a:gd name="T52" fmla="*/ 14 w 36"/>
                <a:gd name="T53" fmla="*/ 18 h 32"/>
                <a:gd name="T54" fmla="*/ 12 w 36"/>
                <a:gd name="T55" fmla="*/ 20 h 32"/>
                <a:gd name="T56" fmla="*/ 10 w 36"/>
                <a:gd name="T57" fmla="*/ 22 h 32"/>
                <a:gd name="T58" fmla="*/ 8 w 36"/>
                <a:gd name="T59" fmla="*/ 22 h 32"/>
                <a:gd name="T60" fmla="*/ 6 w 36"/>
                <a:gd name="T61" fmla="*/ 20 h 32"/>
                <a:gd name="T62" fmla="*/ 4 w 36"/>
                <a:gd name="T63" fmla="*/ 18 h 32"/>
                <a:gd name="T64" fmla="*/ 2 w 36"/>
                <a:gd name="T65" fmla="*/ 18 h 32"/>
                <a:gd name="T66" fmla="*/ 0 w 36"/>
                <a:gd name="T67" fmla="*/ 14 h 32"/>
                <a:gd name="T68" fmla="*/ 0 w 36"/>
                <a:gd name="T69" fmla="*/ 12 h 32"/>
                <a:gd name="T70" fmla="*/ 2 w 36"/>
                <a:gd name="T71" fmla="*/ 8 h 32"/>
                <a:gd name="T72" fmla="*/ 16 w 36"/>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32">
                  <a:moveTo>
                    <a:pt x="16" y="0"/>
                  </a:moveTo>
                  <a:lnTo>
                    <a:pt x="16" y="0"/>
                  </a:lnTo>
                  <a:lnTo>
                    <a:pt x="18" y="0"/>
                  </a:lnTo>
                  <a:lnTo>
                    <a:pt x="20" y="0"/>
                  </a:lnTo>
                  <a:lnTo>
                    <a:pt x="24" y="0"/>
                  </a:lnTo>
                  <a:lnTo>
                    <a:pt x="28" y="0"/>
                  </a:lnTo>
                  <a:lnTo>
                    <a:pt x="30" y="2"/>
                  </a:lnTo>
                  <a:lnTo>
                    <a:pt x="32" y="6"/>
                  </a:lnTo>
                  <a:lnTo>
                    <a:pt x="32" y="6"/>
                  </a:lnTo>
                  <a:lnTo>
                    <a:pt x="34" y="8"/>
                  </a:lnTo>
                  <a:lnTo>
                    <a:pt x="36" y="12"/>
                  </a:lnTo>
                  <a:lnTo>
                    <a:pt x="36" y="16"/>
                  </a:lnTo>
                  <a:lnTo>
                    <a:pt x="36" y="22"/>
                  </a:lnTo>
                  <a:lnTo>
                    <a:pt x="32" y="28"/>
                  </a:lnTo>
                  <a:lnTo>
                    <a:pt x="32" y="28"/>
                  </a:lnTo>
                  <a:lnTo>
                    <a:pt x="30" y="30"/>
                  </a:lnTo>
                  <a:lnTo>
                    <a:pt x="28" y="32"/>
                  </a:lnTo>
                  <a:lnTo>
                    <a:pt x="26" y="30"/>
                  </a:lnTo>
                  <a:lnTo>
                    <a:pt x="24" y="30"/>
                  </a:lnTo>
                  <a:lnTo>
                    <a:pt x="20" y="30"/>
                  </a:lnTo>
                  <a:lnTo>
                    <a:pt x="18" y="28"/>
                  </a:lnTo>
                  <a:lnTo>
                    <a:pt x="16" y="26"/>
                  </a:lnTo>
                  <a:lnTo>
                    <a:pt x="16" y="24"/>
                  </a:lnTo>
                  <a:lnTo>
                    <a:pt x="16" y="20"/>
                  </a:lnTo>
                  <a:lnTo>
                    <a:pt x="14" y="18"/>
                  </a:lnTo>
                  <a:lnTo>
                    <a:pt x="14" y="18"/>
                  </a:lnTo>
                  <a:lnTo>
                    <a:pt x="14" y="18"/>
                  </a:lnTo>
                  <a:lnTo>
                    <a:pt x="12" y="20"/>
                  </a:lnTo>
                  <a:lnTo>
                    <a:pt x="10" y="22"/>
                  </a:lnTo>
                  <a:lnTo>
                    <a:pt x="8" y="22"/>
                  </a:lnTo>
                  <a:lnTo>
                    <a:pt x="6" y="20"/>
                  </a:lnTo>
                  <a:lnTo>
                    <a:pt x="4" y="18"/>
                  </a:lnTo>
                  <a:lnTo>
                    <a:pt x="2" y="18"/>
                  </a:lnTo>
                  <a:lnTo>
                    <a:pt x="0" y="14"/>
                  </a:lnTo>
                  <a:lnTo>
                    <a:pt x="0" y="12"/>
                  </a:lnTo>
                  <a:lnTo>
                    <a:pt x="2" y="8"/>
                  </a:lnTo>
                  <a:lnTo>
                    <a:pt x="16"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9" name="Freeform 236"/>
            <p:cNvSpPr/>
            <p:nvPr/>
          </p:nvSpPr>
          <p:spPr bwMode="gray">
            <a:xfrm>
              <a:off x="961" y="2194"/>
              <a:ext cx="36" cy="62"/>
            </a:xfrm>
            <a:custGeom>
              <a:avLst/>
              <a:gdLst>
                <a:gd name="T0" fmla="*/ 30 w 36"/>
                <a:gd name="T1" fmla="*/ 58 h 62"/>
                <a:gd name="T2" fmla="*/ 30 w 36"/>
                <a:gd name="T3" fmla="*/ 46 h 62"/>
                <a:gd name="T4" fmla="*/ 30 w 36"/>
                <a:gd name="T5" fmla="*/ 44 h 62"/>
                <a:gd name="T6" fmla="*/ 30 w 36"/>
                <a:gd name="T7" fmla="*/ 42 h 62"/>
                <a:gd name="T8" fmla="*/ 28 w 36"/>
                <a:gd name="T9" fmla="*/ 38 h 62"/>
                <a:gd name="T10" fmla="*/ 30 w 36"/>
                <a:gd name="T11" fmla="*/ 36 h 62"/>
                <a:gd name="T12" fmla="*/ 30 w 36"/>
                <a:gd name="T13" fmla="*/ 32 h 62"/>
                <a:gd name="T14" fmla="*/ 32 w 36"/>
                <a:gd name="T15" fmla="*/ 30 h 62"/>
                <a:gd name="T16" fmla="*/ 36 w 36"/>
                <a:gd name="T17" fmla="*/ 28 h 62"/>
                <a:gd name="T18" fmla="*/ 36 w 36"/>
                <a:gd name="T19" fmla="*/ 28 h 62"/>
                <a:gd name="T20" fmla="*/ 36 w 36"/>
                <a:gd name="T21" fmla="*/ 24 h 62"/>
                <a:gd name="T22" fmla="*/ 34 w 36"/>
                <a:gd name="T23" fmla="*/ 22 h 62"/>
                <a:gd name="T24" fmla="*/ 34 w 36"/>
                <a:gd name="T25" fmla="*/ 18 h 62"/>
                <a:gd name="T26" fmla="*/ 32 w 36"/>
                <a:gd name="T27" fmla="*/ 16 h 62"/>
                <a:gd name="T28" fmla="*/ 32 w 36"/>
                <a:gd name="T29" fmla="*/ 16 h 62"/>
                <a:gd name="T30" fmla="*/ 30 w 36"/>
                <a:gd name="T31" fmla="*/ 12 h 62"/>
                <a:gd name="T32" fmla="*/ 30 w 36"/>
                <a:gd name="T33" fmla="*/ 8 h 62"/>
                <a:gd name="T34" fmla="*/ 30 w 36"/>
                <a:gd name="T35" fmla="*/ 4 h 62"/>
                <a:gd name="T36" fmla="*/ 28 w 36"/>
                <a:gd name="T37" fmla="*/ 0 h 62"/>
                <a:gd name="T38" fmla="*/ 28 w 36"/>
                <a:gd name="T39" fmla="*/ 0 h 62"/>
                <a:gd name="T40" fmla="*/ 24 w 36"/>
                <a:gd name="T41" fmla="*/ 0 h 62"/>
                <a:gd name="T42" fmla="*/ 2 w 36"/>
                <a:gd name="T43" fmla="*/ 20 h 62"/>
                <a:gd name="T44" fmla="*/ 2 w 36"/>
                <a:gd name="T45" fmla="*/ 22 h 62"/>
                <a:gd name="T46" fmla="*/ 0 w 36"/>
                <a:gd name="T47" fmla="*/ 26 h 62"/>
                <a:gd name="T48" fmla="*/ 0 w 36"/>
                <a:gd name="T49" fmla="*/ 32 h 62"/>
                <a:gd name="T50" fmla="*/ 0 w 36"/>
                <a:gd name="T51" fmla="*/ 36 h 62"/>
                <a:gd name="T52" fmla="*/ 2 w 36"/>
                <a:gd name="T53" fmla="*/ 40 h 62"/>
                <a:gd name="T54" fmla="*/ 2 w 36"/>
                <a:gd name="T55" fmla="*/ 44 h 62"/>
                <a:gd name="T56" fmla="*/ 2 w 36"/>
                <a:gd name="T57" fmla="*/ 46 h 62"/>
                <a:gd name="T58" fmla="*/ 10 w 36"/>
                <a:gd name="T59" fmla="*/ 54 h 62"/>
                <a:gd name="T60" fmla="*/ 10 w 36"/>
                <a:gd name="T61" fmla="*/ 62 h 62"/>
                <a:gd name="T62" fmla="*/ 30 w 36"/>
                <a:gd name="T63"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62">
                  <a:moveTo>
                    <a:pt x="30" y="58"/>
                  </a:moveTo>
                  <a:lnTo>
                    <a:pt x="30" y="46"/>
                  </a:lnTo>
                  <a:lnTo>
                    <a:pt x="30" y="44"/>
                  </a:lnTo>
                  <a:lnTo>
                    <a:pt x="30" y="42"/>
                  </a:lnTo>
                  <a:lnTo>
                    <a:pt x="28" y="38"/>
                  </a:lnTo>
                  <a:lnTo>
                    <a:pt x="30" y="36"/>
                  </a:lnTo>
                  <a:lnTo>
                    <a:pt x="30" y="32"/>
                  </a:lnTo>
                  <a:lnTo>
                    <a:pt x="32" y="30"/>
                  </a:lnTo>
                  <a:lnTo>
                    <a:pt x="36" y="28"/>
                  </a:lnTo>
                  <a:lnTo>
                    <a:pt x="36" y="28"/>
                  </a:lnTo>
                  <a:lnTo>
                    <a:pt x="36" y="24"/>
                  </a:lnTo>
                  <a:lnTo>
                    <a:pt x="34" y="22"/>
                  </a:lnTo>
                  <a:lnTo>
                    <a:pt x="34" y="18"/>
                  </a:lnTo>
                  <a:lnTo>
                    <a:pt x="32" y="16"/>
                  </a:lnTo>
                  <a:lnTo>
                    <a:pt x="32" y="16"/>
                  </a:lnTo>
                  <a:lnTo>
                    <a:pt x="30" y="12"/>
                  </a:lnTo>
                  <a:lnTo>
                    <a:pt x="30" y="8"/>
                  </a:lnTo>
                  <a:lnTo>
                    <a:pt x="30" y="4"/>
                  </a:lnTo>
                  <a:lnTo>
                    <a:pt x="28" y="0"/>
                  </a:lnTo>
                  <a:lnTo>
                    <a:pt x="28" y="0"/>
                  </a:lnTo>
                  <a:lnTo>
                    <a:pt x="24" y="0"/>
                  </a:lnTo>
                  <a:lnTo>
                    <a:pt x="2" y="20"/>
                  </a:lnTo>
                  <a:lnTo>
                    <a:pt x="2" y="22"/>
                  </a:lnTo>
                  <a:lnTo>
                    <a:pt x="0" y="26"/>
                  </a:lnTo>
                  <a:lnTo>
                    <a:pt x="0" y="32"/>
                  </a:lnTo>
                  <a:lnTo>
                    <a:pt x="0" y="36"/>
                  </a:lnTo>
                  <a:lnTo>
                    <a:pt x="2" y="40"/>
                  </a:lnTo>
                  <a:lnTo>
                    <a:pt x="2" y="44"/>
                  </a:lnTo>
                  <a:lnTo>
                    <a:pt x="2" y="46"/>
                  </a:lnTo>
                  <a:lnTo>
                    <a:pt x="10" y="54"/>
                  </a:lnTo>
                  <a:lnTo>
                    <a:pt x="10" y="62"/>
                  </a:lnTo>
                  <a:lnTo>
                    <a:pt x="30" y="5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0" name="Freeform 237"/>
            <p:cNvSpPr/>
            <p:nvPr/>
          </p:nvSpPr>
          <p:spPr bwMode="gray">
            <a:xfrm>
              <a:off x="1011" y="1856"/>
              <a:ext cx="168" cy="390"/>
            </a:xfrm>
            <a:custGeom>
              <a:avLst/>
              <a:gdLst>
                <a:gd name="T0" fmla="*/ 0 w 168"/>
                <a:gd name="T1" fmla="*/ 286 h 390"/>
                <a:gd name="T2" fmla="*/ 0 w 168"/>
                <a:gd name="T3" fmla="*/ 300 h 390"/>
                <a:gd name="T4" fmla="*/ 0 w 168"/>
                <a:gd name="T5" fmla="*/ 312 h 390"/>
                <a:gd name="T6" fmla="*/ 0 w 168"/>
                <a:gd name="T7" fmla="*/ 322 h 390"/>
                <a:gd name="T8" fmla="*/ 16 w 168"/>
                <a:gd name="T9" fmla="*/ 388 h 390"/>
                <a:gd name="T10" fmla="*/ 38 w 168"/>
                <a:gd name="T11" fmla="*/ 382 h 390"/>
                <a:gd name="T12" fmla="*/ 50 w 168"/>
                <a:gd name="T13" fmla="*/ 372 h 390"/>
                <a:gd name="T14" fmla="*/ 60 w 168"/>
                <a:gd name="T15" fmla="*/ 360 h 390"/>
                <a:gd name="T16" fmla="*/ 66 w 168"/>
                <a:gd name="T17" fmla="*/ 328 h 390"/>
                <a:gd name="T18" fmla="*/ 88 w 168"/>
                <a:gd name="T19" fmla="*/ 296 h 390"/>
                <a:gd name="T20" fmla="*/ 94 w 168"/>
                <a:gd name="T21" fmla="*/ 282 h 390"/>
                <a:gd name="T22" fmla="*/ 92 w 168"/>
                <a:gd name="T23" fmla="*/ 272 h 390"/>
                <a:gd name="T24" fmla="*/ 82 w 168"/>
                <a:gd name="T25" fmla="*/ 264 h 390"/>
                <a:gd name="T26" fmla="*/ 76 w 168"/>
                <a:gd name="T27" fmla="*/ 262 h 390"/>
                <a:gd name="T28" fmla="*/ 78 w 168"/>
                <a:gd name="T29" fmla="*/ 230 h 390"/>
                <a:gd name="T30" fmla="*/ 78 w 168"/>
                <a:gd name="T31" fmla="*/ 232 h 390"/>
                <a:gd name="T32" fmla="*/ 80 w 168"/>
                <a:gd name="T33" fmla="*/ 218 h 390"/>
                <a:gd name="T34" fmla="*/ 86 w 168"/>
                <a:gd name="T35" fmla="*/ 204 h 390"/>
                <a:gd name="T36" fmla="*/ 94 w 168"/>
                <a:gd name="T37" fmla="*/ 194 h 390"/>
                <a:gd name="T38" fmla="*/ 106 w 168"/>
                <a:gd name="T39" fmla="*/ 184 h 390"/>
                <a:gd name="T40" fmla="*/ 116 w 168"/>
                <a:gd name="T41" fmla="*/ 176 h 390"/>
                <a:gd name="T42" fmla="*/ 122 w 168"/>
                <a:gd name="T43" fmla="*/ 158 h 390"/>
                <a:gd name="T44" fmla="*/ 122 w 168"/>
                <a:gd name="T45" fmla="*/ 140 h 390"/>
                <a:gd name="T46" fmla="*/ 156 w 168"/>
                <a:gd name="T47" fmla="*/ 118 h 390"/>
                <a:gd name="T48" fmla="*/ 168 w 168"/>
                <a:gd name="T49" fmla="*/ 118 h 390"/>
                <a:gd name="T50" fmla="*/ 162 w 168"/>
                <a:gd name="T51" fmla="*/ 106 h 390"/>
                <a:gd name="T52" fmla="*/ 152 w 168"/>
                <a:gd name="T53" fmla="*/ 80 h 390"/>
                <a:gd name="T54" fmla="*/ 152 w 168"/>
                <a:gd name="T55" fmla="*/ 72 h 390"/>
                <a:gd name="T56" fmla="*/ 156 w 168"/>
                <a:gd name="T57" fmla="*/ 68 h 390"/>
                <a:gd name="T58" fmla="*/ 156 w 168"/>
                <a:gd name="T59" fmla="*/ 56 h 390"/>
                <a:gd name="T60" fmla="*/ 140 w 168"/>
                <a:gd name="T61" fmla="*/ 38 h 390"/>
                <a:gd name="T62" fmla="*/ 130 w 168"/>
                <a:gd name="T63" fmla="*/ 24 h 390"/>
                <a:gd name="T64" fmla="*/ 122 w 168"/>
                <a:gd name="T65" fmla="*/ 20 h 390"/>
                <a:gd name="T66" fmla="*/ 114 w 168"/>
                <a:gd name="T67" fmla="*/ 4 h 390"/>
                <a:gd name="T68" fmla="*/ 102 w 168"/>
                <a:gd name="T69" fmla="*/ 14 h 390"/>
                <a:gd name="T70" fmla="*/ 92 w 168"/>
                <a:gd name="T71" fmla="*/ 24 h 390"/>
                <a:gd name="T72" fmla="*/ 86 w 168"/>
                <a:gd name="T73" fmla="*/ 32 h 390"/>
                <a:gd name="T74" fmla="*/ 80 w 168"/>
                <a:gd name="T75" fmla="*/ 44 h 390"/>
                <a:gd name="T76" fmla="*/ 76 w 168"/>
                <a:gd name="T77" fmla="*/ 56 h 390"/>
                <a:gd name="T78" fmla="*/ 70 w 168"/>
                <a:gd name="T79" fmla="*/ 82 h 390"/>
                <a:gd name="T80" fmla="*/ 64 w 168"/>
                <a:gd name="T81" fmla="*/ 92 h 390"/>
                <a:gd name="T82" fmla="*/ 54 w 168"/>
                <a:gd name="T83" fmla="*/ 104 h 390"/>
                <a:gd name="T84" fmla="*/ 46 w 168"/>
                <a:gd name="T85" fmla="*/ 122 h 390"/>
                <a:gd name="T86" fmla="*/ 12 w 168"/>
                <a:gd name="T87" fmla="*/ 178 h 390"/>
                <a:gd name="T88" fmla="*/ 14 w 168"/>
                <a:gd name="T89" fmla="*/ 260 h 390"/>
                <a:gd name="T90" fmla="*/ 14 w 168"/>
                <a:gd name="T91" fmla="*/ 266 h 390"/>
                <a:gd name="T92" fmla="*/ 8 w 168"/>
                <a:gd name="T93" fmla="*/ 27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390">
                  <a:moveTo>
                    <a:pt x="0" y="280"/>
                  </a:moveTo>
                  <a:lnTo>
                    <a:pt x="0" y="282"/>
                  </a:lnTo>
                  <a:lnTo>
                    <a:pt x="0" y="286"/>
                  </a:lnTo>
                  <a:lnTo>
                    <a:pt x="0" y="292"/>
                  </a:lnTo>
                  <a:lnTo>
                    <a:pt x="0" y="296"/>
                  </a:lnTo>
                  <a:lnTo>
                    <a:pt x="0" y="300"/>
                  </a:lnTo>
                  <a:lnTo>
                    <a:pt x="0" y="302"/>
                  </a:lnTo>
                  <a:lnTo>
                    <a:pt x="0" y="308"/>
                  </a:lnTo>
                  <a:lnTo>
                    <a:pt x="0" y="312"/>
                  </a:lnTo>
                  <a:lnTo>
                    <a:pt x="0" y="318"/>
                  </a:lnTo>
                  <a:lnTo>
                    <a:pt x="0" y="322"/>
                  </a:lnTo>
                  <a:lnTo>
                    <a:pt x="0" y="322"/>
                  </a:lnTo>
                  <a:lnTo>
                    <a:pt x="0" y="350"/>
                  </a:lnTo>
                  <a:lnTo>
                    <a:pt x="12" y="368"/>
                  </a:lnTo>
                  <a:lnTo>
                    <a:pt x="16" y="388"/>
                  </a:lnTo>
                  <a:lnTo>
                    <a:pt x="24" y="390"/>
                  </a:lnTo>
                  <a:lnTo>
                    <a:pt x="36" y="386"/>
                  </a:lnTo>
                  <a:lnTo>
                    <a:pt x="38" y="382"/>
                  </a:lnTo>
                  <a:lnTo>
                    <a:pt x="42" y="378"/>
                  </a:lnTo>
                  <a:lnTo>
                    <a:pt x="46" y="374"/>
                  </a:lnTo>
                  <a:lnTo>
                    <a:pt x="50" y="372"/>
                  </a:lnTo>
                  <a:lnTo>
                    <a:pt x="54" y="372"/>
                  </a:lnTo>
                  <a:lnTo>
                    <a:pt x="54" y="370"/>
                  </a:lnTo>
                  <a:lnTo>
                    <a:pt x="60" y="360"/>
                  </a:lnTo>
                  <a:lnTo>
                    <a:pt x="64" y="346"/>
                  </a:lnTo>
                  <a:lnTo>
                    <a:pt x="66" y="334"/>
                  </a:lnTo>
                  <a:lnTo>
                    <a:pt x="66" y="328"/>
                  </a:lnTo>
                  <a:lnTo>
                    <a:pt x="66" y="320"/>
                  </a:lnTo>
                  <a:lnTo>
                    <a:pt x="84" y="300"/>
                  </a:lnTo>
                  <a:lnTo>
                    <a:pt x="88" y="296"/>
                  </a:lnTo>
                  <a:lnTo>
                    <a:pt x="92" y="290"/>
                  </a:lnTo>
                  <a:lnTo>
                    <a:pt x="92" y="286"/>
                  </a:lnTo>
                  <a:lnTo>
                    <a:pt x="94" y="282"/>
                  </a:lnTo>
                  <a:lnTo>
                    <a:pt x="94" y="278"/>
                  </a:lnTo>
                  <a:lnTo>
                    <a:pt x="92" y="278"/>
                  </a:lnTo>
                  <a:lnTo>
                    <a:pt x="92" y="272"/>
                  </a:lnTo>
                  <a:lnTo>
                    <a:pt x="90" y="268"/>
                  </a:lnTo>
                  <a:lnTo>
                    <a:pt x="86" y="266"/>
                  </a:lnTo>
                  <a:lnTo>
                    <a:pt x="82" y="264"/>
                  </a:lnTo>
                  <a:lnTo>
                    <a:pt x="80" y="264"/>
                  </a:lnTo>
                  <a:lnTo>
                    <a:pt x="78" y="262"/>
                  </a:lnTo>
                  <a:lnTo>
                    <a:pt x="76" y="262"/>
                  </a:lnTo>
                  <a:lnTo>
                    <a:pt x="78" y="228"/>
                  </a:lnTo>
                  <a:lnTo>
                    <a:pt x="78" y="230"/>
                  </a:lnTo>
                  <a:lnTo>
                    <a:pt x="78" y="230"/>
                  </a:lnTo>
                  <a:lnTo>
                    <a:pt x="78" y="232"/>
                  </a:lnTo>
                  <a:lnTo>
                    <a:pt x="78" y="232"/>
                  </a:lnTo>
                  <a:lnTo>
                    <a:pt x="78" y="232"/>
                  </a:lnTo>
                  <a:lnTo>
                    <a:pt x="78" y="230"/>
                  </a:lnTo>
                  <a:lnTo>
                    <a:pt x="80" y="226"/>
                  </a:lnTo>
                  <a:lnTo>
                    <a:pt x="80" y="218"/>
                  </a:lnTo>
                  <a:lnTo>
                    <a:pt x="82" y="212"/>
                  </a:lnTo>
                  <a:lnTo>
                    <a:pt x="84" y="208"/>
                  </a:lnTo>
                  <a:lnTo>
                    <a:pt x="86" y="204"/>
                  </a:lnTo>
                  <a:lnTo>
                    <a:pt x="88" y="200"/>
                  </a:lnTo>
                  <a:lnTo>
                    <a:pt x="90" y="196"/>
                  </a:lnTo>
                  <a:lnTo>
                    <a:pt x="94" y="194"/>
                  </a:lnTo>
                  <a:lnTo>
                    <a:pt x="98" y="190"/>
                  </a:lnTo>
                  <a:lnTo>
                    <a:pt x="104" y="188"/>
                  </a:lnTo>
                  <a:lnTo>
                    <a:pt x="106" y="184"/>
                  </a:lnTo>
                  <a:lnTo>
                    <a:pt x="110" y="184"/>
                  </a:lnTo>
                  <a:lnTo>
                    <a:pt x="110" y="182"/>
                  </a:lnTo>
                  <a:lnTo>
                    <a:pt x="116" y="176"/>
                  </a:lnTo>
                  <a:lnTo>
                    <a:pt x="120" y="170"/>
                  </a:lnTo>
                  <a:lnTo>
                    <a:pt x="122" y="164"/>
                  </a:lnTo>
                  <a:lnTo>
                    <a:pt x="122" y="158"/>
                  </a:lnTo>
                  <a:lnTo>
                    <a:pt x="122" y="156"/>
                  </a:lnTo>
                  <a:lnTo>
                    <a:pt x="122" y="154"/>
                  </a:lnTo>
                  <a:lnTo>
                    <a:pt x="122" y="140"/>
                  </a:lnTo>
                  <a:lnTo>
                    <a:pt x="134" y="130"/>
                  </a:lnTo>
                  <a:lnTo>
                    <a:pt x="144" y="120"/>
                  </a:lnTo>
                  <a:lnTo>
                    <a:pt x="156" y="118"/>
                  </a:lnTo>
                  <a:lnTo>
                    <a:pt x="166" y="120"/>
                  </a:lnTo>
                  <a:lnTo>
                    <a:pt x="166" y="120"/>
                  </a:lnTo>
                  <a:lnTo>
                    <a:pt x="168" y="118"/>
                  </a:lnTo>
                  <a:lnTo>
                    <a:pt x="168" y="116"/>
                  </a:lnTo>
                  <a:lnTo>
                    <a:pt x="166" y="114"/>
                  </a:lnTo>
                  <a:lnTo>
                    <a:pt x="162" y="106"/>
                  </a:lnTo>
                  <a:lnTo>
                    <a:pt x="158" y="96"/>
                  </a:lnTo>
                  <a:lnTo>
                    <a:pt x="154" y="86"/>
                  </a:lnTo>
                  <a:lnTo>
                    <a:pt x="152" y="80"/>
                  </a:lnTo>
                  <a:lnTo>
                    <a:pt x="152" y="78"/>
                  </a:lnTo>
                  <a:lnTo>
                    <a:pt x="152" y="76"/>
                  </a:lnTo>
                  <a:lnTo>
                    <a:pt x="152" y="72"/>
                  </a:lnTo>
                  <a:lnTo>
                    <a:pt x="152" y="72"/>
                  </a:lnTo>
                  <a:lnTo>
                    <a:pt x="154" y="70"/>
                  </a:lnTo>
                  <a:lnTo>
                    <a:pt x="156" y="68"/>
                  </a:lnTo>
                  <a:lnTo>
                    <a:pt x="158" y="64"/>
                  </a:lnTo>
                  <a:lnTo>
                    <a:pt x="158" y="60"/>
                  </a:lnTo>
                  <a:lnTo>
                    <a:pt x="156" y="56"/>
                  </a:lnTo>
                  <a:lnTo>
                    <a:pt x="152" y="50"/>
                  </a:lnTo>
                  <a:lnTo>
                    <a:pt x="142" y="42"/>
                  </a:lnTo>
                  <a:lnTo>
                    <a:pt x="140" y="38"/>
                  </a:lnTo>
                  <a:lnTo>
                    <a:pt x="136" y="32"/>
                  </a:lnTo>
                  <a:lnTo>
                    <a:pt x="132" y="28"/>
                  </a:lnTo>
                  <a:lnTo>
                    <a:pt x="130" y="24"/>
                  </a:lnTo>
                  <a:lnTo>
                    <a:pt x="126" y="22"/>
                  </a:lnTo>
                  <a:lnTo>
                    <a:pt x="124" y="20"/>
                  </a:lnTo>
                  <a:lnTo>
                    <a:pt x="122" y="20"/>
                  </a:lnTo>
                  <a:lnTo>
                    <a:pt x="118" y="0"/>
                  </a:lnTo>
                  <a:lnTo>
                    <a:pt x="116" y="2"/>
                  </a:lnTo>
                  <a:lnTo>
                    <a:pt x="114" y="4"/>
                  </a:lnTo>
                  <a:lnTo>
                    <a:pt x="110" y="6"/>
                  </a:lnTo>
                  <a:lnTo>
                    <a:pt x="106" y="10"/>
                  </a:lnTo>
                  <a:lnTo>
                    <a:pt x="102" y="14"/>
                  </a:lnTo>
                  <a:lnTo>
                    <a:pt x="98" y="18"/>
                  </a:lnTo>
                  <a:lnTo>
                    <a:pt x="94" y="22"/>
                  </a:lnTo>
                  <a:lnTo>
                    <a:pt x="92" y="24"/>
                  </a:lnTo>
                  <a:lnTo>
                    <a:pt x="90" y="26"/>
                  </a:lnTo>
                  <a:lnTo>
                    <a:pt x="88" y="28"/>
                  </a:lnTo>
                  <a:lnTo>
                    <a:pt x="86" y="32"/>
                  </a:lnTo>
                  <a:lnTo>
                    <a:pt x="84" y="36"/>
                  </a:lnTo>
                  <a:lnTo>
                    <a:pt x="82" y="40"/>
                  </a:lnTo>
                  <a:lnTo>
                    <a:pt x="80" y="44"/>
                  </a:lnTo>
                  <a:lnTo>
                    <a:pt x="78" y="48"/>
                  </a:lnTo>
                  <a:lnTo>
                    <a:pt x="78" y="52"/>
                  </a:lnTo>
                  <a:lnTo>
                    <a:pt x="76" y="56"/>
                  </a:lnTo>
                  <a:lnTo>
                    <a:pt x="72" y="60"/>
                  </a:lnTo>
                  <a:lnTo>
                    <a:pt x="72" y="82"/>
                  </a:lnTo>
                  <a:lnTo>
                    <a:pt x="70" y="82"/>
                  </a:lnTo>
                  <a:lnTo>
                    <a:pt x="70" y="84"/>
                  </a:lnTo>
                  <a:lnTo>
                    <a:pt x="66" y="88"/>
                  </a:lnTo>
                  <a:lnTo>
                    <a:pt x="64" y="92"/>
                  </a:lnTo>
                  <a:lnTo>
                    <a:pt x="60" y="96"/>
                  </a:lnTo>
                  <a:lnTo>
                    <a:pt x="56" y="100"/>
                  </a:lnTo>
                  <a:lnTo>
                    <a:pt x="54" y="104"/>
                  </a:lnTo>
                  <a:lnTo>
                    <a:pt x="50" y="106"/>
                  </a:lnTo>
                  <a:lnTo>
                    <a:pt x="48" y="106"/>
                  </a:lnTo>
                  <a:lnTo>
                    <a:pt x="46" y="122"/>
                  </a:lnTo>
                  <a:lnTo>
                    <a:pt x="36" y="140"/>
                  </a:lnTo>
                  <a:lnTo>
                    <a:pt x="34" y="164"/>
                  </a:lnTo>
                  <a:lnTo>
                    <a:pt x="12" y="178"/>
                  </a:lnTo>
                  <a:lnTo>
                    <a:pt x="16" y="184"/>
                  </a:lnTo>
                  <a:lnTo>
                    <a:pt x="16" y="234"/>
                  </a:lnTo>
                  <a:lnTo>
                    <a:pt x="14" y="260"/>
                  </a:lnTo>
                  <a:lnTo>
                    <a:pt x="14" y="262"/>
                  </a:lnTo>
                  <a:lnTo>
                    <a:pt x="14" y="264"/>
                  </a:lnTo>
                  <a:lnTo>
                    <a:pt x="14" y="266"/>
                  </a:lnTo>
                  <a:lnTo>
                    <a:pt x="12" y="270"/>
                  </a:lnTo>
                  <a:lnTo>
                    <a:pt x="12" y="274"/>
                  </a:lnTo>
                  <a:lnTo>
                    <a:pt x="8" y="278"/>
                  </a:lnTo>
                  <a:lnTo>
                    <a:pt x="4" y="280"/>
                  </a:lnTo>
                  <a:lnTo>
                    <a:pt x="0" y="28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1" name="Freeform 238"/>
            <p:cNvSpPr/>
            <p:nvPr/>
          </p:nvSpPr>
          <p:spPr bwMode="gray">
            <a:xfrm>
              <a:off x="1129" y="1828"/>
              <a:ext cx="124" cy="310"/>
            </a:xfrm>
            <a:custGeom>
              <a:avLst/>
              <a:gdLst>
                <a:gd name="T0" fmla="*/ 102 w 124"/>
                <a:gd name="T1" fmla="*/ 62 h 310"/>
                <a:gd name="T2" fmla="*/ 122 w 124"/>
                <a:gd name="T3" fmla="*/ 112 h 310"/>
                <a:gd name="T4" fmla="*/ 112 w 124"/>
                <a:gd name="T5" fmla="*/ 128 h 310"/>
                <a:gd name="T6" fmla="*/ 114 w 124"/>
                <a:gd name="T7" fmla="*/ 134 h 310"/>
                <a:gd name="T8" fmla="*/ 118 w 124"/>
                <a:gd name="T9" fmla="*/ 144 h 310"/>
                <a:gd name="T10" fmla="*/ 118 w 124"/>
                <a:gd name="T11" fmla="*/ 152 h 310"/>
                <a:gd name="T12" fmla="*/ 114 w 124"/>
                <a:gd name="T13" fmla="*/ 182 h 310"/>
                <a:gd name="T14" fmla="*/ 114 w 124"/>
                <a:gd name="T15" fmla="*/ 212 h 310"/>
                <a:gd name="T16" fmla="*/ 122 w 124"/>
                <a:gd name="T17" fmla="*/ 222 h 310"/>
                <a:gd name="T18" fmla="*/ 124 w 124"/>
                <a:gd name="T19" fmla="*/ 254 h 310"/>
                <a:gd name="T20" fmla="*/ 124 w 124"/>
                <a:gd name="T21" fmla="*/ 260 h 310"/>
                <a:gd name="T22" fmla="*/ 90 w 124"/>
                <a:gd name="T23" fmla="*/ 292 h 310"/>
                <a:gd name="T24" fmla="*/ 92 w 124"/>
                <a:gd name="T25" fmla="*/ 294 h 310"/>
                <a:gd name="T26" fmla="*/ 88 w 124"/>
                <a:gd name="T27" fmla="*/ 294 h 310"/>
                <a:gd name="T28" fmla="*/ 80 w 124"/>
                <a:gd name="T29" fmla="*/ 292 h 310"/>
                <a:gd name="T30" fmla="*/ 72 w 124"/>
                <a:gd name="T31" fmla="*/ 296 h 310"/>
                <a:gd name="T32" fmla="*/ 54 w 124"/>
                <a:gd name="T33" fmla="*/ 302 h 310"/>
                <a:gd name="T34" fmla="*/ 48 w 124"/>
                <a:gd name="T35" fmla="*/ 304 h 310"/>
                <a:gd name="T36" fmla="*/ 38 w 124"/>
                <a:gd name="T37" fmla="*/ 306 h 310"/>
                <a:gd name="T38" fmla="*/ 24 w 124"/>
                <a:gd name="T39" fmla="*/ 306 h 310"/>
                <a:gd name="T40" fmla="*/ 20 w 124"/>
                <a:gd name="T41" fmla="*/ 304 h 310"/>
                <a:gd name="T42" fmla="*/ 12 w 124"/>
                <a:gd name="T43" fmla="*/ 298 h 310"/>
                <a:gd name="T44" fmla="*/ 6 w 124"/>
                <a:gd name="T45" fmla="*/ 292 h 310"/>
                <a:gd name="T46" fmla="*/ 4 w 124"/>
                <a:gd name="T47" fmla="*/ 286 h 310"/>
                <a:gd name="T48" fmla="*/ 4 w 124"/>
                <a:gd name="T49" fmla="*/ 278 h 310"/>
                <a:gd name="T50" fmla="*/ 4 w 124"/>
                <a:gd name="T51" fmla="*/ 268 h 310"/>
                <a:gd name="T52" fmla="*/ 4 w 124"/>
                <a:gd name="T53" fmla="*/ 230 h 310"/>
                <a:gd name="T54" fmla="*/ 6 w 124"/>
                <a:gd name="T55" fmla="*/ 224 h 310"/>
                <a:gd name="T56" fmla="*/ 12 w 124"/>
                <a:gd name="T57" fmla="*/ 212 h 310"/>
                <a:gd name="T58" fmla="*/ 42 w 124"/>
                <a:gd name="T59" fmla="*/ 186 h 310"/>
                <a:gd name="T60" fmla="*/ 50 w 124"/>
                <a:gd name="T61" fmla="*/ 178 h 310"/>
                <a:gd name="T62" fmla="*/ 56 w 124"/>
                <a:gd name="T63" fmla="*/ 158 h 310"/>
                <a:gd name="T64" fmla="*/ 48 w 124"/>
                <a:gd name="T65" fmla="*/ 148 h 310"/>
                <a:gd name="T66" fmla="*/ 50 w 124"/>
                <a:gd name="T67" fmla="*/ 146 h 310"/>
                <a:gd name="T68" fmla="*/ 48 w 124"/>
                <a:gd name="T69" fmla="*/ 142 h 310"/>
                <a:gd name="T70" fmla="*/ 38 w 124"/>
                <a:gd name="T71" fmla="*/ 122 h 310"/>
                <a:gd name="T72" fmla="*/ 34 w 124"/>
                <a:gd name="T73" fmla="*/ 100 h 310"/>
                <a:gd name="T74" fmla="*/ 36 w 124"/>
                <a:gd name="T75" fmla="*/ 98 h 310"/>
                <a:gd name="T76" fmla="*/ 40 w 124"/>
                <a:gd name="T77" fmla="*/ 94 h 310"/>
                <a:gd name="T78" fmla="*/ 38 w 124"/>
                <a:gd name="T79" fmla="*/ 86 h 310"/>
                <a:gd name="T80" fmla="*/ 32 w 124"/>
                <a:gd name="T81" fmla="*/ 76 h 310"/>
                <a:gd name="T82" fmla="*/ 22 w 124"/>
                <a:gd name="T83" fmla="*/ 68 h 310"/>
                <a:gd name="T84" fmla="*/ 18 w 124"/>
                <a:gd name="T85" fmla="*/ 62 h 310"/>
                <a:gd name="T86" fmla="*/ 10 w 124"/>
                <a:gd name="T87" fmla="*/ 52 h 310"/>
                <a:gd name="T88" fmla="*/ 0 w 124"/>
                <a:gd name="T89" fmla="*/ 28 h 310"/>
                <a:gd name="T90" fmla="*/ 10 w 124"/>
                <a:gd name="T91" fmla="*/ 20 h 310"/>
                <a:gd name="T92" fmla="*/ 28 w 124"/>
                <a:gd name="T93" fmla="*/ 16 h 310"/>
                <a:gd name="T94" fmla="*/ 40 w 124"/>
                <a:gd name="T95" fmla="*/ 24 h 310"/>
                <a:gd name="T96" fmla="*/ 58 w 124"/>
                <a:gd name="T97" fmla="*/ 22 h 310"/>
                <a:gd name="T98" fmla="*/ 72 w 124"/>
                <a:gd name="T99" fmla="*/ 14 h 310"/>
                <a:gd name="T100" fmla="*/ 72 w 124"/>
                <a:gd name="T101" fmla="*/ 12 h 310"/>
                <a:gd name="T102" fmla="*/ 76 w 124"/>
                <a:gd name="T103" fmla="*/ 6 h 310"/>
                <a:gd name="T104" fmla="*/ 82 w 124"/>
                <a:gd name="T105" fmla="*/ 2 h 310"/>
                <a:gd name="T106" fmla="*/ 92 w 124"/>
                <a:gd name="T107" fmla="*/ 2 h 310"/>
                <a:gd name="T108" fmla="*/ 120 w 124"/>
                <a:gd name="T109" fmla="*/ 20 h 310"/>
                <a:gd name="T110" fmla="*/ 116 w 124"/>
                <a:gd name="T111" fmla="*/ 26 h 310"/>
                <a:gd name="T112" fmla="*/ 102 w 124"/>
                <a:gd name="T113" fmla="*/ 4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310">
                  <a:moveTo>
                    <a:pt x="102" y="46"/>
                  </a:moveTo>
                  <a:lnTo>
                    <a:pt x="102" y="62"/>
                  </a:lnTo>
                  <a:lnTo>
                    <a:pt x="122" y="82"/>
                  </a:lnTo>
                  <a:lnTo>
                    <a:pt x="122" y="112"/>
                  </a:lnTo>
                  <a:lnTo>
                    <a:pt x="110" y="126"/>
                  </a:lnTo>
                  <a:lnTo>
                    <a:pt x="112" y="128"/>
                  </a:lnTo>
                  <a:lnTo>
                    <a:pt x="112" y="130"/>
                  </a:lnTo>
                  <a:lnTo>
                    <a:pt x="114" y="134"/>
                  </a:lnTo>
                  <a:lnTo>
                    <a:pt x="116" y="140"/>
                  </a:lnTo>
                  <a:lnTo>
                    <a:pt x="118" y="144"/>
                  </a:lnTo>
                  <a:lnTo>
                    <a:pt x="118" y="146"/>
                  </a:lnTo>
                  <a:lnTo>
                    <a:pt x="118" y="152"/>
                  </a:lnTo>
                  <a:lnTo>
                    <a:pt x="116" y="164"/>
                  </a:lnTo>
                  <a:lnTo>
                    <a:pt x="114" y="182"/>
                  </a:lnTo>
                  <a:lnTo>
                    <a:pt x="114" y="200"/>
                  </a:lnTo>
                  <a:lnTo>
                    <a:pt x="114" y="212"/>
                  </a:lnTo>
                  <a:lnTo>
                    <a:pt x="118" y="218"/>
                  </a:lnTo>
                  <a:lnTo>
                    <a:pt x="122" y="222"/>
                  </a:lnTo>
                  <a:lnTo>
                    <a:pt x="124" y="234"/>
                  </a:lnTo>
                  <a:lnTo>
                    <a:pt x="124" y="254"/>
                  </a:lnTo>
                  <a:lnTo>
                    <a:pt x="124" y="258"/>
                  </a:lnTo>
                  <a:lnTo>
                    <a:pt x="124" y="260"/>
                  </a:lnTo>
                  <a:lnTo>
                    <a:pt x="122" y="260"/>
                  </a:lnTo>
                  <a:lnTo>
                    <a:pt x="90" y="292"/>
                  </a:lnTo>
                  <a:lnTo>
                    <a:pt x="90" y="294"/>
                  </a:lnTo>
                  <a:lnTo>
                    <a:pt x="92" y="294"/>
                  </a:lnTo>
                  <a:lnTo>
                    <a:pt x="90" y="294"/>
                  </a:lnTo>
                  <a:lnTo>
                    <a:pt x="88" y="294"/>
                  </a:lnTo>
                  <a:lnTo>
                    <a:pt x="84" y="292"/>
                  </a:lnTo>
                  <a:lnTo>
                    <a:pt x="80" y="292"/>
                  </a:lnTo>
                  <a:lnTo>
                    <a:pt x="76" y="294"/>
                  </a:lnTo>
                  <a:lnTo>
                    <a:pt x="72" y="296"/>
                  </a:lnTo>
                  <a:lnTo>
                    <a:pt x="68" y="298"/>
                  </a:lnTo>
                  <a:lnTo>
                    <a:pt x="54" y="302"/>
                  </a:lnTo>
                  <a:lnTo>
                    <a:pt x="52" y="302"/>
                  </a:lnTo>
                  <a:lnTo>
                    <a:pt x="48" y="304"/>
                  </a:lnTo>
                  <a:lnTo>
                    <a:pt x="44" y="304"/>
                  </a:lnTo>
                  <a:lnTo>
                    <a:pt x="38" y="306"/>
                  </a:lnTo>
                  <a:lnTo>
                    <a:pt x="34" y="310"/>
                  </a:lnTo>
                  <a:lnTo>
                    <a:pt x="24" y="306"/>
                  </a:lnTo>
                  <a:lnTo>
                    <a:pt x="22" y="304"/>
                  </a:lnTo>
                  <a:lnTo>
                    <a:pt x="20" y="304"/>
                  </a:lnTo>
                  <a:lnTo>
                    <a:pt x="16" y="300"/>
                  </a:lnTo>
                  <a:lnTo>
                    <a:pt x="12" y="298"/>
                  </a:lnTo>
                  <a:lnTo>
                    <a:pt x="8" y="294"/>
                  </a:lnTo>
                  <a:lnTo>
                    <a:pt x="6" y="292"/>
                  </a:lnTo>
                  <a:lnTo>
                    <a:pt x="4" y="288"/>
                  </a:lnTo>
                  <a:lnTo>
                    <a:pt x="4" y="286"/>
                  </a:lnTo>
                  <a:lnTo>
                    <a:pt x="4" y="284"/>
                  </a:lnTo>
                  <a:lnTo>
                    <a:pt x="4" y="278"/>
                  </a:lnTo>
                  <a:lnTo>
                    <a:pt x="4" y="272"/>
                  </a:lnTo>
                  <a:lnTo>
                    <a:pt x="4" y="268"/>
                  </a:lnTo>
                  <a:lnTo>
                    <a:pt x="4" y="262"/>
                  </a:lnTo>
                  <a:lnTo>
                    <a:pt x="4" y="230"/>
                  </a:lnTo>
                  <a:lnTo>
                    <a:pt x="4" y="228"/>
                  </a:lnTo>
                  <a:lnTo>
                    <a:pt x="6" y="224"/>
                  </a:lnTo>
                  <a:lnTo>
                    <a:pt x="8" y="218"/>
                  </a:lnTo>
                  <a:lnTo>
                    <a:pt x="12" y="212"/>
                  </a:lnTo>
                  <a:lnTo>
                    <a:pt x="20" y="206"/>
                  </a:lnTo>
                  <a:lnTo>
                    <a:pt x="42" y="186"/>
                  </a:lnTo>
                  <a:lnTo>
                    <a:pt x="46" y="184"/>
                  </a:lnTo>
                  <a:lnTo>
                    <a:pt x="50" y="178"/>
                  </a:lnTo>
                  <a:lnTo>
                    <a:pt x="56" y="170"/>
                  </a:lnTo>
                  <a:lnTo>
                    <a:pt x="56" y="158"/>
                  </a:lnTo>
                  <a:lnTo>
                    <a:pt x="48" y="148"/>
                  </a:lnTo>
                  <a:lnTo>
                    <a:pt x="48" y="148"/>
                  </a:lnTo>
                  <a:lnTo>
                    <a:pt x="50" y="146"/>
                  </a:lnTo>
                  <a:lnTo>
                    <a:pt x="50" y="146"/>
                  </a:lnTo>
                  <a:lnTo>
                    <a:pt x="50" y="144"/>
                  </a:lnTo>
                  <a:lnTo>
                    <a:pt x="48" y="142"/>
                  </a:lnTo>
                  <a:lnTo>
                    <a:pt x="42" y="132"/>
                  </a:lnTo>
                  <a:lnTo>
                    <a:pt x="38" y="122"/>
                  </a:lnTo>
                  <a:lnTo>
                    <a:pt x="34" y="110"/>
                  </a:lnTo>
                  <a:lnTo>
                    <a:pt x="34" y="100"/>
                  </a:lnTo>
                  <a:lnTo>
                    <a:pt x="34" y="100"/>
                  </a:lnTo>
                  <a:lnTo>
                    <a:pt x="36" y="98"/>
                  </a:lnTo>
                  <a:lnTo>
                    <a:pt x="38" y="96"/>
                  </a:lnTo>
                  <a:lnTo>
                    <a:pt x="40" y="94"/>
                  </a:lnTo>
                  <a:lnTo>
                    <a:pt x="40" y="90"/>
                  </a:lnTo>
                  <a:lnTo>
                    <a:pt x="38" y="86"/>
                  </a:lnTo>
                  <a:lnTo>
                    <a:pt x="36" y="82"/>
                  </a:lnTo>
                  <a:lnTo>
                    <a:pt x="32" y="76"/>
                  </a:lnTo>
                  <a:lnTo>
                    <a:pt x="24" y="70"/>
                  </a:lnTo>
                  <a:lnTo>
                    <a:pt x="22" y="68"/>
                  </a:lnTo>
                  <a:lnTo>
                    <a:pt x="22" y="66"/>
                  </a:lnTo>
                  <a:lnTo>
                    <a:pt x="18" y="62"/>
                  </a:lnTo>
                  <a:lnTo>
                    <a:pt x="16" y="56"/>
                  </a:lnTo>
                  <a:lnTo>
                    <a:pt x="10" y="52"/>
                  </a:lnTo>
                  <a:lnTo>
                    <a:pt x="4" y="48"/>
                  </a:lnTo>
                  <a:lnTo>
                    <a:pt x="0" y="28"/>
                  </a:lnTo>
                  <a:lnTo>
                    <a:pt x="2" y="26"/>
                  </a:lnTo>
                  <a:lnTo>
                    <a:pt x="10" y="20"/>
                  </a:lnTo>
                  <a:lnTo>
                    <a:pt x="18" y="16"/>
                  </a:lnTo>
                  <a:lnTo>
                    <a:pt x="28" y="16"/>
                  </a:lnTo>
                  <a:lnTo>
                    <a:pt x="38" y="22"/>
                  </a:lnTo>
                  <a:lnTo>
                    <a:pt x="40" y="24"/>
                  </a:lnTo>
                  <a:lnTo>
                    <a:pt x="48" y="24"/>
                  </a:lnTo>
                  <a:lnTo>
                    <a:pt x="58" y="22"/>
                  </a:lnTo>
                  <a:lnTo>
                    <a:pt x="66" y="20"/>
                  </a:lnTo>
                  <a:lnTo>
                    <a:pt x="72" y="14"/>
                  </a:lnTo>
                  <a:lnTo>
                    <a:pt x="72" y="14"/>
                  </a:lnTo>
                  <a:lnTo>
                    <a:pt x="72" y="12"/>
                  </a:lnTo>
                  <a:lnTo>
                    <a:pt x="74" y="8"/>
                  </a:lnTo>
                  <a:lnTo>
                    <a:pt x="76" y="6"/>
                  </a:lnTo>
                  <a:lnTo>
                    <a:pt x="78" y="2"/>
                  </a:lnTo>
                  <a:lnTo>
                    <a:pt x="82" y="2"/>
                  </a:lnTo>
                  <a:lnTo>
                    <a:pt x="86" y="0"/>
                  </a:lnTo>
                  <a:lnTo>
                    <a:pt x="92" y="2"/>
                  </a:lnTo>
                  <a:lnTo>
                    <a:pt x="122" y="18"/>
                  </a:lnTo>
                  <a:lnTo>
                    <a:pt x="120" y="20"/>
                  </a:lnTo>
                  <a:lnTo>
                    <a:pt x="120" y="22"/>
                  </a:lnTo>
                  <a:lnTo>
                    <a:pt x="116" y="26"/>
                  </a:lnTo>
                  <a:lnTo>
                    <a:pt x="110" y="28"/>
                  </a:lnTo>
                  <a:lnTo>
                    <a:pt x="102" y="4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2" name="Freeform 239"/>
            <p:cNvSpPr/>
            <p:nvPr/>
          </p:nvSpPr>
          <p:spPr bwMode="gray">
            <a:xfrm>
              <a:off x="989" y="2266"/>
              <a:ext cx="54" cy="84"/>
            </a:xfrm>
            <a:custGeom>
              <a:avLst/>
              <a:gdLst>
                <a:gd name="T0" fmla="*/ 18 w 54"/>
                <a:gd name="T1" fmla="*/ 80 h 84"/>
                <a:gd name="T2" fmla="*/ 4 w 54"/>
                <a:gd name="T3" fmla="*/ 82 h 84"/>
                <a:gd name="T4" fmla="*/ 0 w 54"/>
                <a:gd name="T5" fmla="*/ 78 h 84"/>
                <a:gd name="T6" fmla="*/ 2 w 54"/>
                <a:gd name="T7" fmla="*/ 74 h 84"/>
                <a:gd name="T8" fmla="*/ 4 w 54"/>
                <a:gd name="T9" fmla="*/ 72 h 84"/>
                <a:gd name="T10" fmla="*/ 4 w 54"/>
                <a:gd name="T11" fmla="*/ 62 h 84"/>
                <a:gd name="T12" fmla="*/ 10 w 54"/>
                <a:gd name="T13" fmla="*/ 56 h 84"/>
                <a:gd name="T14" fmla="*/ 14 w 54"/>
                <a:gd name="T15" fmla="*/ 54 h 84"/>
                <a:gd name="T16" fmla="*/ 10 w 54"/>
                <a:gd name="T17" fmla="*/ 48 h 84"/>
                <a:gd name="T18" fmla="*/ 10 w 54"/>
                <a:gd name="T19" fmla="*/ 46 h 84"/>
                <a:gd name="T20" fmla="*/ 12 w 54"/>
                <a:gd name="T21" fmla="*/ 44 h 84"/>
                <a:gd name="T22" fmla="*/ 16 w 54"/>
                <a:gd name="T23" fmla="*/ 40 h 84"/>
                <a:gd name="T24" fmla="*/ 16 w 54"/>
                <a:gd name="T25" fmla="*/ 36 h 84"/>
                <a:gd name="T26" fmla="*/ 12 w 54"/>
                <a:gd name="T27" fmla="*/ 30 h 84"/>
                <a:gd name="T28" fmla="*/ 16 w 54"/>
                <a:gd name="T29" fmla="*/ 28 h 84"/>
                <a:gd name="T30" fmla="*/ 20 w 54"/>
                <a:gd name="T31" fmla="*/ 28 h 84"/>
                <a:gd name="T32" fmla="*/ 20 w 54"/>
                <a:gd name="T33" fmla="*/ 28 h 84"/>
                <a:gd name="T34" fmla="*/ 14 w 54"/>
                <a:gd name="T35" fmla="*/ 26 h 84"/>
                <a:gd name="T36" fmla="*/ 10 w 54"/>
                <a:gd name="T37" fmla="*/ 26 h 84"/>
                <a:gd name="T38" fmla="*/ 10 w 54"/>
                <a:gd name="T39" fmla="*/ 20 h 84"/>
                <a:gd name="T40" fmla="*/ 10 w 54"/>
                <a:gd name="T41" fmla="*/ 14 h 84"/>
                <a:gd name="T42" fmla="*/ 14 w 54"/>
                <a:gd name="T43" fmla="*/ 14 h 84"/>
                <a:gd name="T44" fmla="*/ 20 w 54"/>
                <a:gd name="T45" fmla="*/ 10 h 84"/>
                <a:gd name="T46" fmla="*/ 38 w 54"/>
                <a:gd name="T47" fmla="*/ 2 h 84"/>
                <a:gd name="T48" fmla="*/ 46 w 54"/>
                <a:gd name="T49" fmla="*/ 12 h 84"/>
                <a:gd name="T50" fmla="*/ 46 w 54"/>
                <a:gd name="T51" fmla="*/ 20 h 84"/>
                <a:gd name="T52" fmla="*/ 46 w 54"/>
                <a:gd name="T53" fmla="*/ 28 h 84"/>
                <a:gd name="T54" fmla="*/ 46 w 54"/>
                <a:gd name="T55" fmla="*/ 30 h 84"/>
                <a:gd name="T56" fmla="*/ 46 w 54"/>
                <a:gd name="T57" fmla="*/ 34 h 84"/>
                <a:gd name="T58" fmla="*/ 42 w 54"/>
                <a:gd name="T59" fmla="*/ 36 h 84"/>
                <a:gd name="T60" fmla="*/ 46 w 54"/>
                <a:gd name="T61" fmla="*/ 40 h 84"/>
                <a:gd name="T62" fmla="*/ 50 w 54"/>
                <a:gd name="T63" fmla="*/ 42 h 84"/>
                <a:gd name="T64" fmla="*/ 52 w 54"/>
                <a:gd name="T65" fmla="*/ 46 h 84"/>
                <a:gd name="T66" fmla="*/ 54 w 54"/>
                <a:gd name="T67" fmla="*/ 50 h 84"/>
                <a:gd name="T68" fmla="*/ 52 w 54"/>
                <a:gd name="T69" fmla="*/ 52 h 84"/>
                <a:gd name="T70" fmla="*/ 48 w 54"/>
                <a:gd name="T71" fmla="*/ 56 h 84"/>
                <a:gd name="T72" fmla="*/ 48 w 54"/>
                <a:gd name="T73" fmla="*/ 58 h 84"/>
                <a:gd name="T74" fmla="*/ 50 w 54"/>
                <a:gd name="T75" fmla="*/ 60 h 84"/>
                <a:gd name="T76" fmla="*/ 50 w 54"/>
                <a:gd name="T77" fmla="*/ 64 h 84"/>
                <a:gd name="T78" fmla="*/ 48 w 54"/>
                <a:gd name="T79" fmla="*/ 68 h 84"/>
                <a:gd name="T80" fmla="*/ 48 w 54"/>
                <a:gd name="T81" fmla="*/ 70 h 84"/>
                <a:gd name="T82" fmla="*/ 50 w 54"/>
                <a:gd name="T83" fmla="*/ 74 h 84"/>
                <a:gd name="T84" fmla="*/ 50 w 54"/>
                <a:gd name="T85" fmla="*/ 78 h 84"/>
                <a:gd name="T86" fmla="*/ 48 w 54"/>
                <a:gd name="T87" fmla="*/ 80 h 84"/>
                <a:gd name="T88" fmla="*/ 44 w 54"/>
                <a:gd name="T89" fmla="*/ 76 h 84"/>
                <a:gd name="T90" fmla="*/ 46 w 54"/>
                <a:gd name="T91" fmla="*/ 80 h 84"/>
                <a:gd name="T92" fmla="*/ 42 w 54"/>
                <a:gd name="T93" fmla="*/ 80 h 84"/>
                <a:gd name="T94" fmla="*/ 38 w 54"/>
                <a:gd name="T95" fmla="*/ 82 h 84"/>
                <a:gd name="T96" fmla="*/ 34 w 54"/>
                <a:gd name="T97" fmla="*/ 82 h 84"/>
                <a:gd name="T98" fmla="*/ 32 w 54"/>
                <a:gd name="T99" fmla="*/ 84 h 84"/>
                <a:gd name="T100" fmla="*/ 28 w 54"/>
                <a:gd name="T10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 h="84">
                  <a:moveTo>
                    <a:pt x="26" y="84"/>
                  </a:moveTo>
                  <a:lnTo>
                    <a:pt x="18" y="80"/>
                  </a:lnTo>
                  <a:lnTo>
                    <a:pt x="12" y="80"/>
                  </a:lnTo>
                  <a:lnTo>
                    <a:pt x="4" y="82"/>
                  </a:lnTo>
                  <a:lnTo>
                    <a:pt x="2" y="80"/>
                  </a:lnTo>
                  <a:lnTo>
                    <a:pt x="0" y="78"/>
                  </a:lnTo>
                  <a:lnTo>
                    <a:pt x="2" y="76"/>
                  </a:lnTo>
                  <a:lnTo>
                    <a:pt x="2" y="74"/>
                  </a:lnTo>
                  <a:lnTo>
                    <a:pt x="4" y="72"/>
                  </a:lnTo>
                  <a:lnTo>
                    <a:pt x="4" y="72"/>
                  </a:lnTo>
                  <a:lnTo>
                    <a:pt x="4" y="64"/>
                  </a:lnTo>
                  <a:lnTo>
                    <a:pt x="4" y="62"/>
                  </a:lnTo>
                  <a:lnTo>
                    <a:pt x="8" y="58"/>
                  </a:lnTo>
                  <a:lnTo>
                    <a:pt x="10" y="56"/>
                  </a:lnTo>
                  <a:lnTo>
                    <a:pt x="12" y="54"/>
                  </a:lnTo>
                  <a:lnTo>
                    <a:pt x="14" y="54"/>
                  </a:lnTo>
                  <a:lnTo>
                    <a:pt x="10" y="52"/>
                  </a:lnTo>
                  <a:lnTo>
                    <a:pt x="10" y="48"/>
                  </a:lnTo>
                  <a:lnTo>
                    <a:pt x="10" y="46"/>
                  </a:lnTo>
                  <a:lnTo>
                    <a:pt x="10" y="46"/>
                  </a:lnTo>
                  <a:lnTo>
                    <a:pt x="10" y="44"/>
                  </a:lnTo>
                  <a:lnTo>
                    <a:pt x="12" y="44"/>
                  </a:lnTo>
                  <a:lnTo>
                    <a:pt x="14" y="42"/>
                  </a:lnTo>
                  <a:lnTo>
                    <a:pt x="16" y="40"/>
                  </a:lnTo>
                  <a:lnTo>
                    <a:pt x="16" y="38"/>
                  </a:lnTo>
                  <a:lnTo>
                    <a:pt x="16" y="36"/>
                  </a:lnTo>
                  <a:lnTo>
                    <a:pt x="16" y="36"/>
                  </a:lnTo>
                  <a:lnTo>
                    <a:pt x="12" y="30"/>
                  </a:lnTo>
                  <a:lnTo>
                    <a:pt x="12" y="28"/>
                  </a:lnTo>
                  <a:lnTo>
                    <a:pt x="16" y="28"/>
                  </a:lnTo>
                  <a:lnTo>
                    <a:pt x="18" y="28"/>
                  </a:lnTo>
                  <a:lnTo>
                    <a:pt x="20" y="28"/>
                  </a:lnTo>
                  <a:lnTo>
                    <a:pt x="22" y="28"/>
                  </a:lnTo>
                  <a:lnTo>
                    <a:pt x="20" y="28"/>
                  </a:lnTo>
                  <a:lnTo>
                    <a:pt x="16" y="26"/>
                  </a:lnTo>
                  <a:lnTo>
                    <a:pt x="14" y="26"/>
                  </a:lnTo>
                  <a:lnTo>
                    <a:pt x="12" y="26"/>
                  </a:lnTo>
                  <a:lnTo>
                    <a:pt x="10" y="26"/>
                  </a:lnTo>
                  <a:lnTo>
                    <a:pt x="10" y="24"/>
                  </a:lnTo>
                  <a:lnTo>
                    <a:pt x="10" y="20"/>
                  </a:lnTo>
                  <a:lnTo>
                    <a:pt x="10" y="14"/>
                  </a:lnTo>
                  <a:lnTo>
                    <a:pt x="10" y="14"/>
                  </a:lnTo>
                  <a:lnTo>
                    <a:pt x="12" y="16"/>
                  </a:lnTo>
                  <a:lnTo>
                    <a:pt x="14" y="14"/>
                  </a:lnTo>
                  <a:lnTo>
                    <a:pt x="16" y="14"/>
                  </a:lnTo>
                  <a:lnTo>
                    <a:pt x="20" y="10"/>
                  </a:lnTo>
                  <a:lnTo>
                    <a:pt x="32" y="0"/>
                  </a:lnTo>
                  <a:lnTo>
                    <a:pt x="38" y="2"/>
                  </a:lnTo>
                  <a:lnTo>
                    <a:pt x="46" y="12"/>
                  </a:lnTo>
                  <a:lnTo>
                    <a:pt x="46" y="12"/>
                  </a:lnTo>
                  <a:lnTo>
                    <a:pt x="46" y="16"/>
                  </a:lnTo>
                  <a:lnTo>
                    <a:pt x="46" y="20"/>
                  </a:lnTo>
                  <a:lnTo>
                    <a:pt x="46" y="24"/>
                  </a:lnTo>
                  <a:lnTo>
                    <a:pt x="46" y="28"/>
                  </a:lnTo>
                  <a:lnTo>
                    <a:pt x="46" y="28"/>
                  </a:lnTo>
                  <a:lnTo>
                    <a:pt x="46" y="30"/>
                  </a:lnTo>
                  <a:lnTo>
                    <a:pt x="46" y="32"/>
                  </a:lnTo>
                  <a:lnTo>
                    <a:pt x="46" y="34"/>
                  </a:lnTo>
                  <a:lnTo>
                    <a:pt x="42" y="34"/>
                  </a:lnTo>
                  <a:lnTo>
                    <a:pt x="42" y="36"/>
                  </a:lnTo>
                  <a:lnTo>
                    <a:pt x="44" y="36"/>
                  </a:lnTo>
                  <a:lnTo>
                    <a:pt x="46" y="40"/>
                  </a:lnTo>
                  <a:lnTo>
                    <a:pt x="48" y="42"/>
                  </a:lnTo>
                  <a:lnTo>
                    <a:pt x="50" y="42"/>
                  </a:lnTo>
                  <a:lnTo>
                    <a:pt x="50" y="44"/>
                  </a:lnTo>
                  <a:lnTo>
                    <a:pt x="52" y="46"/>
                  </a:lnTo>
                  <a:lnTo>
                    <a:pt x="54" y="48"/>
                  </a:lnTo>
                  <a:lnTo>
                    <a:pt x="54" y="50"/>
                  </a:lnTo>
                  <a:lnTo>
                    <a:pt x="52" y="52"/>
                  </a:lnTo>
                  <a:lnTo>
                    <a:pt x="52" y="52"/>
                  </a:lnTo>
                  <a:lnTo>
                    <a:pt x="50" y="54"/>
                  </a:lnTo>
                  <a:lnTo>
                    <a:pt x="48" y="56"/>
                  </a:lnTo>
                  <a:lnTo>
                    <a:pt x="48" y="56"/>
                  </a:lnTo>
                  <a:lnTo>
                    <a:pt x="48" y="58"/>
                  </a:lnTo>
                  <a:lnTo>
                    <a:pt x="48" y="58"/>
                  </a:lnTo>
                  <a:lnTo>
                    <a:pt x="50" y="60"/>
                  </a:lnTo>
                  <a:lnTo>
                    <a:pt x="50" y="62"/>
                  </a:lnTo>
                  <a:lnTo>
                    <a:pt x="50" y="64"/>
                  </a:lnTo>
                  <a:lnTo>
                    <a:pt x="48" y="66"/>
                  </a:lnTo>
                  <a:lnTo>
                    <a:pt x="48" y="68"/>
                  </a:lnTo>
                  <a:lnTo>
                    <a:pt x="50" y="70"/>
                  </a:lnTo>
                  <a:lnTo>
                    <a:pt x="48" y="70"/>
                  </a:lnTo>
                  <a:lnTo>
                    <a:pt x="48" y="72"/>
                  </a:lnTo>
                  <a:lnTo>
                    <a:pt x="50" y="74"/>
                  </a:lnTo>
                  <a:lnTo>
                    <a:pt x="50" y="76"/>
                  </a:lnTo>
                  <a:lnTo>
                    <a:pt x="50" y="78"/>
                  </a:lnTo>
                  <a:lnTo>
                    <a:pt x="48" y="80"/>
                  </a:lnTo>
                  <a:lnTo>
                    <a:pt x="48" y="80"/>
                  </a:lnTo>
                  <a:lnTo>
                    <a:pt x="46" y="76"/>
                  </a:lnTo>
                  <a:lnTo>
                    <a:pt x="44" y="76"/>
                  </a:lnTo>
                  <a:lnTo>
                    <a:pt x="44" y="76"/>
                  </a:lnTo>
                  <a:lnTo>
                    <a:pt x="46" y="80"/>
                  </a:lnTo>
                  <a:lnTo>
                    <a:pt x="44" y="80"/>
                  </a:lnTo>
                  <a:lnTo>
                    <a:pt x="42" y="80"/>
                  </a:lnTo>
                  <a:lnTo>
                    <a:pt x="40" y="82"/>
                  </a:lnTo>
                  <a:lnTo>
                    <a:pt x="38" y="82"/>
                  </a:lnTo>
                  <a:lnTo>
                    <a:pt x="38" y="82"/>
                  </a:lnTo>
                  <a:lnTo>
                    <a:pt x="34" y="82"/>
                  </a:lnTo>
                  <a:lnTo>
                    <a:pt x="32" y="82"/>
                  </a:lnTo>
                  <a:lnTo>
                    <a:pt x="32" y="84"/>
                  </a:lnTo>
                  <a:lnTo>
                    <a:pt x="30" y="84"/>
                  </a:lnTo>
                  <a:lnTo>
                    <a:pt x="28" y="84"/>
                  </a:lnTo>
                  <a:lnTo>
                    <a:pt x="26" y="8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3" name="Freeform 240"/>
            <p:cNvSpPr/>
            <p:nvPr/>
          </p:nvSpPr>
          <p:spPr bwMode="gray">
            <a:xfrm>
              <a:off x="1191" y="2508"/>
              <a:ext cx="224" cy="110"/>
            </a:xfrm>
            <a:custGeom>
              <a:avLst/>
              <a:gdLst>
                <a:gd name="T0" fmla="*/ 194 w 224"/>
                <a:gd name="T1" fmla="*/ 34 h 110"/>
                <a:gd name="T2" fmla="*/ 204 w 224"/>
                <a:gd name="T3" fmla="*/ 40 h 110"/>
                <a:gd name="T4" fmla="*/ 216 w 224"/>
                <a:gd name="T5" fmla="*/ 58 h 110"/>
                <a:gd name="T6" fmla="*/ 224 w 224"/>
                <a:gd name="T7" fmla="*/ 80 h 110"/>
                <a:gd name="T8" fmla="*/ 220 w 224"/>
                <a:gd name="T9" fmla="*/ 82 h 110"/>
                <a:gd name="T10" fmla="*/ 208 w 224"/>
                <a:gd name="T11" fmla="*/ 80 h 110"/>
                <a:gd name="T12" fmla="*/ 194 w 224"/>
                <a:gd name="T13" fmla="*/ 82 h 110"/>
                <a:gd name="T14" fmla="*/ 182 w 224"/>
                <a:gd name="T15" fmla="*/ 88 h 110"/>
                <a:gd name="T16" fmla="*/ 174 w 224"/>
                <a:gd name="T17" fmla="*/ 92 h 110"/>
                <a:gd name="T18" fmla="*/ 168 w 224"/>
                <a:gd name="T19" fmla="*/ 92 h 110"/>
                <a:gd name="T20" fmla="*/ 162 w 224"/>
                <a:gd name="T21" fmla="*/ 98 h 110"/>
                <a:gd name="T22" fmla="*/ 152 w 224"/>
                <a:gd name="T23" fmla="*/ 102 h 110"/>
                <a:gd name="T24" fmla="*/ 136 w 224"/>
                <a:gd name="T25" fmla="*/ 102 h 110"/>
                <a:gd name="T26" fmla="*/ 128 w 224"/>
                <a:gd name="T27" fmla="*/ 98 h 110"/>
                <a:gd name="T28" fmla="*/ 124 w 224"/>
                <a:gd name="T29" fmla="*/ 102 h 110"/>
                <a:gd name="T30" fmla="*/ 118 w 224"/>
                <a:gd name="T31" fmla="*/ 110 h 110"/>
                <a:gd name="T32" fmla="*/ 114 w 224"/>
                <a:gd name="T33" fmla="*/ 110 h 110"/>
                <a:gd name="T34" fmla="*/ 114 w 224"/>
                <a:gd name="T35" fmla="*/ 106 h 110"/>
                <a:gd name="T36" fmla="*/ 116 w 224"/>
                <a:gd name="T37" fmla="*/ 104 h 110"/>
                <a:gd name="T38" fmla="*/ 116 w 224"/>
                <a:gd name="T39" fmla="*/ 100 h 110"/>
                <a:gd name="T40" fmla="*/ 98 w 224"/>
                <a:gd name="T41" fmla="*/ 104 h 110"/>
                <a:gd name="T42" fmla="*/ 92 w 224"/>
                <a:gd name="T43" fmla="*/ 106 h 110"/>
                <a:gd name="T44" fmla="*/ 82 w 224"/>
                <a:gd name="T45" fmla="*/ 108 h 110"/>
                <a:gd name="T46" fmla="*/ 70 w 224"/>
                <a:gd name="T47" fmla="*/ 104 h 110"/>
                <a:gd name="T48" fmla="*/ 58 w 224"/>
                <a:gd name="T49" fmla="*/ 104 h 110"/>
                <a:gd name="T50" fmla="*/ 52 w 224"/>
                <a:gd name="T51" fmla="*/ 110 h 110"/>
                <a:gd name="T52" fmla="*/ 46 w 224"/>
                <a:gd name="T53" fmla="*/ 110 h 110"/>
                <a:gd name="T54" fmla="*/ 34 w 224"/>
                <a:gd name="T55" fmla="*/ 106 h 110"/>
                <a:gd name="T56" fmla="*/ 26 w 224"/>
                <a:gd name="T57" fmla="*/ 102 h 110"/>
                <a:gd name="T58" fmla="*/ 14 w 224"/>
                <a:gd name="T59" fmla="*/ 94 h 110"/>
                <a:gd name="T60" fmla="*/ 12 w 224"/>
                <a:gd name="T61" fmla="*/ 86 h 110"/>
                <a:gd name="T62" fmla="*/ 8 w 224"/>
                <a:gd name="T63" fmla="*/ 76 h 110"/>
                <a:gd name="T64" fmla="*/ 2 w 224"/>
                <a:gd name="T65" fmla="*/ 66 h 110"/>
                <a:gd name="T66" fmla="*/ 0 w 224"/>
                <a:gd name="T67" fmla="*/ 54 h 110"/>
                <a:gd name="T68" fmla="*/ 4 w 224"/>
                <a:gd name="T69" fmla="*/ 50 h 110"/>
                <a:gd name="T70" fmla="*/ 14 w 224"/>
                <a:gd name="T71" fmla="*/ 44 h 110"/>
                <a:gd name="T72" fmla="*/ 20 w 224"/>
                <a:gd name="T73" fmla="*/ 46 h 110"/>
                <a:gd name="T74" fmla="*/ 30 w 224"/>
                <a:gd name="T75" fmla="*/ 44 h 110"/>
                <a:gd name="T76" fmla="*/ 38 w 224"/>
                <a:gd name="T77" fmla="*/ 40 h 110"/>
                <a:gd name="T78" fmla="*/ 50 w 224"/>
                <a:gd name="T79" fmla="*/ 40 h 110"/>
                <a:gd name="T80" fmla="*/ 40 w 224"/>
                <a:gd name="T81" fmla="*/ 36 h 110"/>
                <a:gd name="T82" fmla="*/ 38 w 224"/>
                <a:gd name="T83" fmla="*/ 32 h 110"/>
                <a:gd name="T84" fmla="*/ 42 w 224"/>
                <a:gd name="T85" fmla="*/ 20 h 110"/>
                <a:gd name="T86" fmla="*/ 52 w 224"/>
                <a:gd name="T87" fmla="*/ 16 h 110"/>
                <a:gd name="T88" fmla="*/ 62 w 224"/>
                <a:gd name="T89" fmla="*/ 16 h 110"/>
                <a:gd name="T90" fmla="*/ 72 w 224"/>
                <a:gd name="T91" fmla="*/ 14 h 110"/>
                <a:gd name="T92" fmla="*/ 86 w 224"/>
                <a:gd name="T93" fmla="*/ 4 h 110"/>
                <a:gd name="T94" fmla="*/ 88 w 224"/>
                <a:gd name="T95" fmla="*/ 2 h 110"/>
                <a:gd name="T96" fmla="*/ 98 w 224"/>
                <a:gd name="T97" fmla="*/ 0 h 110"/>
                <a:gd name="T98" fmla="*/ 112 w 224"/>
                <a:gd name="T99" fmla="*/ 4 h 110"/>
                <a:gd name="T100" fmla="*/ 122 w 224"/>
                <a:gd name="T101" fmla="*/ 12 h 110"/>
                <a:gd name="T102" fmla="*/ 132 w 224"/>
                <a:gd name="T103" fmla="*/ 14 h 110"/>
                <a:gd name="T104" fmla="*/ 140 w 224"/>
                <a:gd name="T105" fmla="*/ 12 h 110"/>
                <a:gd name="T106" fmla="*/ 152 w 224"/>
                <a:gd name="T107" fmla="*/ 12 h 110"/>
                <a:gd name="T108" fmla="*/ 158 w 224"/>
                <a:gd name="T109" fmla="*/ 16 h 110"/>
                <a:gd name="T110" fmla="*/ 170 w 224"/>
                <a:gd name="T111" fmla="*/ 24 h 110"/>
                <a:gd name="T112" fmla="*/ 182 w 224"/>
                <a:gd name="T113"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110">
                  <a:moveTo>
                    <a:pt x="188" y="30"/>
                  </a:moveTo>
                  <a:lnTo>
                    <a:pt x="192" y="32"/>
                  </a:lnTo>
                  <a:lnTo>
                    <a:pt x="194" y="34"/>
                  </a:lnTo>
                  <a:lnTo>
                    <a:pt x="198" y="36"/>
                  </a:lnTo>
                  <a:lnTo>
                    <a:pt x="202" y="38"/>
                  </a:lnTo>
                  <a:lnTo>
                    <a:pt x="204" y="40"/>
                  </a:lnTo>
                  <a:lnTo>
                    <a:pt x="204" y="40"/>
                  </a:lnTo>
                  <a:lnTo>
                    <a:pt x="210" y="46"/>
                  </a:lnTo>
                  <a:lnTo>
                    <a:pt x="216" y="58"/>
                  </a:lnTo>
                  <a:lnTo>
                    <a:pt x="220" y="70"/>
                  </a:lnTo>
                  <a:lnTo>
                    <a:pt x="224" y="78"/>
                  </a:lnTo>
                  <a:lnTo>
                    <a:pt x="224" y="80"/>
                  </a:lnTo>
                  <a:lnTo>
                    <a:pt x="222" y="82"/>
                  </a:lnTo>
                  <a:lnTo>
                    <a:pt x="222" y="82"/>
                  </a:lnTo>
                  <a:lnTo>
                    <a:pt x="220" y="82"/>
                  </a:lnTo>
                  <a:lnTo>
                    <a:pt x="220" y="82"/>
                  </a:lnTo>
                  <a:lnTo>
                    <a:pt x="218" y="78"/>
                  </a:lnTo>
                  <a:lnTo>
                    <a:pt x="208" y="80"/>
                  </a:lnTo>
                  <a:lnTo>
                    <a:pt x="204" y="80"/>
                  </a:lnTo>
                  <a:lnTo>
                    <a:pt x="200" y="80"/>
                  </a:lnTo>
                  <a:lnTo>
                    <a:pt x="194" y="82"/>
                  </a:lnTo>
                  <a:lnTo>
                    <a:pt x="190" y="84"/>
                  </a:lnTo>
                  <a:lnTo>
                    <a:pt x="184" y="86"/>
                  </a:lnTo>
                  <a:lnTo>
                    <a:pt x="182" y="88"/>
                  </a:lnTo>
                  <a:lnTo>
                    <a:pt x="180" y="88"/>
                  </a:lnTo>
                  <a:lnTo>
                    <a:pt x="178" y="90"/>
                  </a:lnTo>
                  <a:lnTo>
                    <a:pt x="174" y="92"/>
                  </a:lnTo>
                  <a:lnTo>
                    <a:pt x="172" y="92"/>
                  </a:lnTo>
                  <a:lnTo>
                    <a:pt x="170" y="92"/>
                  </a:lnTo>
                  <a:lnTo>
                    <a:pt x="168" y="92"/>
                  </a:lnTo>
                  <a:lnTo>
                    <a:pt x="166" y="94"/>
                  </a:lnTo>
                  <a:lnTo>
                    <a:pt x="164" y="96"/>
                  </a:lnTo>
                  <a:lnTo>
                    <a:pt x="162" y="98"/>
                  </a:lnTo>
                  <a:lnTo>
                    <a:pt x="162" y="98"/>
                  </a:lnTo>
                  <a:lnTo>
                    <a:pt x="158" y="100"/>
                  </a:lnTo>
                  <a:lnTo>
                    <a:pt x="152" y="102"/>
                  </a:lnTo>
                  <a:lnTo>
                    <a:pt x="146" y="102"/>
                  </a:lnTo>
                  <a:lnTo>
                    <a:pt x="140" y="102"/>
                  </a:lnTo>
                  <a:lnTo>
                    <a:pt x="136" y="102"/>
                  </a:lnTo>
                  <a:lnTo>
                    <a:pt x="132" y="100"/>
                  </a:lnTo>
                  <a:lnTo>
                    <a:pt x="132" y="100"/>
                  </a:lnTo>
                  <a:lnTo>
                    <a:pt x="128" y="98"/>
                  </a:lnTo>
                  <a:lnTo>
                    <a:pt x="126" y="98"/>
                  </a:lnTo>
                  <a:lnTo>
                    <a:pt x="124" y="100"/>
                  </a:lnTo>
                  <a:lnTo>
                    <a:pt x="124" y="102"/>
                  </a:lnTo>
                  <a:lnTo>
                    <a:pt x="124" y="102"/>
                  </a:lnTo>
                  <a:lnTo>
                    <a:pt x="120" y="108"/>
                  </a:lnTo>
                  <a:lnTo>
                    <a:pt x="118" y="110"/>
                  </a:lnTo>
                  <a:lnTo>
                    <a:pt x="116" y="110"/>
                  </a:lnTo>
                  <a:lnTo>
                    <a:pt x="114" y="110"/>
                  </a:lnTo>
                  <a:lnTo>
                    <a:pt x="114" y="110"/>
                  </a:lnTo>
                  <a:lnTo>
                    <a:pt x="112" y="108"/>
                  </a:lnTo>
                  <a:lnTo>
                    <a:pt x="112" y="108"/>
                  </a:lnTo>
                  <a:lnTo>
                    <a:pt x="114" y="106"/>
                  </a:lnTo>
                  <a:lnTo>
                    <a:pt x="114" y="106"/>
                  </a:lnTo>
                  <a:lnTo>
                    <a:pt x="116" y="104"/>
                  </a:lnTo>
                  <a:lnTo>
                    <a:pt x="116" y="104"/>
                  </a:lnTo>
                  <a:lnTo>
                    <a:pt x="116" y="102"/>
                  </a:lnTo>
                  <a:lnTo>
                    <a:pt x="116" y="100"/>
                  </a:lnTo>
                  <a:lnTo>
                    <a:pt x="116" y="100"/>
                  </a:lnTo>
                  <a:lnTo>
                    <a:pt x="108" y="102"/>
                  </a:lnTo>
                  <a:lnTo>
                    <a:pt x="102" y="106"/>
                  </a:lnTo>
                  <a:lnTo>
                    <a:pt x="98" y="104"/>
                  </a:lnTo>
                  <a:lnTo>
                    <a:pt x="96" y="104"/>
                  </a:lnTo>
                  <a:lnTo>
                    <a:pt x="94" y="104"/>
                  </a:lnTo>
                  <a:lnTo>
                    <a:pt x="92" y="106"/>
                  </a:lnTo>
                  <a:lnTo>
                    <a:pt x="88" y="108"/>
                  </a:lnTo>
                  <a:lnTo>
                    <a:pt x="84" y="108"/>
                  </a:lnTo>
                  <a:lnTo>
                    <a:pt x="82" y="108"/>
                  </a:lnTo>
                  <a:lnTo>
                    <a:pt x="80" y="106"/>
                  </a:lnTo>
                  <a:lnTo>
                    <a:pt x="76" y="104"/>
                  </a:lnTo>
                  <a:lnTo>
                    <a:pt x="70" y="104"/>
                  </a:lnTo>
                  <a:lnTo>
                    <a:pt x="64" y="102"/>
                  </a:lnTo>
                  <a:lnTo>
                    <a:pt x="60" y="102"/>
                  </a:lnTo>
                  <a:lnTo>
                    <a:pt x="58" y="104"/>
                  </a:lnTo>
                  <a:lnTo>
                    <a:pt x="58" y="106"/>
                  </a:lnTo>
                  <a:lnTo>
                    <a:pt x="54" y="108"/>
                  </a:lnTo>
                  <a:lnTo>
                    <a:pt x="52" y="110"/>
                  </a:lnTo>
                  <a:lnTo>
                    <a:pt x="48" y="110"/>
                  </a:lnTo>
                  <a:lnTo>
                    <a:pt x="48" y="110"/>
                  </a:lnTo>
                  <a:lnTo>
                    <a:pt x="46" y="110"/>
                  </a:lnTo>
                  <a:lnTo>
                    <a:pt x="42" y="108"/>
                  </a:lnTo>
                  <a:lnTo>
                    <a:pt x="38" y="106"/>
                  </a:lnTo>
                  <a:lnTo>
                    <a:pt x="34" y="106"/>
                  </a:lnTo>
                  <a:lnTo>
                    <a:pt x="32" y="106"/>
                  </a:lnTo>
                  <a:lnTo>
                    <a:pt x="30" y="104"/>
                  </a:lnTo>
                  <a:lnTo>
                    <a:pt x="26" y="102"/>
                  </a:lnTo>
                  <a:lnTo>
                    <a:pt x="22" y="100"/>
                  </a:lnTo>
                  <a:lnTo>
                    <a:pt x="18" y="96"/>
                  </a:lnTo>
                  <a:lnTo>
                    <a:pt x="14" y="94"/>
                  </a:lnTo>
                  <a:lnTo>
                    <a:pt x="12" y="90"/>
                  </a:lnTo>
                  <a:lnTo>
                    <a:pt x="12" y="90"/>
                  </a:lnTo>
                  <a:lnTo>
                    <a:pt x="12" y="86"/>
                  </a:lnTo>
                  <a:lnTo>
                    <a:pt x="10" y="82"/>
                  </a:lnTo>
                  <a:lnTo>
                    <a:pt x="10" y="78"/>
                  </a:lnTo>
                  <a:lnTo>
                    <a:pt x="8" y="76"/>
                  </a:lnTo>
                  <a:lnTo>
                    <a:pt x="2" y="70"/>
                  </a:lnTo>
                  <a:lnTo>
                    <a:pt x="2" y="68"/>
                  </a:lnTo>
                  <a:lnTo>
                    <a:pt x="2" y="66"/>
                  </a:lnTo>
                  <a:lnTo>
                    <a:pt x="0" y="62"/>
                  </a:lnTo>
                  <a:lnTo>
                    <a:pt x="0" y="58"/>
                  </a:lnTo>
                  <a:lnTo>
                    <a:pt x="0" y="54"/>
                  </a:lnTo>
                  <a:lnTo>
                    <a:pt x="2" y="54"/>
                  </a:lnTo>
                  <a:lnTo>
                    <a:pt x="2" y="52"/>
                  </a:lnTo>
                  <a:lnTo>
                    <a:pt x="4" y="50"/>
                  </a:lnTo>
                  <a:lnTo>
                    <a:pt x="6" y="48"/>
                  </a:lnTo>
                  <a:lnTo>
                    <a:pt x="8" y="44"/>
                  </a:lnTo>
                  <a:lnTo>
                    <a:pt x="14" y="44"/>
                  </a:lnTo>
                  <a:lnTo>
                    <a:pt x="14" y="44"/>
                  </a:lnTo>
                  <a:lnTo>
                    <a:pt x="18" y="44"/>
                  </a:lnTo>
                  <a:lnTo>
                    <a:pt x="20" y="46"/>
                  </a:lnTo>
                  <a:lnTo>
                    <a:pt x="26" y="46"/>
                  </a:lnTo>
                  <a:lnTo>
                    <a:pt x="30" y="44"/>
                  </a:lnTo>
                  <a:lnTo>
                    <a:pt x="30" y="44"/>
                  </a:lnTo>
                  <a:lnTo>
                    <a:pt x="32" y="42"/>
                  </a:lnTo>
                  <a:lnTo>
                    <a:pt x="36" y="40"/>
                  </a:lnTo>
                  <a:lnTo>
                    <a:pt x="38" y="40"/>
                  </a:lnTo>
                  <a:lnTo>
                    <a:pt x="42" y="40"/>
                  </a:lnTo>
                  <a:lnTo>
                    <a:pt x="50" y="40"/>
                  </a:lnTo>
                  <a:lnTo>
                    <a:pt x="50" y="40"/>
                  </a:lnTo>
                  <a:lnTo>
                    <a:pt x="46" y="38"/>
                  </a:lnTo>
                  <a:lnTo>
                    <a:pt x="42" y="38"/>
                  </a:lnTo>
                  <a:lnTo>
                    <a:pt x="40" y="36"/>
                  </a:lnTo>
                  <a:lnTo>
                    <a:pt x="40" y="36"/>
                  </a:lnTo>
                  <a:lnTo>
                    <a:pt x="38" y="34"/>
                  </a:lnTo>
                  <a:lnTo>
                    <a:pt x="38" y="32"/>
                  </a:lnTo>
                  <a:lnTo>
                    <a:pt x="38" y="28"/>
                  </a:lnTo>
                  <a:lnTo>
                    <a:pt x="40" y="24"/>
                  </a:lnTo>
                  <a:lnTo>
                    <a:pt x="42" y="20"/>
                  </a:lnTo>
                  <a:lnTo>
                    <a:pt x="48" y="16"/>
                  </a:lnTo>
                  <a:lnTo>
                    <a:pt x="50" y="16"/>
                  </a:lnTo>
                  <a:lnTo>
                    <a:pt x="52" y="16"/>
                  </a:lnTo>
                  <a:lnTo>
                    <a:pt x="56" y="16"/>
                  </a:lnTo>
                  <a:lnTo>
                    <a:pt x="60" y="16"/>
                  </a:lnTo>
                  <a:lnTo>
                    <a:pt x="62" y="16"/>
                  </a:lnTo>
                  <a:lnTo>
                    <a:pt x="64" y="16"/>
                  </a:lnTo>
                  <a:lnTo>
                    <a:pt x="66" y="16"/>
                  </a:lnTo>
                  <a:lnTo>
                    <a:pt x="72" y="14"/>
                  </a:lnTo>
                  <a:lnTo>
                    <a:pt x="76" y="10"/>
                  </a:lnTo>
                  <a:lnTo>
                    <a:pt x="82" y="8"/>
                  </a:lnTo>
                  <a:lnTo>
                    <a:pt x="86" y="4"/>
                  </a:lnTo>
                  <a:lnTo>
                    <a:pt x="86" y="4"/>
                  </a:lnTo>
                  <a:lnTo>
                    <a:pt x="88" y="4"/>
                  </a:lnTo>
                  <a:lnTo>
                    <a:pt x="88" y="2"/>
                  </a:lnTo>
                  <a:lnTo>
                    <a:pt x="90" y="0"/>
                  </a:lnTo>
                  <a:lnTo>
                    <a:pt x="94" y="0"/>
                  </a:lnTo>
                  <a:lnTo>
                    <a:pt x="98" y="0"/>
                  </a:lnTo>
                  <a:lnTo>
                    <a:pt x="104" y="2"/>
                  </a:lnTo>
                  <a:lnTo>
                    <a:pt x="112" y="4"/>
                  </a:lnTo>
                  <a:lnTo>
                    <a:pt x="112" y="4"/>
                  </a:lnTo>
                  <a:lnTo>
                    <a:pt x="114" y="6"/>
                  </a:lnTo>
                  <a:lnTo>
                    <a:pt x="118" y="8"/>
                  </a:lnTo>
                  <a:lnTo>
                    <a:pt x="122" y="12"/>
                  </a:lnTo>
                  <a:lnTo>
                    <a:pt x="128" y="16"/>
                  </a:lnTo>
                  <a:lnTo>
                    <a:pt x="128" y="14"/>
                  </a:lnTo>
                  <a:lnTo>
                    <a:pt x="132" y="14"/>
                  </a:lnTo>
                  <a:lnTo>
                    <a:pt x="136" y="14"/>
                  </a:lnTo>
                  <a:lnTo>
                    <a:pt x="138" y="12"/>
                  </a:lnTo>
                  <a:lnTo>
                    <a:pt x="140" y="12"/>
                  </a:lnTo>
                  <a:lnTo>
                    <a:pt x="142" y="12"/>
                  </a:lnTo>
                  <a:lnTo>
                    <a:pt x="146" y="12"/>
                  </a:lnTo>
                  <a:lnTo>
                    <a:pt x="152" y="12"/>
                  </a:lnTo>
                  <a:lnTo>
                    <a:pt x="156" y="14"/>
                  </a:lnTo>
                  <a:lnTo>
                    <a:pt x="158" y="16"/>
                  </a:lnTo>
                  <a:lnTo>
                    <a:pt x="158" y="16"/>
                  </a:lnTo>
                  <a:lnTo>
                    <a:pt x="162" y="18"/>
                  </a:lnTo>
                  <a:lnTo>
                    <a:pt x="166" y="22"/>
                  </a:lnTo>
                  <a:lnTo>
                    <a:pt x="170" y="24"/>
                  </a:lnTo>
                  <a:lnTo>
                    <a:pt x="180" y="26"/>
                  </a:lnTo>
                  <a:lnTo>
                    <a:pt x="180" y="26"/>
                  </a:lnTo>
                  <a:lnTo>
                    <a:pt x="182" y="28"/>
                  </a:lnTo>
                  <a:lnTo>
                    <a:pt x="186" y="28"/>
                  </a:lnTo>
                  <a:lnTo>
                    <a:pt x="188" y="3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4" name="Freeform 241"/>
            <p:cNvSpPr/>
            <p:nvPr/>
          </p:nvSpPr>
          <p:spPr bwMode="gray">
            <a:xfrm>
              <a:off x="1119" y="2438"/>
              <a:ext cx="110" cy="90"/>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90">
                  <a:moveTo>
                    <a:pt x="36" y="90"/>
                  </a:moveTo>
                  <a:lnTo>
                    <a:pt x="28" y="74"/>
                  </a:lnTo>
                  <a:lnTo>
                    <a:pt x="24" y="66"/>
                  </a:lnTo>
                  <a:lnTo>
                    <a:pt x="30" y="60"/>
                  </a:lnTo>
                  <a:lnTo>
                    <a:pt x="30" y="60"/>
                  </a:lnTo>
                  <a:lnTo>
                    <a:pt x="32" y="58"/>
                  </a:lnTo>
                  <a:lnTo>
                    <a:pt x="32" y="56"/>
                  </a:lnTo>
                  <a:lnTo>
                    <a:pt x="32" y="54"/>
                  </a:lnTo>
                  <a:lnTo>
                    <a:pt x="30" y="50"/>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5" name="Freeform 242"/>
            <p:cNvSpPr/>
            <p:nvPr/>
          </p:nvSpPr>
          <p:spPr bwMode="gray">
            <a:xfrm>
              <a:off x="1107" y="2524"/>
              <a:ext cx="84" cy="84"/>
            </a:xfrm>
            <a:custGeom>
              <a:avLst/>
              <a:gdLst>
                <a:gd name="T0" fmla="*/ 84 w 84"/>
                <a:gd name="T1" fmla="*/ 2 h 84"/>
                <a:gd name="T2" fmla="*/ 72 w 84"/>
                <a:gd name="T3" fmla="*/ 4 h 84"/>
                <a:gd name="T4" fmla="*/ 72 w 84"/>
                <a:gd name="T5" fmla="*/ 4 h 84"/>
                <a:gd name="T6" fmla="*/ 70 w 84"/>
                <a:gd name="T7" fmla="*/ 4 h 84"/>
                <a:gd name="T8" fmla="*/ 68 w 84"/>
                <a:gd name="T9" fmla="*/ 2 h 84"/>
                <a:gd name="T10" fmla="*/ 66 w 84"/>
                <a:gd name="T11" fmla="*/ 0 h 84"/>
                <a:gd name="T12" fmla="*/ 48 w 84"/>
                <a:gd name="T13" fmla="*/ 4 h 84"/>
                <a:gd name="T14" fmla="*/ 34 w 84"/>
                <a:gd name="T15" fmla="*/ 6 h 84"/>
                <a:gd name="T16" fmla="*/ 20 w 84"/>
                <a:gd name="T17" fmla="*/ 8 h 84"/>
                <a:gd name="T18" fmla="*/ 20 w 84"/>
                <a:gd name="T19" fmla="*/ 10 h 84"/>
                <a:gd name="T20" fmla="*/ 18 w 84"/>
                <a:gd name="T21" fmla="*/ 12 h 84"/>
                <a:gd name="T22" fmla="*/ 18 w 84"/>
                <a:gd name="T23" fmla="*/ 16 h 84"/>
                <a:gd name="T24" fmla="*/ 18 w 84"/>
                <a:gd name="T25" fmla="*/ 16 h 84"/>
                <a:gd name="T26" fmla="*/ 16 w 84"/>
                <a:gd name="T27" fmla="*/ 18 h 84"/>
                <a:gd name="T28" fmla="*/ 12 w 84"/>
                <a:gd name="T29" fmla="*/ 20 h 84"/>
                <a:gd name="T30" fmla="*/ 8 w 84"/>
                <a:gd name="T31" fmla="*/ 22 h 84"/>
                <a:gd name="T32" fmla="*/ 6 w 84"/>
                <a:gd name="T33" fmla="*/ 26 h 84"/>
                <a:gd name="T34" fmla="*/ 2 w 84"/>
                <a:gd name="T35" fmla="*/ 30 h 84"/>
                <a:gd name="T36" fmla="*/ 0 w 84"/>
                <a:gd name="T37" fmla="*/ 36 h 84"/>
                <a:gd name="T38" fmla="*/ 0 w 84"/>
                <a:gd name="T39" fmla="*/ 36 h 84"/>
                <a:gd name="T40" fmla="*/ 0 w 84"/>
                <a:gd name="T41" fmla="*/ 38 h 84"/>
                <a:gd name="T42" fmla="*/ 0 w 84"/>
                <a:gd name="T43" fmla="*/ 40 h 84"/>
                <a:gd name="T44" fmla="*/ 2 w 84"/>
                <a:gd name="T45" fmla="*/ 44 h 84"/>
                <a:gd name="T46" fmla="*/ 4 w 84"/>
                <a:gd name="T47" fmla="*/ 48 h 84"/>
                <a:gd name="T48" fmla="*/ 10 w 84"/>
                <a:gd name="T49" fmla="*/ 56 h 84"/>
                <a:gd name="T50" fmla="*/ 18 w 84"/>
                <a:gd name="T51" fmla="*/ 66 h 84"/>
                <a:gd name="T52" fmla="*/ 26 w 84"/>
                <a:gd name="T53" fmla="*/ 76 h 84"/>
                <a:gd name="T54" fmla="*/ 30 w 84"/>
                <a:gd name="T55" fmla="*/ 84 h 84"/>
                <a:gd name="T56" fmla="*/ 42 w 84"/>
                <a:gd name="T57" fmla="*/ 84 h 84"/>
                <a:gd name="T58" fmla="*/ 44 w 84"/>
                <a:gd name="T59" fmla="*/ 66 h 84"/>
                <a:gd name="T60" fmla="*/ 46 w 84"/>
                <a:gd name="T61" fmla="*/ 66 h 84"/>
                <a:gd name="T62" fmla="*/ 48 w 84"/>
                <a:gd name="T63" fmla="*/ 64 h 84"/>
                <a:gd name="T64" fmla="*/ 50 w 84"/>
                <a:gd name="T65" fmla="*/ 62 h 84"/>
                <a:gd name="T66" fmla="*/ 54 w 84"/>
                <a:gd name="T67" fmla="*/ 56 h 84"/>
                <a:gd name="T68" fmla="*/ 60 w 84"/>
                <a:gd name="T69" fmla="*/ 48 h 84"/>
                <a:gd name="T70" fmla="*/ 58 w 84"/>
                <a:gd name="T71" fmla="*/ 48 h 84"/>
                <a:gd name="T72" fmla="*/ 58 w 84"/>
                <a:gd name="T73" fmla="*/ 46 h 84"/>
                <a:gd name="T74" fmla="*/ 58 w 84"/>
                <a:gd name="T75" fmla="*/ 42 h 84"/>
                <a:gd name="T76" fmla="*/ 58 w 84"/>
                <a:gd name="T77" fmla="*/ 38 h 84"/>
                <a:gd name="T78" fmla="*/ 60 w 84"/>
                <a:gd name="T79" fmla="*/ 32 h 84"/>
                <a:gd name="T80" fmla="*/ 64 w 84"/>
                <a:gd name="T81" fmla="*/ 26 h 84"/>
                <a:gd name="T82" fmla="*/ 64 w 84"/>
                <a:gd name="T83" fmla="*/ 24 h 84"/>
                <a:gd name="T84" fmla="*/ 64 w 84"/>
                <a:gd name="T85" fmla="*/ 22 h 84"/>
                <a:gd name="T86" fmla="*/ 68 w 84"/>
                <a:gd name="T87" fmla="*/ 20 h 84"/>
                <a:gd name="T88" fmla="*/ 70 w 84"/>
                <a:gd name="T89" fmla="*/ 18 h 84"/>
                <a:gd name="T90" fmla="*/ 74 w 84"/>
                <a:gd name="T91" fmla="*/ 16 h 84"/>
                <a:gd name="T92" fmla="*/ 78 w 84"/>
                <a:gd name="T93" fmla="*/ 16 h 84"/>
                <a:gd name="T94" fmla="*/ 84 w 84"/>
                <a:gd name="T95" fmla="*/ 18 h 84"/>
                <a:gd name="T96" fmla="*/ 84 w 84"/>
                <a:gd name="T97"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 h="84">
                  <a:moveTo>
                    <a:pt x="84" y="2"/>
                  </a:moveTo>
                  <a:lnTo>
                    <a:pt x="72" y="4"/>
                  </a:lnTo>
                  <a:lnTo>
                    <a:pt x="72" y="4"/>
                  </a:lnTo>
                  <a:lnTo>
                    <a:pt x="70" y="4"/>
                  </a:lnTo>
                  <a:lnTo>
                    <a:pt x="68" y="2"/>
                  </a:lnTo>
                  <a:lnTo>
                    <a:pt x="66" y="0"/>
                  </a:lnTo>
                  <a:lnTo>
                    <a:pt x="48" y="4"/>
                  </a:lnTo>
                  <a:lnTo>
                    <a:pt x="34" y="6"/>
                  </a:lnTo>
                  <a:lnTo>
                    <a:pt x="20" y="8"/>
                  </a:lnTo>
                  <a:lnTo>
                    <a:pt x="20" y="10"/>
                  </a:lnTo>
                  <a:lnTo>
                    <a:pt x="18" y="12"/>
                  </a:lnTo>
                  <a:lnTo>
                    <a:pt x="18" y="16"/>
                  </a:lnTo>
                  <a:lnTo>
                    <a:pt x="18" y="16"/>
                  </a:lnTo>
                  <a:lnTo>
                    <a:pt x="16" y="18"/>
                  </a:lnTo>
                  <a:lnTo>
                    <a:pt x="12" y="20"/>
                  </a:lnTo>
                  <a:lnTo>
                    <a:pt x="8" y="22"/>
                  </a:lnTo>
                  <a:lnTo>
                    <a:pt x="6" y="26"/>
                  </a:lnTo>
                  <a:lnTo>
                    <a:pt x="2" y="30"/>
                  </a:lnTo>
                  <a:lnTo>
                    <a:pt x="0" y="36"/>
                  </a:lnTo>
                  <a:lnTo>
                    <a:pt x="0" y="36"/>
                  </a:lnTo>
                  <a:lnTo>
                    <a:pt x="0" y="38"/>
                  </a:lnTo>
                  <a:lnTo>
                    <a:pt x="0" y="40"/>
                  </a:lnTo>
                  <a:lnTo>
                    <a:pt x="2" y="44"/>
                  </a:lnTo>
                  <a:lnTo>
                    <a:pt x="4" y="48"/>
                  </a:lnTo>
                  <a:lnTo>
                    <a:pt x="10" y="56"/>
                  </a:lnTo>
                  <a:lnTo>
                    <a:pt x="18" y="66"/>
                  </a:lnTo>
                  <a:lnTo>
                    <a:pt x="26" y="76"/>
                  </a:lnTo>
                  <a:lnTo>
                    <a:pt x="30" y="84"/>
                  </a:lnTo>
                  <a:lnTo>
                    <a:pt x="42" y="84"/>
                  </a:lnTo>
                  <a:lnTo>
                    <a:pt x="44" y="66"/>
                  </a:lnTo>
                  <a:lnTo>
                    <a:pt x="46" y="66"/>
                  </a:lnTo>
                  <a:lnTo>
                    <a:pt x="48" y="64"/>
                  </a:lnTo>
                  <a:lnTo>
                    <a:pt x="50" y="62"/>
                  </a:lnTo>
                  <a:lnTo>
                    <a:pt x="54" y="56"/>
                  </a:lnTo>
                  <a:lnTo>
                    <a:pt x="60" y="48"/>
                  </a:lnTo>
                  <a:lnTo>
                    <a:pt x="58" y="48"/>
                  </a:lnTo>
                  <a:lnTo>
                    <a:pt x="58" y="46"/>
                  </a:lnTo>
                  <a:lnTo>
                    <a:pt x="58" y="42"/>
                  </a:lnTo>
                  <a:lnTo>
                    <a:pt x="58" y="38"/>
                  </a:lnTo>
                  <a:lnTo>
                    <a:pt x="60" y="32"/>
                  </a:lnTo>
                  <a:lnTo>
                    <a:pt x="64" y="26"/>
                  </a:lnTo>
                  <a:lnTo>
                    <a:pt x="64" y="24"/>
                  </a:lnTo>
                  <a:lnTo>
                    <a:pt x="64" y="22"/>
                  </a:lnTo>
                  <a:lnTo>
                    <a:pt x="68" y="20"/>
                  </a:lnTo>
                  <a:lnTo>
                    <a:pt x="70" y="18"/>
                  </a:lnTo>
                  <a:lnTo>
                    <a:pt x="74" y="16"/>
                  </a:lnTo>
                  <a:lnTo>
                    <a:pt x="78" y="16"/>
                  </a:lnTo>
                  <a:lnTo>
                    <a:pt x="84" y="18"/>
                  </a:lnTo>
                  <a:lnTo>
                    <a:pt x="84"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6" name="Freeform 243"/>
            <p:cNvSpPr/>
            <p:nvPr/>
          </p:nvSpPr>
          <p:spPr bwMode="gray">
            <a:xfrm>
              <a:off x="1099" y="2496"/>
              <a:ext cx="28" cy="64"/>
            </a:xfrm>
            <a:custGeom>
              <a:avLst/>
              <a:gdLst>
                <a:gd name="T0" fmla="*/ 0 w 28"/>
                <a:gd name="T1" fmla="*/ 20 h 64"/>
                <a:gd name="T2" fmla="*/ 8 w 28"/>
                <a:gd name="T3" fmla="*/ 28 h 64"/>
                <a:gd name="T4" fmla="*/ 10 w 28"/>
                <a:gd name="T5" fmla="*/ 28 h 64"/>
                <a:gd name="T6" fmla="*/ 10 w 28"/>
                <a:gd name="T7" fmla="*/ 32 h 64"/>
                <a:gd name="T8" fmla="*/ 12 w 28"/>
                <a:gd name="T9" fmla="*/ 36 h 64"/>
                <a:gd name="T10" fmla="*/ 12 w 28"/>
                <a:gd name="T11" fmla="*/ 40 h 64"/>
                <a:gd name="T12" fmla="*/ 10 w 28"/>
                <a:gd name="T13" fmla="*/ 40 h 64"/>
                <a:gd name="T14" fmla="*/ 10 w 28"/>
                <a:gd name="T15" fmla="*/ 40 h 64"/>
                <a:gd name="T16" fmla="*/ 10 w 28"/>
                <a:gd name="T17" fmla="*/ 44 h 64"/>
                <a:gd name="T18" fmla="*/ 8 w 28"/>
                <a:gd name="T19" fmla="*/ 48 h 64"/>
                <a:gd name="T20" fmla="*/ 8 w 28"/>
                <a:gd name="T21" fmla="*/ 54 h 64"/>
                <a:gd name="T22" fmla="*/ 8 w 28"/>
                <a:gd name="T23" fmla="*/ 54 h 64"/>
                <a:gd name="T24" fmla="*/ 8 w 28"/>
                <a:gd name="T25" fmla="*/ 58 h 64"/>
                <a:gd name="T26" fmla="*/ 8 w 28"/>
                <a:gd name="T27" fmla="*/ 60 h 64"/>
                <a:gd name="T28" fmla="*/ 8 w 28"/>
                <a:gd name="T29" fmla="*/ 64 h 64"/>
                <a:gd name="T30" fmla="*/ 8 w 28"/>
                <a:gd name="T31" fmla="*/ 62 h 64"/>
                <a:gd name="T32" fmla="*/ 8 w 28"/>
                <a:gd name="T33" fmla="*/ 60 h 64"/>
                <a:gd name="T34" fmla="*/ 10 w 28"/>
                <a:gd name="T35" fmla="*/ 58 h 64"/>
                <a:gd name="T36" fmla="*/ 14 w 28"/>
                <a:gd name="T37" fmla="*/ 54 h 64"/>
                <a:gd name="T38" fmla="*/ 18 w 28"/>
                <a:gd name="T39" fmla="*/ 50 h 64"/>
                <a:gd name="T40" fmla="*/ 26 w 28"/>
                <a:gd name="T41" fmla="*/ 44 h 64"/>
                <a:gd name="T42" fmla="*/ 26 w 28"/>
                <a:gd name="T43" fmla="*/ 42 h 64"/>
                <a:gd name="T44" fmla="*/ 26 w 28"/>
                <a:gd name="T45" fmla="*/ 40 h 64"/>
                <a:gd name="T46" fmla="*/ 28 w 28"/>
                <a:gd name="T47" fmla="*/ 38 h 64"/>
                <a:gd name="T48" fmla="*/ 28 w 28"/>
                <a:gd name="T49" fmla="*/ 36 h 64"/>
                <a:gd name="T50" fmla="*/ 28 w 28"/>
                <a:gd name="T51" fmla="*/ 36 h 64"/>
                <a:gd name="T52" fmla="*/ 26 w 28"/>
                <a:gd name="T53" fmla="*/ 34 h 64"/>
                <a:gd name="T54" fmla="*/ 26 w 28"/>
                <a:gd name="T55" fmla="*/ 32 h 64"/>
                <a:gd name="T56" fmla="*/ 26 w 28"/>
                <a:gd name="T57" fmla="*/ 28 h 64"/>
                <a:gd name="T58" fmla="*/ 26 w 28"/>
                <a:gd name="T59" fmla="*/ 24 h 64"/>
                <a:gd name="T60" fmla="*/ 26 w 28"/>
                <a:gd name="T61" fmla="*/ 22 h 64"/>
                <a:gd name="T62" fmla="*/ 26 w 28"/>
                <a:gd name="T63" fmla="*/ 18 h 64"/>
                <a:gd name="T64" fmla="*/ 24 w 28"/>
                <a:gd name="T65" fmla="*/ 14 h 64"/>
                <a:gd name="T66" fmla="*/ 22 w 28"/>
                <a:gd name="T67" fmla="*/ 8 h 64"/>
                <a:gd name="T68" fmla="*/ 20 w 28"/>
                <a:gd name="T69" fmla="*/ 4 h 64"/>
                <a:gd name="T70" fmla="*/ 20 w 28"/>
                <a:gd name="T71" fmla="*/ 4 h 64"/>
                <a:gd name="T72" fmla="*/ 18 w 28"/>
                <a:gd name="T73" fmla="*/ 2 h 64"/>
                <a:gd name="T74" fmla="*/ 16 w 28"/>
                <a:gd name="T75" fmla="*/ 0 h 64"/>
                <a:gd name="T76" fmla="*/ 12 w 28"/>
                <a:gd name="T77" fmla="*/ 0 h 64"/>
                <a:gd name="T78" fmla="*/ 8 w 28"/>
                <a:gd name="T79" fmla="*/ 0 h 64"/>
                <a:gd name="T80" fmla="*/ 8 w 28"/>
                <a:gd name="T81" fmla="*/ 0 h 64"/>
                <a:gd name="T82" fmla="*/ 6 w 28"/>
                <a:gd name="T83" fmla="*/ 2 h 64"/>
                <a:gd name="T84" fmla="*/ 6 w 28"/>
                <a:gd name="T85" fmla="*/ 2 h 64"/>
                <a:gd name="T86" fmla="*/ 0 w 28"/>
                <a:gd name="T87"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 h="64">
                  <a:moveTo>
                    <a:pt x="0" y="20"/>
                  </a:moveTo>
                  <a:lnTo>
                    <a:pt x="8" y="28"/>
                  </a:lnTo>
                  <a:lnTo>
                    <a:pt x="10" y="28"/>
                  </a:lnTo>
                  <a:lnTo>
                    <a:pt x="10" y="32"/>
                  </a:lnTo>
                  <a:lnTo>
                    <a:pt x="12" y="36"/>
                  </a:lnTo>
                  <a:lnTo>
                    <a:pt x="12" y="40"/>
                  </a:lnTo>
                  <a:lnTo>
                    <a:pt x="10" y="40"/>
                  </a:lnTo>
                  <a:lnTo>
                    <a:pt x="10" y="40"/>
                  </a:lnTo>
                  <a:lnTo>
                    <a:pt x="10" y="44"/>
                  </a:lnTo>
                  <a:lnTo>
                    <a:pt x="8" y="48"/>
                  </a:lnTo>
                  <a:lnTo>
                    <a:pt x="8" y="54"/>
                  </a:lnTo>
                  <a:lnTo>
                    <a:pt x="8" y="54"/>
                  </a:lnTo>
                  <a:lnTo>
                    <a:pt x="8" y="58"/>
                  </a:lnTo>
                  <a:lnTo>
                    <a:pt x="8" y="60"/>
                  </a:lnTo>
                  <a:lnTo>
                    <a:pt x="8" y="64"/>
                  </a:lnTo>
                  <a:lnTo>
                    <a:pt x="8" y="62"/>
                  </a:lnTo>
                  <a:lnTo>
                    <a:pt x="8" y="60"/>
                  </a:lnTo>
                  <a:lnTo>
                    <a:pt x="10" y="58"/>
                  </a:lnTo>
                  <a:lnTo>
                    <a:pt x="14" y="54"/>
                  </a:lnTo>
                  <a:lnTo>
                    <a:pt x="18" y="50"/>
                  </a:lnTo>
                  <a:lnTo>
                    <a:pt x="26" y="44"/>
                  </a:lnTo>
                  <a:lnTo>
                    <a:pt x="26" y="42"/>
                  </a:lnTo>
                  <a:lnTo>
                    <a:pt x="26" y="40"/>
                  </a:lnTo>
                  <a:lnTo>
                    <a:pt x="28" y="38"/>
                  </a:lnTo>
                  <a:lnTo>
                    <a:pt x="28" y="36"/>
                  </a:lnTo>
                  <a:lnTo>
                    <a:pt x="28" y="36"/>
                  </a:lnTo>
                  <a:lnTo>
                    <a:pt x="26" y="34"/>
                  </a:lnTo>
                  <a:lnTo>
                    <a:pt x="26" y="32"/>
                  </a:lnTo>
                  <a:lnTo>
                    <a:pt x="26" y="28"/>
                  </a:lnTo>
                  <a:lnTo>
                    <a:pt x="26" y="24"/>
                  </a:lnTo>
                  <a:lnTo>
                    <a:pt x="26" y="22"/>
                  </a:lnTo>
                  <a:lnTo>
                    <a:pt x="26" y="18"/>
                  </a:lnTo>
                  <a:lnTo>
                    <a:pt x="24" y="14"/>
                  </a:lnTo>
                  <a:lnTo>
                    <a:pt x="22" y="8"/>
                  </a:lnTo>
                  <a:lnTo>
                    <a:pt x="20" y="4"/>
                  </a:lnTo>
                  <a:lnTo>
                    <a:pt x="20" y="4"/>
                  </a:lnTo>
                  <a:lnTo>
                    <a:pt x="18" y="2"/>
                  </a:lnTo>
                  <a:lnTo>
                    <a:pt x="16" y="0"/>
                  </a:lnTo>
                  <a:lnTo>
                    <a:pt x="12" y="0"/>
                  </a:lnTo>
                  <a:lnTo>
                    <a:pt x="8" y="0"/>
                  </a:lnTo>
                  <a:lnTo>
                    <a:pt x="8" y="0"/>
                  </a:lnTo>
                  <a:lnTo>
                    <a:pt x="6" y="2"/>
                  </a:lnTo>
                  <a:lnTo>
                    <a:pt x="6" y="2"/>
                  </a:lnTo>
                  <a:lnTo>
                    <a:pt x="0" y="2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7" name="Freeform 244"/>
            <p:cNvSpPr/>
            <p:nvPr/>
          </p:nvSpPr>
          <p:spPr bwMode="gray">
            <a:xfrm>
              <a:off x="1013" y="2418"/>
              <a:ext cx="142" cy="114"/>
            </a:xfrm>
            <a:custGeom>
              <a:avLst/>
              <a:gdLst>
                <a:gd name="T0" fmla="*/ 20 w 142"/>
                <a:gd name="T1" fmla="*/ 42 h 114"/>
                <a:gd name="T2" fmla="*/ 20 w 142"/>
                <a:gd name="T3" fmla="*/ 40 h 114"/>
                <a:gd name="T4" fmla="*/ 18 w 142"/>
                <a:gd name="T5" fmla="*/ 38 h 114"/>
                <a:gd name="T6" fmla="*/ 20 w 142"/>
                <a:gd name="T7" fmla="*/ 36 h 114"/>
                <a:gd name="T8" fmla="*/ 14 w 142"/>
                <a:gd name="T9" fmla="*/ 34 h 114"/>
                <a:gd name="T10" fmla="*/ 6 w 142"/>
                <a:gd name="T11" fmla="*/ 30 h 114"/>
                <a:gd name="T12" fmla="*/ 0 w 142"/>
                <a:gd name="T13" fmla="*/ 26 h 114"/>
                <a:gd name="T14" fmla="*/ 2 w 142"/>
                <a:gd name="T15" fmla="*/ 24 h 114"/>
                <a:gd name="T16" fmla="*/ 20 w 142"/>
                <a:gd name="T17" fmla="*/ 16 h 114"/>
                <a:gd name="T18" fmla="*/ 32 w 142"/>
                <a:gd name="T19" fmla="*/ 12 h 114"/>
                <a:gd name="T20" fmla="*/ 54 w 142"/>
                <a:gd name="T21" fmla="*/ 6 h 114"/>
                <a:gd name="T22" fmla="*/ 58 w 142"/>
                <a:gd name="T23" fmla="*/ 2 h 114"/>
                <a:gd name="T24" fmla="*/ 60 w 142"/>
                <a:gd name="T25" fmla="*/ 0 h 114"/>
                <a:gd name="T26" fmla="*/ 68 w 142"/>
                <a:gd name="T27" fmla="*/ 24 h 114"/>
                <a:gd name="T28" fmla="*/ 86 w 142"/>
                <a:gd name="T29" fmla="*/ 24 h 114"/>
                <a:gd name="T30" fmla="*/ 92 w 142"/>
                <a:gd name="T31" fmla="*/ 22 h 114"/>
                <a:gd name="T32" fmla="*/ 102 w 142"/>
                <a:gd name="T33" fmla="*/ 18 h 114"/>
                <a:gd name="T34" fmla="*/ 108 w 142"/>
                <a:gd name="T35" fmla="*/ 20 h 114"/>
                <a:gd name="T36" fmla="*/ 110 w 142"/>
                <a:gd name="T37" fmla="*/ 26 h 114"/>
                <a:gd name="T38" fmla="*/ 110 w 142"/>
                <a:gd name="T39" fmla="*/ 32 h 114"/>
                <a:gd name="T40" fmla="*/ 120 w 142"/>
                <a:gd name="T41" fmla="*/ 42 h 114"/>
                <a:gd name="T42" fmla="*/ 124 w 142"/>
                <a:gd name="T43" fmla="*/ 44 h 114"/>
                <a:gd name="T44" fmla="*/ 128 w 142"/>
                <a:gd name="T45" fmla="*/ 56 h 114"/>
                <a:gd name="T46" fmla="*/ 132 w 142"/>
                <a:gd name="T47" fmla="*/ 64 h 114"/>
                <a:gd name="T48" fmla="*/ 136 w 142"/>
                <a:gd name="T49" fmla="*/ 70 h 114"/>
                <a:gd name="T50" fmla="*/ 138 w 142"/>
                <a:gd name="T51" fmla="*/ 74 h 114"/>
                <a:gd name="T52" fmla="*/ 138 w 142"/>
                <a:gd name="T53" fmla="*/ 78 h 114"/>
                <a:gd name="T54" fmla="*/ 136 w 142"/>
                <a:gd name="T55" fmla="*/ 80 h 114"/>
                <a:gd name="T56" fmla="*/ 134 w 142"/>
                <a:gd name="T57" fmla="*/ 94 h 114"/>
                <a:gd name="T58" fmla="*/ 128 w 142"/>
                <a:gd name="T59" fmla="*/ 112 h 114"/>
                <a:gd name="T60" fmla="*/ 112 w 142"/>
                <a:gd name="T61" fmla="*/ 110 h 114"/>
                <a:gd name="T62" fmla="*/ 112 w 142"/>
                <a:gd name="T63" fmla="*/ 104 h 114"/>
                <a:gd name="T64" fmla="*/ 112 w 142"/>
                <a:gd name="T65" fmla="*/ 102 h 114"/>
                <a:gd name="T66" fmla="*/ 110 w 142"/>
                <a:gd name="T67" fmla="*/ 92 h 114"/>
                <a:gd name="T68" fmla="*/ 108 w 142"/>
                <a:gd name="T69" fmla="*/ 86 h 114"/>
                <a:gd name="T70" fmla="*/ 106 w 142"/>
                <a:gd name="T71" fmla="*/ 82 h 114"/>
                <a:gd name="T72" fmla="*/ 98 w 142"/>
                <a:gd name="T73" fmla="*/ 78 h 114"/>
                <a:gd name="T74" fmla="*/ 94 w 142"/>
                <a:gd name="T75" fmla="*/ 80 h 114"/>
                <a:gd name="T76" fmla="*/ 92 w 142"/>
                <a:gd name="T77" fmla="*/ 80 h 114"/>
                <a:gd name="T78" fmla="*/ 64 w 142"/>
                <a:gd name="T79" fmla="*/ 76 h 114"/>
                <a:gd name="T80" fmla="*/ 58 w 142"/>
                <a:gd name="T81" fmla="*/ 74 h 114"/>
                <a:gd name="T82" fmla="*/ 52 w 142"/>
                <a:gd name="T83" fmla="*/ 70 h 114"/>
                <a:gd name="T84" fmla="*/ 46 w 142"/>
                <a:gd name="T85" fmla="*/ 60 h 114"/>
                <a:gd name="T86" fmla="*/ 38 w 142"/>
                <a:gd name="T87" fmla="*/ 6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2" h="114">
                  <a:moveTo>
                    <a:pt x="26" y="52"/>
                  </a:moveTo>
                  <a:lnTo>
                    <a:pt x="20" y="42"/>
                  </a:lnTo>
                  <a:lnTo>
                    <a:pt x="20" y="40"/>
                  </a:lnTo>
                  <a:lnTo>
                    <a:pt x="20" y="40"/>
                  </a:lnTo>
                  <a:lnTo>
                    <a:pt x="18" y="38"/>
                  </a:lnTo>
                  <a:lnTo>
                    <a:pt x="18" y="38"/>
                  </a:lnTo>
                  <a:lnTo>
                    <a:pt x="18" y="38"/>
                  </a:lnTo>
                  <a:lnTo>
                    <a:pt x="20" y="36"/>
                  </a:lnTo>
                  <a:lnTo>
                    <a:pt x="18" y="34"/>
                  </a:lnTo>
                  <a:lnTo>
                    <a:pt x="14" y="34"/>
                  </a:lnTo>
                  <a:lnTo>
                    <a:pt x="10" y="32"/>
                  </a:lnTo>
                  <a:lnTo>
                    <a:pt x="6" y="30"/>
                  </a:lnTo>
                  <a:lnTo>
                    <a:pt x="2" y="28"/>
                  </a:lnTo>
                  <a:lnTo>
                    <a:pt x="0" y="26"/>
                  </a:lnTo>
                  <a:lnTo>
                    <a:pt x="0" y="26"/>
                  </a:lnTo>
                  <a:lnTo>
                    <a:pt x="2" y="24"/>
                  </a:lnTo>
                  <a:lnTo>
                    <a:pt x="10" y="20"/>
                  </a:lnTo>
                  <a:lnTo>
                    <a:pt x="20" y="16"/>
                  </a:lnTo>
                  <a:lnTo>
                    <a:pt x="28" y="14"/>
                  </a:lnTo>
                  <a:lnTo>
                    <a:pt x="32" y="12"/>
                  </a:lnTo>
                  <a:lnTo>
                    <a:pt x="56" y="10"/>
                  </a:lnTo>
                  <a:lnTo>
                    <a:pt x="54" y="6"/>
                  </a:lnTo>
                  <a:lnTo>
                    <a:pt x="56" y="4"/>
                  </a:lnTo>
                  <a:lnTo>
                    <a:pt x="58" y="2"/>
                  </a:lnTo>
                  <a:lnTo>
                    <a:pt x="58" y="0"/>
                  </a:lnTo>
                  <a:lnTo>
                    <a:pt x="60" y="0"/>
                  </a:lnTo>
                  <a:lnTo>
                    <a:pt x="62" y="10"/>
                  </a:lnTo>
                  <a:lnTo>
                    <a:pt x="68" y="24"/>
                  </a:lnTo>
                  <a:lnTo>
                    <a:pt x="84" y="24"/>
                  </a:lnTo>
                  <a:lnTo>
                    <a:pt x="86" y="24"/>
                  </a:lnTo>
                  <a:lnTo>
                    <a:pt x="88" y="22"/>
                  </a:lnTo>
                  <a:lnTo>
                    <a:pt x="92" y="22"/>
                  </a:lnTo>
                  <a:lnTo>
                    <a:pt x="96" y="20"/>
                  </a:lnTo>
                  <a:lnTo>
                    <a:pt x="102" y="18"/>
                  </a:lnTo>
                  <a:lnTo>
                    <a:pt x="106" y="18"/>
                  </a:lnTo>
                  <a:lnTo>
                    <a:pt x="108" y="20"/>
                  </a:lnTo>
                  <a:lnTo>
                    <a:pt x="110" y="24"/>
                  </a:lnTo>
                  <a:lnTo>
                    <a:pt x="110" y="26"/>
                  </a:lnTo>
                  <a:lnTo>
                    <a:pt x="110" y="30"/>
                  </a:lnTo>
                  <a:lnTo>
                    <a:pt x="110" y="32"/>
                  </a:lnTo>
                  <a:lnTo>
                    <a:pt x="110" y="34"/>
                  </a:lnTo>
                  <a:lnTo>
                    <a:pt x="120" y="42"/>
                  </a:lnTo>
                  <a:lnTo>
                    <a:pt x="124" y="40"/>
                  </a:lnTo>
                  <a:lnTo>
                    <a:pt x="124" y="44"/>
                  </a:lnTo>
                  <a:lnTo>
                    <a:pt x="128" y="50"/>
                  </a:lnTo>
                  <a:lnTo>
                    <a:pt x="128" y="56"/>
                  </a:lnTo>
                  <a:lnTo>
                    <a:pt x="130" y="60"/>
                  </a:lnTo>
                  <a:lnTo>
                    <a:pt x="132" y="64"/>
                  </a:lnTo>
                  <a:lnTo>
                    <a:pt x="134" y="68"/>
                  </a:lnTo>
                  <a:lnTo>
                    <a:pt x="136" y="70"/>
                  </a:lnTo>
                  <a:lnTo>
                    <a:pt x="136" y="70"/>
                  </a:lnTo>
                  <a:lnTo>
                    <a:pt x="138" y="74"/>
                  </a:lnTo>
                  <a:lnTo>
                    <a:pt x="138" y="76"/>
                  </a:lnTo>
                  <a:lnTo>
                    <a:pt x="138" y="78"/>
                  </a:lnTo>
                  <a:lnTo>
                    <a:pt x="136" y="80"/>
                  </a:lnTo>
                  <a:lnTo>
                    <a:pt x="136" y="80"/>
                  </a:lnTo>
                  <a:lnTo>
                    <a:pt x="130" y="86"/>
                  </a:lnTo>
                  <a:lnTo>
                    <a:pt x="134" y="94"/>
                  </a:lnTo>
                  <a:lnTo>
                    <a:pt x="142" y="110"/>
                  </a:lnTo>
                  <a:lnTo>
                    <a:pt x="128" y="112"/>
                  </a:lnTo>
                  <a:lnTo>
                    <a:pt x="114" y="114"/>
                  </a:lnTo>
                  <a:lnTo>
                    <a:pt x="112" y="110"/>
                  </a:lnTo>
                  <a:lnTo>
                    <a:pt x="112" y="108"/>
                  </a:lnTo>
                  <a:lnTo>
                    <a:pt x="112" y="104"/>
                  </a:lnTo>
                  <a:lnTo>
                    <a:pt x="112" y="102"/>
                  </a:lnTo>
                  <a:lnTo>
                    <a:pt x="112" y="102"/>
                  </a:lnTo>
                  <a:lnTo>
                    <a:pt x="112" y="98"/>
                  </a:lnTo>
                  <a:lnTo>
                    <a:pt x="110" y="92"/>
                  </a:lnTo>
                  <a:lnTo>
                    <a:pt x="110" y="88"/>
                  </a:lnTo>
                  <a:lnTo>
                    <a:pt x="108" y="86"/>
                  </a:lnTo>
                  <a:lnTo>
                    <a:pt x="106" y="82"/>
                  </a:lnTo>
                  <a:lnTo>
                    <a:pt x="106" y="82"/>
                  </a:lnTo>
                  <a:lnTo>
                    <a:pt x="102" y="78"/>
                  </a:lnTo>
                  <a:lnTo>
                    <a:pt x="98" y="78"/>
                  </a:lnTo>
                  <a:lnTo>
                    <a:pt x="96" y="78"/>
                  </a:lnTo>
                  <a:lnTo>
                    <a:pt x="94" y="80"/>
                  </a:lnTo>
                  <a:lnTo>
                    <a:pt x="92" y="80"/>
                  </a:lnTo>
                  <a:lnTo>
                    <a:pt x="92" y="80"/>
                  </a:lnTo>
                  <a:lnTo>
                    <a:pt x="86" y="98"/>
                  </a:lnTo>
                  <a:lnTo>
                    <a:pt x="64" y="76"/>
                  </a:lnTo>
                  <a:lnTo>
                    <a:pt x="58" y="76"/>
                  </a:lnTo>
                  <a:lnTo>
                    <a:pt x="58" y="74"/>
                  </a:lnTo>
                  <a:lnTo>
                    <a:pt x="54" y="72"/>
                  </a:lnTo>
                  <a:lnTo>
                    <a:pt x="52" y="70"/>
                  </a:lnTo>
                  <a:lnTo>
                    <a:pt x="48" y="66"/>
                  </a:lnTo>
                  <a:lnTo>
                    <a:pt x="46" y="60"/>
                  </a:lnTo>
                  <a:lnTo>
                    <a:pt x="44" y="56"/>
                  </a:lnTo>
                  <a:lnTo>
                    <a:pt x="38" y="60"/>
                  </a:lnTo>
                  <a:lnTo>
                    <a:pt x="26" y="5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8" name="Freeform 245"/>
            <p:cNvSpPr/>
            <p:nvPr/>
          </p:nvSpPr>
          <p:spPr bwMode="gray">
            <a:xfrm>
              <a:off x="1073" y="2384"/>
              <a:ext cx="76" cy="58"/>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58">
                  <a:moveTo>
                    <a:pt x="42" y="18"/>
                  </a:moveTo>
                  <a:lnTo>
                    <a:pt x="40" y="18"/>
                  </a:lnTo>
                  <a:lnTo>
                    <a:pt x="36" y="18"/>
                  </a:lnTo>
                  <a:lnTo>
                    <a:pt x="34" y="20"/>
                  </a:lnTo>
                  <a:lnTo>
                    <a:pt x="30" y="22"/>
                  </a:lnTo>
                  <a:lnTo>
                    <a:pt x="28" y="22"/>
                  </a:lnTo>
                  <a:lnTo>
                    <a:pt x="28" y="22"/>
                  </a:lnTo>
                  <a:lnTo>
                    <a:pt x="26" y="22"/>
                  </a:lnTo>
                  <a:lnTo>
                    <a:pt x="20" y="24"/>
                  </a:lnTo>
                  <a:lnTo>
                    <a:pt x="12" y="22"/>
                  </a:lnTo>
                  <a:lnTo>
                    <a:pt x="12" y="22"/>
                  </a:lnTo>
                  <a:lnTo>
                    <a:pt x="10" y="20"/>
                  </a:lnTo>
                  <a:lnTo>
                    <a:pt x="8" y="18"/>
                  </a:lnTo>
                  <a:lnTo>
                    <a:pt x="6" y="16"/>
                  </a:lnTo>
                  <a:lnTo>
                    <a:pt x="6" y="18"/>
                  </a:lnTo>
                  <a:lnTo>
                    <a:pt x="4" y="18"/>
                  </a:lnTo>
                  <a:lnTo>
                    <a:pt x="2" y="20"/>
                  </a:lnTo>
                  <a:lnTo>
                    <a:pt x="0" y="24"/>
                  </a:lnTo>
                  <a:lnTo>
                    <a:pt x="0" y="28"/>
                  </a:lnTo>
                  <a:lnTo>
                    <a:pt x="0" y="32"/>
                  </a:lnTo>
                  <a:lnTo>
                    <a:pt x="0" y="34"/>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70" y="0"/>
                  </a:lnTo>
                  <a:lnTo>
                    <a:pt x="68" y="2"/>
                  </a:lnTo>
                  <a:lnTo>
                    <a:pt x="66" y="2"/>
                  </a:lnTo>
                  <a:lnTo>
                    <a:pt x="62" y="2"/>
                  </a:lnTo>
                  <a:lnTo>
                    <a:pt x="56" y="2"/>
                  </a:lnTo>
                  <a:lnTo>
                    <a:pt x="56" y="2"/>
                  </a:lnTo>
                  <a:lnTo>
                    <a:pt x="54" y="4"/>
                  </a:lnTo>
                  <a:lnTo>
                    <a:pt x="52" y="4"/>
                  </a:lnTo>
                  <a:lnTo>
                    <a:pt x="46" y="8"/>
                  </a:lnTo>
                  <a:lnTo>
                    <a:pt x="46" y="10"/>
                  </a:lnTo>
                  <a:lnTo>
                    <a:pt x="46" y="12"/>
                  </a:lnTo>
                  <a:lnTo>
                    <a:pt x="46" y="14"/>
                  </a:lnTo>
                  <a:lnTo>
                    <a:pt x="44" y="16"/>
                  </a:lnTo>
                  <a:lnTo>
                    <a:pt x="44" y="18"/>
                  </a:lnTo>
                  <a:lnTo>
                    <a:pt x="42" y="1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9" name="Freeform 246"/>
            <p:cNvSpPr/>
            <p:nvPr/>
          </p:nvSpPr>
          <p:spPr bwMode="gray">
            <a:xfrm>
              <a:off x="1015" y="2342"/>
              <a:ext cx="138" cy="66"/>
            </a:xfrm>
            <a:custGeom>
              <a:avLst/>
              <a:gdLst>
                <a:gd name="T0" fmla="*/ 134 w 138"/>
                <a:gd name="T1" fmla="*/ 22 h 66"/>
                <a:gd name="T2" fmla="*/ 130 w 138"/>
                <a:gd name="T3" fmla="*/ 18 h 66"/>
                <a:gd name="T4" fmla="*/ 126 w 138"/>
                <a:gd name="T5" fmla="*/ 16 h 66"/>
                <a:gd name="T6" fmla="*/ 118 w 138"/>
                <a:gd name="T7" fmla="*/ 12 h 66"/>
                <a:gd name="T8" fmla="*/ 110 w 138"/>
                <a:gd name="T9" fmla="*/ 14 h 66"/>
                <a:gd name="T10" fmla="*/ 106 w 138"/>
                <a:gd name="T11" fmla="*/ 18 h 66"/>
                <a:gd name="T12" fmla="*/ 104 w 138"/>
                <a:gd name="T13" fmla="*/ 20 h 66"/>
                <a:gd name="T14" fmla="*/ 104 w 138"/>
                <a:gd name="T15" fmla="*/ 24 h 66"/>
                <a:gd name="T16" fmla="*/ 100 w 138"/>
                <a:gd name="T17" fmla="*/ 22 h 66"/>
                <a:gd name="T18" fmla="*/ 94 w 138"/>
                <a:gd name="T19" fmla="*/ 24 h 66"/>
                <a:gd name="T20" fmla="*/ 90 w 138"/>
                <a:gd name="T21" fmla="*/ 24 h 66"/>
                <a:gd name="T22" fmla="*/ 84 w 138"/>
                <a:gd name="T23" fmla="*/ 22 h 66"/>
                <a:gd name="T24" fmla="*/ 76 w 138"/>
                <a:gd name="T25" fmla="*/ 20 h 66"/>
                <a:gd name="T26" fmla="*/ 60 w 138"/>
                <a:gd name="T27" fmla="*/ 14 h 66"/>
                <a:gd name="T28" fmla="*/ 46 w 138"/>
                <a:gd name="T29" fmla="*/ 8 h 66"/>
                <a:gd name="T30" fmla="*/ 36 w 138"/>
                <a:gd name="T31" fmla="*/ 4 h 66"/>
                <a:gd name="T32" fmla="*/ 30 w 138"/>
                <a:gd name="T33" fmla="*/ 0 h 66"/>
                <a:gd name="T34" fmla="*/ 28 w 138"/>
                <a:gd name="T35" fmla="*/ 2 h 66"/>
                <a:gd name="T36" fmla="*/ 28 w 138"/>
                <a:gd name="T37" fmla="*/ 4 h 66"/>
                <a:gd name="T38" fmla="*/ 26 w 138"/>
                <a:gd name="T39" fmla="*/ 6 h 66"/>
                <a:gd name="T40" fmla="*/ 24 w 138"/>
                <a:gd name="T41" fmla="*/ 4 h 66"/>
                <a:gd name="T42" fmla="*/ 22 w 138"/>
                <a:gd name="T43" fmla="*/ 4 h 66"/>
                <a:gd name="T44" fmla="*/ 20 w 138"/>
                <a:gd name="T45" fmla="*/ 0 h 66"/>
                <a:gd name="T46" fmla="*/ 18 w 138"/>
                <a:gd name="T47" fmla="*/ 0 h 66"/>
                <a:gd name="T48" fmla="*/ 18 w 138"/>
                <a:gd name="T49" fmla="*/ 4 h 66"/>
                <a:gd name="T50" fmla="*/ 14 w 138"/>
                <a:gd name="T51" fmla="*/ 6 h 66"/>
                <a:gd name="T52" fmla="*/ 12 w 138"/>
                <a:gd name="T53" fmla="*/ 6 h 66"/>
                <a:gd name="T54" fmla="*/ 6 w 138"/>
                <a:gd name="T55" fmla="*/ 6 h 66"/>
                <a:gd name="T56" fmla="*/ 4 w 138"/>
                <a:gd name="T57" fmla="*/ 8 h 66"/>
                <a:gd name="T58" fmla="*/ 0 w 138"/>
                <a:gd name="T59" fmla="*/ 8 h 66"/>
                <a:gd name="T60" fmla="*/ 8 w 138"/>
                <a:gd name="T61" fmla="*/ 20 h 66"/>
                <a:gd name="T62" fmla="*/ 16 w 138"/>
                <a:gd name="T63" fmla="*/ 42 h 66"/>
                <a:gd name="T64" fmla="*/ 18 w 138"/>
                <a:gd name="T65" fmla="*/ 42 h 66"/>
                <a:gd name="T66" fmla="*/ 18 w 138"/>
                <a:gd name="T67" fmla="*/ 44 h 66"/>
                <a:gd name="T68" fmla="*/ 20 w 138"/>
                <a:gd name="T69" fmla="*/ 46 h 66"/>
                <a:gd name="T70" fmla="*/ 24 w 138"/>
                <a:gd name="T71" fmla="*/ 46 h 66"/>
                <a:gd name="T72" fmla="*/ 30 w 138"/>
                <a:gd name="T73" fmla="*/ 46 h 66"/>
                <a:gd name="T74" fmla="*/ 34 w 138"/>
                <a:gd name="T75" fmla="*/ 42 h 66"/>
                <a:gd name="T76" fmla="*/ 42 w 138"/>
                <a:gd name="T77" fmla="*/ 44 h 66"/>
                <a:gd name="T78" fmla="*/ 42 w 138"/>
                <a:gd name="T79" fmla="*/ 46 h 66"/>
                <a:gd name="T80" fmla="*/ 44 w 138"/>
                <a:gd name="T81" fmla="*/ 48 h 66"/>
                <a:gd name="T82" fmla="*/ 52 w 138"/>
                <a:gd name="T83" fmla="*/ 50 h 66"/>
                <a:gd name="T84" fmla="*/ 60 w 138"/>
                <a:gd name="T85" fmla="*/ 52 h 66"/>
                <a:gd name="T86" fmla="*/ 62 w 138"/>
                <a:gd name="T87" fmla="*/ 58 h 66"/>
                <a:gd name="T88" fmla="*/ 68 w 138"/>
                <a:gd name="T89" fmla="*/ 64 h 66"/>
                <a:gd name="T90" fmla="*/ 72 w 138"/>
                <a:gd name="T91" fmla="*/ 64 h 66"/>
                <a:gd name="T92" fmla="*/ 78 w 138"/>
                <a:gd name="T93" fmla="*/ 66 h 66"/>
                <a:gd name="T94" fmla="*/ 86 w 138"/>
                <a:gd name="T95" fmla="*/ 64 h 66"/>
                <a:gd name="T96" fmla="*/ 90 w 138"/>
                <a:gd name="T97" fmla="*/ 62 h 66"/>
                <a:gd name="T98" fmla="*/ 98 w 138"/>
                <a:gd name="T99" fmla="*/ 60 h 66"/>
                <a:gd name="T100" fmla="*/ 102 w 138"/>
                <a:gd name="T101" fmla="*/ 58 h 66"/>
                <a:gd name="T102" fmla="*/ 104 w 138"/>
                <a:gd name="T103" fmla="*/ 54 h 66"/>
                <a:gd name="T104" fmla="*/ 104 w 138"/>
                <a:gd name="T105" fmla="*/ 50 h 66"/>
                <a:gd name="T106" fmla="*/ 108 w 138"/>
                <a:gd name="T107" fmla="*/ 48 h 66"/>
                <a:gd name="T108" fmla="*/ 112 w 138"/>
                <a:gd name="T109" fmla="*/ 44 h 66"/>
                <a:gd name="T110" fmla="*/ 118 w 138"/>
                <a:gd name="T111" fmla="*/ 46 h 66"/>
                <a:gd name="T112" fmla="*/ 126 w 138"/>
                <a:gd name="T113" fmla="*/ 44 h 66"/>
                <a:gd name="T114" fmla="*/ 130 w 138"/>
                <a:gd name="T115" fmla="*/ 40 h 66"/>
                <a:gd name="T116" fmla="*/ 136 w 138"/>
                <a:gd name="T117" fmla="*/ 38 h 66"/>
                <a:gd name="T118" fmla="*/ 138 w 138"/>
                <a:gd name="T119" fmla="*/ 38 h 66"/>
                <a:gd name="T120" fmla="*/ 136 w 138"/>
                <a:gd name="T121" fmla="*/ 36 h 66"/>
                <a:gd name="T122" fmla="*/ 136 w 138"/>
                <a:gd name="T123" fmla="*/ 30 h 66"/>
                <a:gd name="T124" fmla="*/ 138 w 138"/>
                <a:gd name="T125" fmla="*/ 2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8" h="66">
                  <a:moveTo>
                    <a:pt x="138" y="24"/>
                  </a:moveTo>
                  <a:lnTo>
                    <a:pt x="134" y="22"/>
                  </a:lnTo>
                  <a:lnTo>
                    <a:pt x="132" y="20"/>
                  </a:lnTo>
                  <a:lnTo>
                    <a:pt x="130" y="18"/>
                  </a:lnTo>
                  <a:lnTo>
                    <a:pt x="128" y="16"/>
                  </a:lnTo>
                  <a:lnTo>
                    <a:pt x="126" y="16"/>
                  </a:lnTo>
                  <a:lnTo>
                    <a:pt x="122" y="12"/>
                  </a:lnTo>
                  <a:lnTo>
                    <a:pt x="118" y="12"/>
                  </a:lnTo>
                  <a:lnTo>
                    <a:pt x="114" y="14"/>
                  </a:lnTo>
                  <a:lnTo>
                    <a:pt x="110" y="14"/>
                  </a:lnTo>
                  <a:lnTo>
                    <a:pt x="108" y="16"/>
                  </a:lnTo>
                  <a:lnTo>
                    <a:pt x="106" y="18"/>
                  </a:lnTo>
                  <a:lnTo>
                    <a:pt x="104" y="18"/>
                  </a:lnTo>
                  <a:lnTo>
                    <a:pt x="104" y="20"/>
                  </a:lnTo>
                  <a:lnTo>
                    <a:pt x="104" y="22"/>
                  </a:lnTo>
                  <a:lnTo>
                    <a:pt x="104" y="24"/>
                  </a:lnTo>
                  <a:lnTo>
                    <a:pt x="102" y="24"/>
                  </a:lnTo>
                  <a:lnTo>
                    <a:pt x="100" y="22"/>
                  </a:lnTo>
                  <a:lnTo>
                    <a:pt x="96" y="22"/>
                  </a:lnTo>
                  <a:lnTo>
                    <a:pt x="94" y="24"/>
                  </a:lnTo>
                  <a:lnTo>
                    <a:pt x="92" y="24"/>
                  </a:lnTo>
                  <a:lnTo>
                    <a:pt x="90" y="24"/>
                  </a:lnTo>
                  <a:lnTo>
                    <a:pt x="84" y="26"/>
                  </a:lnTo>
                  <a:lnTo>
                    <a:pt x="84" y="22"/>
                  </a:lnTo>
                  <a:lnTo>
                    <a:pt x="80" y="22"/>
                  </a:lnTo>
                  <a:lnTo>
                    <a:pt x="76" y="20"/>
                  </a:lnTo>
                  <a:lnTo>
                    <a:pt x="68" y="14"/>
                  </a:lnTo>
                  <a:lnTo>
                    <a:pt x="60" y="14"/>
                  </a:lnTo>
                  <a:lnTo>
                    <a:pt x="58" y="8"/>
                  </a:lnTo>
                  <a:lnTo>
                    <a:pt x="46" y="8"/>
                  </a:lnTo>
                  <a:lnTo>
                    <a:pt x="42" y="4"/>
                  </a:lnTo>
                  <a:lnTo>
                    <a:pt x="36" y="4"/>
                  </a:lnTo>
                  <a:lnTo>
                    <a:pt x="34" y="0"/>
                  </a:lnTo>
                  <a:lnTo>
                    <a:pt x="30" y="0"/>
                  </a:lnTo>
                  <a:lnTo>
                    <a:pt x="30" y="2"/>
                  </a:lnTo>
                  <a:lnTo>
                    <a:pt x="28" y="2"/>
                  </a:lnTo>
                  <a:lnTo>
                    <a:pt x="28" y="4"/>
                  </a:lnTo>
                  <a:lnTo>
                    <a:pt x="28" y="4"/>
                  </a:lnTo>
                  <a:lnTo>
                    <a:pt x="28" y="6"/>
                  </a:lnTo>
                  <a:lnTo>
                    <a:pt x="26" y="6"/>
                  </a:lnTo>
                  <a:lnTo>
                    <a:pt x="24" y="6"/>
                  </a:lnTo>
                  <a:lnTo>
                    <a:pt x="24" y="4"/>
                  </a:lnTo>
                  <a:lnTo>
                    <a:pt x="22" y="4"/>
                  </a:lnTo>
                  <a:lnTo>
                    <a:pt x="22" y="4"/>
                  </a:lnTo>
                  <a:lnTo>
                    <a:pt x="22" y="2"/>
                  </a:lnTo>
                  <a:lnTo>
                    <a:pt x="20" y="0"/>
                  </a:lnTo>
                  <a:lnTo>
                    <a:pt x="18" y="0"/>
                  </a:lnTo>
                  <a:lnTo>
                    <a:pt x="18" y="0"/>
                  </a:lnTo>
                  <a:lnTo>
                    <a:pt x="20" y="4"/>
                  </a:lnTo>
                  <a:lnTo>
                    <a:pt x="18" y="4"/>
                  </a:lnTo>
                  <a:lnTo>
                    <a:pt x="16" y="4"/>
                  </a:lnTo>
                  <a:lnTo>
                    <a:pt x="14" y="6"/>
                  </a:lnTo>
                  <a:lnTo>
                    <a:pt x="12" y="6"/>
                  </a:lnTo>
                  <a:lnTo>
                    <a:pt x="12" y="6"/>
                  </a:lnTo>
                  <a:lnTo>
                    <a:pt x="8" y="6"/>
                  </a:lnTo>
                  <a:lnTo>
                    <a:pt x="6" y="6"/>
                  </a:lnTo>
                  <a:lnTo>
                    <a:pt x="6" y="8"/>
                  </a:lnTo>
                  <a:lnTo>
                    <a:pt x="4" y="8"/>
                  </a:lnTo>
                  <a:lnTo>
                    <a:pt x="2" y="8"/>
                  </a:lnTo>
                  <a:lnTo>
                    <a:pt x="0" y="8"/>
                  </a:lnTo>
                  <a:lnTo>
                    <a:pt x="0" y="18"/>
                  </a:lnTo>
                  <a:lnTo>
                    <a:pt x="8" y="20"/>
                  </a:lnTo>
                  <a:lnTo>
                    <a:pt x="12" y="26"/>
                  </a:lnTo>
                  <a:lnTo>
                    <a:pt x="16" y="42"/>
                  </a:lnTo>
                  <a:lnTo>
                    <a:pt x="16" y="42"/>
                  </a:lnTo>
                  <a:lnTo>
                    <a:pt x="18" y="42"/>
                  </a:lnTo>
                  <a:lnTo>
                    <a:pt x="18" y="44"/>
                  </a:lnTo>
                  <a:lnTo>
                    <a:pt x="18" y="44"/>
                  </a:lnTo>
                  <a:lnTo>
                    <a:pt x="18" y="46"/>
                  </a:lnTo>
                  <a:lnTo>
                    <a:pt x="20" y="46"/>
                  </a:lnTo>
                  <a:lnTo>
                    <a:pt x="22" y="46"/>
                  </a:lnTo>
                  <a:lnTo>
                    <a:pt x="24" y="46"/>
                  </a:lnTo>
                  <a:lnTo>
                    <a:pt x="26" y="48"/>
                  </a:lnTo>
                  <a:lnTo>
                    <a:pt x="30" y="46"/>
                  </a:lnTo>
                  <a:lnTo>
                    <a:pt x="32" y="46"/>
                  </a:lnTo>
                  <a:lnTo>
                    <a:pt x="34" y="42"/>
                  </a:lnTo>
                  <a:lnTo>
                    <a:pt x="42" y="42"/>
                  </a:lnTo>
                  <a:lnTo>
                    <a:pt x="42" y="44"/>
                  </a:lnTo>
                  <a:lnTo>
                    <a:pt x="42" y="44"/>
                  </a:lnTo>
                  <a:lnTo>
                    <a:pt x="42" y="46"/>
                  </a:lnTo>
                  <a:lnTo>
                    <a:pt x="42" y="48"/>
                  </a:lnTo>
                  <a:lnTo>
                    <a:pt x="44" y="48"/>
                  </a:lnTo>
                  <a:lnTo>
                    <a:pt x="46" y="50"/>
                  </a:lnTo>
                  <a:lnTo>
                    <a:pt x="52" y="50"/>
                  </a:lnTo>
                  <a:lnTo>
                    <a:pt x="58" y="50"/>
                  </a:lnTo>
                  <a:lnTo>
                    <a:pt x="60" y="52"/>
                  </a:lnTo>
                  <a:lnTo>
                    <a:pt x="60" y="54"/>
                  </a:lnTo>
                  <a:lnTo>
                    <a:pt x="62" y="58"/>
                  </a:lnTo>
                  <a:lnTo>
                    <a:pt x="66" y="60"/>
                  </a:lnTo>
                  <a:lnTo>
                    <a:pt x="68" y="64"/>
                  </a:lnTo>
                  <a:lnTo>
                    <a:pt x="70" y="64"/>
                  </a:lnTo>
                  <a:lnTo>
                    <a:pt x="72" y="64"/>
                  </a:lnTo>
                  <a:lnTo>
                    <a:pt x="74" y="66"/>
                  </a:lnTo>
                  <a:lnTo>
                    <a:pt x="78" y="66"/>
                  </a:lnTo>
                  <a:lnTo>
                    <a:pt x="82" y="66"/>
                  </a:lnTo>
                  <a:lnTo>
                    <a:pt x="86" y="64"/>
                  </a:lnTo>
                  <a:lnTo>
                    <a:pt x="86" y="64"/>
                  </a:lnTo>
                  <a:lnTo>
                    <a:pt x="90" y="62"/>
                  </a:lnTo>
                  <a:lnTo>
                    <a:pt x="94" y="60"/>
                  </a:lnTo>
                  <a:lnTo>
                    <a:pt x="98" y="60"/>
                  </a:lnTo>
                  <a:lnTo>
                    <a:pt x="102" y="60"/>
                  </a:lnTo>
                  <a:lnTo>
                    <a:pt x="102" y="58"/>
                  </a:lnTo>
                  <a:lnTo>
                    <a:pt x="104" y="56"/>
                  </a:lnTo>
                  <a:lnTo>
                    <a:pt x="104" y="54"/>
                  </a:lnTo>
                  <a:lnTo>
                    <a:pt x="104" y="52"/>
                  </a:lnTo>
                  <a:lnTo>
                    <a:pt x="104" y="50"/>
                  </a:lnTo>
                  <a:lnTo>
                    <a:pt x="106" y="50"/>
                  </a:lnTo>
                  <a:lnTo>
                    <a:pt x="108" y="48"/>
                  </a:lnTo>
                  <a:lnTo>
                    <a:pt x="110" y="46"/>
                  </a:lnTo>
                  <a:lnTo>
                    <a:pt x="112" y="44"/>
                  </a:lnTo>
                  <a:lnTo>
                    <a:pt x="114" y="44"/>
                  </a:lnTo>
                  <a:lnTo>
                    <a:pt x="118" y="46"/>
                  </a:lnTo>
                  <a:lnTo>
                    <a:pt x="122" y="44"/>
                  </a:lnTo>
                  <a:lnTo>
                    <a:pt x="126" y="44"/>
                  </a:lnTo>
                  <a:lnTo>
                    <a:pt x="128" y="42"/>
                  </a:lnTo>
                  <a:lnTo>
                    <a:pt x="130" y="40"/>
                  </a:lnTo>
                  <a:lnTo>
                    <a:pt x="132" y="38"/>
                  </a:lnTo>
                  <a:lnTo>
                    <a:pt x="136" y="38"/>
                  </a:lnTo>
                  <a:lnTo>
                    <a:pt x="138" y="38"/>
                  </a:lnTo>
                  <a:lnTo>
                    <a:pt x="138" y="38"/>
                  </a:lnTo>
                  <a:lnTo>
                    <a:pt x="138" y="38"/>
                  </a:lnTo>
                  <a:lnTo>
                    <a:pt x="136" y="36"/>
                  </a:lnTo>
                  <a:lnTo>
                    <a:pt x="136" y="34"/>
                  </a:lnTo>
                  <a:lnTo>
                    <a:pt x="136" y="30"/>
                  </a:lnTo>
                  <a:lnTo>
                    <a:pt x="138" y="26"/>
                  </a:lnTo>
                  <a:lnTo>
                    <a:pt x="138" y="2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0" name="Freeform 247"/>
            <p:cNvSpPr/>
            <p:nvPr/>
          </p:nvSpPr>
          <p:spPr bwMode="gray">
            <a:xfrm>
              <a:off x="1031" y="2246"/>
              <a:ext cx="152" cy="122"/>
            </a:xfrm>
            <a:custGeom>
              <a:avLst/>
              <a:gdLst>
                <a:gd name="T0" fmla="*/ 84 w 152"/>
                <a:gd name="T1" fmla="*/ 2 h 122"/>
                <a:gd name="T2" fmla="*/ 80 w 152"/>
                <a:gd name="T3" fmla="*/ 10 h 122"/>
                <a:gd name="T4" fmla="*/ 60 w 152"/>
                <a:gd name="T5" fmla="*/ 18 h 122"/>
                <a:gd name="T6" fmla="*/ 52 w 152"/>
                <a:gd name="T7" fmla="*/ 18 h 122"/>
                <a:gd name="T8" fmla="*/ 46 w 152"/>
                <a:gd name="T9" fmla="*/ 16 h 122"/>
                <a:gd name="T10" fmla="*/ 36 w 152"/>
                <a:gd name="T11" fmla="*/ 22 h 122"/>
                <a:gd name="T12" fmla="*/ 30 w 152"/>
                <a:gd name="T13" fmla="*/ 28 h 122"/>
                <a:gd name="T14" fmla="*/ 4 w 152"/>
                <a:gd name="T15" fmla="*/ 36 h 122"/>
                <a:gd name="T16" fmla="*/ 4 w 152"/>
                <a:gd name="T17" fmla="*/ 48 h 122"/>
                <a:gd name="T18" fmla="*/ 4 w 152"/>
                <a:gd name="T19" fmla="*/ 52 h 122"/>
                <a:gd name="T20" fmla="*/ 0 w 152"/>
                <a:gd name="T21" fmla="*/ 56 h 122"/>
                <a:gd name="T22" fmla="*/ 6 w 152"/>
                <a:gd name="T23" fmla="*/ 62 h 122"/>
                <a:gd name="T24" fmla="*/ 10 w 152"/>
                <a:gd name="T25" fmla="*/ 66 h 122"/>
                <a:gd name="T26" fmla="*/ 10 w 152"/>
                <a:gd name="T27" fmla="*/ 72 h 122"/>
                <a:gd name="T28" fmla="*/ 6 w 152"/>
                <a:gd name="T29" fmla="*/ 76 h 122"/>
                <a:gd name="T30" fmla="*/ 6 w 152"/>
                <a:gd name="T31" fmla="*/ 78 h 122"/>
                <a:gd name="T32" fmla="*/ 8 w 152"/>
                <a:gd name="T33" fmla="*/ 84 h 122"/>
                <a:gd name="T34" fmla="*/ 8 w 152"/>
                <a:gd name="T35" fmla="*/ 90 h 122"/>
                <a:gd name="T36" fmla="*/ 8 w 152"/>
                <a:gd name="T37" fmla="*/ 94 h 122"/>
                <a:gd name="T38" fmla="*/ 6 w 152"/>
                <a:gd name="T39" fmla="*/ 100 h 122"/>
                <a:gd name="T40" fmla="*/ 8 w 152"/>
                <a:gd name="T41" fmla="*/ 100 h 122"/>
                <a:gd name="T42" fmla="*/ 12 w 152"/>
                <a:gd name="T43" fmla="*/ 102 h 122"/>
                <a:gd name="T44" fmla="*/ 12 w 152"/>
                <a:gd name="T45" fmla="*/ 98 h 122"/>
                <a:gd name="T46" fmla="*/ 18 w 152"/>
                <a:gd name="T47" fmla="*/ 96 h 122"/>
                <a:gd name="T48" fmla="*/ 30 w 152"/>
                <a:gd name="T49" fmla="*/ 104 h 122"/>
                <a:gd name="T50" fmla="*/ 52 w 152"/>
                <a:gd name="T51" fmla="*/ 110 h 122"/>
                <a:gd name="T52" fmla="*/ 68 w 152"/>
                <a:gd name="T53" fmla="*/ 118 h 122"/>
                <a:gd name="T54" fmla="*/ 76 w 152"/>
                <a:gd name="T55" fmla="*/ 120 h 122"/>
                <a:gd name="T56" fmla="*/ 84 w 152"/>
                <a:gd name="T57" fmla="*/ 118 h 122"/>
                <a:gd name="T58" fmla="*/ 88 w 152"/>
                <a:gd name="T59" fmla="*/ 118 h 122"/>
                <a:gd name="T60" fmla="*/ 90 w 152"/>
                <a:gd name="T61" fmla="*/ 114 h 122"/>
                <a:gd name="T62" fmla="*/ 98 w 152"/>
                <a:gd name="T63" fmla="*/ 110 h 122"/>
                <a:gd name="T64" fmla="*/ 110 w 152"/>
                <a:gd name="T65" fmla="*/ 112 h 122"/>
                <a:gd name="T66" fmla="*/ 116 w 152"/>
                <a:gd name="T67" fmla="*/ 116 h 122"/>
                <a:gd name="T68" fmla="*/ 124 w 152"/>
                <a:gd name="T69" fmla="*/ 120 h 122"/>
                <a:gd name="T70" fmla="*/ 128 w 152"/>
                <a:gd name="T71" fmla="*/ 118 h 122"/>
                <a:gd name="T72" fmla="*/ 150 w 152"/>
                <a:gd name="T73" fmla="*/ 104 h 122"/>
                <a:gd name="T74" fmla="*/ 152 w 152"/>
                <a:gd name="T75" fmla="*/ 100 h 122"/>
                <a:gd name="T76" fmla="*/ 146 w 152"/>
                <a:gd name="T77" fmla="*/ 86 h 122"/>
                <a:gd name="T78" fmla="*/ 142 w 152"/>
                <a:gd name="T79" fmla="*/ 78 h 122"/>
                <a:gd name="T80" fmla="*/ 132 w 152"/>
                <a:gd name="T81" fmla="*/ 64 h 122"/>
                <a:gd name="T82" fmla="*/ 126 w 152"/>
                <a:gd name="T83" fmla="*/ 58 h 122"/>
                <a:gd name="T84" fmla="*/ 132 w 152"/>
                <a:gd name="T85" fmla="*/ 54 h 122"/>
                <a:gd name="T86" fmla="*/ 134 w 152"/>
                <a:gd name="T87" fmla="*/ 40 h 122"/>
                <a:gd name="T88" fmla="*/ 130 w 152"/>
                <a:gd name="T89" fmla="*/ 32 h 122"/>
                <a:gd name="T90" fmla="*/ 124 w 152"/>
                <a:gd name="T91" fmla="*/ 18 h 122"/>
                <a:gd name="T92" fmla="*/ 116 w 152"/>
                <a:gd name="T93" fmla="*/ 12 h 122"/>
                <a:gd name="T94" fmla="*/ 112 w 152"/>
                <a:gd name="T95" fmla="*/ 6 h 122"/>
                <a:gd name="T96" fmla="*/ 104 w 152"/>
                <a:gd name="T97" fmla="*/ 8 h 122"/>
                <a:gd name="T98" fmla="*/ 94 w 152"/>
                <a:gd name="T99"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2" h="122">
                  <a:moveTo>
                    <a:pt x="90" y="4"/>
                  </a:moveTo>
                  <a:lnTo>
                    <a:pt x="84" y="0"/>
                  </a:lnTo>
                  <a:lnTo>
                    <a:pt x="84" y="2"/>
                  </a:lnTo>
                  <a:lnTo>
                    <a:pt x="82" y="4"/>
                  </a:lnTo>
                  <a:lnTo>
                    <a:pt x="82" y="8"/>
                  </a:lnTo>
                  <a:lnTo>
                    <a:pt x="80" y="10"/>
                  </a:lnTo>
                  <a:lnTo>
                    <a:pt x="78" y="12"/>
                  </a:lnTo>
                  <a:lnTo>
                    <a:pt x="78" y="12"/>
                  </a:lnTo>
                  <a:lnTo>
                    <a:pt x="60" y="18"/>
                  </a:lnTo>
                  <a:lnTo>
                    <a:pt x="56" y="18"/>
                  </a:lnTo>
                  <a:lnTo>
                    <a:pt x="52" y="18"/>
                  </a:lnTo>
                  <a:lnTo>
                    <a:pt x="52" y="18"/>
                  </a:lnTo>
                  <a:lnTo>
                    <a:pt x="52" y="16"/>
                  </a:lnTo>
                  <a:lnTo>
                    <a:pt x="48" y="16"/>
                  </a:lnTo>
                  <a:lnTo>
                    <a:pt x="46" y="16"/>
                  </a:lnTo>
                  <a:lnTo>
                    <a:pt x="42" y="16"/>
                  </a:lnTo>
                  <a:lnTo>
                    <a:pt x="38" y="20"/>
                  </a:lnTo>
                  <a:lnTo>
                    <a:pt x="36" y="22"/>
                  </a:lnTo>
                  <a:lnTo>
                    <a:pt x="32" y="24"/>
                  </a:lnTo>
                  <a:lnTo>
                    <a:pt x="30" y="26"/>
                  </a:lnTo>
                  <a:lnTo>
                    <a:pt x="30" y="28"/>
                  </a:lnTo>
                  <a:lnTo>
                    <a:pt x="4" y="32"/>
                  </a:lnTo>
                  <a:lnTo>
                    <a:pt x="4" y="32"/>
                  </a:lnTo>
                  <a:lnTo>
                    <a:pt x="4" y="36"/>
                  </a:lnTo>
                  <a:lnTo>
                    <a:pt x="4" y="40"/>
                  </a:lnTo>
                  <a:lnTo>
                    <a:pt x="4" y="44"/>
                  </a:lnTo>
                  <a:lnTo>
                    <a:pt x="4" y="48"/>
                  </a:lnTo>
                  <a:lnTo>
                    <a:pt x="4" y="48"/>
                  </a:lnTo>
                  <a:lnTo>
                    <a:pt x="4" y="50"/>
                  </a:lnTo>
                  <a:lnTo>
                    <a:pt x="4" y="52"/>
                  </a:lnTo>
                  <a:lnTo>
                    <a:pt x="4" y="54"/>
                  </a:lnTo>
                  <a:lnTo>
                    <a:pt x="0" y="54"/>
                  </a:lnTo>
                  <a:lnTo>
                    <a:pt x="0" y="56"/>
                  </a:lnTo>
                  <a:lnTo>
                    <a:pt x="2" y="56"/>
                  </a:lnTo>
                  <a:lnTo>
                    <a:pt x="4" y="60"/>
                  </a:lnTo>
                  <a:lnTo>
                    <a:pt x="6" y="62"/>
                  </a:lnTo>
                  <a:lnTo>
                    <a:pt x="8" y="62"/>
                  </a:lnTo>
                  <a:lnTo>
                    <a:pt x="8" y="64"/>
                  </a:lnTo>
                  <a:lnTo>
                    <a:pt x="10" y="66"/>
                  </a:lnTo>
                  <a:lnTo>
                    <a:pt x="12" y="68"/>
                  </a:lnTo>
                  <a:lnTo>
                    <a:pt x="12" y="70"/>
                  </a:lnTo>
                  <a:lnTo>
                    <a:pt x="10" y="72"/>
                  </a:lnTo>
                  <a:lnTo>
                    <a:pt x="10" y="72"/>
                  </a:lnTo>
                  <a:lnTo>
                    <a:pt x="8" y="74"/>
                  </a:lnTo>
                  <a:lnTo>
                    <a:pt x="6" y="76"/>
                  </a:lnTo>
                  <a:lnTo>
                    <a:pt x="6" y="76"/>
                  </a:lnTo>
                  <a:lnTo>
                    <a:pt x="6" y="78"/>
                  </a:lnTo>
                  <a:lnTo>
                    <a:pt x="6" y="78"/>
                  </a:lnTo>
                  <a:lnTo>
                    <a:pt x="8" y="80"/>
                  </a:lnTo>
                  <a:lnTo>
                    <a:pt x="8" y="82"/>
                  </a:lnTo>
                  <a:lnTo>
                    <a:pt x="8" y="84"/>
                  </a:lnTo>
                  <a:lnTo>
                    <a:pt x="6" y="86"/>
                  </a:lnTo>
                  <a:lnTo>
                    <a:pt x="6" y="88"/>
                  </a:lnTo>
                  <a:lnTo>
                    <a:pt x="8" y="90"/>
                  </a:lnTo>
                  <a:lnTo>
                    <a:pt x="6" y="90"/>
                  </a:lnTo>
                  <a:lnTo>
                    <a:pt x="6" y="92"/>
                  </a:lnTo>
                  <a:lnTo>
                    <a:pt x="8" y="94"/>
                  </a:lnTo>
                  <a:lnTo>
                    <a:pt x="8" y="96"/>
                  </a:lnTo>
                  <a:lnTo>
                    <a:pt x="8" y="98"/>
                  </a:lnTo>
                  <a:lnTo>
                    <a:pt x="6" y="100"/>
                  </a:lnTo>
                  <a:lnTo>
                    <a:pt x="6" y="100"/>
                  </a:lnTo>
                  <a:lnTo>
                    <a:pt x="6" y="100"/>
                  </a:lnTo>
                  <a:lnTo>
                    <a:pt x="8" y="100"/>
                  </a:lnTo>
                  <a:lnTo>
                    <a:pt x="8" y="102"/>
                  </a:lnTo>
                  <a:lnTo>
                    <a:pt x="10" y="102"/>
                  </a:lnTo>
                  <a:lnTo>
                    <a:pt x="12" y="102"/>
                  </a:lnTo>
                  <a:lnTo>
                    <a:pt x="12" y="100"/>
                  </a:lnTo>
                  <a:lnTo>
                    <a:pt x="12" y="100"/>
                  </a:lnTo>
                  <a:lnTo>
                    <a:pt x="12" y="98"/>
                  </a:lnTo>
                  <a:lnTo>
                    <a:pt x="14" y="98"/>
                  </a:lnTo>
                  <a:lnTo>
                    <a:pt x="14" y="96"/>
                  </a:lnTo>
                  <a:lnTo>
                    <a:pt x="18" y="96"/>
                  </a:lnTo>
                  <a:lnTo>
                    <a:pt x="20" y="100"/>
                  </a:lnTo>
                  <a:lnTo>
                    <a:pt x="26" y="100"/>
                  </a:lnTo>
                  <a:lnTo>
                    <a:pt x="30" y="104"/>
                  </a:lnTo>
                  <a:lnTo>
                    <a:pt x="42" y="104"/>
                  </a:lnTo>
                  <a:lnTo>
                    <a:pt x="44" y="110"/>
                  </a:lnTo>
                  <a:lnTo>
                    <a:pt x="52" y="110"/>
                  </a:lnTo>
                  <a:lnTo>
                    <a:pt x="60" y="116"/>
                  </a:lnTo>
                  <a:lnTo>
                    <a:pt x="64" y="118"/>
                  </a:lnTo>
                  <a:lnTo>
                    <a:pt x="68" y="118"/>
                  </a:lnTo>
                  <a:lnTo>
                    <a:pt x="68" y="122"/>
                  </a:lnTo>
                  <a:lnTo>
                    <a:pt x="74" y="120"/>
                  </a:lnTo>
                  <a:lnTo>
                    <a:pt x="76" y="120"/>
                  </a:lnTo>
                  <a:lnTo>
                    <a:pt x="78" y="120"/>
                  </a:lnTo>
                  <a:lnTo>
                    <a:pt x="80" y="118"/>
                  </a:lnTo>
                  <a:lnTo>
                    <a:pt x="84" y="118"/>
                  </a:lnTo>
                  <a:lnTo>
                    <a:pt x="86" y="120"/>
                  </a:lnTo>
                  <a:lnTo>
                    <a:pt x="88" y="120"/>
                  </a:lnTo>
                  <a:lnTo>
                    <a:pt x="88" y="118"/>
                  </a:lnTo>
                  <a:lnTo>
                    <a:pt x="88" y="116"/>
                  </a:lnTo>
                  <a:lnTo>
                    <a:pt x="88" y="114"/>
                  </a:lnTo>
                  <a:lnTo>
                    <a:pt x="90" y="114"/>
                  </a:lnTo>
                  <a:lnTo>
                    <a:pt x="92" y="112"/>
                  </a:lnTo>
                  <a:lnTo>
                    <a:pt x="94" y="110"/>
                  </a:lnTo>
                  <a:lnTo>
                    <a:pt x="98" y="110"/>
                  </a:lnTo>
                  <a:lnTo>
                    <a:pt x="102" y="108"/>
                  </a:lnTo>
                  <a:lnTo>
                    <a:pt x="106" y="108"/>
                  </a:lnTo>
                  <a:lnTo>
                    <a:pt x="110" y="112"/>
                  </a:lnTo>
                  <a:lnTo>
                    <a:pt x="112" y="112"/>
                  </a:lnTo>
                  <a:lnTo>
                    <a:pt x="114" y="114"/>
                  </a:lnTo>
                  <a:lnTo>
                    <a:pt x="116" y="116"/>
                  </a:lnTo>
                  <a:lnTo>
                    <a:pt x="118" y="118"/>
                  </a:lnTo>
                  <a:lnTo>
                    <a:pt x="122" y="120"/>
                  </a:lnTo>
                  <a:lnTo>
                    <a:pt x="124" y="120"/>
                  </a:lnTo>
                  <a:lnTo>
                    <a:pt x="126" y="120"/>
                  </a:lnTo>
                  <a:lnTo>
                    <a:pt x="128" y="120"/>
                  </a:lnTo>
                  <a:lnTo>
                    <a:pt x="128" y="118"/>
                  </a:lnTo>
                  <a:lnTo>
                    <a:pt x="150" y="104"/>
                  </a:lnTo>
                  <a:lnTo>
                    <a:pt x="150" y="104"/>
                  </a:lnTo>
                  <a:lnTo>
                    <a:pt x="150" y="104"/>
                  </a:lnTo>
                  <a:lnTo>
                    <a:pt x="150" y="104"/>
                  </a:lnTo>
                  <a:lnTo>
                    <a:pt x="152" y="102"/>
                  </a:lnTo>
                  <a:lnTo>
                    <a:pt x="152" y="100"/>
                  </a:lnTo>
                  <a:lnTo>
                    <a:pt x="150" y="98"/>
                  </a:lnTo>
                  <a:lnTo>
                    <a:pt x="148" y="92"/>
                  </a:lnTo>
                  <a:lnTo>
                    <a:pt x="146" y="86"/>
                  </a:lnTo>
                  <a:lnTo>
                    <a:pt x="146" y="84"/>
                  </a:lnTo>
                  <a:lnTo>
                    <a:pt x="144" y="82"/>
                  </a:lnTo>
                  <a:lnTo>
                    <a:pt x="142" y="78"/>
                  </a:lnTo>
                  <a:lnTo>
                    <a:pt x="140" y="72"/>
                  </a:lnTo>
                  <a:lnTo>
                    <a:pt x="136" y="68"/>
                  </a:lnTo>
                  <a:lnTo>
                    <a:pt x="132" y="64"/>
                  </a:lnTo>
                  <a:lnTo>
                    <a:pt x="130" y="60"/>
                  </a:lnTo>
                  <a:lnTo>
                    <a:pt x="126" y="58"/>
                  </a:lnTo>
                  <a:lnTo>
                    <a:pt x="126" y="58"/>
                  </a:lnTo>
                  <a:lnTo>
                    <a:pt x="128" y="58"/>
                  </a:lnTo>
                  <a:lnTo>
                    <a:pt x="130" y="56"/>
                  </a:lnTo>
                  <a:lnTo>
                    <a:pt x="132" y="54"/>
                  </a:lnTo>
                  <a:lnTo>
                    <a:pt x="134" y="50"/>
                  </a:lnTo>
                  <a:lnTo>
                    <a:pt x="136" y="46"/>
                  </a:lnTo>
                  <a:lnTo>
                    <a:pt x="134" y="40"/>
                  </a:lnTo>
                  <a:lnTo>
                    <a:pt x="134" y="40"/>
                  </a:lnTo>
                  <a:lnTo>
                    <a:pt x="132" y="36"/>
                  </a:lnTo>
                  <a:lnTo>
                    <a:pt x="130" y="32"/>
                  </a:lnTo>
                  <a:lnTo>
                    <a:pt x="128" y="28"/>
                  </a:lnTo>
                  <a:lnTo>
                    <a:pt x="126" y="22"/>
                  </a:lnTo>
                  <a:lnTo>
                    <a:pt x="124" y="18"/>
                  </a:lnTo>
                  <a:lnTo>
                    <a:pt x="122" y="16"/>
                  </a:lnTo>
                  <a:lnTo>
                    <a:pt x="120" y="14"/>
                  </a:lnTo>
                  <a:lnTo>
                    <a:pt x="116" y="12"/>
                  </a:lnTo>
                  <a:lnTo>
                    <a:pt x="114" y="10"/>
                  </a:lnTo>
                  <a:lnTo>
                    <a:pt x="112" y="8"/>
                  </a:lnTo>
                  <a:lnTo>
                    <a:pt x="112" y="6"/>
                  </a:lnTo>
                  <a:lnTo>
                    <a:pt x="110" y="6"/>
                  </a:lnTo>
                  <a:lnTo>
                    <a:pt x="108" y="8"/>
                  </a:lnTo>
                  <a:lnTo>
                    <a:pt x="104" y="8"/>
                  </a:lnTo>
                  <a:lnTo>
                    <a:pt x="98" y="8"/>
                  </a:lnTo>
                  <a:lnTo>
                    <a:pt x="98" y="8"/>
                  </a:lnTo>
                  <a:lnTo>
                    <a:pt x="94" y="8"/>
                  </a:lnTo>
                  <a:lnTo>
                    <a:pt x="92" y="6"/>
                  </a:lnTo>
                  <a:lnTo>
                    <a:pt x="90" y="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1" name="Freeform 248"/>
            <p:cNvSpPr/>
            <p:nvPr/>
          </p:nvSpPr>
          <p:spPr bwMode="gray">
            <a:xfrm>
              <a:off x="1129" y="2384"/>
              <a:ext cx="102" cy="84"/>
            </a:xfrm>
            <a:custGeom>
              <a:avLst/>
              <a:gdLst>
                <a:gd name="T0" fmla="*/ 20 w 102"/>
                <a:gd name="T1" fmla="*/ 6 h 84"/>
                <a:gd name="T2" fmla="*/ 26 w 102"/>
                <a:gd name="T3" fmla="*/ 2 h 84"/>
                <a:gd name="T4" fmla="*/ 38 w 102"/>
                <a:gd name="T5" fmla="*/ 2 h 84"/>
                <a:gd name="T6" fmla="*/ 48 w 102"/>
                <a:gd name="T7" fmla="*/ 4 h 84"/>
                <a:gd name="T8" fmla="*/ 52 w 102"/>
                <a:gd name="T9" fmla="*/ 6 h 84"/>
                <a:gd name="T10" fmla="*/ 60 w 102"/>
                <a:gd name="T11" fmla="*/ 6 h 84"/>
                <a:gd name="T12" fmla="*/ 68 w 102"/>
                <a:gd name="T13" fmla="*/ 4 h 84"/>
                <a:gd name="T14" fmla="*/ 72 w 102"/>
                <a:gd name="T15" fmla="*/ 0 h 84"/>
                <a:gd name="T16" fmla="*/ 76 w 102"/>
                <a:gd name="T17" fmla="*/ 2 h 84"/>
                <a:gd name="T18" fmla="*/ 84 w 102"/>
                <a:gd name="T19" fmla="*/ 6 h 84"/>
                <a:gd name="T20" fmla="*/ 92 w 102"/>
                <a:gd name="T21" fmla="*/ 14 h 84"/>
                <a:gd name="T22" fmla="*/ 94 w 102"/>
                <a:gd name="T23" fmla="*/ 20 h 84"/>
                <a:gd name="T24" fmla="*/ 96 w 102"/>
                <a:gd name="T25" fmla="*/ 30 h 84"/>
                <a:gd name="T26" fmla="*/ 98 w 102"/>
                <a:gd name="T27" fmla="*/ 40 h 84"/>
                <a:gd name="T28" fmla="*/ 96 w 102"/>
                <a:gd name="T29" fmla="*/ 54 h 84"/>
                <a:gd name="T30" fmla="*/ 98 w 102"/>
                <a:gd name="T31" fmla="*/ 60 h 84"/>
                <a:gd name="T32" fmla="*/ 102 w 102"/>
                <a:gd name="T33" fmla="*/ 64 h 84"/>
                <a:gd name="T34" fmla="*/ 100 w 102"/>
                <a:gd name="T35" fmla="*/ 66 h 84"/>
                <a:gd name="T36" fmla="*/ 100 w 102"/>
                <a:gd name="T37" fmla="*/ 70 h 84"/>
                <a:gd name="T38" fmla="*/ 100 w 102"/>
                <a:gd name="T39" fmla="*/ 74 h 84"/>
                <a:gd name="T40" fmla="*/ 100 w 102"/>
                <a:gd name="T41" fmla="*/ 82 h 84"/>
                <a:gd name="T42" fmla="*/ 100 w 102"/>
                <a:gd name="T43" fmla="*/ 84 h 84"/>
                <a:gd name="T44" fmla="*/ 94 w 102"/>
                <a:gd name="T45" fmla="*/ 80 h 84"/>
                <a:gd name="T46" fmla="*/ 88 w 102"/>
                <a:gd name="T47" fmla="*/ 76 h 84"/>
                <a:gd name="T48" fmla="*/ 74 w 102"/>
                <a:gd name="T49" fmla="*/ 72 h 84"/>
                <a:gd name="T50" fmla="*/ 72 w 102"/>
                <a:gd name="T51" fmla="*/ 70 h 84"/>
                <a:gd name="T52" fmla="*/ 64 w 102"/>
                <a:gd name="T53" fmla="*/ 66 h 84"/>
                <a:gd name="T54" fmla="*/ 60 w 102"/>
                <a:gd name="T55" fmla="*/ 66 h 84"/>
                <a:gd name="T56" fmla="*/ 48 w 102"/>
                <a:gd name="T57" fmla="*/ 66 h 84"/>
                <a:gd name="T58" fmla="*/ 34 w 102"/>
                <a:gd name="T59" fmla="*/ 72 h 84"/>
                <a:gd name="T60" fmla="*/ 32 w 102"/>
                <a:gd name="T61" fmla="*/ 72 h 84"/>
                <a:gd name="T62" fmla="*/ 26 w 102"/>
                <a:gd name="T63" fmla="*/ 72 h 84"/>
                <a:gd name="T64" fmla="*/ 16 w 102"/>
                <a:gd name="T65" fmla="*/ 64 h 84"/>
                <a:gd name="T66" fmla="*/ 8 w 102"/>
                <a:gd name="T67" fmla="*/ 58 h 84"/>
                <a:gd name="T68" fmla="*/ 0 w 102"/>
                <a:gd name="T69" fmla="*/ 54 h 84"/>
                <a:gd name="T70" fmla="*/ 4 w 102"/>
                <a:gd name="T71" fmla="*/ 52 h 84"/>
                <a:gd name="T72" fmla="*/ 10 w 102"/>
                <a:gd name="T73" fmla="*/ 44 h 84"/>
                <a:gd name="T74" fmla="*/ 16 w 102"/>
                <a:gd name="T75" fmla="*/ 36 h 84"/>
                <a:gd name="T76" fmla="*/ 16 w 102"/>
                <a:gd name="T77" fmla="*/ 32 h 84"/>
                <a:gd name="T78" fmla="*/ 18 w 102"/>
                <a:gd name="T79" fmla="*/ 20 h 84"/>
                <a:gd name="T80" fmla="*/ 18 w 102"/>
                <a:gd name="T81" fmla="*/ 12 h 84"/>
                <a:gd name="T82" fmla="*/ 20 w 102"/>
                <a:gd name="T83"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84">
                  <a:moveTo>
                    <a:pt x="20" y="6"/>
                  </a:moveTo>
                  <a:lnTo>
                    <a:pt x="20" y="6"/>
                  </a:lnTo>
                  <a:lnTo>
                    <a:pt x="22" y="4"/>
                  </a:lnTo>
                  <a:lnTo>
                    <a:pt x="26" y="2"/>
                  </a:lnTo>
                  <a:lnTo>
                    <a:pt x="32" y="2"/>
                  </a:lnTo>
                  <a:lnTo>
                    <a:pt x="38" y="2"/>
                  </a:lnTo>
                  <a:lnTo>
                    <a:pt x="42" y="2"/>
                  </a:lnTo>
                  <a:lnTo>
                    <a:pt x="48" y="4"/>
                  </a:lnTo>
                  <a:lnTo>
                    <a:pt x="50" y="4"/>
                  </a:lnTo>
                  <a:lnTo>
                    <a:pt x="52" y="6"/>
                  </a:lnTo>
                  <a:lnTo>
                    <a:pt x="56" y="6"/>
                  </a:lnTo>
                  <a:lnTo>
                    <a:pt x="60" y="6"/>
                  </a:lnTo>
                  <a:lnTo>
                    <a:pt x="66" y="6"/>
                  </a:lnTo>
                  <a:lnTo>
                    <a:pt x="68" y="4"/>
                  </a:lnTo>
                  <a:lnTo>
                    <a:pt x="70" y="4"/>
                  </a:lnTo>
                  <a:lnTo>
                    <a:pt x="72" y="0"/>
                  </a:lnTo>
                  <a:lnTo>
                    <a:pt x="72" y="0"/>
                  </a:lnTo>
                  <a:lnTo>
                    <a:pt x="76" y="2"/>
                  </a:lnTo>
                  <a:lnTo>
                    <a:pt x="80" y="4"/>
                  </a:lnTo>
                  <a:lnTo>
                    <a:pt x="84" y="6"/>
                  </a:lnTo>
                  <a:lnTo>
                    <a:pt x="88" y="10"/>
                  </a:lnTo>
                  <a:lnTo>
                    <a:pt x="92" y="14"/>
                  </a:lnTo>
                  <a:lnTo>
                    <a:pt x="92" y="16"/>
                  </a:lnTo>
                  <a:lnTo>
                    <a:pt x="94" y="20"/>
                  </a:lnTo>
                  <a:lnTo>
                    <a:pt x="96" y="24"/>
                  </a:lnTo>
                  <a:lnTo>
                    <a:pt x="96" y="30"/>
                  </a:lnTo>
                  <a:lnTo>
                    <a:pt x="98" y="34"/>
                  </a:lnTo>
                  <a:lnTo>
                    <a:pt x="98" y="40"/>
                  </a:lnTo>
                  <a:lnTo>
                    <a:pt x="96" y="48"/>
                  </a:lnTo>
                  <a:lnTo>
                    <a:pt x="96" y="54"/>
                  </a:lnTo>
                  <a:lnTo>
                    <a:pt x="96" y="58"/>
                  </a:lnTo>
                  <a:lnTo>
                    <a:pt x="98" y="60"/>
                  </a:lnTo>
                  <a:lnTo>
                    <a:pt x="100" y="62"/>
                  </a:lnTo>
                  <a:lnTo>
                    <a:pt x="102" y="64"/>
                  </a:lnTo>
                  <a:lnTo>
                    <a:pt x="102" y="64"/>
                  </a:lnTo>
                  <a:lnTo>
                    <a:pt x="100" y="66"/>
                  </a:lnTo>
                  <a:lnTo>
                    <a:pt x="100" y="68"/>
                  </a:lnTo>
                  <a:lnTo>
                    <a:pt x="100" y="70"/>
                  </a:lnTo>
                  <a:lnTo>
                    <a:pt x="100" y="72"/>
                  </a:lnTo>
                  <a:lnTo>
                    <a:pt x="100" y="74"/>
                  </a:lnTo>
                  <a:lnTo>
                    <a:pt x="100" y="78"/>
                  </a:lnTo>
                  <a:lnTo>
                    <a:pt x="100" y="82"/>
                  </a:lnTo>
                  <a:lnTo>
                    <a:pt x="100" y="84"/>
                  </a:lnTo>
                  <a:lnTo>
                    <a:pt x="100" y="84"/>
                  </a:lnTo>
                  <a:lnTo>
                    <a:pt x="98" y="82"/>
                  </a:lnTo>
                  <a:lnTo>
                    <a:pt x="94" y="80"/>
                  </a:lnTo>
                  <a:lnTo>
                    <a:pt x="92" y="78"/>
                  </a:lnTo>
                  <a:lnTo>
                    <a:pt x="88" y="76"/>
                  </a:lnTo>
                  <a:lnTo>
                    <a:pt x="84" y="76"/>
                  </a:lnTo>
                  <a:lnTo>
                    <a:pt x="74" y="72"/>
                  </a:lnTo>
                  <a:lnTo>
                    <a:pt x="74" y="70"/>
                  </a:lnTo>
                  <a:lnTo>
                    <a:pt x="72" y="70"/>
                  </a:lnTo>
                  <a:lnTo>
                    <a:pt x="68" y="68"/>
                  </a:lnTo>
                  <a:lnTo>
                    <a:pt x="64" y="66"/>
                  </a:lnTo>
                  <a:lnTo>
                    <a:pt x="60" y="66"/>
                  </a:lnTo>
                  <a:lnTo>
                    <a:pt x="60" y="66"/>
                  </a:lnTo>
                  <a:lnTo>
                    <a:pt x="54" y="66"/>
                  </a:lnTo>
                  <a:lnTo>
                    <a:pt x="48" y="66"/>
                  </a:lnTo>
                  <a:lnTo>
                    <a:pt x="42" y="68"/>
                  </a:lnTo>
                  <a:lnTo>
                    <a:pt x="34" y="72"/>
                  </a:lnTo>
                  <a:lnTo>
                    <a:pt x="34" y="72"/>
                  </a:lnTo>
                  <a:lnTo>
                    <a:pt x="32" y="72"/>
                  </a:lnTo>
                  <a:lnTo>
                    <a:pt x="30" y="72"/>
                  </a:lnTo>
                  <a:lnTo>
                    <a:pt x="26" y="72"/>
                  </a:lnTo>
                  <a:lnTo>
                    <a:pt x="22" y="68"/>
                  </a:lnTo>
                  <a:lnTo>
                    <a:pt x="16" y="64"/>
                  </a:lnTo>
                  <a:lnTo>
                    <a:pt x="8" y="58"/>
                  </a:lnTo>
                  <a:lnTo>
                    <a:pt x="8" y="58"/>
                  </a:lnTo>
                  <a:lnTo>
                    <a:pt x="4" y="56"/>
                  </a:lnTo>
                  <a:lnTo>
                    <a:pt x="0" y="54"/>
                  </a:lnTo>
                  <a:lnTo>
                    <a:pt x="2" y="54"/>
                  </a:lnTo>
                  <a:lnTo>
                    <a:pt x="4" y="52"/>
                  </a:lnTo>
                  <a:lnTo>
                    <a:pt x="8" y="48"/>
                  </a:lnTo>
                  <a:lnTo>
                    <a:pt x="10" y="44"/>
                  </a:lnTo>
                  <a:lnTo>
                    <a:pt x="14" y="40"/>
                  </a:lnTo>
                  <a:lnTo>
                    <a:pt x="16" y="36"/>
                  </a:lnTo>
                  <a:lnTo>
                    <a:pt x="16" y="34"/>
                  </a:lnTo>
                  <a:lnTo>
                    <a:pt x="16" y="32"/>
                  </a:lnTo>
                  <a:lnTo>
                    <a:pt x="16" y="26"/>
                  </a:lnTo>
                  <a:lnTo>
                    <a:pt x="18" y="20"/>
                  </a:lnTo>
                  <a:lnTo>
                    <a:pt x="18" y="14"/>
                  </a:lnTo>
                  <a:lnTo>
                    <a:pt x="18" y="12"/>
                  </a:lnTo>
                  <a:lnTo>
                    <a:pt x="20" y="10"/>
                  </a:lnTo>
                  <a:lnTo>
                    <a:pt x="20" y="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2" name="Freeform 249"/>
            <p:cNvSpPr/>
            <p:nvPr/>
          </p:nvSpPr>
          <p:spPr bwMode="gray">
            <a:xfrm>
              <a:off x="1189" y="2506"/>
              <a:ext cx="42" cy="44"/>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 h="44">
                  <a:moveTo>
                    <a:pt x="26" y="0"/>
                  </a:moveTo>
                  <a:lnTo>
                    <a:pt x="26" y="2"/>
                  </a:lnTo>
                  <a:lnTo>
                    <a:pt x="26" y="2"/>
                  </a:lnTo>
                  <a:lnTo>
                    <a:pt x="26" y="4"/>
                  </a:lnTo>
                  <a:lnTo>
                    <a:pt x="28" y="6"/>
                  </a:lnTo>
                  <a:lnTo>
                    <a:pt x="32" y="10"/>
                  </a:lnTo>
                  <a:lnTo>
                    <a:pt x="36" y="14"/>
                  </a:lnTo>
                  <a:lnTo>
                    <a:pt x="42" y="22"/>
                  </a:lnTo>
                  <a:lnTo>
                    <a:pt x="40" y="22"/>
                  </a:lnTo>
                  <a:lnTo>
                    <a:pt x="40" y="24"/>
                  </a:lnTo>
                  <a:lnTo>
                    <a:pt x="38" y="28"/>
                  </a:lnTo>
                  <a:lnTo>
                    <a:pt x="36" y="30"/>
                  </a:lnTo>
                  <a:lnTo>
                    <a:pt x="34" y="30"/>
                  </a:lnTo>
                  <a:lnTo>
                    <a:pt x="34" y="30"/>
                  </a:lnTo>
                  <a:lnTo>
                    <a:pt x="30" y="30"/>
                  </a:lnTo>
                  <a:lnTo>
                    <a:pt x="28" y="32"/>
                  </a:lnTo>
                  <a:lnTo>
                    <a:pt x="24" y="32"/>
                  </a:lnTo>
                  <a:lnTo>
                    <a:pt x="22" y="32"/>
                  </a:lnTo>
                  <a:lnTo>
                    <a:pt x="22" y="32"/>
                  </a:lnTo>
                  <a:lnTo>
                    <a:pt x="20" y="34"/>
                  </a:lnTo>
                  <a:lnTo>
                    <a:pt x="18" y="36"/>
                  </a:lnTo>
                  <a:lnTo>
                    <a:pt x="16" y="38"/>
                  </a:lnTo>
                  <a:lnTo>
                    <a:pt x="16" y="38"/>
                  </a:lnTo>
                  <a:lnTo>
                    <a:pt x="14" y="40"/>
                  </a:lnTo>
                  <a:lnTo>
                    <a:pt x="12" y="42"/>
                  </a:lnTo>
                  <a:lnTo>
                    <a:pt x="10" y="42"/>
                  </a:lnTo>
                  <a:lnTo>
                    <a:pt x="10" y="42"/>
                  </a:lnTo>
                  <a:lnTo>
                    <a:pt x="8" y="44"/>
                  </a:lnTo>
                  <a:lnTo>
                    <a:pt x="4" y="44"/>
                  </a:lnTo>
                  <a:lnTo>
                    <a:pt x="2" y="44"/>
                  </a:lnTo>
                  <a:lnTo>
                    <a:pt x="0" y="44"/>
                  </a:lnTo>
                  <a:lnTo>
                    <a:pt x="2" y="36"/>
                  </a:lnTo>
                  <a:lnTo>
                    <a:pt x="2" y="20"/>
                  </a:lnTo>
                  <a:lnTo>
                    <a:pt x="2" y="20"/>
                  </a:lnTo>
                  <a:lnTo>
                    <a:pt x="4" y="16"/>
                  </a:lnTo>
                  <a:lnTo>
                    <a:pt x="4" y="12"/>
                  </a:lnTo>
                  <a:lnTo>
                    <a:pt x="8" y="8"/>
                  </a:lnTo>
                  <a:lnTo>
                    <a:pt x="12" y="4"/>
                  </a:lnTo>
                  <a:lnTo>
                    <a:pt x="14" y="4"/>
                  </a:lnTo>
                  <a:lnTo>
                    <a:pt x="16" y="2"/>
                  </a:lnTo>
                  <a:lnTo>
                    <a:pt x="20" y="0"/>
                  </a:lnTo>
                  <a:lnTo>
                    <a:pt x="26"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3" name="Freeform 250"/>
            <p:cNvSpPr/>
            <p:nvPr/>
          </p:nvSpPr>
          <p:spPr bwMode="gray">
            <a:xfrm>
              <a:off x="1295" y="2684"/>
              <a:ext cx="270" cy="232"/>
            </a:xfrm>
            <a:custGeom>
              <a:avLst/>
              <a:gdLst>
                <a:gd name="T0" fmla="*/ 34 w 270"/>
                <a:gd name="T1" fmla="*/ 8 h 232"/>
                <a:gd name="T2" fmla="*/ 42 w 270"/>
                <a:gd name="T3" fmla="*/ 24 h 232"/>
                <a:gd name="T4" fmla="*/ 36 w 270"/>
                <a:gd name="T5" fmla="*/ 30 h 232"/>
                <a:gd name="T6" fmla="*/ 30 w 270"/>
                <a:gd name="T7" fmla="*/ 36 h 232"/>
                <a:gd name="T8" fmla="*/ 26 w 270"/>
                <a:gd name="T9" fmla="*/ 40 h 232"/>
                <a:gd name="T10" fmla="*/ 0 w 270"/>
                <a:gd name="T11" fmla="*/ 40 h 232"/>
                <a:gd name="T12" fmla="*/ 6 w 270"/>
                <a:gd name="T13" fmla="*/ 56 h 232"/>
                <a:gd name="T14" fmla="*/ 8 w 270"/>
                <a:gd name="T15" fmla="*/ 60 h 232"/>
                <a:gd name="T16" fmla="*/ 12 w 270"/>
                <a:gd name="T17" fmla="*/ 68 h 232"/>
                <a:gd name="T18" fmla="*/ 18 w 270"/>
                <a:gd name="T19" fmla="*/ 78 h 232"/>
                <a:gd name="T20" fmla="*/ 26 w 270"/>
                <a:gd name="T21" fmla="*/ 90 h 232"/>
                <a:gd name="T22" fmla="*/ 38 w 270"/>
                <a:gd name="T23" fmla="*/ 110 h 232"/>
                <a:gd name="T24" fmla="*/ 42 w 270"/>
                <a:gd name="T25" fmla="*/ 118 h 232"/>
                <a:gd name="T26" fmla="*/ 52 w 270"/>
                <a:gd name="T27" fmla="*/ 140 h 232"/>
                <a:gd name="T28" fmla="*/ 68 w 270"/>
                <a:gd name="T29" fmla="*/ 170 h 232"/>
                <a:gd name="T30" fmla="*/ 80 w 270"/>
                <a:gd name="T31" fmla="*/ 188 h 232"/>
                <a:gd name="T32" fmla="*/ 92 w 270"/>
                <a:gd name="T33" fmla="*/ 212 h 232"/>
                <a:gd name="T34" fmla="*/ 96 w 270"/>
                <a:gd name="T35" fmla="*/ 212 h 232"/>
                <a:gd name="T36" fmla="*/ 100 w 270"/>
                <a:gd name="T37" fmla="*/ 210 h 232"/>
                <a:gd name="T38" fmla="*/ 104 w 270"/>
                <a:gd name="T39" fmla="*/ 206 h 232"/>
                <a:gd name="T40" fmla="*/ 104 w 270"/>
                <a:gd name="T41" fmla="*/ 202 h 232"/>
                <a:gd name="T42" fmla="*/ 106 w 270"/>
                <a:gd name="T43" fmla="*/ 204 h 232"/>
                <a:gd name="T44" fmla="*/ 110 w 270"/>
                <a:gd name="T45" fmla="*/ 204 h 232"/>
                <a:gd name="T46" fmla="*/ 136 w 270"/>
                <a:gd name="T47" fmla="*/ 232 h 232"/>
                <a:gd name="T48" fmla="*/ 140 w 270"/>
                <a:gd name="T49" fmla="*/ 228 h 232"/>
                <a:gd name="T50" fmla="*/ 146 w 270"/>
                <a:gd name="T51" fmla="*/ 220 h 232"/>
                <a:gd name="T52" fmla="*/ 152 w 270"/>
                <a:gd name="T53" fmla="*/ 212 h 232"/>
                <a:gd name="T54" fmla="*/ 158 w 270"/>
                <a:gd name="T55" fmla="*/ 204 h 232"/>
                <a:gd name="T56" fmla="*/ 166 w 270"/>
                <a:gd name="T57" fmla="*/ 200 h 232"/>
                <a:gd name="T58" fmla="*/ 194 w 270"/>
                <a:gd name="T59" fmla="*/ 188 h 232"/>
                <a:gd name="T60" fmla="*/ 220 w 270"/>
                <a:gd name="T61" fmla="*/ 184 h 232"/>
                <a:gd name="T62" fmla="*/ 224 w 270"/>
                <a:gd name="T63" fmla="*/ 182 h 232"/>
                <a:gd name="T64" fmla="*/ 248 w 270"/>
                <a:gd name="T65" fmla="*/ 170 h 232"/>
                <a:gd name="T66" fmla="*/ 268 w 270"/>
                <a:gd name="T67" fmla="*/ 148 h 232"/>
                <a:gd name="T68" fmla="*/ 268 w 270"/>
                <a:gd name="T69" fmla="*/ 132 h 232"/>
                <a:gd name="T70" fmla="*/ 268 w 270"/>
                <a:gd name="T71" fmla="*/ 126 h 232"/>
                <a:gd name="T72" fmla="*/ 270 w 270"/>
                <a:gd name="T73" fmla="*/ 122 h 232"/>
                <a:gd name="T74" fmla="*/ 234 w 270"/>
                <a:gd name="T75" fmla="*/ 124 h 232"/>
                <a:gd name="T76" fmla="*/ 232 w 270"/>
                <a:gd name="T77" fmla="*/ 122 h 232"/>
                <a:gd name="T78" fmla="*/ 228 w 270"/>
                <a:gd name="T79" fmla="*/ 120 h 232"/>
                <a:gd name="T80" fmla="*/ 228 w 270"/>
                <a:gd name="T81" fmla="*/ 116 h 232"/>
                <a:gd name="T82" fmla="*/ 220 w 270"/>
                <a:gd name="T83" fmla="*/ 108 h 232"/>
                <a:gd name="T84" fmla="*/ 216 w 270"/>
                <a:gd name="T85" fmla="*/ 110 h 232"/>
                <a:gd name="T86" fmla="*/ 210 w 270"/>
                <a:gd name="T87" fmla="*/ 110 h 232"/>
                <a:gd name="T88" fmla="*/ 206 w 270"/>
                <a:gd name="T89" fmla="*/ 106 h 232"/>
                <a:gd name="T90" fmla="*/ 202 w 270"/>
                <a:gd name="T91" fmla="*/ 98 h 232"/>
                <a:gd name="T92" fmla="*/ 196 w 270"/>
                <a:gd name="T93" fmla="*/ 88 h 232"/>
                <a:gd name="T94" fmla="*/ 192 w 270"/>
                <a:gd name="T95" fmla="*/ 80 h 232"/>
                <a:gd name="T96" fmla="*/ 172 w 270"/>
                <a:gd name="T97" fmla="*/ 54 h 232"/>
                <a:gd name="T98" fmla="*/ 154 w 270"/>
                <a:gd name="T99" fmla="*/ 52 h 232"/>
                <a:gd name="T100" fmla="*/ 150 w 270"/>
                <a:gd name="T101" fmla="*/ 48 h 232"/>
                <a:gd name="T102" fmla="*/ 144 w 270"/>
                <a:gd name="T103" fmla="*/ 46 h 232"/>
                <a:gd name="T104" fmla="*/ 138 w 270"/>
                <a:gd name="T105" fmla="*/ 40 h 232"/>
                <a:gd name="T106" fmla="*/ 130 w 270"/>
                <a:gd name="T107" fmla="*/ 34 h 232"/>
                <a:gd name="T108" fmla="*/ 120 w 270"/>
                <a:gd name="T109" fmla="*/ 28 h 232"/>
                <a:gd name="T110" fmla="*/ 102 w 270"/>
                <a:gd name="T111" fmla="*/ 16 h 232"/>
                <a:gd name="T112" fmla="*/ 68 w 270"/>
                <a:gd name="T113" fmla="*/ 4 h 232"/>
                <a:gd name="T114" fmla="*/ 62 w 270"/>
                <a:gd name="T115" fmla="*/ 0 h 232"/>
                <a:gd name="T116" fmla="*/ 58 w 270"/>
                <a:gd name="T117" fmla="*/ 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0" h="232">
                  <a:moveTo>
                    <a:pt x="54" y="4"/>
                  </a:moveTo>
                  <a:lnTo>
                    <a:pt x="34" y="8"/>
                  </a:lnTo>
                  <a:lnTo>
                    <a:pt x="42" y="22"/>
                  </a:lnTo>
                  <a:lnTo>
                    <a:pt x="42" y="24"/>
                  </a:lnTo>
                  <a:lnTo>
                    <a:pt x="40" y="26"/>
                  </a:lnTo>
                  <a:lnTo>
                    <a:pt x="36" y="30"/>
                  </a:lnTo>
                  <a:lnTo>
                    <a:pt x="34" y="34"/>
                  </a:lnTo>
                  <a:lnTo>
                    <a:pt x="30" y="36"/>
                  </a:lnTo>
                  <a:lnTo>
                    <a:pt x="28" y="38"/>
                  </a:lnTo>
                  <a:lnTo>
                    <a:pt x="26" y="40"/>
                  </a:lnTo>
                  <a:lnTo>
                    <a:pt x="24" y="42"/>
                  </a:lnTo>
                  <a:lnTo>
                    <a:pt x="0" y="40"/>
                  </a:lnTo>
                  <a:lnTo>
                    <a:pt x="2" y="46"/>
                  </a:lnTo>
                  <a:lnTo>
                    <a:pt x="6" y="56"/>
                  </a:lnTo>
                  <a:lnTo>
                    <a:pt x="6" y="58"/>
                  </a:lnTo>
                  <a:lnTo>
                    <a:pt x="8" y="60"/>
                  </a:lnTo>
                  <a:lnTo>
                    <a:pt x="10" y="64"/>
                  </a:lnTo>
                  <a:lnTo>
                    <a:pt x="12" y="68"/>
                  </a:lnTo>
                  <a:lnTo>
                    <a:pt x="16" y="74"/>
                  </a:lnTo>
                  <a:lnTo>
                    <a:pt x="18" y="78"/>
                  </a:lnTo>
                  <a:lnTo>
                    <a:pt x="22" y="82"/>
                  </a:lnTo>
                  <a:lnTo>
                    <a:pt x="26" y="90"/>
                  </a:lnTo>
                  <a:lnTo>
                    <a:pt x="34" y="100"/>
                  </a:lnTo>
                  <a:lnTo>
                    <a:pt x="38" y="110"/>
                  </a:lnTo>
                  <a:lnTo>
                    <a:pt x="42" y="114"/>
                  </a:lnTo>
                  <a:lnTo>
                    <a:pt x="42" y="118"/>
                  </a:lnTo>
                  <a:lnTo>
                    <a:pt x="46" y="128"/>
                  </a:lnTo>
                  <a:lnTo>
                    <a:pt x="52" y="140"/>
                  </a:lnTo>
                  <a:lnTo>
                    <a:pt x="58" y="152"/>
                  </a:lnTo>
                  <a:lnTo>
                    <a:pt x="68" y="170"/>
                  </a:lnTo>
                  <a:lnTo>
                    <a:pt x="72" y="176"/>
                  </a:lnTo>
                  <a:lnTo>
                    <a:pt x="80" y="188"/>
                  </a:lnTo>
                  <a:lnTo>
                    <a:pt x="86" y="202"/>
                  </a:lnTo>
                  <a:lnTo>
                    <a:pt x="92" y="212"/>
                  </a:lnTo>
                  <a:lnTo>
                    <a:pt x="94" y="216"/>
                  </a:lnTo>
                  <a:lnTo>
                    <a:pt x="96" y="212"/>
                  </a:lnTo>
                  <a:lnTo>
                    <a:pt x="98" y="212"/>
                  </a:lnTo>
                  <a:lnTo>
                    <a:pt x="100" y="210"/>
                  </a:lnTo>
                  <a:lnTo>
                    <a:pt x="102" y="210"/>
                  </a:lnTo>
                  <a:lnTo>
                    <a:pt x="104" y="206"/>
                  </a:lnTo>
                  <a:lnTo>
                    <a:pt x="104" y="202"/>
                  </a:lnTo>
                  <a:lnTo>
                    <a:pt x="104" y="202"/>
                  </a:lnTo>
                  <a:lnTo>
                    <a:pt x="104" y="202"/>
                  </a:lnTo>
                  <a:lnTo>
                    <a:pt x="106" y="204"/>
                  </a:lnTo>
                  <a:lnTo>
                    <a:pt x="108" y="204"/>
                  </a:lnTo>
                  <a:lnTo>
                    <a:pt x="110" y="204"/>
                  </a:lnTo>
                  <a:lnTo>
                    <a:pt x="114" y="204"/>
                  </a:lnTo>
                  <a:lnTo>
                    <a:pt x="136" y="232"/>
                  </a:lnTo>
                  <a:lnTo>
                    <a:pt x="140" y="228"/>
                  </a:lnTo>
                  <a:lnTo>
                    <a:pt x="140" y="228"/>
                  </a:lnTo>
                  <a:lnTo>
                    <a:pt x="142" y="224"/>
                  </a:lnTo>
                  <a:lnTo>
                    <a:pt x="146" y="220"/>
                  </a:lnTo>
                  <a:lnTo>
                    <a:pt x="148" y="216"/>
                  </a:lnTo>
                  <a:lnTo>
                    <a:pt x="152" y="212"/>
                  </a:lnTo>
                  <a:lnTo>
                    <a:pt x="156" y="206"/>
                  </a:lnTo>
                  <a:lnTo>
                    <a:pt x="158" y="204"/>
                  </a:lnTo>
                  <a:lnTo>
                    <a:pt x="160" y="202"/>
                  </a:lnTo>
                  <a:lnTo>
                    <a:pt x="166" y="200"/>
                  </a:lnTo>
                  <a:lnTo>
                    <a:pt x="178" y="194"/>
                  </a:lnTo>
                  <a:lnTo>
                    <a:pt x="194" y="188"/>
                  </a:lnTo>
                  <a:lnTo>
                    <a:pt x="208" y="184"/>
                  </a:lnTo>
                  <a:lnTo>
                    <a:pt x="220" y="184"/>
                  </a:lnTo>
                  <a:lnTo>
                    <a:pt x="220" y="182"/>
                  </a:lnTo>
                  <a:lnTo>
                    <a:pt x="224" y="182"/>
                  </a:lnTo>
                  <a:lnTo>
                    <a:pt x="236" y="178"/>
                  </a:lnTo>
                  <a:lnTo>
                    <a:pt x="248" y="170"/>
                  </a:lnTo>
                  <a:lnTo>
                    <a:pt x="260" y="160"/>
                  </a:lnTo>
                  <a:lnTo>
                    <a:pt x="268" y="148"/>
                  </a:lnTo>
                  <a:lnTo>
                    <a:pt x="270" y="132"/>
                  </a:lnTo>
                  <a:lnTo>
                    <a:pt x="268" y="132"/>
                  </a:lnTo>
                  <a:lnTo>
                    <a:pt x="268" y="130"/>
                  </a:lnTo>
                  <a:lnTo>
                    <a:pt x="268" y="126"/>
                  </a:lnTo>
                  <a:lnTo>
                    <a:pt x="268" y="124"/>
                  </a:lnTo>
                  <a:lnTo>
                    <a:pt x="270" y="122"/>
                  </a:lnTo>
                  <a:lnTo>
                    <a:pt x="254" y="124"/>
                  </a:lnTo>
                  <a:lnTo>
                    <a:pt x="234" y="124"/>
                  </a:lnTo>
                  <a:lnTo>
                    <a:pt x="234" y="124"/>
                  </a:lnTo>
                  <a:lnTo>
                    <a:pt x="232" y="122"/>
                  </a:lnTo>
                  <a:lnTo>
                    <a:pt x="230" y="122"/>
                  </a:lnTo>
                  <a:lnTo>
                    <a:pt x="228" y="120"/>
                  </a:lnTo>
                  <a:lnTo>
                    <a:pt x="228" y="118"/>
                  </a:lnTo>
                  <a:lnTo>
                    <a:pt x="228" y="116"/>
                  </a:lnTo>
                  <a:lnTo>
                    <a:pt x="230" y="110"/>
                  </a:lnTo>
                  <a:lnTo>
                    <a:pt x="220" y="108"/>
                  </a:lnTo>
                  <a:lnTo>
                    <a:pt x="218" y="108"/>
                  </a:lnTo>
                  <a:lnTo>
                    <a:pt x="216" y="110"/>
                  </a:lnTo>
                  <a:lnTo>
                    <a:pt x="214" y="110"/>
                  </a:lnTo>
                  <a:lnTo>
                    <a:pt x="210" y="110"/>
                  </a:lnTo>
                  <a:lnTo>
                    <a:pt x="206" y="108"/>
                  </a:lnTo>
                  <a:lnTo>
                    <a:pt x="206" y="106"/>
                  </a:lnTo>
                  <a:lnTo>
                    <a:pt x="204" y="102"/>
                  </a:lnTo>
                  <a:lnTo>
                    <a:pt x="202" y="98"/>
                  </a:lnTo>
                  <a:lnTo>
                    <a:pt x="200" y="92"/>
                  </a:lnTo>
                  <a:lnTo>
                    <a:pt x="196" y="88"/>
                  </a:lnTo>
                  <a:lnTo>
                    <a:pt x="194" y="84"/>
                  </a:lnTo>
                  <a:lnTo>
                    <a:pt x="192" y="80"/>
                  </a:lnTo>
                  <a:lnTo>
                    <a:pt x="192" y="80"/>
                  </a:lnTo>
                  <a:lnTo>
                    <a:pt x="172" y="54"/>
                  </a:lnTo>
                  <a:lnTo>
                    <a:pt x="154" y="54"/>
                  </a:lnTo>
                  <a:lnTo>
                    <a:pt x="154" y="52"/>
                  </a:lnTo>
                  <a:lnTo>
                    <a:pt x="152" y="50"/>
                  </a:lnTo>
                  <a:lnTo>
                    <a:pt x="150" y="48"/>
                  </a:lnTo>
                  <a:lnTo>
                    <a:pt x="144" y="46"/>
                  </a:lnTo>
                  <a:lnTo>
                    <a:pt x="144" y="46"/>
                  </a:lnTo>
                  <a:lnTo>
                    <a:pt x="142" y="44"/>
                  </a:lnTo>
                  <a:lnTo>
                    <a:pt x="138" y="40"/>
                  </a:lnTo>
                  <a:lnTo>
                    <a:pt x="134" y="38"/>
                  </a:lnTo>
                  <a:lnTo>
                    <a:pt x="130" y="34"/>
                  </a:lnTo>
                  <a:lnTo>
                    <a:pt x="124" y="30"/>
                  </a:lnTo>
                  <a:lnTo>
                    <a:pt x="120" y="28"/>
                  </a:lnTo>
                  <a:lnTo>
                    <a:pt x="114" y="26"/>
                  </a:lnTo>
                  <a:lnTo>
                    <a:pt x="102" y="16"/>
                  </a:lnTo>
                  <a:lnTo>
                    <a:pt x="94" y="16"/>
                  </a:lnTo>
                  <a:lnTo>
                    <a:pt x="68" y="4"/>
                  </a:lnTo>
                  <a:lnTo>
                    <a:pt x="62" y="0"/>
                  </a:lnTo>
                  <a:lnTo>
                    <a:pt x="62" y="0"/>
                  </a:lnTo>
                  <a:lnTo>
                    <a:pt x="60" y="2"/>
                  </a:lnTo>
                  <a:lnTo>
                    <a:pt x="58" y="2"/>
                  </a:lnTo>
                  <a:lnTo>
                    <a:pt x="54" y="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4" name="Freeform 251"/>
            <p:cNvSpPr/>
            <p:nvPr/>
          </p:nvSpPr>
          <p:spPr bwMode="gray">
            <a:xfrm>
              <a:off x="1389" y="2886"/>
              <a:ext cx="42" cy="66"/>
            </a:xfrm>
            <a:custGeom>
              <a:avLst/>
              <a:gdLst>
                <a:gd name="T0" fmla="*/ 20 w 42"/>
                <a:gd name="T1" fmla="*/ 66 h 66"/>
                <a:gd name="T2" fmla="*/ 16 w 42"/>
                <a:gd name="T3" fmla="*/ 64 h 66"/>
                <a:gd name="T4" fmla="*/ 12 w 42"/>
                <a:gd name="T5" fmla="*/ 62 h 66"/>
                <a:gd name="T6" fmla="*/ 10 w 42"/>
                <a:gd name="T7" fmla="*/ 62 h 66"/>
                <a:gd name="T8" fmla="*/ 10 w 42"/>
                <a:gd name="T9" fmla="*/ 60 h 66"/>
                <a:gd name="T10" fmla="*/ 8 w 42"/>
                <a:gd name="T11" fmla="*/ 46 h 66"/>
                <a:gd name="T12" fmla="*/ 2 w 42"/>
                <a:gd name="T13" fmla="*/ 38 h 66"/>
                <a:gd name="T14" fmla="*/ 2 w 42"/>
                <a:gd name="T15" fmla="*/ 36 h 66"/>
                <a:gd name="T16" fmla="*/ 2 w 42"/>
                <a:gd name="T17" fmla="*/ 32 h 66"/>
                <a:gd name="T18" fmla="*/ 2 w 42"/>
                <a:gd name="T19" fmla="*/ 26 h 66"/>
                <a:gd name="T20" fmla="*/ 2 w 42"/>
                <a:gd name="T21" fmla="*/ 20 h 66"/>
                <a:gd name="T22" fmla="*/ 0 w 42"/>
                <a:gd name="T23" fmla="*/ 14 h 66"/>
                <a:gd name="T24" fmla="*/ 0 w 42"/>
                <a:gd name="T25" fmla="*/ 14 h 66"/>
                <a:gd name="T26" fmla="*/ 2 w 42"/>
                <a:gd name="T27" fmla="*/ 12 h 66"/>
                <a:gd name="T28" fmla="*/ 4 w 42"/>
                <a:gd name="T29" fmla="*/ 10 h 66"/>
                <a:gd name="T30" fmla="*/ 6 w 42"/>
                <a:gd name="T31" fmla="*/ 8 h 66"/>
                <a:gd name="T32" fmla="*/ 8 w 42"/>
                <a:gd name="T33" fmla="*/ 8 h 66"/>
                <a:gd name="T34" fmla="*/ 8 w 42"/>
                <a:gd name="T35" fmla="*/ 8 h 66"/>
                <a:gd name="T36" fmla="*/ 8 w 42"/>
                <a:gd name="T37" fmla="*/ 6 h 66"/>
                <a:gd name="T38" fmla="*/ 10 w 42"/>
                <a:gd name="T39" fmla="*/ 4 h 66"/>
                <a:gd name="T40" fmla="*/ 10 w 42"/>
                <a:gd name="T41" fmla="*/ 2 h 66"/>
                <a:gd name="T42" fmla="*/ 10 w 42"/>
                <a:gd name="T43" fmla="*/ 2 h 66"/>
                <a:gd name="T44" fmla="*/ 10 w 42"/>
                <a:gd name="T45" fmla="*/ 0 h 66"/>
                <a:gd name="T46" fmla="*/ 10 w 42"/>
                <a:gd name="T47" fmla="*/ 0 h 66"/>
                <a:gd name="T48" fmla="*/ 14 w 42"/>
                <a:gd name="T49" fmla="*/ 2 h 66"/>
                <a:gd name="T50" fmla="*/ 14 w 42"/>
                <a:gd name="T51" fmla="*/ 2 h 66"/>
                <a:gd name="T52" fmla="*/ 18 w 42"/>
                <a:gd name="T53" fmla="*/ 2 h 66"/>
                <a:gd name="T54" fmla="*/ 20 w 42"/>
                <a:gd name="T55" fmla="*/ 2 h 66"/>
                <a:gd name="T56" fmla="*/ 42 w 42"/>
                <a:gd name="T57" fmla="*/ 30 h 66"/>
                <a:gd name="T58" fmla="*/ 42 w 42"/>
                <a:gd name="T59" fmla="*/ 30 h 66"/>
                <a:gd name="T60" fmla="*/ 40 w 42"/>
                <a:gd name="T61" fmla="*/ 32 h 66"/>
                <a:gd name="T62" fmla="*/ 38 w 42"/>
                <a:gd name="T63" fmla="*/ 34 h 66"/>
                <a:gd name="T64" fmla="*/ 38 w 42"/>
                <a:gd name="T65" fmla="*/ 36 h 66"/>
                <a:gd name="T66" fmla="*/ 38 w 42"/>
                <a:gd name="T67" fmla="*/ 40 h 66"/>
                <a:gd name="T68" fmla="*/ 40 w 42"/>
                <a:gd name="T69" fmla="*/ 40 h 66"/>
                <a:gd name="T70" fmla="*/ 40 w 42"/>
                <a:gd name="T71" fmla="*/ 42 h 66"/>
                <a:gd name="T72" fmla="*/ 40 w 42"/>
                <a:gd name="T73" fmla="*/ 44 h 66"/>
                <a:gd name="T74" fmla="*/ 40 w 42"/>
                <a:gd name="T75" fmla="*/ 46 h 66"/>
                <a:gd name="T76" fmla="*/ 40 w 42"/>
                <a:gd name="T77" fmla="*/ 48 h 66"/>
                <a:gd name="T78" fmla="*/ 38 w 42"/>
                <a:gd name="T79" fmla="*/ 48 h 66"/>
                <a:gd name="T80" fmla="*/ 36 w 42"/>
                <a:gd name="T81" fmla="*/ 48 h 66"/>
                <a:gd name="T82" fmla="*/ 36 w 42"/>
                <a:gd name="T83" fmla="*/ 48 h 66"/>
                <a:gd name="T84" fmla="*/ 34 w 42"/>
                <a:gd name="T85" fmla="*/ 48 h 66"/>
                <a:gd name="T86" fmla="*/ 34 w 42"/>
                <a:gd name="T87" fmla="*/ 50 h 66"/>
                <a:gd name="T88" fmla="*/ 32 w 42"/>
                <a:gd name="T89" fmla="*/ 52 h 66"/>
                <a:gd name="T90" fmla="*/ 30 w 42"/>
                <a:gd name="T91" fmla="*/ 54 h 66"/>
                <a:gd name="T92" fmla="*/ 28 w 42"/>
                <a:gd name="T93" fmla="*/ 56 h 66"/>
                <a:gd name="T94" fmla="*/ 28 w 42"/>
                <a:gd name="T95" fmla="*/ 56 h 66"/>
                <a:gd name="T96" fmla="*/ 30 w 42"/>
                <a:gd name="T97" fmla="*/ 60 h 66"/>
                <a:gd name="T98" fmla="*/ 28 w 42"/>
                <a:gd name="T99" fmla="*/ 62 h 66"/>
                <a:gd name="T100" fmla="*/ 28 w 42"/>
                <a:gd name="T101" fmla="*/ 62 h 66"/>
                <a:gd name="T102" fmla="*/ 26 w 42"/>
                <a:gd name="T103" fmla="*/ 60 h 66"/>
                <a:gd name="T104" fmla="*/ 24 w 42"/>
                <a:gd name="T105" fmla="*/ 60 h 66"/>
                <a:gd name="T106" fmla="*/ 24 w 42"/>
                <a:gd name="T107" fmla="*/ 62 h 66"/>
                <a:gd name="T108" fmla="*/ 22 w 42"/>
                <a:gd name="T109" fmla="*/ 64 h 66"/>
                <a:gd name="T110" fmla="*/ 20 w 42"/>
                <a:gd name="T111" fmla="*/ 66 h 66"/>
                <a:gd name="T112" fmla="*/ 20 w 42"/>
                <a:gd name="T11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 h="66">
                  <a:moveTo>
                    <a:pt x="20" y="66"/>
                  </a:moveTo>
                  <a:lnTo>
                    <a:pt x="16" y="64"/>
                  </a:lnTo>
                  <a:lnTo>
                    <a:pt x="12" y="62"/>
                  </a:lnTo>
                  <a:lnTo>
                    <a:pt x="10" y="62"/>
                  </a:lnTo>
                  <a:lnTo>
                    <a:pt x="10" y="60"/>
                  </a:lnTo>
                  <a:lnTo>
                    <a:pt x="8" y="46"/>
                  </a:lnTo>
                  <a:lnTo>
                    <a:pt x="2" y="38"/>
                  </a:lnTo>
                  <a:lnTo>
                    <a:pt x="2" y="36"/>
                  </a:lnTo>
                  <a:lnTo>
                    <a:pt x="2" y="32"/>
                  </a:lnTo>
                  <a:lnTo>
                    <a:pt x="2" y="26"/>
                  </a:lnTo>
                  <a:lnTo>
                    <a:pt x="2" y="20"/>
                  </a:lnTo>
                  <a:lnTo>
                    <a:pt x="0" y="14"/>
                  </a:lnTo>
                  <a:lnTo>
                    <a:pt x="0" y="14"/>
                  </a:lnTo>
                  <a:lnTo>
                    <a:pt x="2" y="12"/>
                  </a:lnTo>
                  <a:lnTo>
                    <a:pt x="4" y="10"/>
                  </a:lnTo>
                  <a:lnTo>
                    <a:pt x="6" y="8"/>
                  </a:lnTo>
                  <a:lnTo>
                    <a:pt x="8" y="8"/>
                  </a:lnTo>
                  <a:lnTo>
                    <a:pt x="8" y="8"/>
                  </a:lnTo>
                  <a:lnTo>
                    <a:pt x="8" y="6"/>
                  </a:lnTo>
                  <a:lnTo>
                    <a:pt x="10" y="4"/>
                  </a:lnTo>
                  <a:lnTo>
                    <a:pt x="10" y="2"/>
                  </a:lnTo>
                  <a:lnTo>
                    <a:pt x="10" y="2"/>
                  </a:lnTo>
                  <a:lnTo>
                    <a:pt x="10" y="0"/>
                  </a:lnTo>
                  <a:lnTo>
                    <a:pt x="10" y="0"/>
                  </a:lnTo>
                  <a:lnTo>
                    <a:pt x="14" y="2"/>
                  </a:lnTo>
                  <a:lnTo>
                    <a:pt x="14" y="2"/>
                  </a:lnTo>
                  <a:lnTo>
                    <a:pt x="18" y="2"/>
                  </a:lnTo>
                  <a:lnTo>
                    <a:pt x="20" y="2"/>
                  </a:lnTo>
                  <a:lnTo>
                    <a:pt x="42" y="30"/>
                  </a:lnTo>
                  <a:lnTo>
                    <a:pt x="42" y="30"/>
                  </a:lnTo>
                  <a:lnTo>
                    <a:pt x="40" y="32"/>
                  </a:lnTo>
                  <a:lnTo>
                    <a:pt x="38" y="34"/>
                  </a:lnTo>
                  <a:lnTo>
                    <a:pt x="38" y="36"/>
                  </a:lnTo>
                  <a:lnTo>
                    <a:pt x="38" y="40"/>
                  </a:lnTo>
                  <a:lnTo>
                    <a:pt x="40" y="40"/>
                  </a:lnTo>
                  <a:lnTo>
                    <a:pt x="40" y="42"/>
                  </a:lnTo>
                  <a:lnTo>
                    <a:pt x="40" y="44"/>
                  </a:lnTo>
                  <a:lnTo>
                    <a:pt x="40" y="46"/>
                  </a:lnTo>
                  <a:lnTo>
                    <a:pt x="40" y="48"/>
                  </a:lnTo>
                  <a:lnTo>
                    <a:pt x="38" y="48"/>
                  </a:lnTo>
                  <a:lnTo>
                    <a:pt x="36" y="48"/>
                  </a:lnTo>
                  <a:lnTo>
                    <a:pt x="36" y="48"/>
                  </a:lnTo>
                  <a:lnTo>
                    <a:pt x="34" y="48"/>
                  </a:lnTo>
                  <a:lnTo>
                    <a:pt x="34" y="50"/>
                  </a:lnTo>
                  <a:lnTo>
                    <a:pt x="32" y="52"/>
                  </a:lnTo>
                  <a:lnTo>
                    <a:pt x="30" y="54"/>
                  </a:lnTo>
                  <a:lnTo>
                    <a:pt x="28" y="56"/>
                  </a:lnTo>
                  <a:lnTo>
                    <a:pt x="28" y="56"/>
                  </a:lnTo>
                  <a:lnTo>
                    <a:pt x="30" y="60"/>
                  </a:lnTo>
                  <a:lnTo>
                    <a:pt x="28" y="62"/>
                  </a:lnTo>
                  <a:lnTo>
                    <a:pt x="28" y="62"/>
                  </a:lnTo>
                  <a:lnTo>
                    <a:pt x="26" y="60"/>
                  </a:lnTo>
                  <a:lnTo>
                    <a:pt x="24" y="60"/>
                  </a:lnTo>
                  <a:lnTo>
                    <a:pt x="24" y="62"/>
                  </a:lnTo>
                  <a:lnTo>
                    <a:pt x="22" y="64"/>
                  </a:lnTo>
                  <a:lnTo>
                    <a:pt x="20" y="66"/>
                  </a:lnTo>
                  <a:lnTo>
                    <a:pt x="20" y="6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5" name="Freeform 252"/>
            <p:cNvSpPr/>
            <p:nvPr/>
          </p:nvSpPr>
          <p:spPr bwMode="gray">
            <a:xfrm>
              <a:off x="1409" y="2868"/>
              <a:ext cx="118" cy="86"/>
            </a:xfrm>
            <a:custGeom>
              <a:avLst/>
              <a:gdLst>
                <a:gd name="T0" fmla="*/ 118 w 118"/>
                <a:gd name="T1" fmla="*/ 28 h 86"/>
                <a:gd name="T2" fmla="*/ 102 w 118"/>
                <a:gd name="T3" fmla="*/ 32 h 86"/>
                <a:gd name="T4" fmla="*/ 94 w 118"/>
                <a:gd name="T5" fmla="*/ 38 h 86"/>
                <a:gd name="T6" fmla="*/ 86 w 118"/>
                <a:gd name="T7" fmla="*/ 46 h 86"/>
                <a:gd name="T8" fmla="*/ 80 w 118"/>
                <a:gd name="T9" fmla="*/ 54 h 86"/>
                <a:gd name="T10" fmla="*/ 74 w 118"/>
                <a:gd name="T11" fmla="*/ 58 h 86"/>
                <a:gd name="T12" fmla="*/ 68 w 118"/>
                <a:gd name="T13" fmla="*/ 60 h 86"/>
                <a:gd name="T14" fmla="*/ 62 w 118"/>
                <a:gd name="T15" fmla="*/ 62 h 86"/>
                <a:gd name="T16" fmla="*/ 58 w 118"/>
                <a:gd name="T17" fmla="*/ 64 h 86"/>
                <a:gd name="T18" fmla="*/ 54 w 118"/>
                <a:gd name="T19" fmla="*/ 64 h 86"/>
                <a:gd name="T20" fmla="*/ 52 w 118"/>
                <a:gd name="T21" fmla="*/ 64 h 86"/>
                <a:gd name="T22" fmla="*/ 36 w 118"/>
                <a:gd name="T23" fmla="*/ 78 h 86"/>
                <a:gd name="T24" fmla="*/ 6 w 118"/>
                <a:gd name="T25" fmla="*/ 86 h 86"/>
                <a:gd name="T26" fmla="*/ 2 w 118"/>
                <a:gd name="T27" fmla="*/ 84 h 86"/>
                <a:gd name="T28" fmla="*/ 0 w 118"/>
                <a:gd name="T29" fmla="*/ 84 h 86"/>
                <a:gd name="T30" fmla="*/ 0 w 118"/>
                <a:gd name="T31" fmla="*/ 84 h 86"/>
                <a:gd name="T32" fmla="*/ 2 w 118"/>
                <a:gd name="T33" fmla="*/ 84 h 86"/>
                <a:gd name="T34" fmla="*/ 4 w 118"/>
                <a:gd name="T35" fmla="*/ 80 h 86"/>
                <a:gd name="T36" fmla="*/ 4 w 118"/>
                <a:gd name="T37" fmla="*/ 80 h 86"/>
                <a:gd name="T38" fmla="*/ 6 w 118"/>
                <a:gd name="T39" fmla="*/ 80 h 86"/>
                <a:gd name="T40" fmla="*/ 8 w 118"/>
                <a:gd name="T41" fmla="*/ 80 h 86"/>
                <a:gd name="T42" fmla="*/ 10 w 118"/>
                <a:gd name="T43" fmla="*/ 78 h 86"/>
                <a:gd name="T44" fmla="*/ 8 w 118"/>
                <a:gd name="T45" fmla="*/ 74 h 86"/>
                <a:gd name="T46" fmla="*/ 12 w 118"/>
                <a:gd name="T47" fmla="*/ 68 h 86"/>
                <a:gd name="T48" fmla="*/ 14 w 118"/>
                <a:gd name="T49" fmla="*/ 68 h 86"/>
                <a:gd name="T50" fmla="*/ 14 w 118"/>
                <a:gd name="T51" fmla="*/ 66 h 86"/>
                <a:gd name="T52" fmla="*/ 16 w 118"/>
                <a:gd name="T53" fmla="*/ 66 h 86"/>
                <a:gd name="T54" fmla="*/ 18 w 118"/>
                <a:gd name="T55" fmla="*/ 66 h 86"/>
                <a:gd name="T56" fmla="*/ 20 w 118"/>
                <a:gd name="T57" fmla="*/ 66 h 86"/>
                <a:gd name="T58" fmla="*/ 20 w 118"/>
                <a:gd name="T59" fmla="*/ 66 h 86"/>
                <a:gd name="T60" fmla="*/ 22 w 118"/>
                <a:gd name="T61" fmla="*/ 64 h 86"/>
                <a:gd name="T62" fmla="*/ 20 w 118"/>
                <a:gd name="T63" fmla="*/ 62 h 86"/>
                <a:gd name="T64" fmla="*/ 20 w 118"/>
                <a:gd name="T65" fmla="*/ 60 h 86"/>
                <a:gd name="T66" fmla="*/ 20 w 118"/>
                <a:gd name="T67" fmla="*/ 58 h 86"/>
                <a:gd name="T68" fmla="*/ 18 w 118"/>
                <a:gd name="T69" fmla="*/ 56 h 86"/>
                <a:gd name="T70" fmla="*/ 18 w 118"/>
                <a:gd name="T71" fmla="*/ 54 h 86"/>
                <a:gd name="T72" fmla="*/ 18 w 118"/>
                <a:gd name="T73" fmla="*/ 50 h 86"/>
                <a:gd name="T74" fmla="*/ 22 w 118"/>
                <a:gd name="T75" fmla="*/ 48 h 86"/>
                <a:gd name="T76" fmla="*/ 22 w 118"/>
                <a:gd name="T77" fmla="*/ 48 h 86"/>
                <a:gd name="T78" fmla="*/ 24 w 118"/>
                <a:gd name="T79" fmla="*/ 46 h 86"/>
                <a:gd name="T80" fmla="*/ 26 w 118"/>
                <a:gd name="T81" fmla="*/ 44 h 86"/>
                <a:gd name="T82" fmla="*/ 26 w 118"/>
                <a:gd name="T83" fmla="*/ 44 h 86"/>
                <a:gd name="T84" fmla="*/ 28 w 118"/>
                <a:gd name="T85" fmla="*/ 42 h 86"/>
                <a:gd name="T86" fmla="*/ 30 w 118"/>
                <a:gd name="T87" fmla="*/ 38 h 86"/>
                <a:gd name="T88" fmla="*/ 34 w 118"/>
                <a:gd name="T89" fmla="*/ 34 h 86"/>
                <a:gd name="T90" fmla="*/ 38 w 118"/>
                <a:gd name="T91" fmla="*/ 30 h 86"/>
                <a:gd name="T92" fmla="*/ 40 w 118"/>
                <a:gd name="T93" fmla="*/ 24 h 86"/>
                <a:gd name="T94" fmla="*/ 44 w 118"/>
                <a:gd name="T95" fmla="*/ 20 h 86"/>
                <a:gd name="T96" fmla="*/ 48 w 118"/>
                <a:gd name="T97" fmla="*/ 18 h 86"/>
                <a:gd name="T98" fmla="*/ 50 w 118"/>
                <a:gd name="T99" fmla="*/ 16 h 86"/>
                <a:gd name="T100" fmla="*/ 54 w 118"/>
                <a:gd name="T101" fmla="*/ 14 h 86"/>
                <a:gd name="T102" fmla="*/ 66 w 118"/>
                <a:gd name="T103" fmla="*/ 10 h 86"/>
                <a:gd name="T104" fmla="*/ 80 w 118"/>
                <a:gd name="T105" fmla="*/ 6 h 86"/>
                <a:gd name="T106" fmla="*/ 94 w 118"/>
                <a:gd name="T107" fmla="*/ 0 h 86"/>
                <a:gd name="T108" fmla="*/ 104 w 118"/>
                <a:gd name="T109" fmla="*/ 0 h 86"/>
                <a:gd name="T110" fmla="*/ 104 w 118"/>
                <a:gd name="T111" fmla="*/ 0 h 86"/>
                <a:gd name="T112" fmla="*/ 106 w 118"/>
                <a:gd name="T113" fmla="*/ 0 h 86"/>
                <a:gd name="T114" fmla="*/ 108 w 118"/>
                <a:gd name="T115" fmla="*/ 2 h 86"/>
                <a:gd name="T116" fmla="*/ 118 w 118"/>
                <a:gd name="T117"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8" h="86">
                  <a:moveTo>
                    <a:pt x="118" y="28"/>
                  </a:moveTo>
                  <a:lnTo>
                    <a:pt x="102" y="32"/>
                  </a:lnTo>
                  <a:lnTo>
                    <a:pt x="94" y="38"/>
                  </a:lnTo>
                  <a:lnTo>
                    <a:pt x="86" y="46"/>
                  </a:lnTo>
                  <a:lnTo>
                    <a:pt x="80" y="54"/>
                  </a:lnTo>
                  <a:lnTo>
                    <a:pt x="74" y="58"/>
                  </a:lnTo>
                  <a:lnTo>
                    <a:pt x="68" y="60"/>
                  </a:lnTo>
                  <a:lnTo>
                    <a:pt x="62" y="62"/>
                  </a:lnTo>
                  <a:lnTo>
                    <a:pt x="58" y="64"/>
                  </a:lnTo>
                  <a:lnTo>
                    <a:pt x="54" y="64"/>
                  </a:lnTo>
                  <a:lnTo>
                    <a:pt x="52" y="64"/>
                  </a:lnTo>
                  <a:lnTo>
                    <a:pt x="36" y="78"/>
                  </a:lnTo>
                  <a:lnTo>
                    <a:pt x="6" y="86"/>
                  </a:lnTo>
                  <a:lnTo>
                    <a:pt x="2" y="84"/>
                  </a:lnTo>
                  <a:lnTo>
                    <a:pt x="0" y="84"/>
                  </a:lnTo>
                  <a:lnTo>
                    <a:pt x="0" y="84"/>
                  </a:lnTo>
                  <a:lnTo>
                    <a:pt x="2" y="84"/>
                  </a:lnTo>
                  <a:lnTo>
                    <a:pt x="4" y="80"/>
                  </a:lnTo>
                  <a:lnTo>
                    <a:pt x="4" y="80"/>
                  </a:lnTo>
                  <a:lnTo>
                    <a:pt x="6" y="80"/>
                  </a:lnTo>
                  <a:lnTo>
                    <a:pt x="8" y="80"/>
                  </a:lnTo>
                  <a:lnTo>
                    <a:pt x="10" y="78"/>
                  </a:lnTo>
                  <a:lnTo>
                    <a:pt x="8" y="74"/>
                  </a:lnTo>
                  <a:lnTo>
                    <a:pt x="12" y="68"/>
                  </a:lnTo>
                  <a:lnTo>
                    <a:pt x="14" y="68"/>
                  </a:lnTo>
                  <a:lnTo>
                    <a:pt x="14" y="66"/>
                  </a:lnTo>
                  <a:lnTo>
                    <a:pt x="16" y="66"/>
                  </a:lnTo>
                  <a:lnTo>
                    <a:pt x="18" y="66"/>
                  </a:lnTo>
                  <a:lnTo>
                    <a:pt x="20" y="66"/>
                  </a:lnTo>
                  <a:lnTo>
                    <a:pt x="20" y="66"/>
                  </a:lnTo>
                  <a:lnTo>
                    <a:pt x="22" y="64"/>
                  </a:lnTo>
                  <a:lnTo>
                    <a:pt x="20" y="62"/>
                  </a:lnTo>
                  <a:lnTo>
                    <a:pt x="20" y="60"/>
                  </a:lnTo>
                  <a:lnTo>
                    <a:pt x="20" y="58"/>
                  </a:lnTo>
                  <a:lnTo>
                    <a:pt x="18" y="56"/>
                  </a:lnTo>
                  <a:lnTo>
                    <a:pt x="18" y="54"/>
                  </a:lnTo>
                  <a:lnTo>
                    <a:pt x="18" y="50"/>
                  </a:lnTo>
                  <a:lnTo>
                    <a:pt x="22" y="48"/>
                  </a:lnTo>
                  <a:lnTo>
                    <a:pt x="22" y="48"/>
                  </a:lnTo>
                  <a:lnTo>
                    <a:pt x="24" y="46"/>
                  </a:lnTo>
                  <a:lnTo>
                    <a:pt x="26" y="44"/>
                  </a:lnTo>
                  <a:lnTo>
                    <a:pt x="26" y="44"/>
                  </a:lnTo>
                  <a:lnTo>
                    <a:pt x="28" y="42"/>
                  </a:lnTo>
                  <a:lnTo>
                    <a:pt x="30" y="38"/>
                  </a:lnTo>
                  <a:lnTo>
                    <a:pt x="34" y="34"/>
                  </a:lnTo>
                  <a:lnTo>
                    <a:pt x="38" y="30"/>
                  </a:lnTo>
                  <a:lnTo>
                    <a:pt x="40" y="24"/>
                  </a:lnTo>
                  <a:lnTo>
                    <a:pt x="44" y="20"/>
                  </a:lnTo>
                  <a:lnTo>
                    <a:pt x="48" y="18"/>
                  </a:lnTo>
                  <a:lnTo>
                    <a:pt x="50" y="16"/>
                  </a:lnTo>
                  <a:lnTo>
                    <a:pt x="54" y="14"/>
                  </a:lnTo>
                  <a:lnTo>
                    <a:pt x="66" y="10"/>
                  </a:lnTo>
                  <a:lnTo>
                    <a:pt x="80" y="6"/>
                  </a:lnTo>
                  <a:lnTo>
                    <a:pt x="94" y="0"/>
                  </a:lnTo>
                  <a:lnTo>
                    <a:pt x="104" y="0"/>
                  </a:lnTo>
                  <a:lnTo>
                    <a:pt x="104" y="0"/>
                  </a:lnTo>
                  <a:lnTo>
                    <a:pt x="106" y="0"/>
                  </a:lnTo>
                  <a:lnTo>
                    <a:pt x="108" y="2"/>
                  </a:lnTo>
                  <a:lnTo>
                    <a:pt x="118" y="2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6" name="Freeform 253"/>
            <p:cNvSpPr/>
            <p:nvPr/>
          </p:nvSpPr>
          <p:spPr bwMode="gray">
            <a:xfrm>
              <a:off x="1515" y="2794"/>
              <a:ext cx="92" cy="102"/>
            </a:xfrm>
            <a:custGeom>
              <a:avLst/>
              <a:gdLst>
                <a:gd name="T0" fmla="*/ 72 w 92"/>
                <a:gd name="T1" fmla="*/ 0 h 102"/>
                <a:gd name="T2" fmla="*/ 72 w 92"/>
                <a:gd name="T3" fmla="*/ 4 h 102"/>
                <a:gd name="T4" fmla="*/ 72 w 92"/>
                <a:gd name="T5" fmla="*/ 8 h 102"/>
                <a:gd name="T6" fmla="*/ 72 w 92"/>
                <a:gd name="T7" fmla="*/ 8 h 102"/>
                <a:gd name="T8" fmla="*/ 76 w 92"/>
                <a:gd name="T9" fmla="*/ 14 h 102"/>
                <a:gd name="T10" fmla="*/ 80 w 92"/>
                <a:gd name="T11" fmla="*/ 18 h 102"/>
                <a:gd name="T12" fmla="*/ 84 w 92"/>
                <a:gd name="T13" fmla="*/ 22 h 102"/>
                <a:gd name="T14" fmla="*/ 88 w 92"/>
                <a:gd name="T15" fmla="*/ 22 h 102"/>
                <a:gd name="T16" fmla="*/ 90 w 92"/>
                <a:gd name="T17" fmla="*/ 24 h 102"/>
                <a:gd name="T18" fmla="*/ 90 w 92"/>
                <a:gd name="T19" fmla="*/ 24 h 102"/>
                <a:gd name="T20" fmla="*/ 92 w 92"/>
                <a:gd name="T21" fmla="*/ 30 h 102"/>
                <a:gd name="T22" fmla="*/ 92 w 92"/>
                <a:gd name="T23" fmla="*/ 34 h 102"/>
                <a:gd name="T24" fmla="*/ 90 w 92"/>
                <a:gd name="T25" fmla="*/ 40 h 102"/>
                <a:gd name="T26" fmla="*/ 86 w 92"/>
                <a:gd name="T27" fmla="*/ 44 h 102"/>
                <a:gd name="T28" fmla="*/ 82 w 92"/>
                <a:gd name="T29" fmla="*/ 46 h 102"/>
                <a:gd name="T30" fmla="*/ 78 w 92"/>
                <a:gd name="T31" fmla="*/ 50 h 102"/>
                <a:gd name="T32" fmla="*/ 76 w 92"/>
                <a:gd name="T33" fmla="*/ 50 h 102"/>
                <a:gd name="T34" fmla="*/ 74 w 92"/>
                <a:gd name="T35" fmla="*/ 50 h 102"/>
                <a:gd name="T36" fmla="*/ 74 w 92"/>
                <a:gd name="T37" fmla="*/ 56 h 102"/>
                <a:gd name="T38" fmla="*/ 72 w 92"/>
                <a:gd name="T39" fmla="*/ 58 h 102"/>
                <a:gd name="T40" fmla="*/ 70 w 92"/>
                <a:gd name="T41" fmla="*/ 62 h 102"/>
                <a:gd name="T42" fmla="*/ 66 w 92"/>
                <a:gd name="T43" fmla="*/ 64 h 102"/>
                <a:gd name="T44" fmla="*/ 64 w 92"/>
                <a:gd name="T45" fmla="*/ 64 h 102"/>
                <a:gd name="T46" fmla="*/ 64 w 92"/>
                <a:gd name="T47" fmla="*/ 66 h 102"/>
                <a:gd name="T48" fmla="*/ 58 w 92"/>
                <a:gd name="T49" fmla="*/ 66 h 102"/>
                <a:gd name="T50" fmla="*/ 54 w 92"/>
                <a:gd name="T51" fmla="*/ 68 h 102"/>
                <a:gd name="T52" fmla="*/ 52 w 92"/>
                <a:gd name="T53" fmla="*/ 72 h 102"/>
                <a:gd name="T54" fmla="*/ 50 w 92"/>
                <a:gd name="T55" fmla="*/ 74 h 102"/>
                <a:gd name="T56" fmla="*/ 50 w 92"/>
                <a:gd name="T57" fmla="*/ 76 h 102"/>
                <a:gd name="T58" fmla="*/ 50 w 92"/>
                <a:gd name="T59" fmla="*/ 78 h 102"/>
                <a:gd name="T60" fmla="*/ 50 w 92"/>
                <a:gd name="T61" fmla="*/ 80 h 102"/>
                <a:gd name="T62" fmla="*/ 48 w 92"/>
                <a:gd name="T63" fmla="*/ 82 h 102"/>
                <a:gd name="T64" fmla="*/ 42 w 92"/>
                <a:gd name="T65" fmla="*/ 90 h 102"/>
                <a:gd name="T66" fmla="*/ 30 w 92"/>
                <a:gd name="T67" fmla="*/ 98 h 102"/>
                <a:gd name="T68" fmla="*/ 12 w 92"/>
                <a:gd name="T69" fmla="*/ 102 h 102"/>
                <a:gd name="T70" fmla="*/ 2 w 92"/>
                <a:gd name="T71" fmla="*/ 76 h 102"/>
                <a:gd name="T72" fmla="*/ 0 w 92"/>
                <a:gd name="T73" fmla="*/ 74 h 102"/>
                <a:gd name="T74" fmla="*/ 0 w 92"/>
                <a:gd name="T75" fmla="*/ 74 h 102"/>
                <a:gd name="T76" fmla="*/ 0 w 92"/>
                <a:gd name="T77" fmla="*/ 74 h 102"/>
                <a:gd name="T78" fmla="*/ 2 w 92"/>
                <a:gd name="T79" fmla="*/ 72 h 102"/>
                <a:gd name="T80" fmla="*/ 12 w 92"/>
                <a:gd name="T81" fmla="*/ 68 h 102"/>
                <a:gd name="T82" fmla="*/ 26 w 92"/>
                <a:gd name="T83" fmla="*/ 62 h 102"/>
                <a:gd name="T84" fmla="*/ 38 w 92"/>
                <a:gd name="T85" fmla="*/ 54 h 102"/>
                <a:gd name="T86" fmla="*/ 46 w 92"/>
                <a:gd name="T87" fmla="*/ 42 h 102"/>
                <a:gd name="T88" fmla="*/ 50 w 92"/>
                <a:gd name="T89" fmla="*/ 28 h 102"/>
                <a:gd name="T90" fmla="*/ 50 w 92"/>
                <a:gd name="T91" fmla="*/ 26 h 102"/>
                <a:gd name="T92" fmla="*/ 50 w 92"/>
                <a:gd name="T93" fmla="*/ 24 h 102"/>
                <a:gd name="T94" fmla="*/ 48 w 92"/>
                <a:gd name="T95" fmla="*/ 20 h 102"/>
                <a:gd name="T96" fmla="*/ 48 w 92"/>
                <a:gd name="T97" fmla="*/ 18 h 102"/>
                <a:gd name="T98" fmla="*/ 48 w 92"/>
                <a:gd name="T99" fmla="*/ 16 h 102"/>
                <a:gd name="T100" fmla="*/ 48 w 92"/>
                <a:gd name="T101" fmla="*/ 14 h 102"/>
                <a:gd name="T102" fmla="*/ 48 w 92"/>
                <a:gd name="T103" fmla="*/ 12 h 102"/>
                <a:gd name="T104" fmla="*/ 50 w 92"/>
                <a:gd name="T105" fmla="*/ 12 h 102"/>
                <a:gd name="T106" fmla="*/ 52 w 92"/>
                <a:gd name="T107" fmla="*/ 12 h 102"/>
                <a:gd name="T108" fmla="*/ 54 w 92"/>
                <a:gd name="T109" fmla="*/ 12 h 102"/>
                <a:gd name="T110" fmla="*/ 58 w 92"/>
                <a:gd name="T111" fmla="*/ 10 h 102"/>
                <a:gd name="T112" fmla="*/ 60 w 92"/>
                <a:gd name="T113" fmla="*/ 8 h 102"/>
                <a:gd name="T114" fmla="*/ 60 w 92"/>
                <a:gd name="T115" fmla="*/ 8 h 102"/>
                <a:gd name="T116" fmla="*/ 60 w 92"/>
                <a:gd name="T117" fmla="*/ 6 h 102"/>
                <a:gd name="T118" fmla="*/ 62 w 92"/>
                <a:gd name="T119" fmla="*/ 4 h 102"/>
                <a:gd name="T120" fmla="*/ 64 w 92"/>
                <a:gd name="T121" fmla="*/ 4 h 102"/>
                <a:gd name="T122" fmla="*/ 64 w 92"/>
                <a:gd name="T123" fmla="*/ 4 h 102"/>
                <a:gd name="T124" fmla="*/ 72 w 92"/>
                <a:gd name="T1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 h="102">
                  <a:moveTo>
                    <a:pt x="72" y="0"/>
                  </a:moveTo>
                  <a:lnTo>
                    <a:pt x="72" y="4"/>
                  </a:lnTo>
                  <a:lnTo>
                    <a:pt x="72" y="8"/>
                  </a:lnTo>
                  <a:lnTo>
                    <a:pt x="72" y="8"/>
                  </a:lnTo>
                  <a:lnTo>
                    <a:pt x="76" y="14"/>
                  </a:lnTo>
                  <a:lnTo>
                    <a:pt x="80" y="18"/>
                  </a:lnTo>
                  <a:lnTo>
                    <a:pt x="84" y="22"/>
                  </a:lnTo>
                  <a:lnTo>
                    <a:pt x="88" y="22"/>
                  </a:lnTo>
                  <a:lnTo>
                    <a:pt x="90" y="24"/>
                  </a:lnTo>
                  <a:lnTo>
                    <a:pt x="90" y="24"/>
                  </a:lnTo>
                  <a:lnTo>
                    <a:pt x="92" y="30"/>
                  </a:lnTo>
                  <a:lnTo>
                    <a:pt x="92" y="34"/>
                  </a:lnTo>
                  <a:lnTo>
                    <a:pt x="90" y="40"/>
                  </a:lnTo>
                  <a:lnTo>
                    <a:pt x="86" y="44"/>
                  </a:lnTo>
                  <a:lnTo>
                    <a:pt x="82" y="46"/>
                  </a:lnTo>
                  <a:lnTo>
                    <a:pt x="78" y="50"/>
                  </a:lnTo>
                  <a:lnTo>
                    <a:pt x="76" y="50"/>
                  </a:lnTo>
                  <a:lnTo>
                    <a:pt x="74" y="50"/>
                  </a:lnTo>
                  <a:lnTo>
                    <a:pt x="74" y="56"/>
                  </a:lnTo>
                  <a:lnTo>
                    <a:pt x="72" y="58"/>
                  </a:lnTo>
                  <a:lnTo>
                    <a:pt x="70" y="62"/>
                  </a:lnTo>
                  <a:lnTo>
                    <a:pt x="66" y="64"/>
                  </a:lnTo>
                  <a:lnTo>
                    <a:pt x="64" y="64"/>
                  </a:lnTo>
                  <a:lnTo>
                    <a:pt x="64" y="66"/>
                  </a:lnTo>
                  <a:lnTo>
                    <a:pt x="58" y="66"/>
                  </a:lnTo>
                  <a:lnTo>
                    <a:pt x="54" y="68"/>
                  </a:lnTo>
                  <a:lnTo>
                    <a:pt x="52" y="72"/>
                  </a:lnTo>
                  <a:lnTo>
                    <a:pt x="50" y="74"/>
                  </a:lnTo>
                  <a:lnTo>
                    <a:pt x="50" y="76"/>
                  </a:lnTo>
                  <a:lnTo>
                    <a:pt x="50" y="78"/>
                  </a:lnTo>
                  <a:lnTo>
                    <a:pt x="50" y="80"/>
                  </a:lnTo>
                  <a:lnTo>
                    <a:pt x="48" y="82"/>
                  </a:lnTo>
                  <a:lnTo>
                    <a:pt x="42" y="90"/>
                  </a:lnTo>
                  <a:lnTo>
                    <a:pt x="30" y="98"/>
                  </a:lnTo>
                  <a:lnTo>
                    <a:pt x="12" y="102"/>
                  </a:lnTo>
                  <a:lnTo>
                    <a:pt x="2" y="76"/>
                  </a:lnTo>
                  <a:lnTo>
                    <a:pt x="0" y="74"/>
                  </a:lnTo>
                  <a:lnTo>
                    <a:pt x="0" y="74"/>
                  </a:lnTo>
                  <a:lnTo>
                    <a:pt x="0" y="74"/>
                  </a:lnTo>
                  <a:lnTo>
                    <a:pt x="2" y="72"/>
                  </a:lnTo>
                  <a:lnTo>
                    <a:pt x="12" y="68"/>
                  </a:lnTo>
                  <a:lnTo>
                    <a:pt x="26" y="62"/>
                  </a:lnTo>
                  <a:lnTo>
                    <a:pt x="38" y="54"/>
                  </a:lnTo>
                  <a:lnTo>
                    <a:pt x="46" y="42"/>
                  </a:lnTo>
                  <a:lnTo>
                    <a:pt x="50" y="28"/>
                  </a:lnTo>
                  <a:lnTo>
                    <a:pt x="50" y="26"/>
                  </a:lnTo>
                  <a:lnTo>
                    <a:pt x="50" y="24"/>
                  </a:lnTo>
                  <a:lnTo>
                    <a:pt x="48" y="20"/>
                  </a:lnTo>
                  <a:lnTo>
                    <a:pt x="48" y="18"/>
                  </a:lnTo>
                  <a:lnTo>
                    <a:pt x="48" y="16"/>
                  </a:lnTo>
                  <a:lnTo>
                    <a:pt x="48" y="14"/>
                  </a:lnTo>
                  <a:lnTo>
                    <a:pt x="48" y="12"/>
                  </a:lnTo>
                  <a:lnTo>
                    <a:pt x="50" y="12"/>
                  </a:lnTo>
                  <a:lnTo>
                    <a:pt x="52" y="12"/>
                  </a:lnTo>
                  <a:lnTo>
                    <a:pt x="54" y="12"/>
                  </a:lnTo>
                  <a:lnTo>
                    <a:pt x="58" y="10"/>
                  </a:lnTo>
                  <a:lnTo>
                    <a:pt x="60" y="8"/>
                  </a:lnTo>
                  <a:lnTo>
                    <a:pt x="60" y="8"/>
                  </a:lnTo>
                  <a:lnTo>
                    <a:pt x="60" y="6"/>
                  </a:lnTo>
                  <a:lnTo>
                    <a:pt x="62" y="4"/>
                  </a:lnTo>
                  <a:lnTo>
                    <a:pt x="64" y="4"/>
                  </a:lnTo>
                  <a:lnTo>
                    <a:pt x="64" y="4"/>
                  </a:lnTo>
                  <a:lnTo>
                    <a:pt x="72"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7" name="Freeform 254"/>
            <p:cNvSpPr/>
            <p:nvPr/>
          </p:nvSpPr>
          <p:spPr bwMode="gray">
            <a:xfrm>
              <a:off x="1339" y="2586"/>
              <a:ext cx="116" cy="134"/>
            </a:xfrm>
            <a:custGeom>
              <a:avLst/>
              <a:gdLst>
                <a:gd name="T0" fmla="*/ 86 w 116"/>
                <a:gd name="T1" fmla="*/ 132 h 134"/>
                <a:gd name="T2" fmla="*/ 80 w 116"/>
                <a:gd name="T3" fmla="*/ 130 h 134"/>
                <a:gd name="T4" fmla="*/ 70 w 116"/>
                <a:gd name="T5" fmla="*/ 124 h 134"/>
                <a:gd name="T6" fmla="*/ 50 w 116"/>
                <a:gd name="T7" fmla="*/ 114 h 134"/>
                <a:gd name="T8" fmla="*/ 18 w 116"/>
                <a:gd name="T9" fmla="*/ 98 h 134"/>
                <a:gd name="T10" fmla="*/ 16 w 116"/>
                <a:gd name="T11" fmla="*/ 92 h 134"/>
                <a:gd name="T12" fmla="*/ 0 w 116"/>
                <a:gd name="T13" fmla="*/ 68 h 134"/>
                <a:gd name="T14" fmla="*/ 26 w 116"/>
                <a:gd name="T15" fmla="*/ 44 h 134"/>
                <a:gd name="T16" fmla="*/ 26 w 116"/>
                <a:gd name="T17" fmla="*/ 40 h 134"/>
                <a:gd name="T18" fmla="*/ 26 w 116"/>
                <a:gd name="T19" fmla="*/ 36 h 134"/>
                <a:gd name="T20" fmla="*/ 26 w 116"/>
                <a:gd name="T21" fmla="*/ 32 h 134"/>
                <a:gd name="T22" fmla="*/ 28 w 116"/>
                <a:gd name="T23" fmla="*/ 30 h 134"/>
                <a:gd name="T24" fmla="*/ 30 w 116"/>
                <a:gd name="T25" fmla="*/ 26 h 134"/>
                <a:gd name="T26" fmla="*/ 34 w 116"/>
                <a:gd name="T27" fmla="*/ 22 h 134"/>
                <a:gd name="T28" fmla="*/ 36 w 116"/>
                <a:gd name="T29" fmla="*/ 16 h 134"/>
                <a:gd name="T30" fmla="*/ 38 w 116"/>
                <a:gd name="T31" fmla="*/ 10 h 134"/>
                <a:gd name="T32" fmla="*/ 40 w 116"/>
                <a:gd name="T33" fmla="*/ 6 h 134"/>
                <a:gd name="T34" fmla="*/ 46 w 116"/>
                <a:gd name="T35" fmla="*/ 4 h 134"/>
                <a:gd name="T36" fmla="*/ 54 w 116"/>
                <a:gd name="T37" fmla="*/ 2 h 134"/>
                <a:gd name="T38" fmla="*/ 70 w 116"/>
                <a:gd name="T39" fmla="*/ 0 h 134"/>
                <a:gd name="T40" fmla="*/ 70 w 116"/>
                <a:gd name="T41" fmla="*/ 2 h 134"/>
                <a:gd name="T42" fmla="*/ 74 w 116"/>
                <a:gd name="T43" fmla="*/ 4 h 134"/>
                <a:gd name="T44" fmla="*/ 78 w 116"/>
                <a:gd name="T45" fmla="*/ 2 h 134"/>
                <a:gd name="T46" fmla="*/ 82 w 116"/>
                <a:gd name="T47" fmla="*/ 4 h 134"/>
                <a:gd name="T48" fmla="*/ 84 w 116"/>
                <a:gd name="T49" fmla="*/ 10 h 134"/>
                <a:gd name="T50" fmla="*/ 82 w 116"/>
                <a:gd name="T51" fmla="*/ 12 h 134"/>
                <a:gd name="T52" fmla="*/ 80 w 116"/>
                <a:gd name="T53" fmla="*/ 16 h 134"/>
                <a:gd name="T54" fmla="*/ 84 w 116"/>
                <a:gd name="T55" fmla="*/ 18 h 134"/>
                <a:gd name="T56" fmla="*/ 88 w 116"/>
                <a:gd name="T57" fmla="*/ 22 h 134"/>
                <a:gd name="T58" fmla="*/ 90 w 116"/>
                <a:gd name="T59" fmla="*/ 26 h 134"/>
                <a:gd name="T60" fmla="*/ 96 w 116"/>
                <a:gd name="T61" fmla="*/ 32 h 134"/>
                <a:gd name="T62" fmla="*/ 98 w 116"/>
                <a:gd name="T63" fmla="*/ 38 h 134"/>
                <a:gd name="T64" fmla="*/ 96 w 116"/>
                <a:gd name="T65" fmla="*/ 42 h 134"/>
                <a:gd name="T66" fmla="*/ 92 w 116"/>
                <a:gd name="T67" fmla="*/ 52 h 134"/>
                <a:gd name="T68" fmla="*/ 90 w 116"/>
                <a:gd name="T69" fmla="*/ 60 h 134"/>
                <a:gd name="T70" fmla="*/ 92 w 116"/>
                <a:gd name="T71" fmla="*/ 64 h 134"/>
                <a:gd name="T72" fmla="*/ 96 w 116"/>
                <a:gd name="T73" fmla="*/ 72 h 134"/>
                <a:gd name="T74" fmla="*/ 100 w 116"/>
                <a:gd name="T75" fmla="*/ 82 h 134"/>
                <a:gd name="T76" fmla="*/ 106 w 116"/>
                <a:gd name="T77" fmla="*/ 86 h 134"/>
                <a:gd name="T78" fmla="*/ 106 w 116"/>
                <a:gd name="T79" fmla="*/ 90 h 134"/>
                <a:gd name="T80" fmla="*/ 108 w 116"/>
                <a:gd name="T81" fmla="*/ 96 h 134"/>
                <a:gd name="T82" fmla="*/ 108 w 116"/>
                <a:gd name="T83" fmla="*/ 98 h 134"/>
                <a:gd name="T84" fmla="*/ 112 w 116"/>
                <a:gd name="T85" fmla="*/ 102 h 134"/>
                <a:gd name="T86" fmla="*/ 114 w 116"/>
                <a:gd name="T87" fmla="*/ 106 h 134"/>
                <a:gd name="T88" fmla="*/ 116 w 116"/>
                <a:gd name="T89" fmla="*/ 112 h 134"/>
                <a:gd name="T90" fmla="*/ 114 w 116"/>
                <a:gd name="T91" fmla="*/ 124 h 134"/>
                <a:gd name="T92" fmla="*/ 112 w 116"/>
                <a:gd name="T93" fmla="*/ 124 h 134"/>
                <a:gd name="T94" fmla="*/ 108 w 116"/>
                <a:gd name="T95" fmla="*/ 1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6" h="134">
                  <a:moveTo>
                    <a:pt x="88" y="134"/>
                  </a:moveTo>
                  <a:lnTo>
                    <a:pt x="86" y="132"/>
                  </a:lnTo>
                  <a:lnTo>
                    <a:pt x="84" y="132"/>
                  </a:lnTo>
                  <a:lnTo>
                    <a:pt x="80" y="130"/>
                  </a:lnTo>
                  <a:lnTo>
                    <a:pt x="76" y="126"/>
                  </a:lnTo>
                  <a:lnTo>
                    <a:pt x="70" y="124"/>
                  </a:lnTo>
                  <a:lnTo>
                    <a:pt x="58" y="114"/>
                  </a:lnTo>
                  <a:lnTo>
                    <a:pt x="50" y="114"/>
                  </a:lnTo>
                  <a:lnTo>
                    <a:pt x="24" y="102"/>
                  </a:lnTo>
                  <a:lnTo>
                    <a:pt x="18" y="98"/>
                  </a:lnTo>
                  <a:lnTo>
                    <a:pt x="18" y="96"/>
                  </a:lnTo>
                  <a:lnTo>
                    <a:pt x="16" y="92"/>
                  </a:lnTo>
                  <a:lnTo>
                    <a:pt x="4" y="76"/>
                  </a:lnTo>
                  <a:lnTo>
                    <a:pt x="0" y="68"/>
                  </a:lnTo>
                  <a:lnTo>
                    <a:pt x="26" y="46"/>
                  </a:lnTo>
                  <a:lnTo>
                    <a:pt x="26" y="44"/>
                  </a:lnTo>
                  <a:lnTo>
                    <a:pt x="26" y="42"/>
                  </a:lnTo>
                  <a:lnTo>
                    <a:pt x="26" y="40"/>
                  </a:lnTo>
                  <a:lnTo>
                    <a:pt x="26" y="38"/>
                  </a:lnTo>
                  <a:lnTo>
                    <a:pt x="26" y="36"/>
                  </a:lnTo>
                  <a:lnTo>
                    <a:pt x="26" y="34"/>
                  </a:lnTo>
                  <a:lnTo>
                    <a:pt x="26" y="32"/>
                  </a:lnTo>
                  <a:lnTo>
                    <a:pt x="28" y="30"/>
                  </a:lnTo>
                  <a:lnTo>
                    <a:pt x="28" y="30"/>
                  </a:lnTo>
                  <a:lnTo>
                    <a:pt x="28" y="28"/>
                  </a:lnTo>
                  <a:lnTo>
                    <a:pt x="30" y="26"/>
                  </a:lnTo>
                  <a:lnTo>
                    <a:pt x="32" y="22"/>
                  </a:lnTo>
                  <a:lnTo>
                    <a:pt x="34" y="22"/>
                  </a:lnTo>
                  <a:lnTo>
                    <a:pt x="34" y="20"/>
                  </a:lnTo>
                  <a:lnTo>
                    <a:pt x="36" y="16"/>
                  </a:lnTo>
                  <a:lnTo>
                    <a:pt x="38" y="12"/>
                  </a:lnTo>
                  <a:lnTo>
                    <a:pt x="38" y="10"/>
                  </a:lnTo>
                  <a:lnTo>
                    <a:pt x="40" y="8"/>
                  </a:lnTo>
                  <a:lnTo>
                    <a:pt x="40" y="6"/>
                  </a:lnTo>
                  <a:lnTo>
                    <a:pt x="42" y="6"/>
                  </a:lnTo>
                  <a:lnTo>
                    <a:pt x="46" y="4"/>
                  </a:lnTo>
                  <a:lnTo>
                    <a:pt x="50" y="2"/>
                  </a:lnTo>
                  <a:lnTo>
                    <a:pt x="54" y="2"/>
                  </a:lnTo>
                  <a:lnTo>
                    <a:pt x="60" y="2"/>
                  </a:lnTo>
                  <a:lnTo>
                    <a:pt x="70" y="0"/>
                  </a:lnTo>
                  <a:lnTo>
                    <a:pt x="70" y="0"/>
                  </a:lnTo>
                  <a:lnTo>
                    <a:pt x="70" y="2"/>
                  </a:lnTo>
                  <a:lnTo>
                    <a:pt x="72" y="4"/>
                  </a:lnTo>
                  <a:lnTo>
                    <a:pt x="74" y="4"/>
                  </a:lnTo>
                  <a:lnTo>
                    <a:pt x="76" y="4"/>
                  </a:lnTo>
                  <a:lnTo>
                    <a:pt x="78" y="2"/>
                  </a:lnTo>
                  <a:lnTo>
                    <a:pt x="82" y="4"/>
                  </a:lnTo>
                  <a:lnTo>
                    <a:pt x="82" y="4"/>
                  </a:lnTo>
                  <a:lnTo>
                    <a:pt x="82" y="8"/>
                  </a:lnTo>
                  <a:lnTo>
                    <a:pt x="84" y="10"/>
                  </a:lnTo>
                  <a:lnTo>
                    <a:pt x="82" y="10"/>
                  </a:lnTo>
                  <a:lnTo>
                    <a:pt x="82" y="12"/>
                  </a:lnTo>
                  <a:lnTo>
                    <a:pt x="80" y="14"/>
                  </a:lnTo>
                  <a:lnTo>
                    <a:pt x="80" y="16"/>
                  </a:lnTo>
                  <a:lnTo>
                    <a:pt x="82" y="16"/>
                  </a:lnTo>
                  <a:lnTo>
                    <a:pt x="84" y="18"/>
                  </a:lnTo>
                  <a:lnTo>
                    <a:pt x="86" y="20"/>
                  </a:lnTo>
                  <a:lnTo>
                    <a:pt x="88" y="22"/>
                  </a:lnTo>
                  <a:lnTo>
                    <a:pt x="88" y="24"/>
                  </a:lnTo>
                  <a:lnTo>
                    <a:pt x="90" y="26"/>
                  </a:lnTo>
                  <a:lnTo>
                    <a:pt x="94" y="28"/>
                  </a:lnTo>
                  <a:lnTo>
                    <a:pt x="96" y="32"/>
                  </a:lnTo>
                  <a:lnTo>
                    <a:pt x="98" y="34"/>
                  </a:lnTo>
                  <a:lnTo>
                    <a:pt x="98" y="38"/>
                  </a:lnTo>
                  <a:lnTo>
                    <a:pt x="98" y="38"/>
                  </a:lnTo>
                  <a:lnTo>
                    <a:pt x="96" y="42"/>
                  </a:lnTo>
                  <a:lnTo>
                    <a:pt x="94" y="46"/>
                  </a:lnTo>
                  <a:lnTo>
                    <a:pt x="92" y="52"/>
                  </a:lnTo>
                  <a:lnTo>
                    <a:pt x="92" y="56"/>
                  </a:lnTo>
                  <a:lnTo>
                    <a:pt x="90" y="60"/>
                  </a:lnTo>
                  <a:lnTo>
                    <a:pt x="92" y="64"/>
                  </a:lnTo>
                  <a:lnTo>
                    <a:pt x="92" y="64"/>
                  </a:lnTo>
                  <a:lnTo>
                    <a:pt x="94" y="68"/>
                  </a:lnTo>
                  <a:lnTo>
                    <a:pt x="96" y="72"/>
                  </a:lnTo>
                  <a:lnTo>
                    <a:pt x="98" y="76"/>
                  </a:lnTo>
                  <a:lnTo>
                    <a:pt x="100" y="82"/>
                  </a:lnTo>
                  <a:lnTo>
                    <a:pt x="104" y="84"/>
                  </a:lnTo>
                  <a:lnTo>
                    <a:pt x="106" y="86"/>
                  </a:lnTo>
                  <a:lnTo>
                    <a:pt x="106" y="88"/>
                  </a:lnTo>
                  <a:lnTo>
                    <a:pt x="106" y="90"/>
                  </a:lnTo>
                  <a:lnTo>
                    <a:pt x="106" y="92"/>
                  </a:lnTo>
                  <a:lnTo>
                    <a:pt x="108" y="96"/>
                  </a:lnTo>
                  <a:lnTo>
                    <a:pt x="108" y="96"/>
                  </a:lnTo>
                  <a:lnTo>
                    <a:pt x="108" y="98"/>
                  </a:lnTo>
                  <a:lnTo>
                    <a:pt x="110" y="100"/>
                  </a:lnTo>
                  <a:lnTo>
                    <a:pt x="112" y="102"/>
                  </a:lnTo>
                  <a:lnTo>
                    <a:pt x="114" y="104"/>
                  </a:lnTo>
                  <a:lnTo>
                    <a:pt x="114" y="106"/>
                  </a:lnTo>
                  <a:lnTo>
                    <a:pt x="114" y="108"/>
                  </a:lnTo>
                  <a:lnTo>
                    <a:pt x="116" y="112"/>
                  </a:lnTo>
                  <a:lnTo>
                    <a:pt x="116" y="114"/>
                  </a:lnTo>
                  <a:lnTo>
                    <a:pt x="114" y="124"/>
                  </a:lnTo>
                  <a:lnTo>
                    <a:pt x="114" y="124"/>
                  </a:lnTo>
                  <a:lnTo>
                    <a:pt x="112" y="124"/>
                  </a:lnTo>
                  <a:lnTo>
                    <a:pt x="110" y="126"/>
                  </a:lnTo>
                  <a:lnTo>
                    <a:pt x="108" y="128"/>
                  </a:lnTo>
                  <a:lnTo>
                    <a:pt x="88" y="13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8" name="Freeform 255"/>
            <p:cNvSpPr/>
            <p:nvPr/>
          </p:nvSpPr>
          <p:spPr bwMode="gray">
            <a:xfrm>
              <a:off x="1295" y="2654"/>
              <a:ext cx="62" cy="72"/>
            </a:xfrm>
            <a:custGeom>
              <a:avLst/>
              <a:gdLst>
                <a:gd name="T0" fmla="*/ 4 w 62"/>
                <a:gd name="T1" fmla="*/ 40 h 72"/>
                <a:gd name="T2" fmla="*/ 4 w 62"/>
                <a:gd name="T3" fmla="*/ 8 h 72"/>
                <a:gd name="T4" fmla="*/ 4 w 62"/>
                <a:gd name="T5" fmla="*/ 8 h 72"/>
                <a:gd name="T6" fmla="*/ 6 w 62"/>
                <a:gd name="T7" fmla="*/ 10 h 72"/>
                <a:gd name="T8" fmla="*/ 8 w 62"/>
                <a:gd name="T9" fmla="*/ 10 h 72"/>
                <a:gd name="T10" fmla="*/ 8 w 62"/>
                <a:gd name="T11" fmla="*/ 10 h 72"/>
                <a:gd name="T12" fmla="*/ 8 w 62"/>
                <a:gd name="T13" fmla="*/ 12 h 72"/>
                <a:gd name="T14" fmla="*/ 10 w 62"/>
                <a:gd name="T15" fmla="*/ 14 h 72"/>
                <a:gd name="T16" fmla="*/ 12 w 62"/>
                <a:gd name="T17" fmla="*/ 16 h 72"/>
                <a:gd name="T18" fmla="*/ 16 w 62"/>
                <a:gd name="T19" fmla="*/ 16 h 72"/>
                <a:gd name="T20" fmla="*/ 20 w 62"/>
                <a:gd name="T21" fmla="*/ 16 h 72"/>
                <a:gd name="T22" fmla="*/ 26 w 62"/>
                <a:gd name="T23" fmla="*/ 14 h 72"/>
                <a:gd name="T24" fmla="*/ 44 w 62"/>
                <a:gd name="T25" fmla="*/ 0 h 72"/>
                <a:gd name="T26" fmla="*/ 44 w 62"/>
                <a:gd name="T27" fmla="*/ 0 h 72"/>
                <a:gd name="T28" fmla="*/ 44 w 62"/>
                <a:gd name="T29" fmla="*/ 0 h 72"/>
                <a:gd name="T30" fmla="*/ 46 w 62"/>
                <a:gd name="T31" fmla="*/ 4 h 72"/>
                <a:gd name="T32" fmla="*/ 48 w 62"/>
                <a:gd name="T33" fmla="*/ 8 h 72"/>
                <a:gd name="T34" fmla="*/ 48 w 62"/>
                <a:gd name="T35" fmla="*/ 8 h 72"/>
                <a:gd name="T36" fmla="*/ 50 w 62"/>
                <a:gd name="T37" fmla="*/ 10 h 72"/>
                <a:gd name="T38" fmla="*/ 54 w 62"/>
                <a:gd name="T39" fmla="*/ 14 h 72"/>
                <a:gd name="T40" fmla="*/ 56 w 62"/>
                <a:gd name="T41" fmla="*/ 18 h 72"/>
                <a:gd name="T42" fmla="*/ 58 w 62"/>
                <a:gd name="T43" fmla="*/ 22 h 72"/>
                <a:gd name="T44" fmla="*/ 60 w 62"/>
                <a:gd name="T45" fmla="*/ 26 h 72"/>
                <a:gd name="T46" fmla="*/ 62 w 62"/>
                <a:gd name="T47" fmla="*/ 28 h 72"/>
                <a:gd name="T48" fmla="*/ 62 w 62"/>
                <a:gd name="T49" fmla="*/ 28 h 72"/>
                <a:gd name="T50" fmla="*/ 62 w 62"/>
                <a:gd name="T51" fmla="*/ 30 h 72"/>
                <a:gd name="T52" fmla="*/ 62 w 62"/>
                <a:gd name="T53" fmla="*/ 30 h 72"/>
                <a:gd name="T54" fmla="*/ 60 w 62"/>
                <a:gd name="T55" fmla="*/ 32 h 72"/>
                <a:gd name="T56" fmla="*/ 56 w 62"/>
                <a:gd name="T57" fmla="*/ 34 h 72"/>
                <a:gd name="T58" fmla="*/ 48 w 62"/>
                <a:gd name="T59" fmla="*/ 34 h 72"/>
                <a:gd name="T60" fmla="*/ 40 w 62"/>
                <a:gd name="T61" fmla="*/ 36 h 72"/>
                <a:gd name="T62" fmla="*/ 34 w 62"/>
                <a:gd name="T63" fmla="*/ 38 h 72"/>
                <a:gd name="T64" fmla="*/ 34 w 62"/>
                <a:gd name="T65" fmla="*/ 38 h 72"/>
                <a:gd name="T66" fmla="*/ 36 w 62"/>
                <a:gd name="T67" fmla="*/ 42 h 72"/>
                <a:gd name="T68" fmla="*/ 38 w 62"/>
                <a:gd name="T69" fmla="*/ 46 h 72"/>
                <a:gd name="T70" fmla="*/ 40 w 62"/>
                <a:gd name="T71" fmla="*/ 50 h 72"/>
                <a:gd name="T72" fmla="*/ 42 w 62"/>
                <a:gd name="T73" fmla="*/ 52 h 72"/>
                <a:gd name="T74" fmla="*/ 42 w 62"/>
                <a:gd name="T75" fmla="*/ 56 h 72"/>
                <a:gd name="T76" fmla="*/ 40 w 62"/>
                <a:gd name="T77" fmla="*/ 56 h 72"/>
                <a:gd name="T78" fmla="*/ 38 w 62"/>
                <a:gd name="T79" fmla="*/ 58 h 72"/>
                <a:gd name="T80" fmla="*/ 36 w 62"/>
                <a:gd name="T81" fmla="*/ 62 h 72"/>
                <a:gd name="T82" fmla="*/ 32 w 62"/>
                <a:gd name="T83" fmla="*/ 66 h 72"/>
                <a:gd name="T84" fmla="*/ 30 w 62"/>
                <a:gd name="T85" fmla="*/ 68 h 72"/>
                <a:gd name="T86" fmla="*/ 28 w 62"/>
                <a:gd name="T87" fmla="*/ 68 h 72"/>
                <a:gd name="T88" fmla="*/ 26 w 62"/>
                <a:gd name="T89" fmla="*/ 68 h 72"/>
                <a:gd name="T90" fmla="*/ 26 w 62"/>
                <a:gd name="T91" fmla="*/ 70 h 72"/>
                <a:gd name="T92" fmla="*/ 26 w 62"/>
                <a:gd name="T93" fmla="*/ 72 h 72"/>
                <a:gd name="T94" fmla="*/ 24 w 62"/>
                <a:gd name="T95" fmla="*/ 72 h 72"/>
                <a:gd name="T96" fmla="*/ 20 w 62"/>
                <a:gd name="T97" fmla="*/ 70 h 72"/>
                <a:gd name="T98" fmla="*/ 14 w 62"/>
                <a:gd name="T99" fmla="*/ 70 h 72"/>
                <a:gd name="T100" fmla="*/ 8 w 62"/>
                <a:gd name="T101" fmla="*/ 70 h 72"/>
                <a:gd name="T102" fmla="*/ 2 w 62"/>
                <a:gd name="T103" fmla="*/ 70 h 72"/>
                <a:gd name="T104" fmla="*/ 0 w 62"/>
                <a:gd name="T105" fmla="*/ 7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72">
                  <a:moveTo>
                    <a:pt x="4" y="40"/>
                  </a:moveTo>
                  <a:lnTo>
                    <a:pt x="4" y="8"/>
                  </a:lnTo>
                  <a:lnTo>
                    <a:pt x="4" y="8"/>
                  </a:lnTo>
                  <a:lnTo>
                    <a:pt x="6" y="10"/>
                  </a:lnTo>
                  <a:lnTo>
                    <a:pt x="8" y="10"/>
                  </a:lnTo>
                  <a:lnTo>
                    <a:pt x="8" y="10"/>
                  </a:lnTo>
                  <a:lnTo>
                    <a:pt x="8" y="12"/>
                  </a:lnTo>
                  <a:lnTo>
                    <a:pt x="10" y="14"/>
                  </a:lnTo>
                  <a:lnTo>
                    <a:pt x="12" y="16"/>
                  </a:lnTo>
                  <a:lnTo>
                    <a:pt x="16" y="16"/>
                  </a:lnTo>
                  <a:lnTo>
                    <a:pt x="20" y="16"/>
                  </a:lnTo>
                  <a:lnTo>
                    <a:pt x="26" y="14"/>
                  </a:lnTo>
                  <a:lnTo>
                    <a:pt x="44" y="0"/>
                  </a:lnTo>
                  <a:lnTo>
                    <a:pt x="44" y="0"/>
                  </a:lnTo>
                  <a:lnTo>
                    <a:pt x="44" y="0"/>
                  </a:lnTo>
                  <a:lnTo>
                    <a:pt x="46" y="4"/>
                  </a:lnTo>
                  <a:lnTo>
                    <a:pt x="48" y="8"/>
                  </a:lnTo>
                  <a:lnTo>
                    <a:pt x="48" y="8"/>
                  </a:lnTo>
                  <a:lnTo>
                    <a:pt x="50" y="10"/>
                  </a:lnTo>
                  <a:lnTo>
                    <a:pt x="54" y="14"/>
                  </a:lnTo>
                  <a:lnTo>
                    <a:pt x="56" y="18"/>
                  </a:lnTo>
                  <a:lnTo>
                    <a:pt x="58" y="22"/>
                  </a:lnTo>
                  <a:lnTo>
                    <a:pt x="60" y="26"/>
                  </a:lnTo>
                  <a:lnTo>
                    <a:pt x="62" y="28"/>
                  </a:lnTo>
                  <a:lnTo>
                    <a:pt x="62" y="28"/>
                  </a:lnTo>
                  <a:lnTo>
                    <a:pt x="62" y="30"/>
                  </a:lnTo>
                  <a:lnTo>
                    <a:pt x="62" y="30"/>
                  </a:lnTo>
                  <a:lnTo>
                    <a:pt x="60" y="32"/>
                  </a:lnTo>
                  <a:lnTo>
                    <a:pt x="56" y="34"/>
                  </a:lnTo>
                  <a:lnTo>
                    <a:pt x="48" y="34"/>
                  </a:lnTo>
                  <a:lnTo>
                    <a:pt x="40" y="36"/>
                  </a:lnTo>
                  <a:lnTo>
                    <a:pt x="34" y="38"/>
                  </a:lnTo>
                  <a:lnTo>
                    <a:pt x="34" y="38"/>
                  </a:lnTo>
                  <a:lnTo>
                    <a:pt x="36" y="42"/>
                  </a:lnTo>
                  <a:lnTo>
                    <a:pt x="38" y="46"/>
                  </a:lnTo>
                  <a:lnTo>
                    <a:pt x="40" y="50"/>
                  </a:lnTo>
                  <a:lnTo>
                    <a:pt x="42" y="52"/>
                  </a:lnTo>
                  <a:lnTo>
                    <a:pt x="42" y="56"/>
                  </a:lnTo>
                  <a:lnTo>
                    <a:pt x="40" y="56"/>
                  </a:lnTo>
                  <a:lnTo>
                    <a:pt x="38" y="58"/>
                  </a:lnTo>
                  <a:lnTo>
                    <a:pt x="36" y="62"/>
                  </a:lnTo>
                  <a:lnTo>
                    <a:pt x="32" y="66"/>
                  </a:lnTo>
                  <a:lnTo>
                    <a:pt x="30" y="68"/>
                  </a:lnTo>
                  <a:lnTo>
                    <a:pt x="28" y="68"/>
                  </a:lnTo>
                  <a:lnTo>
                    <a:pt x="26" y="68"/>
                  </a:lnTo>
                  <a:lnTo>
                    <a:pt x="26" y="70"/>
                  </a:lnTo>
                  <a:lnTo>
                    <a:pt x="26" y="72"/>
                  </a:lnTo>
                  <a:lnTo>
                    <a:pt x="24" y="72"/>
                  </a:lnTo>
                  <a:lnTo>
                    <a:pt x="20" y="70"/>
                  </a:lnTo>
                  <a:lnTo>
                    <a:pt x="14" y="70"/>
                  </a:lnTo>
                  <a:lnTo>
                    <a:pt x="8" y="70"/>
                  </a:lnTo>
                  <a:lnTo>
                    <a:pt x="2" y="70"/>
                  </a:lnTo>
                  <a:lnTo>
                    <a:pt x="0" y="7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9" name="Freeform 256"/>
            <p:cNvSpPr/>
            <p:nvPr/>
          </p:nvSpPr>
          <p:spPr bwMode="gray">
            <a:xfrm>
              <a:off x="1277" y="2662"/>
              <a:ext cx="22" cy="62"/>
            </a:xfrm>
            <a:custGeom>
              <a:avLst/>
              <a:gdLst>
                <a:gd name="T0" fmla="*/ 22 w 22"/>
                <a:gd name="T1" fmla="*/ 0 h 62"/>
                <a:gd name="T2" fmla="*/ 16 w 22"/>
                <a:gd name="T3" fmla="*/ 2 h 62"/>
                <a:gd name="T4" fmla="*/ 16 w 22"/>
                <a:gd name="T5" fmla="*/ 2 h 62"/>
                <a:gd name="T6" fmla="*/ 16 w 22"/>
                <a:gd name="T7" fmla="*/ 6 h 62"/>
                <a:gd name="T8" fmla="*/ 16 w 22"/>
                <a:gd name="T9" fmla="*/ 8 h 62"/>
                <a:gd name="T10" fmla="*/ 14 w 22"/>
                <a:gd name="T11" fmla="*/ 12 h 62"/>
                <a:gd name="T12" fmla="*/ 14 w 22"/>
                <a:gd name="T13" fmla="*/ 14 h 62"/>
                <a:gd name="T14" fmla="*/ 14 w 22"/>
                <a:gd name="T15" fmla="*/ 14 h 62"/>
                <a:gd name="T16" fmla="*/ 14 w 22"/>
                <a:gd name="T17" fmla="*/ 16 h 62"/>
                <a:gd name="T18" fmla="*/ 12 w 22"/>
                <a:gd name="T19" fmla="*/ 20 h 62"/>
                <a:gd name="T20" fmla="*/ 8 w 22"/>
                <a:gd name="T21" fmla="*/ 24 h 62"/>
                <a:gd name="T22" fmla="*/ 0 w 22"/>
                <a:gd name="T23" fmla="*/ 30 h 62"/>
                <a:gd name="T24" fmla="*/ 0 w 22"/>
                <a:gd name="T25" fmla="*/ 30 h 62"/>
                <a:gd name="T26" fmla="*/ 2 w 22"/>
                <a:gd name="T27" fmla="*/ 32 h 62"/>
                <a:gd name="T28" fmla="*/ 4 w 22"/>
                <a:gd name="T29" fmla="*/ 38 h 62"/>
                <a:gd name="T30" fmla="*/ 8 w 22"/>
                <a:gd name="T31" fmla="*/ 48 h 62"/>
                <a:gd name="T32" fmla="*/ 18 w 22"/>
                <a:gd name="T33" fmla="*/ 62 h 62"/>
                <a:gd name="T34" fmla="*/ 18 w 22"/>
                <a:gd name="T35" fmla="*/ 60 h 62"/>
                <a:gd name="T36" fmla="*/ 18 w 22"/>
                <a:gd name="T37" fmla="*/ 56 h 62"/>
                <a:gd name="T38" fmla="*/ 18 w 22"/>
                <a:gd name="T39" fmla="*/ 52 h 62"/>
                <a:gd name="T40" fmla="*/ 18 w 22"/>
                <a:gd name="T41" fmla="*/ 44 h 62"/>
                <a:gd name="T42" fmla="*/ 20 w 22"/>
                <a:gd name="T43" fmla="*/ 40 h 62"/>
                <a:gd name="T44" fmla="*/ 20 w 22"/>
                <a:gd name="T45" fmla="*/ 34 h 62"/>
                <a:gd name="T46" fmla="*/ 22 w 22"/>
                <a:gd name="T47" fmla="*/ 32 h 62"/>
                <a:gd name="T48" fmla="*/ 22 w 22"/>
                <a:gd name="T49" fmla="*/ 26 h 62"/>
                <a:gd name="T50" fmla="*/ 22 w 22"/>
                <a:gd name="T51" fmla="*/ 14 h 62"/>
                <a:gd name="T52" fmla="*/ 22 w 22"/>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62">
                  <a:moveTo>
                    <a:pt x="22" y="0"/>
                  </a:moveTo>
                  <a:lnTo>
                    <a:pt x="16" y="2"/>
                  </a:lnTo>
                  <a:lnTo>
                    <a:pt x="16" y="2"/>
                  </a:lnTo>
                  <a:lnTo>
                    <a:pt x="16" y="6"/>
                  </a:lnTo>
                  <a:lnTo>
                    <a:pt x="16" y="8"/>
                  </a:lnTo>
                  <a:lnTo>
                    <a:pt x="14" y="12"/>
                  </a:lnTo>
                  <a:lnTo>
                    <a:pt x="14" y="14"/>
                  </a:lnTo>
                  <a:lnTo>
                    <a:pt x="14" y="14"/>
                  </a:lnTo>
                  <a:lnTo>
                    <a:pt x="14" y="16"/>
                  </a:lnTo>
                  <a:lnTo>
                    <a:pt x="12" y="20"/>
                  </a:lnTo>
                  <a:lnTo>
                    <a:pt x="8" y="24"/>
                  </a:lnTo>
                  <a:lnTo>
                    <a:pt x="0" y="30"/>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70" name="Freeform 257"/>
            <p:cNvSpPr/>
            <p:nvPr/>
          </p:nvSpPr>
          <p:spPr bwMode="gray">
            <a:xfrm>
              <a:off x="1299" y="2594"/>
              <a:ext cx="80" cy="76"/>
            </a:xfrm>
            <a:custGeom>
              <a:avLst/>
              <a:gdLst>
                <a:gd name="T0" fmla="*/ 70 w 80"/>
                <a:gd name="T1" fmla="*/ 4 h 76"/>
                <a:gd name="T2" fmla="*/ 64 w 80"/>
                <a:gd name="T3" fmla="*/ 6 h 76"/>
                <a:gd name="T4" fmla="*/ 60 w 80"/>
                <a:gd name="T5" fmla="*/ 6 h 76"/>
                <a:gd name="T6" fmla="*/ 56 w 80"/>
                <a:gd name="T7" fmla="*/ 10 h 76"/>
                <a:gd name="T8" fmla="*/ 54 w 80"/>
                <a:gd name="T9" fmla="*/ 12 h 76"/>
                <a:gd name="T10" fmla="*/ 44 w 80"/>
                <a:gd name="T11" fmla="*/ 16 h 76"/>
                <a:gd name="T12" fmla="*/ 32 w 80"/>
                <a:gd name="T13" fmla="*/ 16 h 76"/>
                <a:gd name="T14" fmla="*/ 24 w 80"/>
                <a:gd name="T15" fmla="*/ 14 h 76"/>
                <a:gd name="T16" fmla="*/ 20 w 80"/>
                <a:gd name="T17" fmla="*/ 12 h 76"/>
                <a:gd name="T18" fmla="*/ 16 w 80"/>
                <a:gd name="T19" fmla="*/ 14 h 76"/>
                <a:gd name="T20" fmla="*/ 16 w 80"/>
                <a:gd name="T21" fmla="*/ 16 h 76"/>
                <a:gd name="T22" fmla="*/ 10 w 80"/>
                <a:gd name="T23" fmla="*/ 24 h 76"/>
                <a:gd name="T24" fmla="*/ 8 w 80"/>
                <a:gd name="T25" fmla="*/ 24 h 76"/>
                <a:gd name="T26" fmla="*/ 6 w 80"/>
                <a:gd name="T27" fmla="*/ 24 h 76"/>
                <a:gd name="T28" fmla="*/ 4 w 80"/>
                <a:gd name="T29" fmla="*/ 24 h 76"/>
                <a:gd name="T30" fmla="*/ 6 w 80"/>
                <a:gd name="T31" fmla="*/ 26 h 76"/>
                <a:gd name="T32" fmla="*/ 6 w 80"/>
                <a:gd name="T33" fmla="*/ 30 h 76"/>
                <a:gd name="T34" fmla="*/ 4 w 80"/>
                <a:gd name="T35" fmla="*/ 34 h 76"/>
                <a:gd name="T36" fmla="*/ 4 w 80"/>
                <a:gd name="T37" fmla="*/ 36 h 76"/>
                <a:gd name="T38" fmla="*/ 2 w 80"/>
                <a:gd name="T39" fmla="*/ 42 h 76"/>
                <a:gd name="T40" fmla="*/ 4 w 80"/>
                <a:gd name="T41" fmla="*/ 42 h 76"/>
                <a:gd name="T42" fmla="*/ 8 w 80"/>
                <a:gd name="T43" fmla="*/ 42 h 76"/>
                <a:gd name="T44" fmla="*/ 12 w 80"/>
                <a:gd name="T45" fmla="*/ 44 h 76"/>
                <a:gd name="T46" fmla="*/ 8 w 80"/>
                <a:gd name="T47" fmla="*/ 50 h 76"/>
                <a:gd name="T48" fmla="*/ 8 w 80"/>
                <a:gd name="T49" fmla="*/ 54 h 76"/>
                <a:gd name="T50" fmla="*/ 6 w 80"/>
                <a:gd name="T51" fmla="*/ 58 h 76"/>
                <a:gd name="T52" fmla="*/ 4 w 80"/>
                <a:gd name="T53" fmla="*/ 62 h 76"/>
                <a:gd name="T54" fmla="*/ 4 w 80"/>
                <a:gd name="T55" fmla="*/ 62 h 76"/>
                <a:gd name="T56" fmla="*/ 2 w 80"/>
                <a:gd name="T57" fmla="*/ 66 h 76"/>
                <a:gd name="T58" fmla="*/ 0 w 80"/>
                <a:gd name="T59" fmla="*/ 68 h 76"/>
                <a:gd name="T60" fmla="*/ 4 w 80"/>
                <a:gd name="T61" fmla="*/ 70 h 76"/>
                <a:gd name="T62" fmla="*/ 4 w 80"/>
                <a:gd name="T63" fmla="*/ 72 h 76"/>
                <a:gd name="T64" fmla="*/ 8 w 80"/>
                <a:gd name="T65" fmla="*/ 76 h 76"/>
                <a:gd name="T66" fmla="*/ 16 w 80"/>
                <a:gd name="T67" fmla="*/ 76 h 76"/>
                <a:gd name="T68" fmla="*/ 66 w 80"/>
                <a:gd name="T69" fmla="*/ 38 h 76"/>
                <a:gd name="T70" fmla="*/ 66 w 80"/>
                <a:gd name="T71" fmla="*/ 34 h 76"/>
                <a:gd name="T72" fmla="*/ 66 w 80"/>
                <a:gd name="T73" fmla="*/ 30 h 76"/>
                <a:gd name="T74" fmla="*/ 66 w 80"/>
                <a:gd name="T75" fmla="*/ 26 h 76"/>
                <a:gd name="T76" fmla="*/ 66 w 80"/>
                <a:gd name="T77" fmla="*/ 22 h 76"/>
                <a:gd name="T78" fmla="*/ 70 w 80"/>
                <a:gd name="T79" fmla="*/ 20 h 76"/>
                <a:gd name="T80" fmla="*/ 72 w 80"/>
                <a:gd name="T81" fmla="*/ 14 h 76"/>
                <a:gd name="T82" fmla="*/ 74 w 80"/>
                <a:gd name="T83" fmla="*/ 12 h 76"/>
                <a:gd name="T84" fmla="*/ 78 w 80"/>
                <a:gd name="T85" fmla="*/ 4 h 76"/>
                <a:gd name="T86" fmla="*/ 80 w 80"/>
                <a:gd name="T8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76">
                  <a:moveTo>
                    <a:pt x="72" y="2"/>
                  </a:moveTo>
                  <a:lnTo>
                    <a:pt x="70" y="4"/>
                  </a:lnTo>
                  <a:lnTo>
                    <a:pt x="66" y="6"/>
                  </a:lnTo>
                  <a:lnTo>
                    <a:pt x="64" y="6"/>
                  </a:lnTo>
                  <a:lnTo>
                    <a:pt x="62" y="6"/>
                  </a:lnTo>
                  <a:lnTo>
                    <a:pt x="60" y="6"/>
                  </a:lnTo>
                  <a:lnTo>
                    <a:pt x="58" y="8"/>
                  </a:lnTo>
                  <a:lnTo>
                    <a:pt x="56" y="10"/>
                  </a:lnTo>
                  <a:lnTo>
                    <a:pt x="54" y="12"/>
                  </a:lnTo>
                  <a:lnTo>
                    <a:pt x="54" y="12"/>
                  </a:lnTo>
                  <a:lnTo>
                    <a:pt x="50" y="14"/>
                  </a:lnTo>
                  <a:lnTo>
                    <a:pt x="44" y="16"/>
                  </a:lnTo>
                  <a:lnTo>
                    <a:pt x="38" y="16"/>
                  </a:lnTo>
                  <a:lnTo>
                    <a:pt x="32" y="16"/>
                  </a:lnTo>
                  <a:lnTo>
                    <a:pt x="28" y="16"/>
                  </a:lnTo>
                  <a:lnTo>
                    <a:pt x="24" y="14"/>
                  </a:lnTo>
                  <a:lnTo>
                    <a:pt x="24" y="14"/>
                  </a:lnTo>
                  <a:lnTo>
                    <a:pt x="20" y="12"/>
                  </a:lnTo>
                  <a:lnTo>
                    <a:pt x="18" y="12"/>
                  </a:lnTo>
                  <a:lnTo>
                    <a:pt x="16" y="14"/>
                  </a:lnTo>
                  <a:lnTo>
                    <a:pt x="16" y="16"/>
                  </a:lnTo>
                  <a:lnTo>
                    <a:pt x="16" y="16"/>
                  </a:lnTo>
                  <a:lnTo>
                    <a:pt x="12" y="20"/>
                  </a:lnTo>
                  <a:lnTo>
                    <a:pt x="10" y="24"/>
                  </a:lnTo>
                  <a:lnTo>
                    <a:pt x="8" y="24"/>
                  </a:lnTo>
                  <a:lnTo>
                    <a:pt x="8" y="24"/>
                  </a:lnTo>
                  <a:lnTo>
                    <a:pt x="6" y="24"/>
                  </a:lnTo>
                  <a:lnTo>
                    <a:pt x="6" y="24"/>
                  </a:lnTo>
                  <a:lnTo>
                    <a:pt x="4" y="22"/>
                  </a:lnTo>
                  <a:lnTo>
                    <a:pt x="4" y="24"/>
                  </a:lnTo>
                  <a:lnTo>
                    <a:pt x="6" y="26"/>
                  </a:lnTo>
                  <a:lnTo>
                    <a:pt x="6" y="26"/>
                  </a:lnTo>
                  <a:lnTo>
                    <a:pt x="6" y="28"/>
                  </a:lnTo>
                  <a:lnTo>
                    <a:pt x="6" y="30"/>
                  </a:lnTo>
                  <a:lnTo>
                    <a:pt x="6" y="32"/>
                  </a:lnTo>
                  <a:lnTo>
                    <a:pt x="4" y="34"/>
                  </a:lnTo>
                  <a:lnTo>
                    <a:pt x="4" y="36"/>
                  </a:lnTo>
                  <a:lnTo>
                    <a:pt x="4" y="36"/>
                  </a:lnTo>
                  <a:lnTo>
                    <a:pt x="4" y="38"/>
                  </a:lnTo>
                  <a:lnTo>
                    <a:pt x="2" y="42"/>
                  </a:lnTo>
                  <a:lnTo>
                    <a:pt x="4" y="42"/>
                  </a:lnTo>
                  <a:lnTo>
                    <a:pt x="4" y="42"/>
                  </a:lnTo>
                  <a:lnTo>
                    <a:pt x="6" y="42"/>
                  </a:lnTo>
                  <a:lnTo>
                    <a:pt x="8" y="42"/>
                  </a:lnTo>
                  <a:lnTo>
                    <a:pt x="10" y="42"/>
                  </a:lnTo>
                  <a:lnTo>
                    <a:pt x="12" y="44"/>
                  </a:lnTo>
                  <a:lnTo>
                    <a:pt x="12" y="46"/>
                  </a:lnTo>
                  <a:lnTo>
                    <a:pt x="8" y="50"/>
                  </a:lnTo>
                  <a:lnTo>
                    <a:pt x="8" y="52"/>
                  </a:lnTo>
                  <a:lnTo>
                    <a:pt x="8" y="54"/>
                  </a:lnTo>
                  <a:lnTo>
                    <a:pt x="8" y="56"/>
                  </a:lnTo>
                  <a:lnTo>
                    <a:pt x="6" y="58"/>
                  </a:lnTo>
                  <a:lnTo>
                    <a:pt x="6" y="60"/>
                  </a:lnTo>
                  <a:lnTo>
                    <a:pt x="4" y="62"/>
                  </a:lnTo>
                  <a:lnTo>
                    <a:pt x="4" y="62"/>
                  </a:lnTo>
                  <a:lnTo>
                    <a:pt x="4" y="62"/>
                  </a:lnTo>
                  <a:lnTo>
                    <a:pt x="4" y="64"/>
                  </a:lnTo>
                  <a:lnTo>
                    <a:pt x="2" y="66"/>
                  </a:lnTo>
                  <a:lnTo>
                    <a:pt x="0" y="68"/>
                  </a:lnTo>
                  <a:lnTo>
                    <a:pt x="0" y="68"/>
                  </a:lnTo>
                  <a:lnTo>
                    <a:pt x="2" y="70"/>
                  </a:lnTo>
                  <a:lnTo>
                    <a:pt x="4" y="70"/>
                  </a:lnTo>
                  <a:lnTo>
                    <a:pt x="4" y="70"/>
                  </a:lnTo>
                  <a:lnTo>
                    <a:pt x="4" y="72"/>
                  </a:lnTo>
                  <a:lnTo>
                    <a:pt x="6" y="74"/>
                  </a:lnTo>
                  <a:lnTo>
                    <a:pt x="8" y="76"/>
                  </a:lnTo>
                  <a:lnTo>
                    <a:pt x="12" y="76"/>
                  </a:lnTo>
                  <a:lnTo>
                    <a:pt x="16" y="76"/>
                  </a:lnTo>
                  <a:lnTo>
                    <a:pt x="22" y="74"/>
                  </a:lnTo>
                  <a:lnTo>
                    <a:pt x="66" y="38"/>
                  </a:lnTo>
                  <a:lnTo>
                    <a:pt x="66" y="36"/>
                  </a:lnTo>
                  <a:lnTo>
                    <a:pt x="66" y="34"/>
                  </a:lnTo>
                  <a:lnTo>
                    <a:pt x="66" y="32"/>
                  </a:lnTo>
                  <a:lnTo>
                    <a:pt x="66" y="30"/>
                  </a:lnTo>
                  <a:lnTo>
                    <a:pt x="66" y="28"/>
                  </a:lnTo>
                  <a:lnTo>
                    <a:pt x="66" y="26"/>
                  </a:lnTo>
                  <a:lnTo>
                    <a:pt x="66" y="24"/>
                  </a:lnTo>
                  <a:lnTo>
                    <a:pt x="66" y="22"/>
                  </a:lnTo>
                  <a:lnTo>
                    <a:pt x="68" y="22"/>
                  </a:lnTo>
                  <a:lnTo>
                    <a:pt x="70" y="20"/>
                  </a:lnTo>
                  <a:lnTo>
                    <a:pt x="72" y="18"/>
                  </a:lnTo>
                  <a:lnTo>
                    <a:pt x="72" y="14"/>
                  </a:lnTo>
                  <a:lnTo>
                    <a:pt x="74" y="14"/>
                  </a:lnTo>
                  <a:lnTo>
                    <a:pt x="74" y="12"/>
                  </a:lnTo>
                  <a:lnTo>
                    <a:pt x="76" y="8"/>
                  </a:lnTo>
                  <a:lnTo>
                    <a:pt x="78" y="4"/>
                  </a:lnTo>
                  <a:lnTo>
                    <a:pt x="78" y="2"/>
                  </a:lnTo>
                  <a:lnTo>
                    <a:pt x="80" y="0"/>
                  </a:lnTo>
                  <a:lnTo>
                    <a:pt x="72"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71" name="Freeform 258"/>
            <p:cNvSpPr/>
            <p:nvPr/>
          </p:nvSpPr>
          <p:spPr bwMode="gray">
            <a:xfrm>
              <a:off x="1403" y="2548"/>
              <a:ext cx="234" cy="248"/>
            </a:xfrm>
            <a:custGeom>
              <a:avLst/>
              <a:gdLst>
                <a:gd name="T0" fmla="*/ 18 w 234"/>
                <a:gd name="T1" fmla="*/ 42 h 248"/>
                <a:gd name="T2" fmla="*/ 20 w 234"/>
                <a:gd name="T3" fmla="*/ 48 h 248"/>
                <a:gd name="T4" fmla="*/ 16 w 234"/>
                <a:gd name="T5" fmla="*/ 52 h 248"/>
                <a:gd name="T6" fmla="*/ 20 w 234"/>
                <a:gd name="T7" fmla="*/ 56 h 248"/>
                <a:gd name="T8" fmla="*/ 24 w 234"/>
                <a:gd name="T9" fmla="*/ 62 h 248"/>
                <a:gd name="T10" fmla="*/ 32 w 234"/>
                <a:gd name="T11" fmla="*/ 70 h 248"/>
                <a:gd name="T12" fmla="*/ 34 w 234"/>
                <a:gd name="T13" fmla="*/ 76 h 248"/>
                <a:gd name="T14" fmla="*/ 28 w 234"/>
                <a:gd name="T15" fmla="*/ 90 h 248"/>
                <a:gd name="T16" fmla="*/ 28 w 234"/>
                <a:gd name="T17" fmla="*/ 102 h 248"/>
                <a:gd name="T18" fmla="*/ 32 w 234"/>
                <a:gd name="T19" fmla="*/ 110 h 248"/>
                <a:gd name="T20" fmla="*/ 40 w 234"/>
                <a:gd name="T21" fmla="*/ 122 h 248"/>
                <a:gd name="T22" fmla="*/ 42 w 234"/>
                <a:gd name="T23" fmla="*/ 128 h 248"/>
                <a:gd name="T24" fmla="*/ 44 w 234"/>
                <a:gd name="T25" fmla="*/ 134 h 248"/>
                <a:gd name="T26" fmla="*/ 48 w 234"/>
                <a:gd name="T27" fmla="*/ 140 h 248"/>
                <a:gd name="T28" fmla="*/ 50 w 234"/>
                <a:gd name="T29" fmla="*/ 146 h 248"/>
                <a:gd name="T30" fmla="*/ 50 w 234"/>
                <a:gd name="T31" fmla="*/ 162 h 248"/>
                <a:gd name="T32" fmla="*/ 78 w 234"/>
                <a:gd name="T33" fmla="*/ 162 h 248"/>
                <a:gd name="T34" fmla="*/ 88 w 234"/>
                <a:gd name="T35" fmla="*/ 174 h 248"/>
                <a:gd name="T36" fmla="*/ 114 w 234"/>
                <a:gd name="T37" fmla="*/ 204 h 248"/>
                <a:gd name="T38" fmla="*/ 128 w 234"/>
                <a:gd name="T39" fmla="*/ 208 h 248"/>
                <a:gd name="T40" fmla="*/ 142 w 234"/>
                <a:gd name="T41" fmla="*/ 210 h 248"/>
                <a:gd name="T42" fmla="*/ 152 w 234"/>
                <a:gd name="T43" fmla="*/ 210 h 248"/>
                <a:gd name="T44" fmla="*/ 168 w 234"/>
                <a:gd name="T45" fmla="*/ 226 h 248"/>
                <a:gd name="T46" fmla="*/ 178 w 234"/>
                <a:gd name="T47" fmla="*/ 232 h 248"/>
                <a:gd name="T48" fmla="*/ 188 w 234"/>
                <a:gd name="T49" fmla="*/ 228 h 248"/>
                <a:gd name="T50" fmla="*/ 198 w 234"/>
                <a:gd name="T51" fmla="*/ 232 h 248"/>
                <a:gd name="T52" fmla="*/ 208 w 234"/>
                <a:gd name="T53" fmla="*/ 248 h 248"/>
                <a:gd name="T54" fmla="*/ 222 w 234"/>
                <a:gd name="T55" fmla="*/ 236 h 248"/>
                <a:gd name="T56" fmla="*/ 222 w 234"/>
                <a:gd name="T57" fmla="*/ 224 h 248"/>
                <a:gd name="T58" fmla="*/ 224 w 234"/>
                <a:gd name="T59" fmla="*/ 214 h 248"/>
                <a:gd name="T60" fmla="*/ 232 w 234"/>
                <a:gd name="T61" fmla="*/ 206 h 248"/>
                <a:gd name="T62" fmla="*/ 232 w 234"/>
                <a:gd name="T63" fmla="*/ 198 h 248"/>
                <a:gd name="T64" fmla="*/ 218 w 234"/>
                <a:gd name="T65" fmla="*/ 172 h 248"/>
                <a:gd name="T66" fmla="*/ 216 w 234"/>
                <a:gd name="T67" fmla="*/ 104 h 248"/>
                <a:gd name="T68" fmla="*/ 212 w 234"/>
                <a:gd name="T69" fmla="*/ 70 h 248"/>
                <a:gd name="T70" fmla="*/ 184 w 234"/>
                <a:gd name="T71" fmla="*/ 52 h 248"/>
                <a:gd name="T72" fmla="*/ 176 w 234"/>
                <a:gd name="T73" fmla="*/ 48 h 248"/>
                <a:gd name="T74" fmla="*/ 160 w 234"/>
                <a:gd name="T75" fmla="*/ 44 h 248"/>
                <a:gd name="T76" fmla="*/ 126 w 234"/>
                <a:gd name="T77" fmla="*/ 54 h 248"/>
                <a:gd name="T78" fmla="*/ 122 w 234"/>
                <a:gd name="T79" fmla="*/ 56 h 248"/>
                <a:gd name="T80" fmla="*/ 102 w 234"/>
                <a:gd name="T81" fmla="*/ 58 h 248"/>
                <a:gd name="T82" fmla="*/ 98 w 234"/>
                <a:gd name="T83" fmla="*/ 60 h 248"/>
                <a:gd name="T84" fmla="*/ 82 w 234"/>
                <a:gd name="T85" fmla="*/ 50 h 248"/>
                <a:gd name="T86" fmla="*/ 62 w 234"/>
                <a:gd name="T87" fmla="*/ 12 h 248"/>
                <a:gd name="T88" fmla="*/ 56 w 234"/>
                <a:gd name="T89" fmla="*/ 6 h 248"/>
                <a:gd name="T90" fmla="*/ 38 w 234"/>
                <a:gd name="T91" fmla="*/ 16 h 248"/>
                <a:gd name="T92" fmla="*/ 30 w 234"/>
                <a:gd name="T93" fmla="*/ 18 h 248"/>
                <a:gd name="T94" fmla="*/ 0 w 234"/>
                <a:gd name="T95" fmla="*/ 10 h 248"/>
                <a:gd name="T96" fmla="*/ 4 w 234"/>
                <a:gd name="T97" fmla="*/ 16 h 248"/>
                <a:gd name="T98" fmla="*/ 8 w 234"/>
                <a:gd name="T99" fmla="*/ 26 h 248"/>
                <a:gd name="T100" fmla="*/ 12 w 234"/>
                <a:gd name="T101" fmla="*/ 4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4" h="248">
                  <a:moveTo>
                    <a:pt x="14" y="42"/>
                  </a:moveTo>
                  <a:lnTo>
                    <a:pt x="16" y="42"/>
                  </a:lnTo>
                  <a:lnTo>
                    <a:pt x="18" y="42"/>
                  </a:lnTo>
                  <a:lnTo>
                    <a:pt x="18" y="42"/>
                  </a:lnTo>
                  <a:lnTo>
                    <a:pt x="18" y="46"/>
                  </a:lnTo>
                  <a:lnTo>
                    <a:pt x="20" y="48"/>
                  </a:lnTo>
                  <a:lnTo>
                    <a:pt x="18" y="48"/>
                  </a:lnTo>
                  <a:lnTo>
                    <a:pt x="18" y="50"/>
                  </a:lnTo>
                  <a:lnTo>
                    <a:pt x="16" y="52"/>
                  </a:lnTo>
                  <a:lnTo>
                    <a:pt x="16" y="54"/>
                  </a:lnTo>
                  <a:lnTo>
                    <a:pt x="18" y="54"/>
                  </a:lnTo>
                  <a:lnTo>
                    <a:pt x="20" y="56"/>
                  </a:lnTo>
                  <a:lnTo>
                    <a:pt x="22" y="58"/>
                  </a:lnTo>
                  <a:lnTo>
                    <a:pt x="24" y="60"/>
                  </a:lnTo>
                  <a:lnTo>
                    <a:pt x="24" y="62"/>
                  </a:lnTo>
                  <a:lnTo>
                    <a:pt x="26" y="64"/>
                  </a:lnTo>
                  <a:lnTo>
                    <a:pt x="30" y="66"/>
                  </a:lnTo>
                  <a:lnTo>
                    <a:pt x="32" y="70"/>
                  </a:lnTo>
                  <a:lnTo>
                    <a:pt x="34" y="72"/>
                  </a:lnTo>
                  <a:lnTo>
                    <a:pt x="34" y="76"/>
                  </a:lnTo>
                  <a:lnTo>
                    <a:pt x="34" y="76"/>
                  </a:lnTo>
                  <a:lnTo>
                    <a:pt x="32" y="80"/>
                  </a:lnTo>
                  <a:lnTo>
                    <a:pt x="30" y="84"/>
                  </a:lnTo>
                  <a:lnTo>
                    <a:pt x="28" y="90"/>
                  </a:lnTo>
                  <a:lnTo>
                    <a:pt x="28" y="94"/>
                  </a:lnTo>
                  <a:lnTo>
                    <a:pt x="26" y="98"/>
                  </a:lnTo>
                  <a:lnTo>
                    <a:pt x="28" y="102"/>
                  </a:lnTo>
                  <a:lnTo>
                    <a:pt x="28" y="102"/>
                  </a:lnTo>
                  <a:lnTo>
                    <a:pt x="30" y="106"/>
                  </a:lnTo>
                  <a:lnTo>
                    <a:pt x="32" y="110"/>
                  </a:lnTo>
                  <a:lnTo>
                    <a:pt x="34" y="114"/>
                  </a:lnTo>
                  <a:lnTo>
                    <a:pt x="36" y="120"/>
                  </a:lnTo>
                  <a:lnTo>
                    <a:pt x="40" y="122"/>
                  </a:lnTo>
                  <a:lnTo>
                    <a:pt x="42" y="124"/>
                  </a:lnTo>
                  <a:lnTo>
                    <a:pt x="42" y="126"/>
                  </a:lnTo>
                  <a:lnTo>
                    <a:pt x="42" y="128"/>
                  </a:lnTo>
                  <a:lnTo>
                    <a:pt x="42" y="130"/>
                  </a:lnTo>
                  <a:lnTo>
                    <a:pt x="44" y="134"/>
                  </a:lnTo>
                  <a:lnTo>
                    <a:pt x="44" y="134"/>
                  </a:lnTo>
                  <a:lnTo>
                    <a:pt x="44" y="136"/>
                  </a:lnTo>
                  <a:lnTo>
                    <a:pt x="46" y="138"/>
                  </a:lnTo>
                  <a:lnTo>
                    <a:pt x="48" y="140"/>
                  </a:lnTo>
                  <a:lnTo>
                    <a:pt x="50" y="142"/>
                  </a:lnTo>
                  <a:lnTo>
                    <a:pt x="50" y="144"/>
                  </a:lnTo>
                  <a:lnTo>
                    <a:pt x="50" y="146"/>
                  </a:lnTo>
                  <a:lnTo>
                    <a:pt x="52" y="150"/>
                  </a:lnTo>
                  <a:lnTo>
                    <a:pt x="52" y="152"/>
                  </a:lnTo>
                  <a:lnTo>
                    <a:pt x="50" y="162"/>
                  </a:lnTo>
                  <a:lnTo>
                    <a:pt x="64" y="164"/>
                  </a:lnTo>
                  <a:lnTo>
                    <a:pt x="78" y="162"/>
                  </a:lnTo>
                  <a:lnTo>
                    <a:pt x="78" y="162"/>
                  </a:lnTo>
                  <a:lnTo>
                    <a:pt x="80" y="164"/>
                  </a:lnTo>
                  <a:lnTo>
                    <a:pt x="84" y="168"/>
                  </a:lnTo>
                  <a:lnTo>
                    <a:pt x="88" y="174"/>
                  </a:lnTo>
                  <a:lnTo>
                    <a:pt x="94" y="182"/>
                  </a:lnTo>
                  <a:lnTo>
                    <a:pt x="114" y="202"/>
                  </a:lnTo>
                  <a:lnTo>
                    <a:pt x="114" y="204"/>
                  </a:lnTo>
                  <a:lnTo>
                    <a:pt x="118" y="204"/>
                  </a:lnTo>
                  <a:lnTo>
                    <a:pt x="122" y="206"/>
                  </a:lnTo>
                  <a:lnTo>
                    <a:pt x="128" y="208"/>
                  </a:lnTo>
                  <a:lnTo>
                    <a:pt x="132" y="208"/>
                  </a:lnTo>
                  <a:lnTo>
                    <a:pt x="136" y="210"/>
                  </a:lnTo>
                  <a:lnTo>
                    <a:pt x="142" y="210"/>
                  </a:lnTo>
                  <a:lnTo>
                    <a:pt x="148" y="210"/>
                  </a:lnTo>
                  <a:lnTo>
                    <a:pt x="150" y="210"/>
                  </a:lnTo>
                  <a:lnTo>
                    <a:pt x="152" y="210"/>
                  </a:lnTo>
                  <a:lnTo>
                    <a:pt x="160" y="206"/>
                  </a:lnTo>
                  <a:lnTo>
                    <a:pt x="166" y="214"/>
                  </a:lnTo>
                  <a:lnTo>
                    <a:pt x="168" y="226"/>
                  </a:lnTo>
                  <a:lnTo>
                    <a:pt x="176" y="234"/>
                  </a:lnTo>
                  <a:lnTo>
                    <a:pt x="176" y="232"/>
                  </a:lnTo>
                  <a:lnTo>
                    <a:pt x="178" y="232"/>
                  </a:lnTo>
                  <a:lnTo>
                    <a:pt x="180" y="230"/>
                  </a:lnTo>
                  <a:lnTo>
                    <a:pt x="184" y="230"/>
                  </a:lnTo>
                  <a:lnTo>
                    <a:pt x="188" y="228"/>
                  </a:lnTo>
                  <a:lnTo>
                    <a:pt x="190" y="228"/>
                  </a:lnTo>
                  <a:lnTo>
                    <a:pt x="194" y="230"/>
                  </a:lnTo>
                  <a:lnTo>
                    <a:pt x="198" y="232"/>
                  </a:lnTo>
                  <a:lnTo>
                    <a:pt x="200" y="234"/>
                  </a:lnTo>
                  <a:lnTo>
                    <a:pt x="200" y="240"/>
                  </a:lnTo>
                  <a:lnTo>
                    <a:pt x="208" y="248"/>
                  </a:lnTo>
                  <a:lnTo>
                    <a:pt x="224" y="240"/>
                  </a:lnTo>
                  <a:lnTo>
                    <a:pt x="224" y="238"/>
                  </a:lnTo>
                  <a:lnTo>
                    <a:pt x="222" y="236"/>
                  </a:lnTo>
                  <a:lnTo>
                    <a:pt x="222" y="230"/>
                  </a:lnTo>
                  <a:lnTo>
                    <a:pt x="222" y="226"/>
                  </a:lnTo>
                  <a:lnTo>
                    <a:pt x="222" y="224"/>
                  </a:lnTo>
                  <a:lnTo>
                    <a:pt x="222" y="222"/>
                  </a:lnTo>
                  <a:lnTo>
                    <a:pt x="222" y="218"/>
                  </a:lnTo>
                  <a:lnTo>
                    <a:pt x="224" y="214"/>
                  </a:lnTo>
                  <a:lnTo>
                    <a:pt x="228" y="210"/>
                  </a:lnTo>
                  <a:lnTo>
                    <a:pt x="232" y="208"/>
                  </a:lnTo>
                  <a:lnTo>
                    <a:pt x="232" y="206"/>
                  </a:lnTo>
                  <a:lnTo>
                    <a:pt x="232" y="204"/>
                  </a:lnTo>
                  <a:lnTo>
                    <a:pt x="234" y="202"/>
                  </a:lnTo>
                  <a:lnTo>
                    <a:pt x="232" y="198"/>
                  </a:lnTo>
                  <a:lnTo>
                    <a:pt x="232" y="196"/>
                  </a:lnTo>
                  <a:lnTo>
                    <a:pt x="230" y="194"/>
                  </a:lnTo>
                  <a:lnTo>
                    <a:pt x="218" y="172"/>
                  </a:lnTo>
                  <a:lnTo>
                    <a:pt x="206" y="152"/>
                  </a:lnTo>
                  <a:lnTo>
                    <a:pt x="206" y="120"/>
                  </a:lnTo>
                  <a:lnTo>
                    <a:pt x="216" y="104"/>
                  </a:lnTo>
                  <a:lnTo>
                    <a:pt x="218" y="80"/>
                  </a:lnTo>
                  <a:lnTo>
                    <a:pt x="216" y="76"/>
                  </a:lnTo>
                  <a:lnTo>
                    <a:pt x="212" y="70"/>
                  </a:lnTo>
                  <a:lnTo>
                    <a:pt x="206" y="62"/>
                  </a:lnTo>
                  <a:lnTo>
                    <a:pt x="196" y="54"/>
                  </a:lnTo>
                  <a:lnTo>
                    <a:pt x="184" y="52"/>
                  </a:lnTo>
                  <a:lnTo>
                    <a:pt x="182" y="50"/>
                  </a:lnTo>
                  <a:lnTo>
                    <a:pt x="180" y="50"/>
                  </a:lnTo>
                  <a:lnTo>
                    <a:pt x="176" y="48"/>
                  </a:lnTo>
                  <a:lnTo>
                    <a:pt x="172" y="48"/>
                  </a:lnTo>
                  <a:lnTo>
                    <a:pt x="170" y="46"/>
                  </a:lnTo>
                  <a:lnTo>
                    <a:pt x="160" y="44"/>
                  </a:lnTo>
                  <a:lnTo>
                    <a:pt x="144" y="44"/>
                  </a:lnTo>
                  <a:lnTo>
                    <a:pt x="126" y="54"/>
                  </a:lnTo>
                  <a:lnTo>
                    <a:pt x="126" y="54"/>
                  </a:lnTo>
                  <a:lnTo>
                    <a:pt x="126" y="54"/>
                  </a:lnTo>
                  <a:lnTo>
                    <a:pt x="124" y="56"/>
                  </a:lnTo>
                  <a:lnTo>
                    <a:pt x="122" y="56"/>
                  </a:lnTo>
                  <a:lnTo>
                    <a:pt x="118" y="58"/>
                  </a:lnTo>
                  <a:lnTo>
                    <a:pt x="112" y="58"/>
                  </a:lnTo>
                  <a:lnTo>
                    <a:pt x="102" y="58"/>
                  </a:lnTo>
                  <a:lnTo>
                    <a:pt x="102" y="58"/>
                  </a:lnTo>
                  <a:lnTo>
                    <a:pt x="100" y="60"/>
                  </a:lnTo>
                  <a:lnTo>
                    <a:pt x="98" y="60"/>
                  </a:lnTo>
                  <a:lnTo>
                    <a:pt x="96" y="58"/>
                  </a:lnTo>
                  <a:lnTo>
                    <a:pt x="90" y="56"/>
                  </a:lnTo>
                  <a:lnTo>
                    <a:pt x="82" y="50"/>
                  </a:lnTo>
                  <a:lnTo>
                    <a:pt x="76" y="40"/>
                  </a:lnTo>
                  <a:lnTo>
                    <a:pt x="72" y="26"/>
                  </a:lnTo>
                  <a:lnTo>
                    <a:pt x="62" y="12"/>
                  </a:lnTo>
                  <a:lnTo>
                    <a:pt x="62" y="12"/>
                  </a:lnTo>
                  <a:lnTo>
                    <a:pt x="60" y="10"/>
                  </a:lnTo>
                  <a:lnTo>
                    <a:pt x="56" y="6"/>
                  </a:lnTo>
                  <a:lnTo>
                    <a:pt x="54" y="4"/>
                  </a:lnTo>
                  <a:lnTo>
                    <a:pt x="52" y="0"/>
                  </a:lnTo>
                  <a:lnTo>
                    <a:pt x="38" y="16"/>
                  </a:lnTo>
                  <a:lnTo>
                    <a:pt x="36" y="16"/>
                  </a:lnTo>
                  <a:lnTo>
                    <a:pt x="34" y="18"/>
                  </a:lnTo>
                  <a:lnTo>
                    <a:pt x="30" y="18"/>
                  </a:lnTo>
                  <a:lnTo>
                    <a:pt x="26" y="18"/>
                  </a:lnTo>
                  <a:lnTo>
                    <a:pt x="22" y="14"/>
                  </a:lnTo>
                  <a:lnTo>
                    <a:pt x="0" y="10"/>
                  </a:lnTo>
                  <a:lnTo>
                    <a:pt x="0" y="12"/>
                  </a:lnTo>
                  <a:lnTo>
                    <a:pt x="2" y="14"/>
                  </a:lnTo>
                  <a:lnTo>
                    <a:pt x="4" y="16"/>
                  </a:lnTo>
                  <a:lnTo>
                    <a:pt x="4" y="20"/>
                  </a:lnTo>
                  <a:lnTo>
                    <a:pt x="6" y="24"/>
                  </a:lnTo>
                  <a:lnTo>
                    <a:pt x="8" y="26"/>
                  </a:lnTo>
                  <a:lnTo>
                    <a:pt x="12" y="38"/>
                  </a:lnTo>
                  <a:lnTo>
                    <a:pt x="12" y="38"/>
                  </a:lnTo>
                  <a:lnTo>
                    <a:pt x="12" y="40"/>
                  </a:lnTo>
                  <a:lnTo>
                    <a:pt x="10" y="42"/>
                  </a:lnTo>
                  <a:lnTo>
                    <a:pt x="14" y="4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72" name="Freeform 259"/>
            <p:cNvSpPr/>
            <p:nvPr/>
          </p:nvSpPr>
          <p:spPr bwMode="gray">
            <a:xfrm>
              <a:off x="987" y="3172"/>
              <a:ext cx="28" cy="22"/>
            </a:xfrm>
            <a:custGeom>
              <a:avLst/>
              <a:gdLst>
                <a:gd name="T0" fmla="*/ 2 w 28"/>
                <a:gd name="T1" fmla="*/ 10 h 22"/>
                <a:gd name="T2" fmla="*/ 4 w 28"/>
                <a:gd name="T3" fmla="*/ 22 h 22"/>
                <a:gd name="T4" fmla="*/ 28 w 28"/>
                <a:gd name="T5" fmla="*/ 4 h 22"/>
                <a:gd name="T6" fmla="*/ 26 w 28"/>
                <a:gd name="T7" fmla="*/ 2 h 22"/>
                <a:gd name="T8" fmla="*/ 26 w 28"/>
                <a:gd name="T9" fmla="*/ 2 h 22"/>
                <a:gd name="T10" fmla="*/ 24 w 28"/>
                <a:gd name="T11" fmla="*/ 0 h 22"/>
                <a:gd name="T12" fmla="*/ 22 w 28"/>
                <a:gd name="T13" fmla="*/ 0 h 22"/>
                <a:gd name="T14" fmla="*/ 20 w 28"/>
                <a:gd name="T15" fmla="*/ 0 h 22"/>
                <a:gd name="T16" fmla="*/ 14 w 28"/>
                <a:gd name="T17" fmla="*/ 2 h 22"/>
                <a:gd name="T18" fmla="*/ 0 w 28"/>
                <a:gd name="T19" fmla="*/ 8 h 22"/>
                <a:gd name="T20" fmla="*/ 2 w 28"/>
                <a:gd name="T21"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2">
                  <a:moveTo>
                    <a:pt x="2" y="10"/>
                  </a:moveTo>
                  <a:lnTo>
                    <a:pt x="4" y="22"/>
                  </a:lnTo>
                  <a:lnTo>
                    <a:pt x="28" y="4"/>
                  </a:lnTo>
                  <a:lnTo>
                    <a:pt x="26" y="2"/>
                  </a:lnTo>
                  <a:lnTo>
                    <a:pt x="26" y="2"/>
                  </a:lnTo>
                  <a:lnTo>
                    <a:pt x="24" y="0"/>
                  </a:lnTo>
                  <a:lnTo>
                    <a:pt x="22" y="0"/>
                  </a:lnTo>
                  <a:lnTo>
                    <a:pt x="20" y="0"/>
                  </a:lnTo>
                  <a:lnTo>
                    <a:pt x="14" y="2"/>
                  </a:lnTo>
                  <a:lnTo>
                    <a:pt x="0" y="8"/>
                  </a:lnTo>
                  <a:lnTo>
                    <a:pt x="2" y="1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73" name="Freeform 260"/>
            <p:cNvSpPr/>
            <p:nvPr/>
          </p:nvSpPr>
          <p:spPr bwMode="gray">
            <a:xfrm>
              <a:off x="731" y="2596"/>
              <a:ext cx="260" cy="246"/>
            </a:xfrm>
            <a:custGeom>
              <a:avLst/>
              <a:gdLst>
                <a:gd name="T0" fmla="*/ 0 w 260"/>
                <a:gd name="T1" fmla="*/ 128 h 246"/>
                <a:gd name="T2" fmla="*/ 20 w 260"/>
                <a:gd name="T3" fmla="*/ 114 h 246"/>
                <a:gd name="T4" fmla="*/ 86 w 260"/>
                <a:gd name="T5" fmla="*/ 92 h 246"/>
                <a:gd name="T6" fmla="*/ 88 w 260"/>
                <a:gd name="T7" fmla="*/ 76 h 246"/>
                <a:gd name="T8" fmla="*/ 94 w 260"/>
                <a:gd name="T9" fmla="*/ 72 h 246"/>
                <a:gd name="T10" fmla="*/ 102 w 260"/>
                <a:gd name="T11" fmla="*/ 72 h 246"/>
                <a:gd name="T12" fmla="*/ 108 w 260"/>
                <a:gd name="T13" fmla="*/ 72 h 246"/>
                <a:gd name="T14" fmla="*/ 102 w 260"/>
                <a:gd name="T15" fmla="*/ 64 h 246"/>
                <a:gd name="T16" fmla="*/ 98 w 260"/>
                <a:gd name="T17" fmla="*/ 56 h 246"/>
                <a:gd name="T18" fmla="*/ 98 w 260"/>
                <a:gd name="T19" fmla="*/ 46 h 246"/>
                <a:gd name="T20" fmla="*/ 96 w 260"/>
                <a:gd name="T21" fmla="*/ 36 h 246"/>
                <a:gd name="T22" fmla="*/ 90 w 260"/>
                <a:gd name="T23" fmla="*/ 30 h 246"/>
                <a:gd name="T24" fmla="*/ 86 w 260"/>
                <a:gd name="T25" fmla="*/ 30 h 246"/>
                <a:gd name="T26" fmla="*/ 92 w 260"/>
                <a:gd name="T27" fmla="*/ 26 h 246"/>
                <a:gd name="T28" fmla="*/ 116 w 260"/>
                <a:gd name="T29" fmla="*/ 16 h 246"/>
                <a:gd name="T30" fmla="*/ 126 w 260"/>
                <a:gd name="T31" fmla="*/ 14 h 246"/>
                <a:gd name="T32" fmla="*/ 136 w 260"/>
                <a:gd name="T33" fmla="*/ 10 h 246"/>
                <a:gd name="T34" fmla="*/ 142 w 260"/>
                <a:gd name="T35" fmla="*/ 8 h 246"/>
                <a:gd name="T36" fmla="*/ 148 w 260"/>
                <a:gd name="T37" fmla="*/ 8 h 246"/>
                <a:gd name="T38" fmla="*/ 170 w 260"/>
                <a:gd name="T39" fmla="*/ 4 h 246"/>
                <a:gd name="T40" fmla="*/ 198 w 260"/>
                <a:gd name="T41" fmla="*/ 2 h 246"/>
                <a:gd name="T42" fmla="*/ 202 w 260"/>
                <a:gd name="T43" fmla="*/ 0 h 246"/>
                <a:gd name="T44" fmla="*/ 210 w 260"/>
                <a:gd name="T45" fmla="*/ 2 h 246"/>
                <a:gd name="T46" fmla="*/ 216 w 260"/>
                <a:gd name="T47" fmla="*/ 4 h 246"/>
                <a:gd name="T48" fmla="*/ 218 w 260"/>
                <a:gd name="T49" fmla="*/ 8 h 246"/>
                <a:gd name="T50" fmla="*/ 216 w 260"/>
                <a:gd name="T51" fmla="*/ 14 h 246"/>
                <a:gd name="T52" fmla="*/ 216 w 260"/>
                <a:gd name="T53" fmla="*/ 24 h 246"/>
                <a:gd name="T54" fmla="*/ 214 w 260"/>
                <a:gd name="T55" fmla="*/ 28 h 246"/>
                <a:gd name="T56" fmla="*/ 212 w 260"/>
                <a:gd name="T57" fmla="*/ 34 h 246"/>
                <a:gd name="T58" fmla="*/ 210 w 260"/>
                <a:gd name="T59" fmla="*/ 36 h 246"/>
                <a:gd name="T60" fmla="*/ 210 w 260"/>
                <a:gd name="T61" fmla="*/ 40 h 246"/>
                <a:gd name="T62" fmla="*/ 212 w 260"/>
                <a:gd name="T63" fmla="*/ 46 h 246"/>
                <a:gd name="T64" fmla="*/ 214 w 260"/>
                <a:gd name="T65" fmla="*/ 50 h 246"/>
                <a:gd name="T66" fmla="*/ 214 w 260"/>
                <a:gd name="T67" fmla="*/ 54 h 246"/>
                <a:gd name="T68" fmla="*/ 216 w 260"/>
                <a:gd name="T69" fmla="*/ 60 h 246"/>
                <a:gd name="T70" fmla="*/ 218 w 260"/>
                <a:gd name="T71" fmla="*/ 60 h 246"/>
                <a:gd name="T72" fmla="*/ 220 w 260"/>
                <a:gd name="T73" fmla="*/ 64 h 246"/>
                <a:gd name="T74" fmla="*/ 224 w 260"/>
                <a:gd name="T75" fmla="*/ 88 h 246"/>
                <a:gd name="T76" fmla="*/ 234 w 260"/>
                <a:gd name="T77" fmla="*/ 110 h 246"/>
                <a:gd name="T78" fmla="*/ 234 w 260"/>
                <a:gd name="T79" fmla="*/ 110 h 246"/>
                <a:gd name="T80" fmla="*/ 234 w 260"/>
                <a:gd name="T81" fmla="*/ 116 h 246"/>
                <a:gd name="T82" fmla="*/ 236 w 260"/>
                <a:gd name="T83" fmla="*/ 126 h 246"/>
                <a:gd name="T84" fmla="*/ 238 w 260"/>
                <a:gd name="T85" fmla="*/ 134 h 246"/>
                <a:gd name="T86" fmla="*/ 238 w 260"/>
                <a:gd name="T87" fmla="*/ 138 h 246"/>
                <a:gd name="T88" fmla="*/ 240 w 260"/>
                <a:gd name="T89" fmla="*/ 142 h 246"/>
                <a:gd name="T90" fmla="*/ 244 w 260"/>
                <a:gd name="T91" fmla="*/ 146 h 246"/>
                <a:gd name="T92" fmla="*/ 244 w 260"/>
                <a:gd name="T93" fmla="*/ 154 h 246"/>
                <a:gd name="T94" fmla="*/ 242 w 260"/>
                <a:gd name="T95" fmla="*/ 166 h 246"/>
                <a:gd name="T96" fmla="*/ 244 w 260"/>
                <a:gd name="T97" fmla="*/ 168 h 246"/>
                <a:gd name="T98" fmla="*/ 246 w 260"/>
                <a:gd name="T99" fmla="*/ 174 h 246"/>
                <a:gd name="T100" fmla="*/ 246 w 260"/>
                <a:gd name="T101" fmla="*/ 180 h 246"/>
                <a:gd name="T102" fmla="*/ 250 w 260"/>
                <a:gd name="T103" fmla="*/ 186 h 246"/>
                <a:gd name="T104" fmla="*/ 192 w 260"/>
                <a:gd name="T105" fmla="*/ 236 h 246"/>
                <a:gd name="T106" fmla="*/ 148 w 260"/>
                <a:gd name="T107" fmla="*/ 230 h 246"/>
                <a:gd name="T108" fmla="*/ 4 w 260"/>
                <a:gd name="T109" fmla="*/ 14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18" y="60"/>
                  </a:lnTo>
                  <a:lnTo>
                    <a:pt x="220" y="62"/>
                  </a:lnTo>
                  <a:lnTo>
                    <a:pt x="220" y="64"/>
                  </a:lnTo>
                  <a:lnTo>
                    <a:pt x="222" y="74"/>
                  </a:lnTo>
                  <a:lnTo>
                    <a:pt x="224" y="88"/>
                  </a:lnTo>
                  <a:lnTo>
                    <a:pt x="228" y="102"/>
                  </a:lnTo>
                  <a:lnTo>
                    <a:pt x="234" y="110"/>
                  </a:lnTo>
                  <a:lnTo>
                    <a:pt x="234" y="110"/>
                  </a:lnTo>
                  <a:lnTo>
                    <a:pt x="234" y="110"/>
                  </a:lnTo>
                  <a:lnTo>
                    <a:pt x="234" y="112"/>
                  </a:lnTo>
                  <a:lnTo>
                    <a:pt x="234" y="116"/>
                  </a:lnTo>
                  <a:lnTo>
                    <a:pt x="234" y="120"/>
                  </a:lnTo>
                  <a:lnTo>
                    <a:pt x="236" y="126"/>
                  </a:lnTo>
                  <a:lnTo>
                    <a:pt x="236" y="130"/>
                  </a:lnTo>
                  <a:lnTo>
                    <a:pt x="238" y="134"/>
                  </a:lnTo>
                  <a:lnTo>
                    <a:pt x="238" y="138"/>
                  </a:lnTo>
                  <a:lnTo>
                    <a:pt x="238" y="138"/>
                  </a:lnTo>
                  <a:lnTo>
                    <a:pt x="238" y="140"/>
                  </a:lnTo>
                  <a:lnTo>
                    <a:pt x="240" y="142"/>
                  </a:lnTo>
                  <a:lnTo>
                    <a:pt x="244" y="144"/>
                  </a:lnTo>
                  <a:lnTo>
                    <a:pt x="244" y="146"/>
                  </a:lnTo>
                  <a:lnTo>
                    <a:pt x="244" y="150"/>
                  </a:lnTo>
                  <a:lnTo>
                    <a:pt x="244" y="154"/>
                  </a:lnTo>
                  <a:lnTo>
                    <a:pt x="246" y="158"/>
                  </a:lnTo>
                  <a:lnTo>
                    <a:pt x="242" y="166"/>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74" name="Freeform 261"/>
            <p:cNvSpPr/>
            <p:nvPr/>
          </p:nvSpPr>
          <p:spPr bwMode="gray">
            <a:xfrm>
              <a:off x="623" y="2734"/>
              <a:ext cx="112" cy="98"/>
            </a:xfrm>
            <a:custGeom>
              <a:avLst/>
              <a:gdLst>
                <a:gd name="T0" fmla="*/ 0 w 112"/>
                <a:gd name="T1" fmla="*/ 90 h 98"/>
                <a:gd name="T2" fmla="*/ 2 w 112"/>
                <a:gd name="T3" fmla="*/ 82 h 98"/>
                <a:gd name="T4" fmla="*/ 6 w 112"/>
                <a:gd name="T5" fmla="*/ 74 h 98"/>
                <a:gd name="T6" fmla="*/ 16 w 112"/>
                <a:gd name="T7" fmla="*/ 68 h 98"/>
                <a:gd name="T8" fmla="*/ 28 w 112"/>
                <a:gd name="T9" fmla="*/ 64 h 98"/>
                <a:gd name="T10" fmla="*/ 32 w 112"/>
                <a:gd name="T11" fmla="*/ 60 h 98"/>
                <a:gd name="T12" fmla="*/ 32 w 112"/>
                <a:gd name="T13" fmla="*/ 56 h 98"/>
                <a:gd name="T14" fmla="*/ 28 w 112"/>
                <a:gd name="T15" fmla="*/ 54 h 98"/>
                <a:gd name="T16" fmla="*/ 24 w 112"/>
                <a:gd name="T17" fmla="*/ 42 h 98"/>
                <a:gd name="T18" fmla="*/ 30 w 112"/>
                <a:gd name="T19" fmla="*/ 32 h 98"/>
                <a:gd name="T20" fmla="*/ 40 w 112"/>
                <a:gd name="T21" fmla="*/ 26 h 98"/>
                <a:gd name="T22" fmla="*/ 46 w 112"/>
                <a:gd name="T23" fmla="*/ 24 h 98"/>
                <a:gd name="T24" fmla="*/ 50 w 112"/>
                <a:gd name="T25" fmla="*/ 16 h 98"/>
                <a:gd name="T26" fmla="*/ 52 w 112"/>
                <a:gd name="T27" fmla="*/ 10 h 98"/>
                <a:gd name="T28" fmla="*/ 56 w 112"/>
                <a:gd name="T29" fmla="*/ 4 h 98"/>
                <a:gd name="T30" fmla="*/ 66 w 112"/>
                <a:gd name="T31" fmla="*/ 0 h 98"/>
                <a:gd name="T32" fmla="*/ 112 w 112"/>
                <a:gd name="T33" fmla="*/ 20 h 98"/>
                <a:gd name="T34" fmla="*/ 88 w 112"/>
                <a:gd name="T35" fmla="*/ 20 h 98"/>
                <a:gd name="T36" fmla="*/ 86 w 112"/>
                <a:gd name="T37" fmla="*/ 18 h 98"/>
                <a:gd name="T38" fmla="*/ 82 w 112"/>
                <a:gd name="T39" fmla="*/ 20 h 98"/>
                <a:gd name="T40" fmla="*/ 82 w 112"/>
                <a:gd name="T41" fmla="*/ 26 h 98"/>
                <a:gd name="T42" fmla="*/ 80 w 112"/>
                <a:gd name="T43" fmla="*/ 38 h 98"/>
                <a:gd name="T44" fmla="*/ 80 w 112"/>
                <a:gd name="T45" fmla="*/ 50 h 98"/>
                <a:gd name="T46" fmla="*/ 80 w 112"/>
                <a:gd name="T47" fmla="*/ 54 h 98"/>
                <a:gd name="T48" fmla="*/ 80 w 112"/>
                <a:gd name="T49" fmla="*/ 56 h 98"/>
                <a:gd name="T50" fmla="*/ 78 w 112"/>
                <a:gd name="T51" fmla="*/ 60 h 98"/>
                <a:gd name="T52" fmla="*/ 76 w 112"/>
                <a:gd name="T53" fmla="*/ 60 h 98"/>
                <a:gd name="T54" fmla="*/ 72 w 112"/>
                <a:gd name="T55" fmla="*/ 60 h 98"/>
                <a:gd name="T56" fmla="*/ 66 w 112"/>
                <a:gd name="T57" fmla="*/ 60 h 98"/>
                <a:gd name="T58" fmla="*/ 62 w 112"/>
                <a:gd name="T59" fmla="*/ 64 h 98"/>
                <a:gd name="T60" fmla="*/ 60 w 112"/>
                <a:gd name="T61" fmla="*/ 74 h 98"/>
                <a:gd name="T62" fmla="*/ 0 w 112"/>
                <a:gd name="T6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8"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4"/>
                  </a:lnTo>
                  <a:lnTo>
                    <a:pt x="80" y="56"/>
                  </a:lnTo>
                  <a:lnTo>
                    <a:pt x="80" y="56"/>
                  </a:lnTo>
                  <a:lnTo>
                    <a:pt x="80" y="58"/>
                  </a:lnTo>
                  <a:lnTo>
                    <a:pt x="78" y="60"/>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75" name="Freeform 262"/>
            <p:cNvSpPr/>
            <p:nvPr/>
          </p:nvSpPr>
          <p:spPr bwMode="gray">
            <a:xfrm>
              <a:off x="617" y="2740"/>
              <a:ext cx="158" cy="182"/>
            </a:xfrm>
            <a:custGeom>
              <a:avLst/>
              <a:gdLst>
                <a:gd name="T0" fmla="*/ 4 w 158"/>
                <a:gd name="T1" fmla="*/ 158 h 182"/>
                <a:gd name="T2" fmla="*/ 10 w 158"/>
                <a:gd name="T3" fmla="*/ 150 h 182"/>
                <a:gd name="T4" fmla="*/ 14 w 158"/>
                <a:gd name="T5" fmla="*/ 146 h 182"/>
                <a:gd name="T6" fmla="*/ 18 w 158"/>
                <a:gd name="T7" fmla="*/ 142 h 182"/>
                <a:gd name="T8" fmla="*/ 18 w 158"/>
                <a:gd name="T9" fmla="*/ 132 h 182"/>
                <a:gd name="T10" fmla="*/ 14 w 158"/>
                <a:gd name="T11" fmla="*/ 124 h 182"/>
                <a:gd name="T12" fmla="*/ 12 w 158"/>
                <a:gd name="T13" fmla="*/ 120 h 182"/>
                <a:gd name="T14" fmla="*/ 16 w 158"/>
                <a:gd name="T15" fmla="*/ 96 h 182"/>
                <a:gd name="T16" fmla="*/ 14 w 158"/>
                <a:gd name="T17" fmla="*/ 88 h 182"/>
                <a:gd name="T18" fmla="*/ 66 w 158"/>
                <a:gd name="T19" fmla="*/ 68 h 182"/>
                <a:gd name="T20" fmla="*/ 68 w 158"/>
                <a:gd name="T21" fmla="*/ 58 h 182"/>
                <a:gd name="T22" fmla="*/ 72 w 158"/>
                <a:gd name="T23" fmla="*/ 54 h 182"/>
                <a:gd name="T24" fmla="*/ 78 w 158"/>
                <a:gd name="T25" fmla="*/ 54 h 182"/>
                <a:gd name="T26" fmla="*/ 82 w 158"/>
                <a:gd name="T27" fmla="*/ 54 h 182"/>
                <a:gd name="T28" fmla="*/ 84 w 158"/>
                <a:gd name="T29" fmla="*/ 54 h 182"/>
                <a:gd name="T30" fmla="*/ 86 w 158"/>
                <a:gd name="T31" fmla="*/ 50 h 182"/>
                <a:gd name="T32" fmla="*/ 86 w 158"/>
                <a:gd name="T33" fmla="*/ 48 h 182"/>
                <a:gd name="T34" fmla="*/ 86 w 158"/>
                <a:gd name="T35" fmla="*/ 44 h 182"/>
                <a:gd name="T36" fmla="*/ 86 w 158"/>
                <a:gd name="T37" fmla="*/ 32 h 182"/>
                <a:gd name="T38" fmla="*/ 88 w 158"/>
                <a:gd name="T39" fmla="*/ 20 h 182"/>
                <a:gd name="T40" fmla="*/ 88 w 158"/>
                <a:gd name="T41" fmla="*/ 14 h 182"/>
                <a:gd name="T42" fmla="*/ 92 w 158"/>
                <a:gd name="T43" fmla="*/ 12 h 182"/>
                <a:gd name="T44" fmla="*/ 94 w 158"/>
                <a:gd name="T45" fmla="*/ 14 h 182"/>
                <a:gd name="T46" fmla="*/ 118 w 158"/>
                <a:gd name="T47" fmla="*/ 14 h 182"/>
                <a:gd name="T48" fmla="*/ 118 w 158"/>
                <a:gd name="T49" fmla="*/ 0 h 182"/>
                <a:gd name="T50" fmla="*/ 138 w 158"/>
                <a:gd name="T51" fmla="*/ 28 h 182"/>
                <a:gd name="T52" fmla="*/ 138 w 158"/>
                <a:gd name="T53" fmla="*/ 28 h 182"/>
                <a:gd name="T54" fmla="*/ 136 w 158"/>
                <a:gd name="T55" fmla="*/ 30 h 182"/>
                <a:gd name="T56" fmla="*/ 142 w 158"/>
                <a:gd name="T57" fmla="*/ 142 h 182"/>
                <a:gd name="T58" fmla="*/ 144 w 158"/>
                <a:gd name="T59" fmla="*/ 146 h 182"/>
                <a:gd name="T60" fmla="*/ 146 w 158"/>
                <a:gd name="T61" fmla="*/ 152 h 182"/>
                <a:gd name="T62" fmla="*/ 140 w 158"/>
                <a:gd name="T63" fmla="*/ 164 h 182"/>
                <a:gd name="T64" fmla="*/ 88 w 158"/>
                <a:gd name="T65" fmla="*/ 158 h 182"/>
                <a:gd name="T66" fmla="*/ 84 w 158"/>
                <a:gd name="T67" fmla="*/ 162 h 182"/>
                <a:gd name="T68" fmla="*/ 82 w 158"/>
                <a:gd name="T69" fmla="*/ 162 h 182"/>
                <a:gd name="T70" fmla="*/ 80 w 158"/>
                <a:gd name="T71" fmla="*/ 160 h 182"/>
                <a:gd name="T72" fmla="*/ 76 w 158"/>
                <a:gd name="T73" fmla="*/ 162 h 182"/>
                <a:gd name="T74" fmla="*/ 76 w 158"/>
                <a:gd name="T75" fmla="*/ 166 h 182"/>
                <a:gd name="T76" fmla="*/ 76 w 158"/>
                <a:gd name="T77" fmla="*/ 170 h 182"/>
                <a:gd name="T78" fmla="*/ 72 w 158"/>
                <a:gd name="T79" fmla="*/ 172 h 182"/>
                <a:gd name="T80" fmla="*/ 70 w 158"/>
                <a:gd name="T81" fmla="*/ 176 h 182"/>
                <a:gd name="T82" fmla="*/ 66 w 158"/>
                <a:gd name="T83" fmla="*/ 182 h 182"/>
                <a:gd name="T84" fmla="*/ 62 w 158"/>
                <a:gd name="T85" fmla="*/ 182 h 182"/>
                <a:gd name="T86" fmla="*/ 60 w 158"/>
                <a:gd name="T87" fmla="*/ 178 h 182"/>
                <a:gd name="T88" fmla="*/ 54 w 158"/>
                <a:gd name="T89" fmla="*/ 178 h 182"/>
                <a:gd name="T90" fmla="*/ 46 w 158"/>
                <a:gd name="T91" fmla="*/ 172 h 182"/>
                <a:gd name="T92" fmla="*/ 42 w 158"/>
                <a:gd name="T93" fmla="*/ 166 h 182"/>
                <a:gd name="T94" fmla="*/ 36 w 158"/>
                <a:gd name="T95" fmla="*/ 160 h 182"/>
                <a:gd name="T96" fmla="*/ 26 w 158"/>
                <a:gd name="T97" fmla="*/ 156 h 182"/>
                <a:gd name="T98" fmla="*/ 0 w 158"/>
                <a:gd name="T99" fmla="*/ 16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4" y="54"/>
                  </a:lnTo>
                  <a:lnTo>
                    <a:pt x="86" y="52"/>
                  </a:lnTo>
                  <a:lnTo>
                    <a:pt x="86" y="50"/>
                  </a:lnTo>
                  <a:lnTo>
                    <a:pt x="86" y="50"/>
                  </a:lnTo>
                  <a:lnTo>
                    <a:pt x="86" y="48"/>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94" y="14"/>
                  </a:lnTo>
                  <a:lnTo>
                    <a:pt x="94" y="14"/>
                  </a:lnTo>
                  <a:lnTo>
                    <a:pt x="118" y="14"/>
                  </a:lnTo>
                  <a:lnTo>
                    <a:pt x="118" y="4"/>
                  </a:lnTo>
                  <a:lnTo>
                    <a:pt x="118" y="0"/>
                  </a:lnTo>
                  <a:lnTo>
                    <a:pt x="158" y="28"/>
                  </a:lnTo>
                  <a:lnTo>
                    <a:pt x="138" y="28"/>
                  </a:lnTo>
                  <a:lnTo>
                    <a:pt x="138" y="28"/>
                  </a:lnTo>
                  <a:lnTo>
                    <a:pt x="138" y="28"/>
                  </a:lnTo>
                  <a:lnTo>
                    <a:pt x="136" y="28"/>
                  </a:lnTo>
                  <a:lnTo>
                    <a:pt x="136" y="30"/>
                  </a:lnTo>
                  <a:lnTo>
                    <a:pt x="136" y="32"/>
                  </a:lnTo>
                  <a:lnTo>
                    <a:pt x="142" y="142"/>
                  </a:lnTo>
                  <a:lnTo>
                    <a:pt x="142" y="142"/>
                  </a:lnTo>
                  <a:lnTo>
                    <a:pt x="144" y="146"/>
                  </a:lnTo>
                  <a:lnTo>
                    <a:pt x="144" y="148"/>
                  </a:lnTo>
                  <a:lnTo>
                    <a:pt x="146" y="152"/>
                  </a:lnTo>
                  <a:lnTo>
                    <a:pt x="146" y="156"/>
                  </a:lnTo>
                  <a:lnTo>
                    <a:pt x="140" y="164"/>
                  </a:lnTo>
                  <a:lnTo>
                    <a:pt x="88" y="158"/>
                  </a:lnTo>
                  <a:lnTo>
                    <a:pt x="88" y="158"/>
                  </a:lnTo>
                  <a:lnTo>
                    <a:pt x="86" y="160"/>
                  </a:lnTo>
                  <a:lnTo>
                    <a:pt x="84" y="162"/>
                  </a:lnTo>
                  <a:lnTo>
                    <a:pt x="82" y="162"/>
                  </a:lnTo>
                  <a:lnTo>
                    <a:pt x="82" y="162"/>
                  </a:lnTo>
                  <a:lnTo>
                    <a:pt x="80" y="160"/>
                  </a:lnTo>
                  <a:lnTo>
                    <a:pt x="80" y="160"/>
                  </a:lnTo>
                  <a:lnTo>
                    <a:pt x="78" y="160"/>
                  </a:lnTo>
                  <a:lnTo>
                    <a:pt x="76" y="162"/>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76" name="Freeform 263"/>
            <p:cNvSpPr/>
            <p:nvPr/>
          </p:nvSpPr>
          <p:spPr bwMode="gray">
            <a:xfrm>
              <a:off x="631" y="2938"/>
              <a:ext cx="40" cy="28"/>
            </a:xfrm>
            <a:custGeom>
              <a:avLst/>
              <a:gdLst>
                <a:gd name="T0" fmla="*/ 24 w 40"/>
                <a:gd name="T1" fmla="*/ 0 h 28"/>
                <a:gd name="T2" fmla="*/ 24 w 40"/>
                <a:gd name="T3" fmla="*/ 0 h 28"/>
                <a:gd name="T4" fmla="*/ 22 w 40"/>
                <a:gd name="T5" fmla="*/ 0 h 28"/>
                <a:gd name="T6" fmla="*/ 20 w 40"/>
                <a:gd name="T7" fmla="*/ 0 h 28"/>
                <a:gd name="T8" fmla="*/ 18 w 40"/>
                <a:gd name="T9" fmla="*/ 2 h 28"/>
                <a:gd name="T10" fmla="*/ 14 w 40"/>
                <a:gd name="T11" fmla="*/ 2 h 28"/>
                <a:gd name="T12" fmla="*/ 8 w 40"/>
                <a:gd name="T13" fmla="*/ 4 h 28"/>
                <a:gd name="T14" fmla="*/ 0 w 40"/>
                <a:gd name="T15" fmla="*/ 8 h 28"/>
                <a:gd name="T16" fmla="*/ 0 w 40"/>
                <a:gd name="T17" fmla="*/ 8 h 28"/>
                <a:gd name="T18" fmla="*/ 2 w 40"/>
                <a:gd name="T19" fmla="*/ 12 h 28"/>
                <a:gd name="T20" fmla="*/ 6 w 40"/>
                <a:gd name="T21" fmla="*/ 16 h 28"/>
                <a:gd name="T22" fmla="*/ 10 w 40"/>
                <a:gd name="T23" fmla="*/ 22 h 28"/>
                <a:gd name="T24" fmla="*/ 16 w 40"/>
                <a:gd name="T25" fmla="*/ 28 h 28"/>
                <a:gd name="T26" fmla="*/ 18 w 40"/>
                <a:gd name="T27" fmla="*/ 28 h 28"/>
                <a:gd name="T28" fmla="*/ 20 w 40"/>
                <a:gd name="T29" fmla="*/ 26 h 28"/>
                <a:gd name="T30" fmla="*/ 24 w 40"/>
                <a:gd name="T31" fmla="*/ 26 h 28"/>
                <a:gd name="T32" fmla="*/ 28 w 40"/>
                <a:gd name="T33" fmla="*/ 24 h 28"/>
                <a:gd name="T34" fmla="*/ 32 w 40"/>
                <a:gd name="T35" fmla="*/ 22 h 28"/>
                <a:gd name="T36" fmla="*/ 36 w 40"/>
                <a:gd name="T37" fmla="*/ 22 h 28"/>
                <a:gd name="T38" fmla="*/ 38 w 40"/>
                <a:gd name="T39" fmla="*/ 20 h 28"/>
                <a:gd name="T40" fmla="*/ 38 w 40"/>
                <a:gd name="T41" fmla="*/ 16 h 28"/>
                <a:gd name="T42" fmla="*/ 40 w 40"/>
                <a:gd name="T43" fmla="*/ 16 h 28"/>
                <a:gd name="T44" fmla="*/ 38 w 40"/>
                <a:gd name="T45" fmla="*/ 8 h 28"/>
                <a:gd name="T46" fmla="*/ 38 w 40"/>
                <a:gd name="T47" fmla="*/ 2 h 28"/>
                <a:gd name="T48" fmla="*/ 24 w 40"/>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28">
                  <a:moveTo>
                    <a:pt x="24" y="0"/>
                  </a:moveTo>
                  <a:lnTo>
                    <a:pt x="24" y="0"/>
                  </a:lnTo>
                  <a:lnTo>
                    <a:pt x="22" y="0"/>
                  </a:lnTo>
                  <a:lnTo>
                    <a:pt x="20" y="0"/>
                  </a:lnTo>
                  <a:lnTo>
                    <a:pt x="18" y="2"/>
                  </a:lnTo>
                  <a:lnTo>
                    <a:pt x="14" y="2"/>
                  </a:lnTo>
                  <a:lnTo>
                    <a:pt x="8" y="4"/>
                  </a:lnTo>
                  <a:lnTo>
                    <a:pt x="0" y="8"/>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77" name="Freeform 264"/>
            <p:cNvSpPr/>
            <p:nvPr/>
          </p:nvSpPr>
          <p:spPr bwMode="gray">
            <a:xfrm>
              <a:off x="617" y="2896"/>
              <a:ext cx="66" cy="50"/>
            </a:xfrm>
            <a:custGeom>
              <a:avLst/>
              <a:gdLst>
                <a:gd name="T0" fmla="*/ 2 w 66"/>
                <a:gd name="T1" fmla="*/ 30 h 50"/>
                <a:gd name="T2" fmla="*/ 2 w 66"/>
                <a:gd name="T3" fmla="*/ 22 h 50"/>
                <a:gd name="T4" fmla="*/ 0 w 66"/>
                <a:gd name="T5" fmla="*/ 16 h 50"/>
                <a:gd name="T6" fmla="*/ 0 w 66"/>
                <a:gd name="T7" fmla="*/ 10 h 50"/>
                <a:gd name="T8" fmla="*/ 0 w 66"/>
                <a:gd name="T9" fmla="*/ 6 h 50"/>
                <a:gd name="T10" fmla="*/ 2 w 66"/>
                <a:gd name="T11" fmla="*/ 6 h 50"/>
                <a:gd name="T12" fmla="*/ 2 w 66"/>
                <a:gd name="T13" fmla="*/ 6 h 50"/>
                <a:gd name="T14" fmla="*/ 2 w 66"/>
                <a:gd name="T15" fmla="*/ 6 h 50"/>
                <a:gd name="T16" fmla="*/ 20 w 66"/>
                <a:gd name="T17" fmla="*/ 0 h 50"/>
                <a:gd name="T18" fmla="*/ 26 w 66"/>
                <a:gd name="T19" fmla="*/ 0 h 50"/>
                <a:gd name="T20" fmla="*/ 32 w 66"/>
                <a:gd name="T21" fmla="*/ 2 h 50"/>
                <a:gd name="T22" fmla="*/ 38 w 66"/>
                <a:gd name="T23" fmla="*/ 4 h 50"/>
                <a:gd name="T24" fmla="*/ 40 w 66"/>
                <a:gd name="T25" fmla="*/ 8 h 50"/>
                <a:gd name="T26" fmla="*/ 42 w 66"/>
                <a:gd name="T27" fmla="*/ 10 h 50"/>
                <a:gd name="T28" fmla="*/ 44 w 66"/>
                <a:gd name="T29" fmla="*/ 10 h 50"/>
                <a:gd name="T30" fmla="*/ 46 w 66"/>
                <a:gd name="T31" fmla="*/ 14 h 50"/>
                <a:gd name="T32" fmla="*/ 48 w 66"/>
                <a:gd name="T33" fmla="*/ 18 h 50"/>
                <a:gd name="T34" fmla="*/ 50 w 66"/>
                <a:gd name="T35" fmla="*/ 20 h 50"/>
                <a:gd name="T36" fmla="*/ 50 w 66"/>
                <a:gd name="T37" fmla="*/ 20 h 50"/>
                <a:gd name="T38" fmla="*/ 50 w 66"/>
                <a:gd name="T39" fmla="*/ 20 h 50"/>
                <a:gd name="T40" fmla="*/ 56 w 66"/>
                <a:gd name="T41" fmla="*/ 22 h 50"/>
                <a:gd name="T42" fmla="*/ 60 w 66"/>
                <a:gd name="T43" fmla="*/ 24 h 50"/>
                <a:gd name="T44" fmla="*/ 62 w 66"/>
                <a:gd name="T45" fmla="*/ 26 h 50"/>
                <a:gd name="T46" fmla="*/ 64 w 66"/>
                <a:gd name="T47" fmla="*/ 26 h 50"/>
                <a:gd name="T48" fmla="*/ 64 w 66"/>
                <a:gd name="T49" fmla="*/ 26 h 50"/>
                <a:gd name="T50" fmla="*/ 64 w 66"/>
                <a:gd name="T51" fmla="*/ 30 h 50"/>
                <a:gd name="T52" fmla="*/ 64 w 66"/>
                <a:gd name="T53" fmla="*/ 32 h 50"/>
                <a:gd name="T54" fmla="*/ 64 w 66"/>
                <a:gd name="T55" fmla="*/ 36 h 50"/>
                <a:gd name="T56" fmla="*/ 66 w 66"/>
                <a:gd name="T57" fmla="*/ 42 h 50"/>
                <a:gd name="T58" fmla="*/ 66 w 66"/>
                <a:gd name="T59" fmla="*/ 44 h 50"/>
                <a:gd name="T60" fmla="*/ 66 w 66"/>
                <a:gd name="T61" fmla="*/ 44 h 50"/>
                <a:gd name="T62" fmla="*/ 58 w 66"/>
                <a:gd name="T63" fmla="*/ 44 h 50"/>
                <a:gd name="T64" fmla="*/ 50 w 66"/>
                <a:gd name="T65" fmla="*/ 44 h 50"/>
                <a:gd name="T66" fmla="*/ 44 w 66"/>
                <a:gd name="T67" fmla="*/ 44 h 50"/>
                <a:gd name="T68" fmla="*/ 40 w 66"/>
                <a:gd name="T69" fmla="*/ 44 h 50"/>
                <a:gd name="T70" fmla="*/ 38 w 66"/>
                <a:gd name="T71" fmla="*/ 42 h 50"/>
                <a:gd name="T72" fmla="*/ 34 w 66"/>
                <a:gd name="T73" fmla="*/ 42 h 50"/>
                <a:gd name="T74" fmla="*/ 30 w 66"/>
                <a:gd name="T75" fmla="*/ 44 h 50"/>
                <a:gd name="T76" fmla="*/ 26 w 66"/>
                <a:gd name="T77" fmla="*/ 44 h 50"/>
                <a:gd name="T78" fmla="*/ 22 w 66"/>
                <a:gd name="T79" fmla="*/ 46 h 50"/>
                <a:gd name="T80" fmla="*/ 18 w 66"/>
                <a:gd name="T81" fmla="*/ 48 h 50"/>
                <a:gd name="T82" fmla="*/ 16 w 66"/>
                <a:gd name="T83" fmla="*/ 48 h 50"/>
                <a:gd name="T84" fmla="*/ 14 w 66"/>
                <a:gd name="T85" fmla="*/ 50 h 50"/>
                <a:gd name="T86" fmla="*/ 12 w 66"/>
                <a:gd name="T87" fmla="*/ 46 h 50"/>
                <a:gd name="T88" fmla="*/ 10 w 66"/>
                <a:gd name="T89" fmla="*/ 44 h 50"/>
                <a:gd name="T90" fmla="*/ 8 w 66"/>
                <a:gd name="T91" fmla="*/ 42 h 50"/>
                <a:gd name="T92" fmla="*/ 6 w 66"/>
                <a:gd name="T93" fmla="*/ 40 h 50"/>
                <a:gd name="T94" fmla="*/ 4 w 66"/>
                <a:gd name="T95" fmla="*/ 36 h 50"/>
                <a:gd name="T96" fmla="*/ 2 w 66"/>
                <a:gd name="T97"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 h="50">
                  <a:moveTo>
                    <a:pt x="2" y="30"/>
                  </a:moveTo>
                  <a:lnTo>
                    <a:pt x="2" y="22"/>
                  </a:lnTo>
                  <a:lnTo>
                    <a:pt x="0" y="16"/>
                  </a:lnTo>
                  <a:lnTo>
                    <a:pt x="0" y="10"/>
                  </a:lnTo>
                  <a:lnTo>
                    <a:pt x="0" y="6"/>
                  </a:lnTo>
                  <a:lnTo>
                    <a:pt x="2" y="6"/>
                  </a:lnTo>
                  <a:lnTo>
                    <a:pt x="2" y="6"/>
                  </a:lnTo>
                  <a:lnTo>
                    <a:pt x="2" y="6"/>
                  </a:lnTo>
                  <a:lnTo>
                    <a:pt x="20" y="0"/>
                  </a:lnTo>
                  <a:lnTo>
                    <a:pt x="26" y="0"/>
                  </a:lnTo>
                  <a:lnTo>
                    <a:pt x="32" y="2"/>
                  </a:lnTo>
                  <a:lnTo>
                    <a:pt x="38" y="4"/>
                  </a:lnTo>
                  <a:lnTo>
                    <a:pt x="40" y="8"/>
                  </a:lnTo>
                  <a:lnTo>
                    <a:pt x="42" y="10"/>
                  </a:lnTo>
                  <a:lnTo>
                    <a:pt x="44" y="10"/>
                  </a:lnTo>
                  <a:lnTo>
                    <a:pt x="46" y="14"/>
                  </a:lnTo>
                  <a:lnTo>
                    <a:pt x="48" y="18"/>
                  </a:lnTo>
                  <a:lnTo>
                    <a:pt x="50" y="20"/>
                  </a:lnTo>
                  <a:lnTo>
                    <a:pt x="50" y="20"/>
                  </a:lnTo>
                  <a:lnTo>
                    <a:pt x="50" y="20"/>
                  </a:lnTo>
                  <a:lnTo>
                    <a:pt x="56" y="22"/>
                  </a:lnTo>
                  <a:lnTo>
                    <a:pt x="60" y="24"/>
                  </a:lnTo>
                  <a:lnTo>
                    <a:pt x="62" y="26"/>
                  </a:lnTo>
                  <a:lnTo>
                    <a:pt x="64" y="26"/>
                  </a:lnTo>
                  <a:lnTo>
                    <a:pt x="64" y="26"/>
                  </a:lnTo>
                  <a:lnTo>
                    <a:pt x="64" y="30"/>
                  </a:lnTo>
                  <a:lnTo>
                    <a:pt x="64" y="32"/>
                  </a:lnTo>
                  <a:lnTo>
                    <a:pt x="64" y="36"/>
                  </a:lnTo>
                  <a:lnTo>
                    <a:pt x="66" y="42"/>
                  </a:lnTo>
                  <a:lnTo>
                    <a:pt x="66" y="44"/>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78" name="Freeform 265"/>
            <p:cNvSpPr/>
            <p:nvPr/>
          </p:nvSpPr>
          <p:spPr bwMode="gray">
            <a:xfrm>
              <a:off x="621" y="2916"/>
              <a:ext cx="42" cy="10"/>
            </a:xfrm>
            <a:custGeom>
              <a:avLst/>
              <a:gdLst>
                <a:gd name="T0" fmla="*/ 0 w 42"/>
                <a:gd name="T1" fmla="*/ 0 h 10"/>
                <a:gd name="T2" fmla="*/ 0 w 42"/>
                <a:gd name="T3" fmla="*/ 8 h 10"/>
                <a:gd name="T4" fmla="*/ 2 w 42"/>
                <a:gd name="T5" fmla="*/ 8 h 10"/>
                <a:gd name="T6" fmla="*/ 6 w 42"/>
                <a:gd name="T7" fmla="*/ 6 h 10"/>
                <a:gd name="T8" fmla="*/ 10 w 42"/>
                <a:gd name="T9" fmla="*/ 6 h 10"/>
                <a:gd name="T10" fmla="*/ 16 w 42"/>
                <a:gd name="T11" fmla="*/ 8 h 10"/>
                <a:gd name="T12" fmla="*/ 22 w 42"/>
                <a:gd name="T13" fmla="*/ 10 h 10"/>
                <a:gd name="T14" fmla="*/ 28 w 42"/>
                <a:gd name="T15" fmla="*/ 10 h 10"/>
                <a:gd name="T16" fmla="*/ 30 w 42"/>
                <a:gd name="T17" fmla="*/ 8 h 10"/>
                <a:gd name="T18" fmla="*/ 32 w 42"/>
                <a:gd name="T19" fmla="*/ 8 h 10"/>
                <a:gd name="T20" fmla="*/ 34 w 42"/>
                <a:gd name="T21" fmla="*/ 6 h 10"/>
                <a:gd name="T22" fmla="*/ 36 w 42"/>
                <a:gd name="T23" fmla="*/ 6 h 10"/>
                <a:gd name="T24" fmla="*/ 38 w 42"/>
                <a:gd name="T25" fmla="*/ 6 h 10"/>
                <a:gd name="T26" fmla="*/ 38 w 42"/>
                <a:gd name="T27" fmla="*/ 6 h 10"/>
                <a:gd name="T28" fmla="*/ 40 w 42"/>
                <a:gd name="T29" fmla="*/ 6 h 10"/>
                <a:gd name="T30" fmla="*/ 42 w 42"/>
                <a:gd name="T31" fmla="*/ 6 h 10"/>
                <a:gd name="T32" fmla="*/ 42 w 42"/>
                <a:gd name="T33" fmla="*/ 4 h 10"/>
                <a:gd name="T34" fmla="*/ 40 w 42"/>
                <a:gd name="T35" fmla="*/ 4 h 10"/>
                <a:gd name="T36" fmla="*/ 36 w 42"/>
                <a:gd name="T37" fmla="*/ 2 h 10"/>
                <a:gd name="T38" fmla="*/ 32 w 42"/>
                <a:gd name="T39" fmla="*/ 0 h 10"/>
                <a:gd name="T40" fmla="*/ 28 w 42"/>
                <a:gd name="T41" fmla="*/ 0 h 10"/>
                <a:gd name="T42" fmla="*/ 24 w 42"/>
                <a:gd name="T43" fmla="*/ 2 h 10"/>
                <a:gd name="T44" fmla="*/ 22 w 42"/>
                <a:gd name="T45" fmla="*/ 2 h 10"/>
                <a:gd name="T46" fmla="*/ 18 w 42"/>
                <a:gd name="T47" fmla="*/ 2 h 10"/>
                <a:gd name="T48" fmla="*/ 16 w 42"/>
                <a:gd name="T49" fmla="*/ 2 h 10"/>
                <a:gd name="T50" fmla="*/ 12 w 42"/>
                <a:gd name="T51" fmla="*/ 2 h 10"/>
                <a:gd name="T52" fmla="*/ 10 w 42"/>
                <a:gd name="T53" fmla="*/ 0 h 10"/>
                <a:gd name="T54" fmla="*/ 8 w 42"/>
                <a:gd name="T55" fmla="*/ 0 h 10"/>
                <a:gd name="T56" fmla="*/ 6 w 42"/>
                <a:gd name="T57" fmla="*/ 0 h 10"/>
                <a:gd name="T58" fmla="*/ 2 w 42"/>
                <a:gd name="T59" fmla="*/ 0 h 10"/>
                <a:gd name="T60" fmla="*/ 0 w 42"/>
                <a:gd name="T61" fmla="*/ 0 h 10"/>
                <a:gd name="T62" fmla="*/ 0 w 42"/>
                <a:gd name="T6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lnTo>
                    <a:pt x="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79" name="Freeform 266"/>
            <p:cNvSpPr/>
            <p:nvPr/>
          </p:nvSpPr>
          <p:spPr bwMode="gray">
            <a:xfrm>
              <a:off x="697" y="3000"/>
              <a:ext cx="84" cy="56"/>
            </a:xfrm>
            <a:custGeom>
              <a:avLst/>
              <a:gdLst>
                <a:gd name="T0" fmla="*/ 24 w 84"/>
                <a:gd name="T1" fmla="*/ 44 h 56"/>
                <a:gd name="T2" fmla="*/ 22 w 84"/>
                <a:gd name="T3" fmla="*/ 38 h 56"/>
                <a:gd name="T4" fmla="*/ 0 w 84"/>
                <a:gd name="T5" fmla="*/ 20 h 56"/>
                <a:gd name="T6" fmla="*/ 0 w 84"/>
                <a:gd name="T7" fmla="*/ 20 h 56"/>
                <a:gd name="T8" fmla="*/ 4 w 84"/>
                <a:gd name="T9" fmla="*/ 18 h 56"/>
                <a:gd name="T10" fmla="*/ 6 w 84"/>
                <a:gd name="T11" fmla="*/ 16 h 56"/>
                <a:gd name="T12" fmla="*/ 12 w 84"/>
                <a:gd name="T13" fmla="*/ 12 h 56"/>
                <a:gd name="T14" fmla="*/ 14 w 84"/>
                <a:gd name="T15" fmla="*/ 8 h 56"/>
                <a:gd name="T16" fmla="*/ 16 w 84"/>
                <a:gd name="T17" fmla="*/ 0 h 56"/>
                <a:gd name="T18" fmla="*/ 28 w 84"/>
                <a:gd name="T19" fmla="*/ 0 h 56"/>
                <a:gd name="T20" fmla="*/ 28 w 84"/>
                <a:gd name="T21" fmla="*/ 0 h 56"/>
                <a:gd name="T22" fmla="*/ 30 w 84"/>
                <a:gd name="T23" fmla="*/ 2 h 56"/>
                <a:gd name="T24" fmla="*/ 34 w 84"/>
                <a:gd name="T25" fmla="*/ 4 h 56"/>
                <a:gd name="T26" fmla="*/ 38 w 84"/>
                <a:gd name="T27" fmla="*/ 6 h 56"/>
                <a:gd name="T28" fmla="*/ 40 w 84"/>
                <a:gd name="T29" fmla="*/ 8 h 56"/>
                <a:gd name="T30" fmla="*/ 44 w 84"/>
                <a:gd name="T31" fmla="*/ 10 h 56"/>
                <a:gd name="T32" fmla="*/ 46 w 84"/>
                <a:gd name="T33" fmla="*/ 10 h 56"/>
                <a:gd name="T34" fmla="*/ 46 w 84"/>
                <a:gd name="T35" fmla="*/ 8 h 56"/>
                <a:gd name="T36" fmla="*/ 48 w 84"/>
                <a:gd name="T37" fmla="*/ 8 h 56"/>
                <a:gd name="T38" fmla="*/ 50 w 84"/>
                <a:gd name="T39" fmla="*/ 6 h 56"/>
                <a:gd name="T40" fmla="*/ 52 w 84"/>
                <a:gd name="T41" fmla="*/ 4 h 56"/>
                <a:gd name="T42" fmla="*/ 56 w 84"/>
                <a:gd name="T43" fmla="*/ 4 h 56"/>
                <a:gd name="T44" fmla="*/ 58 w 84"/>
                <a:gd name="T45" fmla="*/ 4 h 56"/>
                <a:gd name="T46" fmla="*/ 62 w 84"/>
                <a:gd name="T47" fmla="*/ 6 h 56"/>
                <a:gd name="T48" fmla="*/ 64 w 84"/>
                <a:gd name="T49" fmla="*/ 10 h 56"/>
                <a:gd name="T50" fmla="*/ 64 w 84"/>
                <a:gd name="T51" fmla="*/ 10 h 56"/>
                <a:gd name="T52" fmla="*/ 64 w 84"/>
                <a:gd name="T53" fmla="*/ 12 h 56"/>
                <a:gd name="T54" fmla="*/ 64 w 84"/>
                <a:gd name="T55" fmla="*/ 16 h 56"/>
                <a:gd name="T56" fmla="*/ 64 w 84"/>
                <a:gd name="T57" fmla="*/ 18 h 56"/>
                <a:gd name="T58" fmla="*/ 66 w 84"/>
                <a:gd name="T59" fmla="*/ 22 h 56"/>
                <a:gd name="T60" fmla="*/ 70 w 84"/>
                <a:gd name="T61" fmla="*/ 24 h 56"/>
                <a:gd name="T62" fmla="*/ 72 w 84"/>
                <a:gd name="T63" fmla="*/ 24 h 56"/>
                <a:gd name="T64" fmla="*/ 74 w 84"/>
                <a:gd name="T65" fmla="*/ 24 h 56"/>
                <a:gd name="T66" fmla="*/ 76 w 84"/>
                <a:gd name="T67" fmla="*/ 24 h 56"/>
                <a:gd name="T68" fmla="*/ 78 w 84"/>
                <a:gd name="T69" fmla="*/ 24 h 56"/>
                <a:gd name="T70" fmla="*/ 80 w 84"/>
                <a:gd name="T71" fmla="*/ 26 h 56"/>
                <a:gd name="T72" fmla="*/ 82 w 84"/>
                <a:gd name="T73" fmla="*/ 30 h 56"/>
                <a:gd name="T74" fmla="*/ 84 w 84"/>
                <a:gd name="T75" fmla="*/ 36 h 56"/>
                <a:gd name="T76" fmla="*/ 82 w 84"/>
                <a:gd name="T77" fmla="*/ 40 h 56"/>
                <a:gd name="T78" fmla="*/ 82 w 84"/>
                <a:gd name="T79" fmla="*/ 42 h 56"/>
                <a:gd name="T80" fmla="*/ 80 w 84"/>
                <a:gd name="T81" fmla="*/ 44 h 56"/>
                <a:gd name="T82" fmla="*/ 80 w 84"/>
                <a:gd name="T83" fmla="*/ 46 h 56"/>
                <a:gd name="T84" fmla="*/ 48 w 84"/>
                <a:gd name="T85" fmla="*/ 56 h 56"/>
                <a:gd name="T86" fmla="*/ 48 w 84"/>
                <a:gd name="T87" fmla="*/ 56 h 56"/>
                <a:gd name="T88" fmla="*/ 46 w 84"/>
                <a:gd name="T89" fmla="*/ 56 h 56"/>
                <a:gd name="T90" fmla="*/ 44 w 84"/>
                <a:gd name="T91" fmla="*/ 56 h 56"/>
                <a:gd name="T92" fmla="*/ 38 w 84"/>
                <a:gd name="T93" fmla="*/ 54 h 56"/>
                <a:gd name="T94" fmla="*/ 32 w 84"/>
                <a:gd name="T95" fmla="*/ 52 h 56"/>
                <a:gd name="T96" fmla="*/ 32 w 84"/>
                <a:gd name="T97" fmla="*/ 52 h 56"/>
                <a:gd name="T98" fmla="*/ 28 w 84"/>
                <a:gd name="T99" fmla="*/ 50 h 56"/>
                <a:gd name="T100" fmla="*/ 26 w 84"/>
                <a:gd name="T101" fmla="*/ 48 h 56"/>
                <a:gd name="T102" fmla="*/ 24 w 84"/>
                <a:gd name="T103"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56">
                  <a:moveTo>
                    <a:pt x="24" y="44"/>
                  </a:moveTo>
                  <a:lnTo>
                    <a:pt x="22" y="38"/>
                  </a:lnTo>
                  <a:lnTo>
                    <a:pt x="0" y="20"/>
                  </a:lnTo>
                  <a:lnTo>
                    <a:pt x="0" y="20"/>
                  </a:lnTo>
                  <a:lnTo>
                    <a:pt x="4" y="18"/>
                  </a:lnTo>
                  <a:lnTo>
                    <a:pt x="6" y="16"/>
                  </a:lnTo>
                  <a:lnTo>
                    <a:pt x="12" y="12"/>
                  </a:lnTo>
                  <a:lnTo>
                    <a:pt x="14" y="8"/>
                  </a:lnTo>
                  <a:lnTo>
                    <a:pt x="16" y="0"/>
                  </a:lnTo>
                  <a:lnTo>
                    <a:pt x="28"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8" y="56"/>
                  </a:lnTo>
                  <a:lnTo>
                    <a:pt x="46" y="56"/>
                  </a:lnTo>
                  <a:lnTo>
                    <a:pt x="44" y="56"/>
                  </a:lnTo>
                  <a:lnTo>
                    <a:pt x="38" y="54"/>
                  </a:lnTo>
                  <a:lnTo>
                    <a:pt x="32" y="52"/>
                  </a:lnTo>
                  <a:lnTo>
                    <a:pt x="32" y="52"/>
                  </a:lnTo>
                  <a:lnTo>
                    <a:pt x="28" y="50"/>
                  </a:lnTo>
                  <a:lnTo>
                    <a:pt x="26" y="48"/>
                  </a:lnTo>
                  <a:lnTo>
                    <a:pt x="24" y="4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80" name="Freeform 267"/>
            <p:cNvSpPr/>
            <p:nvPr/>
          </p:nvSpPr>
          <p:spPr bwMode="gray">
            <a:xfrm>
              <a:off x="679" y="2976"/>
              <a:ext cx="36" cy="44"/>
            </a:xfrm>
            <a:custGeom>
              <a:avLst/>
              <a:gdLst>
                <a:gd name="T0" fmla="*/ 0 w 36"/>
                <a:gd name="T1" fmla="*/ 18 h 44"/>
                <a:gd name="T2" fmla="*/ 0 w 36"/>
                <a:gd name="T3" fmla="*/ 16 h 44"/>
                <a:gd name="T4" fmla="*/ 0 w 36"/>
                <a:gd name="T5" fmla="*/ 14 h 44"/>
                <a:gd name="T6" fmla="*/ 0 w 36"/>
                <a:gd name="T7" fmla="*/ 12 h 44"/>
                <a:gd name="T8" fmla="*/ 2 w 36"/>
                <a:gd name="T9" fmla="*/ 8 h 44"/>
                <a:gd name="T10" fmla="*/ 4 w 36"/>
                <a:gd name="T11" fmla="*/ 6 h 44"/>
                <a:gd name="T12" fmla="*/ 8 w 36"/>
                <a:gd name="T13" fmla="*/ 2 h 44"/>
                <a:gd name="T14" fmla="*/ 14 w 36"/>
                <a:gd name="T15" fmla="*/ 0 h 44"/>
                <a:gd name="T16" fmla="*/ 18 w 36"/>
                <a:gd name="T17" fmla="*/ 0 h 44"/>
                <a:gd name="T18" fmla="*/ 20 w 36"/>
                <a:gd name="T19" fmla="*/ 0 h 44"/>
                <a:gd name="T20" fmla="*/ 24 w 36"/>
                <a:gd name="T21" fmla="*/ 0 h 44"/>
                <a:gd name="T22" fmla="*/ 26 w 36"/>
                <a:gd name="T23" fmla="*/ 2 h 44"/>
                <a:gd name="T24" fmla="*/ 28 w 36"/>
                <a:gd name="T25" fmla="*/ 2 h 44"/>
                <a:gd name="T26" fmla="*/ 30 w 36"/>
                <a:gd name="T27" fmla="*/ 4 h 44"/>
                <a:gd name="T28" fmla="*/ 32 w 36"/>
                <a:gd name="T29" fmla="*/ 4 h 44"/>
                <a:gd name="T30" fmla="*/ 34 w 36"/>
                <a:gd name="T31" fmla="*/ 8 h 44"/>
                <a:gd name="T32" fmla="*/ 36 w 36"/>
                <a:gd name="T33" fmla="*/ 12 h 44"/>
                <a:gd name="T34" fmla="*/ 36 w 36"/>
                <a:gd name="T35" fmla="*/ 20 h 44"/>
                <a:gd name="T36" fmla="*/ 34 w 36"/>
                <a:gd name="T37" fmla="*/ 28 h 44"/>
                <a:gd name="T38" fmla="*/ 30 w 36"/>
                <a:gd name="T39" fmla="*/ 34 h 44"/>
                <a:gd name="T40" fmla="*/ 30 w 36"/>
                <a:gd name="T41" fmla="*/ 34 h 44"/>
                <a:gd name="T42" fmla="*/ 28 w 36"/>
                <a:gd name="T43" fmla="*/ 38 h 44"/>
                <a:gd name="T44" fmla="*/ 24 w 36"/>
                <a:gd name="T45" fmla="*/ 40 h 44"/>
                <a:gd name="T46" fmla="*/ 20 w 36"/>
                <a:gd name="T47" fmla="*/ 44 h 44"/>
                <a:gd name="T48" fmla="*/ 18 w 36"/>
                <a:gd name="T49" fmla="*/ 44 h 44"/>
                <a:gd name="T50" fmla="*/ 16 w 36"/>
                <a:gd name="T51" fmla="*/ 44 h 44"/>
                <a:gd name="T52" fmla="*/ 14 w 36"/>
                <a:gd name="T53" fmla="*/ 42 h 44"/>
                <a:gd name="T54" fmla="*/ 10 w 36"/>
                <a:gd name="T55" fmla="*/ 40 h 44"/>
                <a:gd name="T56" fmla="*/ 8 w 36"/>
                <a:gd name="T57" fmla="*/ 38 h 44"/>
                <a:gd name="T58" fmla="*/ 0 w 36"/>
                <a:gd name="T59"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30" y="34"/>
                  </a:lnTo>
                  <a:lnTo>
                    <a:pt x="28" y="38"/>
                  </a:lnTo>
                  <a:lnTo>
                    <a:pt x="24" y="40"/>
                  </a:lnTo>
                  <a:lnTo>
                    <a:pt x="20" y="44"/>
                  </a:lnTo>
                  <a:lnTo>
                    <a:pt x="18" y="44"/>
                  </a:lnTo>
                  <a:lnTo>
                    <a:pt x="16" y="44"/>
                  </a:lnTo>
                  <a:lnTo>
                    <a:pt x="14" y="42"/>
                  </a:lnTo>
                  <a:lnTo>
                    <a:pt x="10" y="40"/>
                  </a:lnTo>
                  <a:lnTo>
                    <a:pt x="8" y="38"/>
                  </a:lnTo>
                  <a:lnTo>
                    <a:pt x="0" y="1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81" name="Freeform 268"/>
            <p:cNvSpPr/>
            <p:nvPr/>
          </p:nvSpPr>
          <p:spPr bwMode="gray">
            <a:xfrm>
              <a:off x="647" y="2940"/>
              <a:ext cx="100" cy="70"/>
            </a:xfrm>
            <a:custGeom>
              <a:avLst/>
              <a:gdLst>
                <a:gd name="T0" fmla="*/ 0 w 100"/>
                <a:gd name="T1" fmla="*/ 26 h 70"/>
                <a:gd name="T2" fmla="*/ 18 w 100"/>
                <a:gd name="T3" fmla="*/ 20 h 70"/>
                <a:gd name="T4" fmla="*/ 22 w 100"/>
                <a:gd name="T5" fmla="*/ 16 h 70"/>
                <a:gd name="T6" fmla="*/ 24 w 100"/>
                <a:gd name="T7" fmla="*/ 8 h 70"/>
                <a:gd name="T8" fmla="*/ 22 w 100"/>
                <a:gd name="T9" fmla="*/ 0 h 70"/>
                <a:gd name="T10" fmla="*/ 24 w 100"/>
                <a:gd name="T11" fmla="*/ 0 h 70"/>
                <a:gd name="T12" fmla="*/ 30 w 100"/>
                <a:gd name="T13" fmla="*/ 0 h 70"/>
                <a:gd name="T14" fmla="*/ 36 w 100"/>
                <a:gd name="T15" fmla="*/ 2 h 70"/>
                <a:gd name="T16" fmla="*/ 38 w 100"/>
                <a:gd name="T17" fmla="*/ 4 h 70"/>
                <a:gd name="T18" fmla="*/ 40 w 100"/>
                <a:gd name="T19" fmla="*/ 6 h 70"/>
                <a:gd name="T20" fmla="*/ 44 w 100"/>
                <a:gd name="T21" fmla="*/ 6 h 70"/>
                <a:gd name="T22" fmla="*/ 52 w 100"/>
                <a:gd name="T23" fmla="*/ 10 h 70"/>
                <a:gd name="T24" fmla="*/ 62 w 100"/>
                <a:gd name="T25" fmla="*/ 10 h 70"/>
                <a:gd name="T26" fmla="*/ 64 w 100"/>
                <a:gd name="T27" fmla="*/ 8 h 70"/>
                <a:gd name="T28" fmla="*/ 64 w 100"/>
                <a:gd name="T29" fmla="*/ 6 h 70"/>
                <a:gd name="T30" fmla="*/ 66 w 100"/>
                <a:gd name="T31" fmla="*/ 4 h 70"/>
                <a:gd name="T32" fmla="*/ 70 w 100"/>
                <a:gd name="T33" fmla="*/ 2 h 70"/>
                <a:gd name="T34" fmla="*/ 76 w 100"/>
                <a:gd name="T35" fmla="*/ 4 h 70"/>
                <a:gd name="T36" fmla="*/ 78 w 100"/>
                <a:gd name="T37" fmla="*/ 8 h 70"/>
                <a:gd name="T38" fmla="*/ 80 w 100"/>
                <a:gd name="T39" fmla="*/ 14 h 70"/>
                <a:gd name="T40" fmla="*/ 84 w 100"/>
                <a:gd name="T41" fmla="*/ 22 h 70"/>
                <a:gd name="T42" fmla="*/ 88 w 100"/>
                <a:gd name="T43" fmla="*/ 28 h 70"/>
                <a:gd name="T44" fmla="*/ 90 w 100"/>
                <a:gd name="T45" fmla="*/ 36 h 70"/>
                <a:gd name="T46" fmla="*/ 96 w 100"/>
                <a:gd name="T47" fmla="*/ 50 h 70"/>
                <a:gd name="T48" fmla="*/ 100 w 100"/>
                <a:gd name="T49" fmla="*/ 64 h 70"/>
                <a:gd name="T50" fmla="*/ 96 w 100"/>
                <a:gd name="T51" fmla="*/ 70 h 70"/>
                <a:gd name="T52" fmla="*/ 88 w 100"/>
                <a:gd name="T53" fmla="*/ 66 h 70"/>
                <a:gd name="T54" fmla="*/ 78 w 100"/>
                <a:gd name="T55" fmla="*/ 60 h 70"/>
                <a:gd name="T56" fmla="*/ 78 w 100"/>
                <a:gd name="T57" fmla="*/ 60 h 70"/>
                <a:gd name="T58" fmla="*/ 72 w 100"/>
                <a:gd name="T59" fmla="*/ 60 h 70"/>
                <a:gd name="T60" fmla="*/ 68 w 100"/>
                <a:gd name="T61" fmla="*/ 60 h 70"/>
                <a:gd name="T62" fmla="*/ 68 w 100"/>
                <a:gd name="T63" fmla="*/ 54 h 70"/>
                <a:gd name="T64" fmla="*/ 68 w 100"/>
                <a:gd name="T65" fmla="*/ 46 h 70"/>
                <a:gd name="T66" fmla="*/ 62 w 100"/>
                <a:gd name="T67" fmla="*/ 40 h 70"/>
                <a:gd name="T68" fmla="*/ 50 w 100"/>
                <a:gd name="T69" fmla="*/ 36 h 70"/>
                <a:gd name="T70" fmla="*/ 48 w 100"/>
                <a:gd name="T71" fmla="*/ 36 h 70"/>
                <a:gd name="T72" fmla="*/ 40 w 100"/>
                <a:gd name="T73" fmla="*/ 40 h 70"/>
                <a:gd name="T74" fmla="*/ 32 w 100"/>
                <a:gd name="T75" fmla="*/ 46 h 70"/>
                <a:gd name="T76" fmla="*/ 18 w 100"/>
                <a:gd name="T77"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70">
                  <a:moveTo>
                    <a:pt x="18" y="40"/>
                  </a:moveTo>
                  <a:lnTo>
                    <a:pt x="0" y="26"/>
                  </a:lnTo>
                  <a:lnTo>
                    <a:pt x="18" y="20"/>
                  </a:lnTo>
                  <a:lnTo>
                    <a:pt x="18" y="20"/>
                  </a:lnTo>
                  <a:lnTo>
                    <a:pt x="20" y="18"/>
                  </a:lnTo>
                  <a:lnTo>
                    <a:pt x="22" y="16"/>
                  </a:lnTo>
                  <a:lnTo>
                    <a:pt x="24" y="12"/>
                  </a:lnTo>
                  <a:lnTo>
                    <a:pt x="24" y="8"/>
                  </a:lnTo>
                  <a:lnTo>
                    <a:pt x="22" y="4"/>
                  </a:lnTo>
                  <a:lnTo>
                    <a:pt x="22" y="0"/>
                  </a:lnTo>
                  <a:lnTo>
                    <a:pt x="22" y="0"/>
                  </a:lnTo>
                  <a:lnTo>
                    <a:pt x="24" y="0"/>
                  </a:lnTo>
                  <a:lnTo>
                    <a:pt x="26" y="0"/>
                  </a:lnTo>
                  <a:lnTo>
                    <a:pt x="30" y="0"/>
                  </a:lnTo>
                  <a:lnTo>
                    <a:pt x="34" y="0"/>
                  </a:lnTo>
                  <a:lnTo>
                    <a:pt x="36" y="2"/>
                  </a:lnTo>
                  <a:lnTo>
                    <a:pt x="36" y="2"/>
                  </a:lnTo>
                  <a:lnTo>
                    <a:pt x="38" y="4"/>
                  </a:lnTo>
                  <a:lnTo>
                    <a:pt x="38" y="6"/>
                  </a:lnTo>
                  <a:lnTo>
                    <a:pt x="40" y="6"/>
                  </a:lnTo>
                  <a:lnTo>
                    <a:pt x="44" y="6"/>
                  </a:lnTo>
                  <a:lnTo>
                    <a:pt x="44" y="6"/>
                  </a:lnTo>
                  <a:lnTo>
                    <a:pt x="46" y="8"/>
                  </a:lnTo>
                  <a:lnTo>
                    <a:pt x="52" y="10"/>
                  </a:lnTo>
                  <a:lnTo>
                    <a:pt x="58" y="10"/>
                  </a:lnTo>
                  <a:lnTo>
                    <a:pt x="62" y="10"/>
                  </a:lnTo>
                  <a:lnTo>
                    <a:pt x="64" y="8"/>
                  </a:lnTo>
                  <a:lnTo>
                    <a:pt x="64" y="8"/>
                  </a:lnTo>
                  <a:lnTo>
                    <a:pt x="66" y="6"/>
                  </a:lnTo>
                  <a:lnTo>
                    <a:pt x="64" y="6"/>
                  </a:lnTo>
                  <a:lnTo>
                    <a:pt x="64" y="4"/>
                  </a:lnTo>
                  <a:lnTo>
                    <a:pt x="66"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8" y="60"/>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50" y="36"/>
                  </a:lnTo>
                  <a:lnTo>
                    <a:pt x="48" y="36"/>
                  </a:lnTo>
                  <a:lnTo>
                    <a:pt x="44" y="38"/>
                  </a:lnTo>
                  <a:lnTo>
                    <a:pt x="40" y="40"/>
                  </a:lnTo>
                  <a:lnTo>
                    <a:pt x="36" y="42"/>
                  </a:lnTo>
                  <a:lnTo>
                    <a:pt x="32" y="46"/>
                  </a:lnTo>
                  <a:lnTo>
                    <a:pt x="32" y="52"/>
                  </a:lnTo>
                  <a:lnTo>
                    <a:pt x="18" y="4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82" name="Freeform 269"/>
            <p:cNvSpPr/>
            <p:nvPr/>
          </p:nvSpPr>
          <p:spPr bwMode="gray">
            <a:xfrm>
              <a:off x="735" y="2960"/>
              <a:ext cx="84" cy="88"/>
            </a:xfrm>
            <a:custGeom>
              <a:avLst/>
              <a:gdLst>
                <a:gd name="T0" fmla="*/ 42 w 84"/>
                <a:gd name="T1" fmla="*/ 84 h 88"/>
                <a:gd name="T2" fmla="*/ 44 w 84"/>
                <a:gd name="T3" fmla="*/ 78 h 88"/>
                <a:gd name="T4" fmla="*/ 44 w 84"/>
                <a:gd name="T5" fmla="*/ 68 h 88"/>
                <a:gd name="T6" fmla="*/ 42 w 84"/>
                <a:gd name="T7" fmla="*/ 66 h 88"/>
                <a:gd name="T8" fmla="*/ 36 w 84"/>
                <a:gd name="T9" fmla="*/ 64 h 88"/>
                <a:gd name="T10" fmla="*/ 32 w 84"/>
                <a:gd name="T11" fmla="*/ 64 h 88"/>
                <a:gd name="T12" fmla="*/ 28 w 84"/>
                <a:gd name="T13" fmla="*/ 62 h 88"/>
                <a:gd name="T14" fmla="*/ 26 w 84"/>
                <a:gd name="T15" fmla="*/ 54 h 88"/>
                <a:gd name="T16" fmla="*/ 26 w 84"/>
                <a:gd name="T17" fmla="*/ 48 h 88"/>
                <a:gd name="T18" fmla="*/ 24 w 84"/>
                <a:gd name="T19" fmla="*/ 46 h 88"/>
                <a:gd name="T20" fmla="*/ 18 w 84"/>
                <a:gd name="T21" fmla="*/ 42 h 88"/>
                <a:gd name="T22" fmla="*/ 10 w 84"/>
                <a:gd name="T23" fmla="*/ 48 h 88"/>
                <a:gd name="T24" fmla="*/ 10 w 84"/>
                <a:gd name="T25" fmla="*/ 44 h 88"/>
                <a:gd name="T26" fmla="*/ 10 w 84"/>
                <a:gd name="T27" fmla="*/ 36 h 88"/>
                <a:gd name="T28" fmla="*/ 8 w 84"/>
                <a:gd name="T29" fmla="*/ 32 h 88"/>
                <a:gd name="T30" fmla="*/ 4 w 84"/>
                <a:gd name="T31" fmla="*/ 24 h 88"/>
                <a:gd name="T32" fmla="*/ 2 w 84"/>
                <a:gd name="T33" fmla="*/ 14 h 88"/>
                <a:gd name="T34" fmla="*/ 0 w 84"/>
                <a:gd name="T35" fmla="*/ 6 h 88"/>
                <a:gd name="T36" fmla="*/ 6 w 84"/>
                <a:gd name="T37" fmla="*/ 8 h 88"/>
                <a:gd name="T38" fmla="*/ 16 w 84"/>
                <a:gd name="T39" fmla="*/ 6 h 88"/>
                <a:gd name="T40" fmla="*/ 22 w 84"/>
                <a:gd name="T41" fmla="*/ 4 h 88"/>
                <a:gd name="T42" fmla="*/ 24 w 84"/>
                <a:gd name="T43" fmla="*/ 0 h 88"/>
                <a:gd name="T44" fmla="*/ 30 w 84"/>
                <a:gd name="T45" fmla="*/ 2 h 88"/>
                <a:gd name="T46" fmla="*/ 32 w 84"/>
                <a:gd name="T47" fmla="*/ 4 h 88"/>
                <a:gd name="T48" fmla="*/ 36 w 84"/>
                <a:gd name="T49" fmla="*/ 4 h 88"/>
                <a:gd name="T50" fmla="*/ 38 w 84"/>
                <a:gd name="T51" fmla="*/ 2 h 88"/>
                <a:gd name="T52" fmla="*/ 42 w 84"/>
                <a:gd name="T53" fmla="*/ 0 h 88"/>
                <a:gd name="T54" fmla="*/ 50 w 84"/>
                <a:gd name="T55" fmla="*/ 0 h 88"/>
                <a:gd name="T56" fmla="*/ 58 w 84"/>
                <a:gd name="T57" fmla="*/ 2 h 88"/>
                <a:gd name="T58" fmla="*/ 64 w 84"/>
                <a:gd name="T59" fmla="*/ 0 h 88"/>
                <a:gd name="T60" fmla="*/ 72 w 84"/>
                <a:gd name="T61" fmla="*/ 0 h 88"/>
                <a:gd name="T62" fmla="*/ 76 w 84"/>
                <a:gd name="T63" fmla="*/ 4 h 88"/>
                <a:gd name="T64" fmla="*/ 78 w 84"/>
                <a:gd name="T65" fmla="*/ 12 h 88"/>
                <a:gd name="T66" fmla="*/ 82 w 84"/>
                <a:gd name="T67" fmla="*/ 32 h 88"/>
                <a:gd name="T68" fmla="*/ 80 w 84"/>
                <a:gd name="T69" fmla="*/ 46 h 88"/>
                <a:gd name="T70" fmla="*/ 76 w 84"/>
                <a:gd name="T71" fmla="*/ 68 h 88"/>
                <a:gd name="T72" fmla="*/ 84 w 84"/>
                <a:gd name="T73" fmla="*/ 88 h 88"/>
                <a:gd name="T74" fmla="*/ 42 w 84"/>
                <a:gd name="T7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8">
                  <a:moveTo>
                    <a:pt x="42" y="86"/>
                  </a:moveTo>
                  <a:lnTo>
                    <a:pt x="42" y="84"/>
                  </a:lnTo>
                  <a:lnTo>
                    <a:pt x="44" y="82"/>
                  </a:lnTo>
                  <a:lnTo>
                    <a:pt x="44" y="78"/>
                  </a:lnTo>
                  <a:lnTo>
                    <a:pt x="46" y="74"/>
                  </a:lnTo>
                  <a:lnTo>
                    <a:pt x="44" y="68"/>
                  </a:lnTo>
                  <a:lnTo>
                    <a:pt x="44" y="68"/>
                  </a:lnTo>
                  <a:lnTo>
                    <a:pt x="42" y="66"/>
                  </a:lnTo>
                  <a:lnTo>
                    <a:pt x="40" y="64"/>
                  </a:lnTo>
                  <a:lnTo>
                    <a:pt x="36" y="64"/>
                  </a:lnTo>
                  <a:lnTo>
                    <a:pt x="32" y="64"/>
                  </a:lnTo>
                  <a:lnTo>
                    <a:pt x="32" y="64"/>
                  </a:lnTo>
                  <a:lnTo>
                    <a:pt x="30" y="64"/>
                  </a:lnTo>
                  <a:lnTo>
                    <a:pt x="28" y="62"/>
                  </a:lnTo>
                  <a:lnTo>
                    <a:pt x="26" y="58"/>
                  </a:lnTo>
                  <a:lnTo>
                    <a:pt x="26" y="54"/>
                  </a:lnTo>
                  <a:lnTo>
                    <a:pt x="26" y="50"/>
                  </a:lnTo>
                  <a:lnTo>
                    <a:pt x="26" y="48"/>
                  </a:lnTo>
                  <a:lnTo>
                    <a:pt x="24" y="46"/>
                  </a:lnTo>
                  <a:lnTo>
                    <a:pt x="24" y="46"/>
                  </a:lnTo>
                  <a:lnTo>
                    <a:pt x="22" y="44"/>
                  </a:lnTo>
                  <a:lnTo>
                    <a:pt x="18" y="42"/>
                  </a:lnTo>
                  <a:lnTo>
                    <a:pt x="14" y="44"/>
                  </a:lnTo>
                  <a:lnTo>
                    <a:pt x="10" y="48"/>
                  </a:lnTo>
                  <a:lnTo>
                    <a:pt x="10" y="46"/>
                  </a:lnTo>
                  <a:lnTo>
                    <a:pt x="10" y="44"/>
                  </a:lnTo>
                  <a:lnTo>
                    <a:pt x="10" y="40"/>
                  </a:lnTo>
                  <a:lnTo>
                    <a:pt x="10" y="36"/>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83" name="Freeform 270"/>
            <p:cNvSpPr/>
            <p:nvPr/>
          </p:nvSpPr>
          <p:spPr bwMode="gray">
            <a:xfrm>
              <a:off x="773" y="2924"/>
              <a:ext cx="74" cy="38"/>
            </a:xfrm>
            <a:custGeom>
              <a:avLst/>
              <a:gdLst>
                <a:gd name="T0" fmla="*/ 28 w 74"/>
                <a:gd name="T1" fmla="*/ 8 h 38"/>
                <a:gd name="T2" fmla="*/ 28 w 74"/>
                <a:gd name="T3" fmla="*/ 8 h 38"/>
                <a:gd name="T4" fmla="*/ 24 w 74"/>
                <a:gd name="T5" fmla="*/ 8 h 38"/>
                <a:gd name="T6" fmla="*/ 20 w 74"/>
                <a:gd name="T7" fmla="*/ 8 h 38"/>
                <a:gd name="T8" fmla="*/ 16 w 74"/>
                <a:gd name="T9" fmla="*/ 10 h 38"/>
                <a:gd name="T10" fmla="*/ 12 w 74"/>
                <a:gd name="T11" fmla="*/ 12 h 38"/>
                <a:gd name="T12" fmla="*/ 8 w 74"/>
                <a:gd name="T13" fmla="*/ 16 h 38"/>
                <a:gd name="T14" fmla="*/ 4 w 74"/>
                <a:gd name="T15" fmla="*/ 22 h 38"/>
                <a:gd name="T16" fmla="*/ 0 w 74"/>
                <a:gd name="T17" fmla="*/ 38 h 38"/>
                <a:gd name="T18" fmla="*/ 0 w 74"/>
                <a:gd name="T19" fmla="*/ 38 h 38"/>
                <a:gd name="T20" fmla="*/ 2 w 74"/>
                <a:gd name="T21" fmla="*/ 38 h 38"/>
                <a:gd name="T22" fmla="*/ 6 w 74"/>
                <a:gd name="T23" fmla="*/ 36 h 38"/>
                <a:gd name="T24" fmla="*/ 10 w 74"/>
                <a:gd name="T25" fmla="*/ 36 h 38"/>
                <a:gd name="T26" fmla="*/ 16 w 74"/>
                <a:gd name="T27" fmla="*/ 38 h 38"/>
                <a:gd name="T28" fmla="*/ 16 w 74"/>
                <a:gd name="T29" fmla="*/ 38 h 38"/>
                <a:gd name="T30" fmla="*/ 18 w 74"/>
                <a:gd name="T31" fmla="*/ 38 h 38"/>
                <a:gd name="T32" fmla="*/ 22 w 74"/>
                <a:gd name="T33" fmla="*/ 38 h 38"/>
                <a:gd name="T34" fmla="*/ 28 w 74"/>
                <a:gd name="T35" fmla="*/ 36 h 38"/>
                <a:gd name="T36" fmla="*/ 28 w 74"/>
                <a:gd name="T37" fmla="*/ 36 h 38"/>
                <a:gd name="T38" fmla="*/ 30 w 74"/>
                <a:gd name="T39" fmla="*/ 36 h 38"/>
                <a:gd name="T40" fmla="*/ 32 w 74"/>
                <a:gd name="T41" fmla="*/ 36 h 38"/>
                <a:gd name="T42" fmla="*/ 36 w 74"/>
                <a:gd name="T43" fmla="*/ 36 h 38"/>
                <a:gd name="T44" fmla="*/ 36 w 74"/>
                <a:gd name="T45" fmla="*/ 36 h 38"/>
                <a:gd name="T46" fmla="*/ 36 w 74"/>
                <a:gd name="T47" fmla="*/ 34 h 38"/>
                <a:gd name="T48" fmla="*/ 36 w 74"/>
                <a:gd name="T49" fmla="*/ 32 h 38"/>
                <a:gd name="T50" fmla="*/ 38 w 74"/>
                <a:gd name="T51" fmla="*/ 30 h 38"/>
                <a:gd name="T52" fmla="*/ 40 w 74"/>
                <a:gd name="T53" fmla="*/ 28 h 38"/>
                <a:gd name="T54" fmla="*/ 40 w 74"/>
                <a:gd name="T55" fmla="*/ 26 h 38"/>
                <a:gd name="T56" fmla="*/ 42 w 74"/>
                <a:gd name="T57" fmla="*/ 24 h 38"/>
                <a:gd name="T58" fmla="*/ 44 w 74"/>
                <a:gd name="T59" fmla="*/ 22 h 38"/>
                <a:gd name="T60" fmla="*/ 46 w 74"/>
                <a:gd name="T61" fmla="*/ 22 h 38"/>
                <a:gd name="T62" fmla="*/ 50 w 74"/>
                <a:gd name="T63" fmla="*/ 20 h 38"/>
                <a:gd name="T64" fmla="*/ 60 w 74"/>
                <a:gd name="T65" fmla="*/ 20 h 38"/>
                <a:gd name="T66" fmla="*/ 62 w 74"/>
                <a:gd name="T67" fmla="*/ 20 h 38"/>
                <a:gd name="T68" fmla="*/ 64 w 74"/>
                <a:gd name="T69" fmla="*/ 22 h 38"/>
                <a:gd name="T70" fmla="*/ 68 w 74"/>
                <a:gd name="T71" fmla="*/ 22 h 38"/>
                <a:gd name="T72" fmla="*/ 70 w 74"/>
                <a:gd name="T73" fmla="*/ 22 h 38"/>
                <a:gd name="T74" fmla="*/ 72 w 74"/>
                <a:gd name="T75" fmla="*/ 22 h 38"/>
                <a:gd name="T76" fmla="*/ 74 w 74"/>
                <a:gd name="T77" fmla="*/ 20 h 38"/>
                <a:gd name="T78" fmla="*/ 74 w 74"/>
                <a:gd name="T79" fmla="*/ 20 h 38"/>
                <a:gd name="T80" fmla="*/ 74 w 74"/>
                <a:gd name="T81" fmla="*/ 18 h 38"/>
                <a:gd name="T82" fmla="*/ 72 w 74"/>
                <a:gd name="T83" fmla="*/ 16 h 38"/>
                <a:gd name="T84" fmla="*/ 70 w 74"/>
                <a:gd name="T85" fmla="*/ 16 h 38"/>
                <a:gd name="T86" fmla="*/ 66 w 74"/>
                <a:gd name="T87" fmla="*/ 14 h 38"/>
                <a:gd name="T88" fmla="*/ 64 w 74"/>
                <a:gd name="T89" fmla="*/ 12 h 38"/>
                <a:gd name="T90" fmla="*/ 62 w 74"/>
                <a:gd name="T91" fmla="*/ 8 h 38"/>
                <a:gd name="T92" fmla="*/ 60 w 74"/>
                <a:gd name="T93" fmla="*/ 4 h 38"/>
                <a:gd name="T94" fmla="*/ 60 w 74"/>
                <a:gd name="T95" fmla="*/ 2 h 38"/>
                <a:gd name="T96" fmla="*/ 58 w 74"/>
                <a:gd name="T97" fmla="*/ 0 h 38"/>
                <a:gd name="T98" fmla="*/ 58 w 74"/>
                <a:gd name="T99" fmla="*/ 0 h 38"/>
                <a:gd name="T100" fmla="*/ 56 w 74"/>
                <a:gd name="T101" fmla="*/ 0 h 38"/>
                <a:gd name="T102" fmla="*/ 54 w 74"/>
                <a:gd name="T103" fmla="*/ 2 h 38"/>
                <a:gd name="T104" fmla="*/ 50 w 74"/>
                <a:gd name="T105" fmla="*/ 2 h 38"/>
                <a:gd name="T106" fmla="*/ 46 w 74"/>
                <a:gd name="T107" fmla="*/ 4 h 38"/>
                <a:gd name="T108" fmla="*/ 40 w 74"/>
                <a:gd name="T109" fmla="*/ 6 h 38"/>
                <a:gd name="T110" fmla="*/ 36 w 74"/>
                <a:gd name="T111" fmla="*/ 8 h 38"/>
                <a:gd name="T112" fmla="*/ 28 w 74"/>
                <a:gd name="T11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 h="38">
                  <a:moveTo>
                    <a:pt x="28" y="8"/>
                  </a:moveTo>
                  <a:lnTo>
                    <a:pt x="28" y="8"/>
                  </a:lnTo>
                  <a:lnTo>
                    <a:pt x="24" y="8"/>
                  </a:lnTo>
                  <a:lnTo>
                    <a:pt x="20" y="8"/>
                  </a:lnTo>
                  <a:lnTo>
                    <a:pt x="16" y="10"/>
                  </a:lnTo>
                  <a:lnTo>
                    <a:pt x="12" y="12"/>
                  </a:lnTo>
                  <a:lnTo>
                    <a:pt x="8" y="16"/>
                  </a:lnTo>
                  <a:lnTo>
                    <a:pt x="4" y="22"/>
                  </a:lnTo>
                  <a:lnTo>
                    <a:pt x="0" y="38"/>
                  </a:lnTo>
                  <a:lnTo>
                    <a:pt x="0" y="38"/>
                  </a:lnTo>
                  <a:lnTo>
                    <a:pt x="2" y="38"/>
                  </a:lnTo>
                  <a:lnTo>
                    <a:pt x="6" y="36"/>
                  </a:lnTo>
                  <a:lnTo>
                    <a:pt x="10" y="36"/>
                  </a:lnTo>
                  <a:lnTo>
                    <a:pt x="16" y="38"/>
                  </a:lnTo>
                  <a:lnTo>
                    <a:pt x="16" y="38"/>
                  </a:lnTo>
                  <a:lnTo>
                    <a:pt x="18" y="38"/>
                  </a:lnTo>
                  <a:lnTo>
                    <a:pt x="22" y="38"/>
                  </a:lnTo>
                  <a:lnTo>
                    <a:pt x="28" y="36"/>
                  </a:lnTo>
                  <a:lnTo>
                    <a:pt x="28" y="36"/>
                  </a:lnTo>
                  <a:lnTo>
                    <a:pt x="30" y="36"/>
                  </a:lnTo>
                  <a:lnTo>
                    <a:pt x="32" y="36"/>
                  </a:lnTo>
                  <a:lnTo>
                    <a:pt x="36"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20"/>
                  </a:lnTo>
                  <a:lnTo>
                    <a:pt x="74" y="18"/>
                  </a:lnTo>
                  <a:lnTo>
                    <a:pt x="72" y="16"/>
                  </a:lnTo>
                  <a:lnTo>
                    <a:pt x="70" y="16"/>
                  </a:lnTo>
                  <a:lnTo>
                    <a:pt x="66" y="14"/>
                  </a:lnTo>
                  <a:lnTo>
                    <a:pt x="64" y="12"/>
                  </a:lnTo>
                  <a:lnTo>
                    <a:pt x="62" y="8"/>
                  </a:lnTo>
                  <a:lnTo>
                    <a:pt x="60" y="4"/>
                  </a:lnTo>
                  <a:lnTo>
                    <a:pt x="60" y="2"/>
                  </a:lnTo>
                  <a:lnTo>
                    <a:pt x="58" y="0"/>
                  </a:lnTo>
                  <a:lnTo>
                    <a:pt x="58" y="0"/>
                  </a:lnTo>
                  <a:lnTo>
                    <a:pt x="56" y="0"/>
                  </a:lnTo>
                  <a:lnTo>
                    <a:pt x="54" y="2"/>
                  </a:lnTo>
                  <a:lnTo>
                    <a:pt x="50" y="2"/>
                  </a:lnTo>
                  <a:lnTo>
                    <a:pt x="46" y="4"/>
                  </a:lnTo>
                  <a:lnTo>
                    <a:pt x="40" y="6"/>
                  </a:lnTo>
                  <a:lnTo>
                    <a:pt x="36" y="8"/>
                  </a:lnTo>
                  <a:lnTo>
                    <a:pt x="28" y="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84" name="Freeform 271"/>
            <p:cNvSpPr/>
            <p:nvPr/>
          </p:nvSpPr>
          <p:spPr bwMode="gray">
            <a:xfrm>
              <a:off x="809" y="2944"/>
              <a:ext cx="32" cy="106"/>
            </a:xfrm>
            <a:custGeom>
              <a:avLst/>
              <a:gdLst>
                <a:gd name="T0" fmla="*/ 14 w 32"/>
                <a:gd name="T1" fmla="*/ 0 h 106"/>
                <a:gd name="T2" fmla="*/ 14 w 32"/>
                <a:gd name="T3" fmla="*/ 0 h 106"/>
                <a:gd name="T4" fmla="*/ 12 w 32"/>
                <a:gd name="T5" fmla="*/ 0 h 106"/>
                <a:gd name="T6" fmla="*/ 8 w 32"/>
                <a:gd name="T7" fmla="*/ 2 h 106"/>
                <a:gd name="T8" fmla="*/ 6 w 32"/>
                <a:gd name="T9" fmla="*/ 4 h 106"/>
                <a:gd name="T10" fmla="*/ 4 w 32"/>
                <a:gd name="T11" fmla="*/ 6 h 106"/>
                <a:gd name="T12" fmla="*/ 4 w 32"/>
                <a:gd name="T13" fmla="*/ 8 h 106"/>
                <a:gd name="T14" fmla="*/ 4 w 32"/>
                <a:gd name="T15" fmla="*/ 10 h 106"/>
                <a:gd name="T16" fmla="*/ 2 w 32"/>
                <a:gd name="T17" fmla="*/ 12 h 106"/>
                <a:gd name="T18" fmla="*/ 0 w 32"/>
                <a:gd name="T19" fmla="*/ 12 h 106"/>
                <a:gd name="T20" fmla="*/ 0 w 32"/>
                <a:gd name="T21" fmla="*/ 14 h 106"/>
                <a:gd name="T22" fmla="*/ 2 w 32"/>
                <a:gd name="T23" fmla="*/ 18 h 106"/>
                <a:gd name="T24" fmla="*/ 2 w 32"/>
                <a:gd name="T25" fmla="*/ 24 h 106"/>
                <a:gd name="T26" fmla="*/ 4 w 32"/>
                <a:gd name="T27" fmla="*/ 28 h 106"/>
                <a:gd name="T28" fmla="*/ 6 w 32"/>
                <a:gd name="T29" fmla="*/ 32 h 106"/>
                <a:gd name="T30" fmla="*/ 6 w 32"/>
                <a:gd name="T31" fmla="*/ 36 h 106"/>
                <a:gd name="T32" fmla="*/ 6 w 32"/>
                <a:gd name="T33" fmla="*/ 40 h 106"/>
                <a:gd name="T34" fmla="*/ 6 w 32"/>
                <a:gd name="T35" fmla="*/ 44 h 106"/>
                <a:gd name="T36" fmla="*/ 8 w 32"/>
                <a:gd name="T37" fmla="*/ 50 h 106"/>
                <a:gd name="T38" fmla="*/ 6 w 32"/>
                <a:gd name="T39" fmla="*/ 58 h 106"/>
                <a:gd name="T40" fmla="*/ 6 w 32"/>
                <a:gd name="T41" fmla="*/ 58 h 106"/>
                <a:gd name="T42" fmla="*/ 6 w 32"/>
                <a:gd name="T43" fmla="*/ 62 h 106"/>
                <a:gd name="T44" fmla="*/ 4 w 32"/>
                <a:gd name="T45" fmla="*/ 68 h 106"/>
                <a:gd name="T46" fmla="*/ 4 w 32"/>
                <a:gd name="T47" fmla="*/ 74 h 106"/>
                <a:gd name="T48" fmla="*/ 2 w 32"/>
                <a:gd name="T49" fmla="*/ 80 h 106"/>
                <a:gd name="T50" fmla="*/ 2 w 32"/>
                <a:gd name="T51" fmla="*/ 88 h 106"/>
                <a:gd name="T52" fmla="*/ 10 w 32"/>
                <a:gd name="T53" fmla="*/ 104 h 106"/>
                <a:gd name="T54" fmla="*/ 28 w 32"/>
                <a:gd name="T55" fmla="*/ 106 h 106"/>
                <a:gd name="T56" fmla="*/ 28 w 32"/>
                <a:gd name="T57" fmla="*/ 102 h 106"/>
                <a:gd name="T58" fmla="*/ 30 w 32"/>
                <a:gd name="T59" fmla="*/ 88 h 106"/>
                <a:gd name="T60" fmla="*/ 32 w 32"/>
                <a:gd name="T61" fmla="*/ 74 h 106"/>
                <a:gd name="T62" fmla="*/ 32 w 32"/>
                <a:gd name="T63" fmla="*/ 62 h 106"/>
                <a:gd name="T64" fmla="*/ 32 w 32"/>
                <a:gd name="T65" fmla="*/ 50 h 106"/>
                <a:gd name="T66" fmla="*/ 30 w 32"/>
                <a:gd name="T67" fmla="*/ 40 h 106"/>
                <a:gd name="T68" fmla="*/ 30 w 32"/>
                <a:gd name="T69" fmla="*/ 36 h 106"/>
                <a:gd name="T70" fmla="*/ 24 w 32"/>
                <a:gd name="T71" fmla="*/ 8 h 106"/>
                <a:gd name="T72" fmla="*/ 20 w 32"/>
                <a:gd name="T73" fmla="*/ 2 h 106"/>
                <a:gd name="T74" fmla="*/ 14 w 32"/>
                <a:gd name="T7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85" name="Freeform 272"/>
            <p:cNvSpPr/>
            <p:nvPr/>
          </p:nvSpPr>
          <p:spPr bwMode="gray">
            <a:xfrm>
              <a:off x="829" y="2944"/>
              <a:ext cx="26" cy="106"/>
            </a:xfrm>
            <a:custGeom>
              <a:avLst/>
              <a:gdLst>
                <a:gd name="T0" fmla="*/ 0 w 26"/>
                <a:gd name="T1" fmla="*/ 2 h 106"/>
                <a:gd name="T2" fmla="*/ 0 w 26"/>
                <a:gd name="T3" fmla="*/ 2 h 106"/>
                <a:gd name="T4" fmla="*/ 4 w 26"/>
                <a:gd name="T5" fmla="*/ 0 h 106"/>
                <a:gd name="T6" fmla="*/ 8 w 26"/>
                <a:gd name="T7" fmla="*/ 2 h 106"/>
                <a:gd name="T8" fmla="*/ 14 w 26"/>
                <a:gd name="T9" fmla="*/ 2 h 106"/>
                <a:gd name="T10" fmla="*/ 14 w 26"/>
                <a:gd name="T11" fmla="*/ 4 h 106"/>
                <a:gd name="T12" fmla="*/ 14 w 26"/>
                <a:gd name="T13" fmla="*/ 6 h 106"/>
                <a:gd name="T14" fmla="*/ 14 w 26"/>
                <a:gd name="T15" fmla="*/ 8 h 106"/>
                <a:gd name="T16" fmla="*/ 14 w 26"/>
                <a:gd name="T17" fmla="*/ 10 h 106"/>
                <a:gd name="T18" fmla="*/ 16 w 26"/>
                <a:gd name="T19" fmla="*/ 12 h 106"/>
                <a:gd name="T20" fmla="*/ 18 w 26"/>
                <a:gd name="T21" fmla="*/ 14 h 106"/>
                <a:gd name="T22" fmla="*/ 18 w 26"/>
                <a:gd name="T23" fmla="*/ 14 h 106"/>
                <a:gd name="T24" fmla="*/ 20 w 26"/>
                <a:gd name="T25" fmla="*/ 18 h 106"/>
                <a:gd name="T26" fmla="*/ 24 w 26"/>
                <a:gd name="T27" fmla="*/ 22 h 106"/>
                <a:gd name="T28" fmla="*/ 24 w 26"/>
                <a:gd name="T29" fmla="*/ 28 h 106"/>
                <a:gd name="T30" fmla="*/ 26 w 26"/>
                <a:gd name="T31" fmla="*/ 36 h 106"/>
                <a:gd name="T32" fmla="*/ 26 w 26"/>
                <a:gd name="T33" fmla="*/ 42 h 106"/>
                <a:gd name="T34" fmla="*/ 26 w 26"/>
                <a:gd name="T35" fmla="*/ 56 h 106"/>
                <a:gd name="T36" fmla="*/ 26 w 26"/>
                <a:gd name="T37" fmla="*/ 74 h 106"/>
                <a:gd name="T38" fmla="*/ 26 w 26"/>
                <a:gd name="T39" fmla="*/ 90 h 106"/>
                <a:gd name="T40" fmla="*/ 26 w 26"/>
                <a:gd name="T41" fmla="*/ 96 h 106"/>
                <a:gd name="T42" fmla="*/ 24 w 26"/>
                <a:gd name="T43" fmla="*/ 96 h 106"/>
                <a:gd name="T44" fmla="*/ 20 w 26"/>
                <a:gd name="T45" fmla="*/ 98 h 106"/>
                <a:gd name="T46" fmla="*/ 18 w 26"/>
                <a:gd name="T47" fmla="*/ 100 h 106"/>
                <a:gd name="T48" fmla="*/ 14 w 26"/>
                <a:gd name="T49" fmla="*/ 102 h 106"/>
                <a:gd name="T50" fmla="*/ 8 w 26"/>
                <a:gd name="T51" fmla="*/ 106 h 106"/>
                <a:gd name="T52" fmla="*/ 8 w 26"/>
                <a:gd name="T53" fmla="*/ 102 h 106"/>
                <a:gd name="T54" fmla="*/ 10 w 26"/>
                <a:gd name="T55" fmla="*/ 88 h 106"/>
                <a:gd name="T56" fmla="*/ 12 w 26"/>
                <a:gd name="T57" fmla="*/ 74 h 106"/>
                <a:gd name="T58" fmla="*/ 12 w 26"/>
                <a:gd name="T59" fmla="*/ 60 h 106"/>
                <a:gd name="T60" fmla="*/ 10 w 26"/>
                <a:gd name="T61" fmla="*/ 48 h 106"/>
                <a:gd name="T62" fmla="*/ 10 w 26"/>
                <a:gd name="T63" fmla="*/ 40 h 106"/>
                <a:gd name="T64" fmla="*/ 10 w 26"/>
                <a:gd name="T65" fmla="*/ 34 h 106"/>
                <a:gd name="T66" fmla="*/ 8 w 26"/>
                <a:gd name="T67" fmla="*/ 28 h 106"/>
                <a:gd name="T68" fmla="*/ 6 w 26"/>
                <a:gd name="T69" fmla="*/ 10 h 106"/>
                <a:gd name="T70" fmla="*/ 4 w 26"/>
                <a:gd name="T71" fmla="*/ 10 h 106"/>
                <a:gd name="T72" fmla="*/ 4 w 26"/>
                <a:gd name="T73" fmla="*/ 8 h 106"/>
                <a:gd name="T74" fmla="*/ 2 w 26"/>
                <a:gd name="T75" fmla="*/ 4 h 106"/>
                <a:gd name="T76" fmla="*/ 2 w 26"/>
                <a:gd name="T77" fmla="*/ 2 h 106"/>
                <a:gd name="T78" fmla="*/ 0 w 26"/>
                <a:gd name="T79"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86" name="Freeform 273"/>
            <p:cNvSpPr/>
            <p:nvPr/>
          </p:nvSpPr>
          <p:spPr bwMode="gray">
            <a:xfrm>
              <a:off x="841" y="2938"/>
              <a:ext cx="42" cy="102"/>
            </a:xfrm>
            <a:custGeom>
              <a:avLst/>
              <a:gdLst>
                <a:gd name="T0" fmla="*/ 14 w 42"/>
                <a:gd name="T1" fmla="*/ 102 h 102"/>
                <a:gd name="T2" fmla="*/ 14 w 42"/>
                <a:gd name="T3" fmla="*/ 96 h 102"/>
                <a:gd name="T4" fmla="*/ 14 w 42"/>
                <a:gd name="T5" fmla="*/ 82 h 102"/>
                <a:gd name="T6" fmla="*/ 14 w 42"/>
                <a:gd name="T7" fmla="*/ 64 h 102"/>
                <a:gd name="T8" fmla="*/ 14 w 42"/>
                <a:gd name="T9" fmla="*/ 46 h 102"/>
                <a:gd name="T10" fmla="*/ 14 w 42"/>
                <a:gd name="T11" fmla="*/ 36 h 102"/>
                <a:gd name="T12" fmla="*/ 12 w 42"/>
                <a:gd name="T13" fmla="*/ 30 h 102"/>
                <a:gd name="T14" fmla="*/ 8 w 42"/>
                <a:gd name="T15" fmla="*/ 24 h 102"/>
                <a:gd name="T16" fmla="*/ 6 w 42"/>
                <a:gd name="T17" fmla="*/ 20 h 102"/>
                <a:gd name="T18" fmla="*/ 2 w 42"/>
                <a:gd name="T19" fmla="*/ 18 h 102"/>
                <a:gd name="T20" fmla="*/ 0 w 42"/>
                <a:gd name="T21" fmla="*/ 12 h 102"/>
                <a:gd name="T22" fmla="*/ 2 w 42"/>
                <a:gd name="T23" fmla="*/ 8 h 102"/>
                <a:gd name="T24" fmla="*/ 14 w 42"/>
                <a:gd name="T25" fmla="*/ 8 h 102"/>
                <a:gd name="T26" fmla="*/ 16 w 42"/>
                <a:gd name="T27" fmla="*/ 0 h 102"/>
                <a:gd name="T28" fmla="*/ 28 w 42"/>
                <a:gd name="T29" fmla="*/ 10 h 102"/>
                <a:gd name="T30" fmla="*/ 30 w 42"/>
                <a:gd name="T31" fmla="*/ 12 h 102"/>
                <a:gd name="T32" fmla="*/ 34 w 42"/>
                <a:gd name="T33" fmla="*/ 16 h 102"/>
                <a:gd name="T34" fmla="*/ 40 w 42"/>
                <a:gd name="T35" fmla="*/ 22 h 102"/>
                <a:gd name="T36" fmla="*/ 42 w 42"/>
                <a:gd name="T37" fmla="*/ 34 h 102"/>
                <a:gd name="T38" fmla="*/ 38 w 42"/>
                <a:gd name="T39" fmla="*/ 48 h 102"/>
                <a:gd name="T40" fmla="*/ 38 w 42"/>
                <a:gd name="T41" fmla="*/ 52 h 102"/>
                <a:gd name="T42" fmla="*/ 36 w 42"/>
                <a:gd name="T43" fmla="*/ 64 h 102"/>
                <a:gd name="T44" fmla="*/ 36 w 42"/>
                <a:gd name="T45" fmla="*/ 82 h 102"/>
                <a:gd name="T46" fmla="*/ 34 w 42"/>
                <a:gd name="T47" fmla="*/ 98 h 102"/>
                <a:gd name="T48" fmla="*/ 14 w 42"/>
                <a:gd name="T4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87" name="Freeform 274"/>
            <p:cNvSpPr/>
            <p:nvPr/>
          </p:nvSpPr>
          <p:spPr bwMode="gray">
            <a:xfrm>
              <a:off x="683" y="2614"/>
              <a:ext cx="158" cy="126"/>
            </a:xfrm>
            <a:custGeom>
              <a:avLst/>
              <a:gdLst>
                <a:gd name="T0" fmla="*/ 0 w 158"/>
                <a:gd name="T1" fmla="*/ 120 h 126"/>
                <a:gd name="T2" fmla="*/ 2 w 158"/>
                <a:gd name="T3" fmla="*/ 118 h 126"/>
                <a:gd name="T4" fmla="*/ 2 w 158"/>
                <a:gd name="T5" fmla="*/ 116 h 126"/>
                <a:gd name="T6" fmla="*/ 14 w 158"/>
                <a:gd name="T7" fmla="*/ 112 h 126"/>
                <a:gd name="T8" fmla="*/ 22 w 158"/>
                <a:gd name="T9" fmla="*/ 106 h 126"/>
                <a:gd name="T10" fmla="*/ 30 w 158"/>
                <a:gd name="T11" fmla="*/ 98 h 126"/>
                <a:gd name="T12" fmla="*/ 38 w 158"/>
                <a:gd name="T13" fmla="*/ 90 h 126"/>
                <a:gd name="T14" fmla="*/ 44 w 158"/>
                <a:gd name="T15" fmla="*/ 82 h 126"/>
                <a:gd name="T16" fmla="*/ 46 w 158"/>
                <a:gd name="T17" fmla="*/ 80 h 126"/>
                <a:gd name="T18" fmla="*/ 46 w 158"/>
                <a:gd name="T19" fmla="*/ 68 h 126"/>
                <a:gd name="T20" fmla="*/ 50 w 158"/>
                <a:gd name="T21" fmla="*/ 60 h 126"/>
                <a:gd name="T22" fmla="*/ 56 w 158"/>
                <a:gd name="T23" fmla="*/ 54 h 126"/>
                <a:gd name="T24" fmla="*/ 60 w 158"/>
                <a:gd name="T25" fmla="*/ 48 h 126"/>
                <a:gd name="T26" fmla="*/ 60 w 158"/>
                <a:gd name="T27" fmla="*/ 44 h 126"/>
                <a:gd name="T28" fmla="*/ 64 w 158"/>
                <a:gd name="T29" fmla="*/ 40 h 126"/>
                <a:gd name="T30" fmla="*/ 66 w 158"/>
                <a:gd name="T31" fmla="*/ 36 h 126"/>
                <a:gd name="T32" fmla="*/ 70 w 158"/>
                <a:gd name="T33" fmla="*/ 34 h 126"/>
                <a:gd name="T34" fmla="*/ 74 w 158"/>
                <a:gd name="T35" fmla="*/ 32 h 126"/>
                <a:gd name="T36" fmla="*/ 76 w 158"/>
                <a:gd name="T37" fmla="*/ 30 h 126"/>
                <a:gd name="T38" fmla="*/ 78 w 158"/>
                <a:gd name="T39" fmla="*/ 30 h 126"/>
                <a:gd name="T40" fmla="*/ 76 w 158"/>
                <a:gd name="T41" fmla="*/ 20 h 126"/>
                <a:gd name="T42" fmla="*/ 76 w 158"/>
                <a:gd name="T43" fmla="*/ 14 h 126"/>
                <a:gd name="T44" fmla="*/ 78 w 158"/>
                <a:gd name="T45" fmla="*/ 8 h 126"/>
                <a:gd name="T46" fmla="*/ 78 w 158"/>
                <a:gd name="T47" fmla="*/ 4 h 126"/>
                <a:gd name="T48" fmla="*/ 80 w 158"/>
                <a:gd name="T49" fmla="*/ 0 h 126"/>
                <a:gd name="T50" fmla="*/ 80 w 158"/>
                <a:gd name="T51" fmla="*/ 0 h 126"/>
                <a:gd name="T52" fmla="*/ 82 w 158"/>
                <a:gd name="T53" fmla="*/ 0 h 126"/>
                <a:gd name="T54" fmla="*/ 84 w 158"/>
                <a:gd name="T55" fmla="*/ 2 h 126"/>
                <a:gd name="T56" fmla="*/ 88 w 158"/>
                <a:gd name="T57" fmla="*/ 4 h 126"/>
                <a:gd name="T58" fmla="*/ 92 w 158"/>
                <a:gd name="T59" fmla="*/ 6 h 126"/>
                <a:gd name="T60" fmla="*/ 98 w 158"/>
                <a:gd name="T61" fmla="*/ 8 h 126"/>
                <a:gd name="T62" fmla="*/ 104 w 158"/>
                <a:gd name="T63" fmla="*/ 10 h 126"/>
                <a:gd name="T64" fmla="*/ 114 w 158"/>
                <a:gd name="T65" fmla="*/ 12 h 126"/>
                <a:gd name="T66" fmla="*/ 126 w 158"/>
                <a:gd name="T67" fmla="*/ 12 h 126"/>
                <a:gd name="T68" fmla="*/ 134 w 158"/>
                <a:gd name="T69" fmla="*/ 12 h 126"/>
                <a:gd name="T70" fmla="*/ 136 w 158"/>
                <a:gd name="T71" fmla="*/ 12 h 126"/>
                <a:gd name="T72" fmla="*/ 138 w 158"/>
                <a:gd name="T73" fmla="*/ 12 h 126"/>
                <a:gd name="T74" fmla="*/ 142 w 158"/>
                <a:gd name="T75" fmla="*/ 14 h 126"/>
                <a:gd name="T76" fmla="*/ 144 w 158"/>
                <a:gd name="T77" fmla="*/ 18 h 126"/>
                <a:gd name="T78" fmla="*/ 146 w 158"/>
                <a:gd name="T79" fmla="*/ 22 h 126"/>
                <a:gd name="T80" fmla="*/ 146 w 158"/>
                <a:gd name="T81" fmla="*/ 28 h 126"/>
                <a:gd name="T82" fmla="*/ 146 w 158"/>
                <a:gd name="T83" fmla="*/ 34 h 126"/>
                <a:gd name="T84" fmla="*/ 146 w 158"/>
                <a:gd name="T85" fmla="*/ 38 h 126"/>
                <a:gd name="T86" fmla="*/ 148 w 158"/>
                <a:gd name="T87" fmla="*/ 42 h 126"/>
                <a:gd name="T88" fmla="*/ 150 w 158"/>
                <a:gd name="T89" fmla="*/ 46 h 126"/>
                <a:gd name="T90" fmla="*/ 158 w 158"/>
                <a:gd name="T91" fmla="*/ 54 h 126"/>
                <a:gd name="T92" fmla="*/ 156 w 158"/>
                <a:gd name="T93" fmla="*/ 54 h 126"/>
                <a:gd name="T94" fmla="*/ 154 w 158"/>
                <a:gd name="T95" fmla="*/ 54 h 126"/>
                <a:gd name="T96" fmla="*/ 150 w 158"/>
                <a:gd name="T97" fmla="*/ 54 h 126"/>
                <a:gd name="T98" fmla="*/ 146 w 158"/>
                <a:gd name="T99" fmla="*/ 54 h 126"/>
                <a:gd name="T100" fmla="*/ 142 w 158"/>
                <a:gd name="T101" fmla="*/ 54 h 126"/>
                <a:gd name="T102" fmla="*/ 140 w 158"/>
                <a:gd name="T103" fmla="*/ 56 h 126"/>
                <a:gd name="T104" fmla="*/ 136 w 158"/>
                <a:gd name="T105" fmla="*/ 58 h 126"/>
                <a:gd name="T106" fmla="*/ 136 w 158"/>
                <a:gd name="T107" fmla="*/ 62 h 126"/>
                <a:gd name="T108" fmla="*/ 134 w 158"/>
                <a:gd name="T109" fmla="*/ 74 h 126"/>
                <a:gd name="T110" fmla="*/ 82 w 158"/>
                <a:gd name="T111" fmla="*/ 92 h 126"/>
                <a:gd name="T112" fmla="*/ 68 w 158"/>
                <a:gd name="T113" fmla="*/ 96 h 126"/>
                <a:gd name="T114" fmla="*/ 60 w 158"/>
                <a:gd name="T115" fmla="*/ 104 h 126"/>
                <a:gd name="T116" fmla="*/ 48 w 158"/>
                <a:gd name="T117" fmla="*/ 110 h 126"/>
                <a:gd name="T118" fmla="*/ 52 w 158"/>
                <a:gd name="T119" fmla="*/ 126 h 126"/>
                <a:gd name="T120" fmla="*/ 0 w 158"/>
                <a:gd name="T121" fmla="*/ 1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88" name="Freeform 275"/>
            <p:cNvSpPr/>
            <p:nvPr/>
          </p:nvSpPr>
          <p:spPr bwMode="gray">
            <a:xfrm>
              <a:off x="941" y="2592"/>
              <a:ext cx="52" cy="112"/>
            </a:xfrm>
            <a:custGeom>
              <a:avLst/>
              <a:gdLst>
                <a:gd name="T0" fmla="*/ 8 w 52"/>
                <a:gd name="T1" fmla="*/ 12 h 112"/>
                <a:gd name="T2" fmla="*/ 6 w 52"/>
                <a:gd name="T3" fmla="*/ 18 h 112"/>
                <a:gd name="T4" fmla="*/ 4 w 52"/>
                <a:gd name="T5" fmla="*/ 28 h 112"/>
                <a:gd name="T6" fmla="*/ 4 w 52"/>
                <a:gd name="T7" fmla="*/ 32 h 112"/>
                <a:gd name="T8" fmla="*/ 2 w 52"/>
                <a:gd name="T9" fmla="*/ 38 h 112"/>
                <a:gd name="T10" fmla="*/ 0 w 52"/>
                <a:gd name="T11" fmla="*/ 40 h 112"/>
                <a:gd name="T12" fmla="*/ 0 w 52"/>
                <a:gd name="T13" fmla="*/ 46 h 112"/>
                <a:gd name="T14" fmla="*/ 2 w 52"/>
                <a:gd name="T15" fmla="*/ 50 h 112"/>
                <a:gd name="T16" fmla="*/ 2 w 52"/>
                <a:gd name="T17" fmla="*/ 54 h 112"/>
                <a:gd name="T18" fmla="*/ 2 w 52"/>
                <a:gd name="T19" fmla="*/ 58 h 112"/>
                <a:gd name="T20" fmla="*/ 6 w 52"/>
                <a:gd name="T21" fmla="*/ 64 h 112"/>
                <a:gd name="T22" fmla="*/ 8 w 52"/>
                <a:gd name="T23" fmla="*/ 64 h 112"/>
                <a:gd name="T24" fmla="*/ 10 w 52"/>
                <a:gd name="T25" fmla="*/ 68 h 112"/>
                <a:gd name="T26" fmla="*/ 14 w 52"/>
                <a:gd name="T27" fmla="*/ 88 h 112"/>
                <a:gd name="T28" fmla="*/ 22 w 52"/>
                <a:gd name="T29" fmla="*/ 112 h 112"/>
                <a:gd name="T30" fmla="*/ 26 w 52"/>
                <a:gd name="T31" fmla="*/ 108 h 112"/>
                <a:gd name="T32" fmla="*/ 34 w 52"/>
                <a:gd name="T33" fmla="*/ 102 h 112"/>
                <a:gd name="T34" fmla="*/ 40 w 52"/>
                <a:gd name="T35" fmla="*/ 96 h 112"/>
                <a:gd name="T36" fmla="*/ 40 w 52"/>
                <a:gd name="T37" fmla="*/ 92 h 112"/>
                <a:gd name="T38" fmla="*/ 38 w 52"/>
                <a:gd name="T39" fmla="*/ 88 h 112"/>
                <a:gd name="T40" fmla="*/ 38 w 52"/>
                <a:gd name="T41" fmla="*/ 84 h 112"/>
                <a:gd name="T42" fmla="*/ 44 w 52"/>
                <a:gd name="T43" fmla="*/ 82 h 112"/>
                <a:gd name="T44" fmla="*/ 48 w 52"/>
                <a:gd name="T45" fmla="*/ 76 h 112"/>
                <a:gd name="T46" fmla="*/ 46 w 52"/>
                <a:gd name="T47" fmla="*/ 68 h 112"/>
                <a:gd name="T48" fmla="*/ 44 w 52"/>
                <a:gd name="T49" fmla="*/ 62 h 112"/>
                <a:gd name="T50" fmla="*/ 42 w 52"/>
                <a:gd name="T51" fmla="*/ 60 h 112"/>
                <a:gd name="T52" fmla="*/ 42 w 52"/>
                <a:gd name="T53" fmla="*/ 54 h 112"/>
                <a:gd name="T54" fmla="*/ 44 w 52"/>
                <a:gd name="T55" fmla="*/ 50 h 112"/>
                <a:gd name="T56" fmla="*/ 48 w 52"/>
                <a:gd name="T57" fmla="*/ 46 h 112"/>
                <a:gd name="T58" fmla="*/ 50 w 52"/>
                <a:gd name="T59" fmla="*/ 44 h 112"/>
                <a:gd name="T60" fmla="*/ 50 w 52"/>
                <a:gd name="T61" fmla="*/ 42 h 112"/>
                <a:gd name="T62" fmla="*/ 48 w 52"/>
                <a:gd name="T63" fmla="*/ 40 h 112"/>
                <a:gd name="T64" fmla="*/ 46 w 52"/>
                <a:gd name="T65" fmla="*/ 36 h 112"/>
                <a:gd name="T66" fmla="*/ 44 w 52"/>
                <a:gd name="T67" fmla="*/ 28 h 112"/>
                <a:gd name="T68" fmla="*/ 46 w 52"/>
                <a:gd name="T69" fmla="*/ 24 h 112"/>
                <a:gd name="T70" fmla="*/ 52 w 52"/>
                <a:gd name="T71" fmla="*/ 20 h 112"/>
                <a:gd name="T72" fmla="*/ 32 w 52"/>
                <a:gd name="T73" fmla="*/ 2 h 112"/>
                <a:gd name="T74" fmla="*/ 30 w 52"/>
                <a:gd name="T75" fmla="*/ 0 h 112"/>
                <a:gd name="T76" fmla="*/ 22 w 52"/>
                <a:gd name="T77" fmla="*/ 2 h 112"/>
                <a:gd name="T78" fmla="*/ 16 w 52"/>
                <a:gd name="T79" fmla="*/ 4 h 112"/>
                <a:gd name="T80" fmla="*/ 12 w 52"/>
                <a:gd name="T8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0"/>
                  </a:lnTo>
                  <a:lnTo>
                    <a:pt x="0" y="42"/>
                  </a:lnTo>
                  <a:lnTo>
                    <a:pt x="0" y="46"/>
                  </a:lnTo>
                  <a:lnTo>
                    <a:pt x="0" y="48"/>
                  </a:lnTo>
                  <a:lnTo>
                    <a:pt x="2" y="50"/>
                  </a:lnTo>
                  <a:lnTo>
                    <a:pt x="2" y="52"/>
                  </a:lnTo>
                  <a:lnTo>
                    <a:pt x="2" y="54"/>
                  </a:lnTo>
                  <a:lnTo>
                    <a:pt x="2" y="56"/>
                  </a:lnTo>
                  <a:lnTo>
                    <a:pt x="2" y="58"/>
                  </a:lnTo>
                  <a:lnTo>
                    <a:pt x="4" y="62"/>
                  </a:lnTo>
                  <a:lnTo>
                    <a:pt x="6" y="64"/>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4" y="50"/>
                  </a:lnTo>
                  <a:lnTo>
                    <a:pt x="46" y="48"/>
                  </a:lnTo>
                  <a:lnTo>
                    <a:pt x="48" y="46"/>
                  </a:lnTo>
                  <a:lnTo>
                    <a:pt x="50" y="46"/>
                  </a:lnTo>
                  <a:lnTo>
                    <a:pt x="50" y="44"/>
                  </a:lnTo>
                  <a:lnTo>
                    <a:pt x="50" y="44"/>
                  </a:lnTo>
                  <a:lnTo>
                    <a:pt x="50" y="42"/>
                  </a:lnTo>
                  <a:lnTo>
                    <a:pt x="48" y="40"/>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2" y="2"/>
                  </a:lnTo>
                  <a:lnTo>
                    <a:pt x="30" y="0"/>
                  </a:lnTo>
                  <a:lnTo>
                    <a:pt x="26" y="0"/>
                  </a:lnTo>
                  <a:lnTo>
                    <a:pt x="22" y="2"/>
                  </a:lnTo>
                  <a:lnTo>
                    <a:pt x="18" y="4"/>
                  </a:lnTo>
                  <a:lnTo>
                    <a:pt x="16" y="4"/>
                  </a:lnTo>
                  <a:lnTo>
                    <a:pt x="14" y="6"/>
                  </a:lnTo>
                  <a:lnTo>
                    <a:pt x="12" y="8"/>
                  </a:lnTo>
                  <a:lnTo>
                    <a:pt x="10" y="1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89" name="Freeform 276"/>
            <p:cNvSpPr/>
            <p:nvPr/>
          </p:nvSpPr>
          <p:spPr bwMode="gray">
            <a:xfrm>
              <a:off x="963" y="2654"/>
              <a:ext cx="206" cy="202"/>
            </a:xfrm>
            <a:custGeom>
              <a:avLst/>
              <a:gdLst>
                <a:gd name="T0" fmla="*/ 200 w 206"/>
                <a:gd name="T1" fmla="*/ 34 h 202"/>
                <a:gd name="T2" fmla="*/ 192 w 206"/>
                <a:gd name="T3" fmla="*/ 30 h 202"/>
                <a:gd name="T4" fmla="*/ 182 w 206"/>
                <a:gd name="T5" fmla="*/ 24 h 202"/>
                <a:gd name="T6" fmla="*/ 174 w 206"/>
                <a:gd name="T7" fmla="*/ 22 h 202"/>
                <a:gd name="T8" fmla="*/ 170 w 206"/>
                <a:gd name="T9" fmla="*/ 22 h 202"/>
                <a:gd name="T10" fmla="*/ 162 w 206"/>
                <a:gd name="T11" fmla="*/ 22 h 202"/>
                <a:gd name="T12" fmla="*/ 148 w 206"/>
                <a:gd name="T13" fmla="*/ 26 h 202"/>
                <a:gd name="T14" fmla="*/ 138 w 206"/>
                <a:gd name="T15" fmla="*/ 28 h 202"/>
                <a:gd name="T16" fmla="*/ 136 w 206"/>
                <a:gd name="T17" fmla="*/ 34 h 202"/>
                <a:gd name="T18" fmla="*/ 138 w 206"/>
                <a:gd name="T19" fmla="*/ 42 h 202"/>
                <a:gd name="T20" fmla="*/ 140 w 206"/>
                <a:gd name="T21" fmla="*/ 46 h 202"/>
                <a:gd name="T22" fmla="*/ 138 w 206"/>
                <a:gd name="T23" fmla="*/ 54 h 202"/>
                <a:gd name="T24" fmla="*/ 122 w 206"/>
                <a:gd name="T25" fmla="*/ 56 h 202"/>
                <a:gd name="T26" fmla="*/ 106 w 206"/>
                <a:gd name="T27" fmla="*/ 52 h 202"/>
                <a:gd name="T28" fmla="*/ 96 w 206"/>
                <a:gd name="T29" fmla="*/ 44 h 202"/>
                <a:gd name="T30" fmla="*/ 88 w 206"/>
                <a:gd name="T31" fmla="*/ 36 h 202"/>
                <a:gd name="T32" fmla="*/ 84 w 206"/>
                <a:gd name="T33" fmla="*/ 26 h 202"/>
                <a:gd name="T34" fmla="*/ 80 w 206"/>
                <a:gd name="T35" fmla="*/ 18 h 202"/>
                <a:gd name="T36" fmla="*/ 78 w 206"/>
                <a:gd name="T37" fmla="*/ 16 h 202"/>
                <a:gd name="T38" fmla="*/ 56 w 206"/>
                <a:gd name="T39" fmla="*/ 10 h 202"/>
                <a:gd name="T40" fmla="*/ 46 w 206"/>
                <a:gd name="T41" fmla="*/ 6 h 202"/>
                <a:gd name="T42" fmla="*/ 38 w 206"/>
                <a:gd name="T43" fmla="*/ 4 h 202"/>
                <a:gd name="T44" fmla="*/ 24 w 206"/>
                <a:gd name="T45" fmla="*/ 0 h 202"/>
                <a:gd name="T46" fmla="*/ 24 w 206"/>
                <a:gd name="T47" fmla="*/ 4 h 202"/>
                <a:gd name="T48" fmla="*/ 26 w 206"/>
                <a:gd name="T49" fmla="*/ 12 h 202"/>
                <a:gd name="T50" fmla="*/ 24 w 206"/>
                <a:gd name="T51" fmla="*/ 18 h 202"/>
                <a:gd name="T52" fmla="*/ 22 w 206"/>
                <a:gd name="T53" fmla="*/ 20 h 202"/>
                <a:gd name="T54" fmla="*/ 18 w 206"/>
                <a:gd name="T55" fmla="*/ 20 h 202"/>
                <a:gd name="T56" fmla="*/ 16 w 206"/>
                <a:gd name="T57" fmla="*/ 22 h 202"/>
                <a:gd name="T58" fmla="*/ 18 w 206"/>
                <a:gd name="T59" fmla="*/ 30 h 202"/>
                <a:gd name="T60" fmla="*/ 18 w 206"/>
                <a:gd name="T61" fmla="*/ 30 h 202"/>
                <a:gd name="T62" fmla="*/ 16 w 206"/>
                <a:gd name="T63" fmla="*/ 34 h 202"/>
                <a:gd name="T64" fmla="*/ 12 w 206"/>
                <a:gd name="T65" fmla="*/ 40 h 202"/>
                <a:gd name="T66" fmla="*/ 6 w 206"/>
                <a:gd name="T67" fmla="*/ 46 h 202"/>
                <a:gd name="T68" fmla="*/ 2 w 206"/>
                <a:gd name="T69" fmla="*/ 50 h 202"/>
                <a:gd name="T70" fmla="*/ 0 w 206"/>
                <a:gd name="T71" fmla="*/ 50 h 202"/>
                <a:gd name="T72" fmla="*/ 2 w 206"/>
                <a:gd name="T73" fmla="*/ 54 h 202"/>
                <a:gd name="T74" fmla="*/ 4 w 206"/>
                <a:gd name="T75" fmla="*/ 60 h 202"/>
                <a:gd name="T76" fmla="*/ 4 w 206"/>
                <a:gd name="T77" fmla="*/ 72 h 202"/>
                <a:gd name="T78" fmla="*/ 6 w 206"/>
                <a:gd name="T79" fmla="*/ 80 h 202"/>
                <a:gd name="T80" fmla="*/ 8 w 206"/>
                <a:gd name="T81" fmla="*/ 82 h 202"/>
                <a:gd name="T82" fmla="*/ 12 w 206"/>
                <a:gd name="T83" fmla="*/ 88 h 202"/>
                <a:gd name="T84" fmla="*/ 12 w 206"/>
                <a:gd name="T85" fmla="*/ 96 h 202"/>
                <a:gd name="T86" fmla="*/ 12 w 206"/>
                <a:gd name="T87" fmla="*/ 106 h 202"/>
                <a:gd name="T88" fmla="*/ 10 w 206"/>
                <a:gd name="T89" fmla="*/ 108 h 202"/>
                <a:gd name="T90" fmla="*/ 14 w 206"/>
                <a:gd name="T91" fmla="*/ 112 h 202"/>
                <a:gd name="T92" fmla="*/ 14 w 206"/>
                <a:gd name="T93" fmla="*/ 122 h 202"/>
                <a:gd name="T94" fmla="*/ 30 w 206"/>
                <a:gd name="T95" fmla="*/ 142 h 202"/>
                <a:gd name="T96" fmla="*/ 36 w 206"/>
                <a:gd name="T97" fmla="*/ 142 h 202"/>
                <a:gd name="T98" fmla="*/ 40 w 206"/>
                <a:gd name="T99" fmla="*/ 146 h 202"/>
                <a:gd name="T100" fmla="*/ 44 w 206"/>
                <a:gd name="T101" fmla="*/ 152 h 202"/>
                <a:gd name="T102" fmla="*/ 48 w 206"/>
                <a:gd name="T103" fmla="*/ 158 h 202"/>
                <a:gd name="T104" fmla="*/ 184 w 206"/>
                <a:gd name="T105" fmla="*/ 202 h 202"/>
                <a:gd name="T106" fmla="*/ 206 w 206"/>
                <a:gd name="T107" fmla="*/ 18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78" y="16"/>
                  </a:lnTo>
                  <a:lnTo>
                    <a:pt x="58" y="12"/>
                  </a:lnTo>
                  <a:lnTo>
                    <a:pt x="56" y="10"/>
                  </a:lnTo>
                  <a:lnTo>
                    <a:pt x="52" y="8"/>
                  </a:lnTo>
                  <a:lnTo>
                    <a:pt x="46" y="6"/>
                  </a:lnTo>
                  <a:lnTo>
                    <a:pt x="42" y="4"/>
                  </a:lnTo>
                  <a:lnTo>
                    <a:pt x="38" y="4"/>
                  </a:lnTo>
                  <a:lnTo>
                    <a:pt x="38" y="4"/>
                  </a:lnTo>
                  <a:lnTo>
                    <a:pt x="24" y="0"/>
                  </a:lnTo>
                  <a:lnTo>
                    <a:pt x="24" y="2"/>
                  </a:lnTo>
                  <a:lnTo>
                    <a:pt x="24" y="4"/>
                  </a:lnTo>
                  <a:lnTo>
                    <a:pt x="26" y="8"/>
                  </a:lnTo>
                  <a:lnTo>
                    <a:pt x="26" y="12"/>
                  </a:lnTo>
                  <a:lnTo>
                    <a:pt x="26" y="16"/>
                  </a:lnTo>
                  <a:lnTo>
                    <a:pt x="24" y="18"/>
                  </a:lnTo>
                  <a:lnTo>
                    <a:pt x="24" y="18"/>
                  </a:lnTo>
                  <a:lnTo>
                    <a:pt x="22" y="20"/>
                  </a:lnTo>
                  <a:lnTo>
                    <a:pt x="20" y="20"/>
                  </a:lnTo>
                  <a:lnTo>
                    <a:pt x="18" y="20"/>
                  </a:lnTo>
                  <a:lnTo>
                    <a:pt x="18" y="22"/>
                  </a:lnTo>
                  <a:lnTo>
                    <a:pt x="16" y="22"/>
                  </a:lnTo>
                  <a:lnTo>
                    <a:pt x="16" y="26"/>
                  </a:lnTo>
                  <a:lnTo>
                    <a:pt x="18" y="30"/>
                  </a:lnTo>
                  <a:lnTo>
                    <a:pt x="18" y="30"/>
                  </a:lnTo>
                  <a:lnTo>
                    <a:pt x="18" y="30"/>
                  </a:lnTo>
                  <a:lnTo>
                    <a:pt x="18" y="32"/>
                  </a:lnTo>
                  <a:lnTo>
                    <a:pt x="16" y="34"/>
                  </a:lnTo>
                  <a:lnTo>
                    <a:pt x="14" y="36"/>
                  </a:lnTo>
                  <a:lnTo>
                    <a:pt x="12" y="40"/>
                  </a:lnTo>
                  <a:lnTo>
                    <a:pt x="8" y="42"/>
                  </a:lnTo>
                  <a:lnTo>
                    <a:pt x="6" y="46"/>
                  </a:lnTo>
                  <a:lnTo>
                    <a:pt x="2" y="48"/>
                  </a:lnTo>
                  <a:lnTo>
                    <a:pt x="2" y="50"/>
                  </a:lnTo>
                  <a:lnTo>
                    <a:pt x="0" y="50"/>
                  </a:lnTo>
                  <a:lnTo>
                    <a:pt x="0" y="50"/>
                  </a:lnTo>
                  <a:lnTo>
                    <a:pt x="2" y="50"/>
                  </a:lnTo>
                  <a:lnTo>
                    <a:pt x="2" y="54"/>
                  </a:lnTo>
                  <a:lnTo>
                    <a:pt x="2" y="56"/>
                  </a:lnTo>
                  <a:lnTo>
                    <a:pt x="4" y="60"/>
                  </a:lnTo>
                  <a:lnTo>
                    <a:pt x="4" y="66"/>
                  </a:lnTo>
                  <a:lnTo>
                    <a:pt x="4" y="72"/>
                  </a:lnTo>
                  <a:lnTo>
                    <a:pt x="6" y="76"/>
                  </a:lnTo>
                  <a:lnTo>
                    <a:pt x="6" y="80"/>
                  </a:lnTo>
                  <a:lnTo>
                    <a:pt x="6" y="80"/>
                  </a:lnTo>
                  <a:lnTo>
                    <a:pt x="8" y="82"/>
                  </a:lnTo>
                  <a:lnTo>
                    <a:pt x="10" y="84"/>
                  </a:lnTo>
                  <a:lnTo>
                    <a:pt x="12" y="88"/>
                  </a:lnTo>
                  <a:lnTo>
                    <a:pt x="12" y="92"/>
                  </a:lnTo>
                  <a:lnTo>
                    <a:pt x="12" y="96"/>
                  </a:lnTo>
                  <a:lnTo>
                    <a:pt x="12" y="102"/>
                  </a:lnTo>
                  <a:lnTo>
                    <a:pt x="12" y="106"/>
                  </a:lnTo>
                  <a:lnTo>
                    <a:pt x="10" y="108"/>
                  </a:lnTo>
                  <a:lnTo>
                    <a:pt x="10" y="108"/>
                  </a:lnTo>
                  <a:lnTo>
                    <a:pt x="12" y="110"/>
                  </a:lnTo>
                  <a:lnTo>
                    <a:pt x="14" y="112"/>
                  </a:lnTo>
                  <a:lnTo>
                    <a:pt x="14" y="116"/>
                  </a:lnTo>
                  <a:lnTo>
                    <a:pt x="14" y="122"/>
                  </a:lnTo>
                  <a:lnTo>
                    <a:pt x="28" y="142"/>
                  </a:lnTo>
                  <a:lnTo>
                    <a:pt x="30" y="142"/>
                  </a:lnTo>
                  <a:lnTo>
                    <a:pt x="32" y="142"/>
                  </a:lnTo>
                  <a:lnTo>
                    <a:pt x="36" y="142"/>
                  </a:lnTo>
                  <a:lnTo>
                    <a:pt x="40" y="146"/>
                  </a:lnTo>
                  <a:lnTo>
                    <a:pt x="40" y="146"/>
                  </a:lnTo>
                  <a:lnTo>
                    <a:pt x="42" y="148"/>
                  </a:lnTo>
                  <a:lnTo>
                    <a:pt x="44" y="152"/>
                  </a:lnTo>
                  <a:lnTo>
                    <a:pt x="46" y="154"/>
                  </a:lnTo>
                  <a:lnTo>
                    <a:pt x="48" y="158"/>
                  </a:lnTo>
                  <a:lnTo>
                    <a:pt x="76" y="156"/>
                  </a:lnTo>
                  <a:lnTo>
                    <a:pt x="184" y="202"/>
                  </a:lnTo>
                  <a:lnTo>
                    <a:pt x="184" y="184"/>
                  </a:lnTo>
                  <a:lnTo>
                    <a:pt x="206" y="184"/>
                  </a:lnTo>
                  <a:lnTo>
                    <a:pt x="206" y="3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90" name="Freeform 277"/>
            <p:cNvSpPr/>
            <p:nvPr/>
          </p:nvSpPr>
          <p:spPr bwMode="gray">
            <a:xfrm>
              <a:off x="875" y="2936"/>
              <a:ext cx="146" cy="120"/>
            </a:xfrm>
            <a:custGeom>
              <a:avLst/>
              <a:gdLst>
                <a:gd name="T0" fmla="*/ 142 w 146"/>
                <a:gd name="T1" fmla="*/ 0 h 120"/>
                <a:gd name="T2" fmla="*/ 132 w 146"/>
                <a:gd name="T3" fmla="*/ 2 h 120"/>
                <a:gd name="T4" fmla="*/ 124 w 146"/>
                <a:gd name="T5" fmla="*/ 6 h 120"/>
                <a:gd name="T6" fmla="*/ 120 w 146"/>
                <a:gd name="T7" fmla="*/ 8 h 120"/>
                <a:gd name="T8" fmla="*/ 96 w 146"/>
                <a:gd name="T9" fmla="*/ 4 h 120"/>
                <a:gd name="T10" fmla="*/ 84 w 146"/>
                <a:gd name="T11" fmla="*/ 8 h 120"/>
                <a:gd name="T12" fmla="*/ 76 w 146"/>
                <a:gd name="T13" fmla="*/ 6 h 120"/>
                <a:gd name="T14" fmla="*/ 68 w 146"/>
                <a:gd name="T15" fmla="*/ 12 h 120"/>
                <a:gd name="T16" fmla="*/ 62 w 146"/>
                <a:gd name="T17" fmla="*/ 16 h 120"/>
                <a:gd name="T18" fmla="*/ 58 w 146"/>
                <a:gd name="T19" fmla="*/ 14 h 120"/>
                <a:gd name="T20" fmla="*/ 50 w 146"/>
                <a:gd name="T21" fmla="*/ 10 h 120"/>
                <a:gd name="T22" fmla="*/ 42 w 146"/>
                <a:gd name="T23" fmla="*/ 8 h 120"/>
                <a:gd name="T24" fmla="*/ 40 w 146"/>
                <a:gd name="T25" fmla="*/ 6 h 120"/>
                <a:gd name="T26" fmla="*/ 38 w 146"/>
                <a:gd name="T27" fmla="*/ 6 h 120"/>
                <a:gd name="T28" fmla="*/ 30 w 146"/>
                <a:gd name="T29" fmla="*/ 6 h 120"/>
                <a:gd name="T30" fmla="*/ 16 w 146"/>
                <a:gd name="T31" fmla="*/ 8 h 120"/>
                <a:gd name="T32" fmla="*/ 6 w 146"/>
                <a:gd name="T33" fmla="*/ 14 h 120"/>
                <a:gd name="T34" fmla="*/ 2 w 146"/>
                <a:gd name="T35" fmla="*/ 20 h 120"/>
                <a:gd name="T36" fmla="*/ 4 w 146"/>
                <a:gd name="T37" fmla="*/ 22 h 120"/>
                <a:gd name="T38" fmla="*/ 6 w 146"/>
                <a:gd name="T39" fmla="*/ 28 h 120"/>
                <a:gd name="T40" fmla="*/ 6 w 146"/>
                <a:gd name="T41" fmla="*/ 40 h 120"/>
                <a:gd name="T42" fmla="*/ 6 w 146"/>
                <a:gd name="T43" fmla="*/ 48 h 120"/>
                <a:gd name="T44" fmla="*/ 2 w 146"/>
                <a:gd name="T45" fmla="*/ 54 h 120"/>
                <a:gd name="T46" fmla="*/ 0 w 146"/>
                <a:gd name="T47" fmla="*/ 64 h 120"/>
                <a:gd name="T48" fmla="*/ 0 w 146"/>
                <a:gd name="T49" fmla="*/ 100 h 120"/>
                <a:gd name="T50" fmla="*/ 16 w 146"/>
                <a:gd name="T51" fmla="*/ 100 h 120"/>
                <a:gd name="T52" fmla="*/ 34 w 146"/>
                <a:gd name="T53" fmla="*/ 112 h 120"/>
                <a:gd name="T54" fmla="*/ 52 w 146"/>
                <a:gd name="T55" fmla="*/ 118 h 120"/>
                <a:gd name="T56" fmla="*/ 76 w 146"/>
                <a:gd name="T57" fmla="*/ 120 h 120"/>
                <a:gd name="T58" fmla="*/ 94 w 146"/>
                <a:gd name="T59" fmla="*/ 102 h 120"/>
                <a:gd name="T60" fmla="*/ 96 w 146"/>
                <a:gd name="T61" fmla="*/ 86 h 120"/>
                <a:gd name="T62" fmla="*/ 100 w 146"/>
                <a:gd name="T63" fmla="*/ 80 h 120"/>
                <a:gd name="T64" fmla="*/ 108 w 146"/>
                <a:gd name="T65" fmla="*/ 72 h 120"/>
                <a:gd name="T66" fmla="*/ 118 w 146"/>
                <a:gd name="T67" fmla="*/ 68 h 120"/>
                <a:gd name="T68" fmla="*/ 122 w 146"/>
                <a:gd name="T69" fmla="*/ 72 h 120"/>
                <a:gd name="T70" fmla="*/ 126 w 146"/>
                <a:gd name="T71" fmla="*/ 72 h 120"/>
                <a:gd name="T72" fmla="*/ 132 w 146"/>
                <a:gd name="T73" fmla="*/ 68 h 120"/>
                <a:gd name="T74" fmla="*/ 138 w 146"/>
                <a:gd name="T75" fmla="*/ 56 h 120"/>
                <a:gd name="T76" fmla="*/ 142 w 146"/>
                <a:gd name="T77" fmla="*/ 46 h 120"/>
                <a:gd name="T78" fmla="*/ 144 w 146"/>
                <a:gd name="T79" fmla="*/ 36 h 120"/>
                <a:gd name="T80" fmla="*/ 146 w 146"/>
                <a:gd name="T81" fmla="*/ 24 h 120"/>
                <a:gd name="T82" fmla="*/ 144 w 146"/>
                <a:gd name="T83" fmla="*/ 14 h 120"/>
                <a:gd name="T84" fmla="*/ 146 w 146"/>
                <a:gd name="T85" fmla="*/ 4 h 120"/>
                <a:gd name="T86" fmla="*/ 146 w 146"/>
                <a:gd name="T8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62" y="16"/>
                  </a:lnTo>
                  <a:lnTo>
                    <a:pt x="58" y="14"/>
                  </a:lnTo>
                  <a:lnTo>
                    <a:pt x="54" y="10"/>
                  </a:lnTo>
                  <a:lnTo>
                    <a:pt x="50" y="10"/>
                  </a:lnTo>
                  <a:lnTo>
                    <a:pt x="46" y="8"/>
                  </a:lnTo>
                  <a:lnTo>
                    <a:pt x="42" y="8"/>
                  </a:lnTo>
                  <a:lnTo>
                    <a:pt x="40" y="6"/>
                  </a:lnTo>
                  <a:lnTo>
                    <a:pt x="40" y="6"/>
                  </a:lnTo>
                  <a:lnTo>
                    <a:pt x="40" y="6"/>
                  </a:lnTo>
                  <a:lnTo>
                    <a:pt x="38" y="6"/>
                  </a:lnTo>
                  <a:lnTo>
                    <a:pt x="34" y="6"/>
                  </a:lnTo>
                  <a:lnTo>
                    <a:pt x="30" y="6"/>
                  </a:lnTo>
                  <a:lnTo>
                    <a:pt x="22" y="6"/>
                  </a:lnTo>
                  <a:lnTo>
                    <a:pt x="16" y="8"/>
                  </a:lnTo>
                  <a:lnTo>
                    <a:pt x="10" y="12"/>
                  </a:lnTo>
                  <a:lnTo>
                    <a:pt x="6" y="14"/>
                  </a:lnTo>
                  <a:lnTo>
                    <a:pt x="4" y="18"/>
                  </a:lnTo>
                  <a:lnTo>
                    <a:pt x="2" y="20"/>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2" y="72"/>
                  </a:lnTo>
                  <a:lnTo>
                    <a:pt x="124" y="72"/>
                  </a:lnTo>
                  <a:lnTo>
                    <a:pt x="126" y="72"/>
                  </a:lnTo>
                  <a:lnTo>
                    <a:pt x="128" y="70"/>
                  </a:lnTo>
                  <a:lnTo>
                    <a:pt x="132" y="68"/>
                  </a:lnTo>
                  <a:lnTo>
                    <a:pt x="136" y="64"/>
                  </a:lnTo>
                  <a:lnTo>
                    <a:pt x="138" y="56"/>
                  </a:lnTo>
                  <a:lnTo>
                    <a:pt x="142" y="4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91" name="Freeform 278"/>
            <p:cNvSpPr/>
            <p:nvPr/>
          </p:nvSpPr>
          <p:spPr bwMode="gray">
            <a:xfrm>
              <a:off x="995" y="2796"/>
              <a:ext cx="52" cy="132"/>
            </a:xfrm>
            <a:custGeom>
              <a:avLst/>
              <a:gdLst>
                <a:gd name="T0" fmla="*/ 28 w 52"/>
                <a:gd name="T1" fmla="*/ 132 h 132"/>
                <a:gd name="T2" fmla="*/ 30 w 52"/>
                <a:gd name="T3" fmla="*/ 118 h 132"/>
                <a:gd name="T4" fmla="*/ 30 w 52"/>
                <a:gd name="T5" fmla="*/ 118 h 132"/>
                <a:gd name="T6" fmla="*/ 30 w 52"/>
                <a:gd name="T7" fmla="*/ 116 h 132"/>
                <a:gd name="T8" fmla="*/ 32 w 52"/>
                <a:gd name="T9" fmla="*/ 112 h 132"/>
                <a:gd name="T10" fmla="*/ 32 w 52"/>
                <a:gd name="T11" fmla="*/ 108 h 132"/>
                <a:gd name="T12" fmla="*/ 36 w 52"/>
                <a:gd name="T13" fmla="*/ 104 h 132"/>
                <a:gd name="T14" fmla="*/ 40 w 52"/>
                <a:gd name="T15" fmla="*/ 100 h 132"/>
                <a:gd name="T16" fmla="*/ 44 w 52"/>
                <a:gd name="T17" fmla="*/ 96 h 132"/>
                <a:gd name="T18" fmla="*/ 44 w 52"/>
                <a:gd name="T19" fmla="*/ 92 h 132"/>
                <a:gd name="T20" fmla="*/ 44 w 52"/>
                <a:gd name="T21" fmla="*/ 80 h 132"/>
                <a:gd name="T22" fmla="*/ 44 w 52"/>
                <a:gd name="T23" fmla="*/ 66 h 132"/>
                <a:gd name="T24" fmla="*/ 46 w 52"/>
                <a:gd name="T25" fmla="*/ 52 h 132"/>
                <a:gd name="T26" fmla="*/ 52 w 52"/>
                <a:gd name="T27" fmla="*/ 44 h 132"/>
                <a:gd name="T28" fmla="*/ 50 w 52"/>
                <a:gd name="T29" fmla="*/ 44 h 132"/>
                <a:gd name="T30" fmla="*/ 50 w 52"/>
                <a:gd name="T31" fmla="*/ 40 h 132"/>
                <a:gd name="T32" fmla="*/ 48 w 52"/>
                <a:gd name="T33" fmla="*/ 36 h 132"/>
                <a:gd name="T34" fmla="*/ 46 w 52"/>
                <a:gd name="T35" fmla="*/ 30 h 132"/>
                <a:gd name="T36" fmla="*/ 44 w 52"/>
                <a:gd name="T37" fmla="*/ 24 h 132"/>
                <a:gd name="T38" fmla="*/ 44 w 52"/>
                <a:gd name="T39" fmla="*/ 20 h 132"/>
                <a:gd name="T40" fmla="*/ 44 w 52"/>
                <a:gd name="T41" fmla="*/ 14 h 132"/>
                <a:gd name="T42" fmla="*/ 16 w 52"/>
                <a:gd name="T43" fmla="*/ 16 h 132"/>
                <a:gd name="T44" fmla="*/ 16 w 52"/>
                <a:gd name="T45" fmla="*/ 14 h 132"/>
                <a:gd name="T46" fmla="*/ 14 w 52"/>
                <a:gd name="T47" fmla="*/ 12 h 132"/>
                <a:gd name="T48" fmla="*/ 12 w 52"/>
                <a:gd name="T49" fmla="*/ 8 h 132"/>
                <a:gd name="T50" fmla="*/ 8 w 52"/>
                <a:gd name="T51" fmla="*/ 4 h 132"/>
                <a:gd name="T52" fmla="*/ 4 w 52"/>
                <a:gd name="T53" fmla="*/ 2 h 132"/>
                <a:gd name="T54" fmla="*/ 0 w 52"/>
                <a:gd name="T5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132">
                  <a:moveTo>
                    <a:pt x="28" y="132"/>
                  </a:moveTo>
                  <a:lnTo>
                    <a:pt x="30" y="118"/>
                  </a:ln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92" name="Freeform 279"/>
            <p:cNvSpPr/>
            <p:nvPr/>
          </p:nvSpPr>
          <p:spPr bwMode="gray">
            <a:xfrm>
              <a:off x="829" y="2796"/>
              <a:ext cx="218" cy="162"/>
            </a:xfrm>
            <a:custGeom>
              <a:avLst/>
              <a:gdLst>
                <a:gd name="T0" fmla="*/ 94 w 218"/>
                <a:gd name="T1" fmla="*/ 36 h 162"/>
                <a:gd name="T2" fmla="*/ 78 w 218"/>
                <a:gd name="T3" fmla="*/ 40 h 162"/>
                <a:gd name="T4" fmla="*/ 62 w 218"/>
                <a:gd name="T5" fmla="*/ 42 h 162"/>
                <a:gd name="T6" fmla="*/ 60 w 218"/>
                <a:gd name="T7" fmla="*/ 62 h 162"/>
                <a:gd name="T8" fmla="*/ 50 w 218"/>
                <a:gd name="T9" fmla="*/ 100 h 162"/>
                <a:gd name="T10" fmla="*/ 38 w 218"/>
                <a:gd name="T11" fmla="*/ 116 h 162"/>
                <a:gd name="T12" fmla="*/ 32 w 218"/>
                <a:gd name="T13" fmla="*/ 120 h 162"/>
                <a:gd name="T14" fmla="*/ 24 w 218"/>
                <a:gd name="T15" fmla="*/ 122 h 162"/>
                <a:gd name="T16" fmla="*/ 18 w 218"/>
                <a:gd name="T17" fmla="*/ 122 h 162"/>
                <a:gd name="T18" fmla="*/ 10 w 218"/>
                <a:gd name="T19" fmla="*/ 122 h 162"/>
                <a:gd name="T20" fmla="*/ 4 w 218"/>
                <a:gd name="T21" fmla="*/ 122 h 162"/>
                <a:gd name="T22" fmla="*/ 2 w 218"/>
                <a:gd name="T23" fmla="*/ 128 h 162"/>
                <a:gd name="T24" fmla="*/ 4 w 218"/>
                <a:gd name="T25" fmla="*/ 132 h 162"/>
                <a:gd name="T26" fmla="*/ 8 w 218"/>
                <a:gd name="T27" fmla="*/ 138 h 162"/>
                <a:gd name="T28" fmla="*/ 8 w 218"/>
                <a:gd name="T29" fmla="*/ 140 h 162"/>
                <a:gd name="T30" fmla="*/ 14 w 218"/>
                <a:gd name="T31" fmla="*/ 144 h 162"/>
                <a:gd name="T32" fmla="*/ 16 w 218"/>
                <a:gd name="T33" fmla="*/ 144 h 162"/>
                <a:gd name="T34" fmla="*/ 16 w 218"/>
                <a:gd name="T35" fmla="*/ 150 h 162"/>
                <a:gd name="T36" fmla="*/ 28 w 218"/>
                <a:gd name="T37" fmla="*/ 142 h 162"/>
                <a:gd name="T38" fmla="*/ 30 w 218"/>
                <a:gd name="T39" fmla="*/ 146 h 162"/>
                <a:gd name="T40" fmla="*/ 36 w 218"/>
                <a:gd name="T41" fmla="*/ 150 h 162"/>
                <a:gd name="T42" fmla="*/ 42 w 218"/>
                <a:gd name="T43" fmla="*/ 154 h 162"/>
                <a:gd name="T44" fmla="*/ 44 w 218"/>
                <a:gd name="T45" fmla="*/ 156 h 162"/>
                <a:gd name="T46" fmla="*/ 50 w 218"/>
                <a:gd name="T47" fmla="*/ 162 h 162"/>
                <a:gd name="T48" fmla="*/ 50 w 218"/>
                <a:gd name="T49" fmla="*/ 158 h 162"/>
                <a:gd name="T50" fmla="*/ 56 w 218"/>
                <a:gd name="T51" fmla="*/ 152 h 162"/>
                <a:gd name="T52" fmla="*/ 68 w 218"/>
                <a:gd name="T53" fmla="*/ 146 h 162"/>
                <a:gd name="T54" fmla="*/ 82 w 218"/>
                <a:gd name="T55" fmla="*/ 146 h 162"/>
                <a:gd name="T56" fmla="*/ 88 w 218"/>
                <a:gd name="T57" fmla="*/ 146 h 162"/>
                <a:gd name="T58" fmla="*/ 88 w 218"/>
                <a:gd name="T59" fmla="*/ 148 h 162"/>
                <a:gd name="T60" fmla="*/ 96 w 218"/>
                <a:gd name="T61" fmla="*/ 150 h 162"/>
                <a:gd name="T62" fmla="*/ 106 w 218"/>
                <a:gd name="T63" fmla="*/ 154 h 162"/>
                <a:gd name="T64" fmla="*/ 110 w 218"/>
                <a:gd name="T65" fmla="*/ 156 h 162"/>
                <a:gd name="T66" fmla="*/ 114 w 218"/>
                <a:gd name="T67" fmla="*/ 152 h 162"/>
                <a:gd name="T68" fmla="*/ 122 w 218"/>
                <a:gd name="T69" fmla="*/ 148 h 162"/>
                <a:gd name="T70" fmla="*/ 130 w 218"/>
                <a:gd name="T71" fmla="*/ 148 h 162"/>
                <a:gd name="T72" fmla="*/ 144 w 218"/>
                <a:gd name="T73" fmla="*/ 144 h 162"/>
                <a:gd name="T74" fmla="*/ 166 w 218"/>
                <a:gd name="T75" fmla="*/ 148 h 162"/>
                <a:gd name="T76" fmla="*/ 170 w 218"/>
                <a:gd name="T77" fmla="*/ 146 h 162"/>
                <a:gd name="T78" fmla="*/ 178 w 218"/>
                <a:gd name="T79" fmla="*/ 142 h 162"/>
                <a:gd name="T80" fmla="*/ 188 w 218"/>
                <a:gd name="T81" fmla="*/ 140 h 162"/>
                <a:gd name="T82" fmla="*/ 196 w 218"/>
                <a:gd name="T83" fmla="*/ 118 h 162"/>
                <a:gd name="T84" fmla="*/ 196 w 218"/>
                <a:gd name="T85" fmla="*/ 116 h 162"/>
                <a:gd name="T86" fmla="*/ 198 w 218"/>
                <a:gd name="T87" fmla="*/ 108 h 162"/>
                <a:gd name="T88" fmla="*/ 206 w 218"/>
                <a:gd name="T89" fmla="*/ 100 h 162"/>
                <a:gd name="T90" fmla="*/ 210 w 218"/>
                <a:gd name="T91" fmla="*/ 92 h 162"/>
                <a:gd name="T92" fmla="*/ 210 w 218"/>
                <a:gd name="T93" fmla="*/ 66 h 162"/>
                <a:gd name="T94" fmla="*/ 218 w 218"/>
                <a:gd name="T95" fmla="*/ 44 h 162"/>
                <a:gd name="T96" fmla="*/ 216 w 218"/>
                <a:gd name="T97" fmla="*/ 40 h 162"/>
                <a:gd name="T98" fmla="*/ 212 w 218"/>
                <a:gd name="T99" fmla="*/ 30 h 162"/>
                <a:gd name="T100" fmla="*/ 210 w 218"/>
                <a:gd name="T101" fmla="*/ 20 h 162"/>
                <a:gd name="T102" fmla="*/ 182 w 218"/>
                <a:gd name="T103" fmla="*/ 16 h 162"/>
                <a:gd name="T104" fmla="*/ 180 w 218"/>
                <a:gd name="T105" fmla="*/ 12 h 162"/>
                <a:gd name="T106" fmla="*/ 174 w 218"/>
                <a:gd name="T107" fmla="*/ 4 h 162"/>
                <a:gd name="T108" fmla="*/ 166 w 218"/>
                <a:gd name="T10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38"/>
                  </a:lnTo>
                  <a:lnTo>
                    <a:pt x="8" y="140"/>
                  </a:lnTo>
                  <a:lnTo>
                    <a:pt x="10" y="142"/>
                  </a:lnTo>
                  <a:lnTo>
                    <a:pt x="14" y="144"/>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93" name="Freeform 280"/>
            <p:cNvSpPr/>
            <p:nvPr/>
          </p:nvSpPr>
          <p:spPr bwMode="gray">
            <a:xfrm>
              <a:off x="961" y="2936"/>
              <a:ext cx="88" cy="148"/>
            </a:xfrm>
            <a:custGeom>
              <a:avLst/>
              <a:gdLst>
                <a:gd name="T0" fmla="*/ 60 w 88"/>
                <a:gd name="T1" fmla="*/ 2 h 148"/>
                <a:gd name="T2" fmla="*/ 58 w 88"/>
                <a:gd name="T3" fmla="*/ 8 h 148"/>
                <a:gd name="T4" fmla="*/ 58 w 88"/>
                <a:gd name="T5" fmla="*/ 20 h 148"/>
                <a:gd name="T6" fmla="*/ 60 w 88"/>
                <a:gd name="T7" fmla="*/ 30 h 148"/>
                <a:gd name="T8" fmla="*/ 58 w 88"/>
                <a:gd name="T9" fmla="*/ 42 h 148"/>
                <a:gd name="T10" fmla="*/ 56 w 88"/>
                <a:gd name="T11" fmla="*/ 48 h 148"/>
                <a:gd name="T12" fmla="*/ 50 w 88"/>
                <a:gd name="T13" fmla="*/ 64 h 148"/>
                <a:gd name="T14" fmla="*/ 42 w 88"/>
                <a:gd name="T15" fmla="*/ 70 h 148"/>
                <a:gd name="T16" fmla="*/ 38 w 88"/>
                <a:gd name="T17" fmla="*/ 72 h 148"/>
                <a:gd name="T18" fmla="*/ 36 w 88"/>
                <a:gd name="T19" fmla="*/ 72 h 148"/>
                <a:gd name="T20" fmla="*/ 26 w 88"/>
                <a:gd name="T21" fmla="*/ 70 h 148"/>
                <a:gd name="T22" fmla="*/ 18 w 88"/>
                <a:gd name="T23" fmla="*/ 76 h 148"/>
                <a:gd name="T24" fmla="*/ 12 w 88"/>
                <a:gd name="T25" fmla="*/ 84 h 148"/>
                <a:gd name="T26" fmla="*/ 8 w 88"/>
                <a:gd name="T27" fmla="*/ 88 h 148"/>
                <a:gd name="T28" fmla="*/ 0 w 88"/>
                <a:gd name="T29" fmla="*/ 120 h 148"/>
                <a:gd name="T30" fmla="*/ 0 w 88"/>
                <a:gd name="T31" fmla="*/ 124 h 148"/>
                <a:gd name="T32" fmla="*/ 2 w 88"/>
                <a:gd name="T33" fmla="*/ 130 h 148"/>
                <a:gd name="T34" fmla="*/ 10 w 88"/>
                <a:gd name="T35" fmla="*/ 134 h 148"/>
                <a:gd name="T36" fmla="*/ 14 w 88"/>
                <a:gd name="T37" fmla="*/ 136 h 148"/>
                <a:gd name="T38" fmla="*/ 18 w 88"/>
                <a:gd name="T39" fmla="*/ 140 h 148"/>
                <a:gd name="T40" fmla="*/ 18 w 88"/>
                <a:gd name="T41" fmla="*/ 148 h 148"/>
                <a:gd name="T42" fmla="*/ 36 w 88"/>
                <a:gd name="T43" fmla="*/ 148 h 148"/>
                <a:gd name="T44" fmla="*/ 70 w 88"/>
                <a:gd name="T45" fmla="*/ 146 h 148"/>
                <a:gd name="T46" fmla="*/ 86 w 88"/>
                <a:gd name="T47" fmla="*/ 144 h 148"/>
                <a:gd name="T48" fmla="*/ 88 w 88"/>
                <a:gd name="T49" fmla="*/ 138 h 148"/>
                <a:gd name="T50" fmla="*/ 88 w 88"/>
                <a:gd name="T51" fmla="*/ 134 h 148"/>
                <a:gd name="T52" fmla="*/ 82 w 88"/>
                <a:gd name="T53" fmla="*/ 130 h 148"/>
                <a:gd name="T54" fmla="*/ 74 w 88"/>
                <a:gd name="T55" fmla="*/ 122 h 148"/>
                <a:gd name="T56" fmla="*/ 68 w 88"/>
                <a:gd name="T57" fmla="*/ 110 h 148"/>
                <a:gd name="T58" fmla="*/ 62 w 88"/>
                <a:gd name="T59" fmla="*/ 100 h 148"/>
                <a:gd name="T60" fmla="*/ 66 w 88"/>
                <a:gd name="T61" fmla="*/ 98 h 148"/>
                <a:gd name="T62" fmla="*/ 70 w 88"/>
                <a:gd name="T63" fmla="*/ 94 h 148"/>
                <a:gd name="T64" fmla="*/ 72 w 88"/>
                <a:gd name="T65" fmla="*/ 86 h 148"/>
                <a:gd name="T66" fmla="*/ 70 w 88"/>
                <a:gd name="T67" fmla="*/ 78 h 148"/>
                <a:gd name="T68" fmla="*/ 68 w 88"/>
                <a:gd name="T69" fmla="*/ 76 h 148"/>
                <a:gd name="T70" fmla="*/ 64 w 88"/>
                <a:gd name="T71" fmla="*/ 72 h 148"/>
                <a:gd name="T72" fmla="*/ 62 w 88"/>
                <a:gd name="T73" fmla="*/ 64 h 148"/>
                <a:gd name="T74" fmla="*/ 64 w 88"/>
                <a:gd name="T75" fmla="*/ 58 h 148"/>
                <a:gd name="T76" fmla="*/ 68 w 88"/>
                <a:gd name="T77" fmla="*/ 58 h 148"/>
                <a:gd name="T78" fmla="*/ 74 w 88"/>
                <a:gd name="T79" fmla="*/ 56 h 148"/>
                <a:gd name="T80" fmla="*/ 78 w 88"/>
                <a:gd name="T81" fmla="*/ 50 h 148"/>
                <a:gd name="T82" fmla="*/ 78 w 88"/>
                <a:gd name="T83" fmla="*/ 46 h 148"/>
                <a:gd name="T84" fmla="*/ 74 w 88"/>
                <a:gd name="T85" fmla="*/ 40 h 148"/>
                <a:gd name="T86" fmla="*/ 72 w 88"/>
                <a:gd name="T87" fmla="*/ 30 h 148"/>
                <a:gd name="T88" fmla="*/ 72 w 88"/>
                <a:gd name="T89" fmla="*/ 20 h 148"/>
                <a:gd name="T90" fmla="*/ 72 w 88"/>
                <a:gd name="T91" fmla="*/ 16 h 148"/>
                <a:gd name="T92" fmla="*/ 72 w 88"/>
                <a:gd name="T93" fmla="*/ 8 h 148"/>
                <a:gd name="T94" fmla="*/ 66 w 88"/>
                <a:gd name="T95" fmla="*/ 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8" y="46"/>
                  </a:lnTo>
                  <a:lnTo>
                    <a:pt x="76" y="42"/>
                  </a:lnTo>
                  <a:lnTo>
                    <a:pt x="74" y="40"/>
                  </a:lnTo>
                  <a:lnTo>
                    <a:pt x="72" y="34"/>
                  </a:lnTo>
                  <a:lnTo>
                    <a:pt x="72" y="30"/>
                  </a:lnTo>
                  <a:lnTo>
                    <a:pt x="72" y="24"/>
                  </a:lnTo>
                  <a:lnTo>
                    <a:pt x="72" y="20"/>
                  </a:lnTo>
                  <a:lnTo>
                    <a:pt x="72" y="20"/>
                  </a:lnTo>
                  <a:lnTo>
                    <a:pt x="72" y="16"/>
                  </a:lnTo>
                  <a:lnTo>
                    <a:pt x="72" y="12"/>
                  </a:lnTo>
                  <a:lnTo>
                    <a:pt x="72" y="8"/>
                  </a:lnTo>
                  <a:lnTo>
                    <a:pt x="70" y="4"/>
                  </a:lnTo>
                  <a:lnTo>
                    <a:pt x="66" y="2"/>
                  </a:lnTo>
                  <a:lnTo>
                    <a:pt x="6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94" name="Freeform 281"/>
            <p:cNvSpPr/>
            <p:nvPr/>
          </p:nvSpPr>
          <p:spPr bwMode="gray">
            <a:xfrm>
              <a:off x="1021" y="2810"/>
              <a:ext cx="126" cy="212"/>
            </a:xfrm>
            <a:custGeom>
              <a:avLst/>
              <a:gdLst>
                <a:gd name="T0" fmla="*/ 126 w 126"/>
                <a:gd name="T1" fmla="*/ 46 h 212"/>
                <a:gd name="T2" fmla="*/ 124 w 126"/>
                <a:gd name="T3" fmla="*/ 90 h 212"/>
                <a:gd name="T4" fmla="*/ 120 w 126"/>
                <a:gd name="T5" fmla="*/ 88 h 212"/>
                <a:gd name="T6" fmla="*/ 112 w 126"/>
                <a:gd name="T7" fmla="*/ 90 h 212"/>
                <a:gd name="T8" fmla="*/ 108 w 126"/>
                <a:gd name="T9" fmla="*/ 92 h 212"/>
                <a:gd name="T10" fmla="*/ 106 w 126"/>
                <a:gd name="T11" fmla="*/ 98 h 212"/>
                <a:gd name="T12" fmla="*/ 106 w 126"/>
                <a:gd name="T13" fmla="*/ 104 h 212"/>
                <a:gd name="T14" fmla="*/ 102 w 126"/>
                <a:gd name="T15" fmla="*/ 110 h 212"/>
                <a:gd name="T16" fmla="*/ 98 w 126"/>
                <a:gd name="T17" fmla="*/ 114 h 212"/>
                <a:gd name="T18" fmla="*/ 98 w 126"/>
                <a:gd name="T19" fmla="*/ 120 h 212"/>
                <a:gd name="T20" fmla="*/ 98 w 126"/>
                <a:gd name="T21" fmla="*/ 124 h 212"/>
                <a:gd name="T22" fmla="*/ 98 w 126"/>
                <a:gd name="T23" fmla="*/ 124 h 212"/>
                <a:gd name="T24" fmla="*/ 98 w 126"/>
                <a:gd name="T25" fmla="*/ 122 h 212"/>
                <a:gd name="T26" fmla="*/ 100 w 126"/>
                <a:gd name="T27" fmla="*/ 126 h 212"/>
                <a:gd name="T28" fmla="*/ 104 w 126"/>
                <a:gd name="T29" fmla="*/ 132 h 212"/>
                <a:gd name="T30" fmla="*/ 102 w 126"/>
                <a:gd name="T31" fmla="*/ 138 h 212"/>
                <a:gd name="T32" fmla="*/ 102 w 126"/>
                <a:gd name="T33" fmla="*/ 150 h 212"/>
                <a:gd name="T34" fmla="*/ 104 w 126"/>
                <a:gd name="T35" fmla="*/ 158 h 212"/>
                <a:gd name="T36" fmla="*/ 106 w 126"/>
                <a:gd name="T37" fmla="*/ 168 h 212"/>
                <a:gd name="T38" fmla="*/ 108 w 126"/>
                <a:gd name="T39" fmla="*/ 174 h 212"/>
                <a:gd name="T40" fmla="*/ 108 w 126"/>
                <a:gd name="T41" fmla="*/ 176 h 212"/>
                <a:gd name="T42" fmla="*/ 100 w 126"/>
                <a:gd name="T43" fmla="*/ 178 h 212"/>
                <a:gd name="T44" fmla="*/ 92 w 126"/>
                <a:gd name="T45" fmla="*/ 182 h 212"/>
                <a:gd name="T46" fmla="*/ 86 w 126"/>
                <a:gd name="T47" fmla="*/ 190 h 212"/>
                <a:gd name="T48" fmla="*/ 86 w 126"/>
                <a:gd name="T49" fmla="*/ 192 h 212"/>
                <a:gd name="T50" fmla="*/ 84 w 126"/>
                <a:gd name="T51" fmla="*/ 198 h 212"/>
                <a:gd name="T52" fmla="*/ 78 w 126"/>
                <a:gd name="T53" fmla="*/ 202 h 212"/>
                <a:gd name="T54" fmla="*/ 68 w 126"/>
                <a:gd name="T55" fmla="*/ 204 h 212"/>
                <a:gd name="T56" fmla="*/ 66 w 126"/>
                <a:gd name="T57" fmla="*/ 202 h 212"/>
                <a:gd name="T58" fmla="*/ 60 w 126"/>
                <a:gd name="T59" fmla="*/ 200 h 212"/>
                <a:gd name="T60" fmla="*/ 58 w 126"/>
                <a:gd name="T61" fmla="*/ 204 h 212"/>
                <a:gd name="T62" fmla="*/ 46 w 126"/>
                <a:gd name="T63" fmla="*/ 208 h 212"/>
                <a:gd name="T64" fmla="*/ 12 w 126"/>
                <a:gd name="T65" fmla="*/ 212 h 212"/>
                <a:gd name="T66" fmla="*/ 12 w 126"/>
                <a:gd name="T67" fmla="*/ 210 h 212"/>
                <a:gd name="T68" fmla="*/ 10 w 126"/>
                <a:gd name="T69" fmla="*/ 204 h 212"/>
                <a:gd name="T70" fmla="*/ 6 w 126"/>
                <a:gd name="T71" fmla="*/ 200 h 212"/>
                <a:gd name="T72" fmla="*/ 2 w 126"/>
                <a:gd name="T73" fmla="*/ 194 h 212"/>
                <a:gd name="T74" fmla="*/ 2 w 126"/>
                <a:gd name="T75" fmla="*/ 184 h 212"/>
                <a:gd name="T76" fmla="*/ 6 w 126"/>
                <a:gd name="T77" fmla="*/ 186 h 212"/>
                <a:gd name="T78" fmla="*/ 12 w 126"/>
                <a:gd name="T79" fmla="*/ 184 h 212"/>
                <a:gd name="T80" fmla="*/ 18 w 126"/>
                <a:gd name="T81" fmla="*/ 180 h 212"/>
                <a:gd name="T82" fmla="*/ 18 w 126"/>
                <a:gd name="T83" fmla="*/ 174 h 212"/>
                <a:gd name="T84" fmla="*/ 16 w 126"/>
                <a:gd name="T85" fmla="*/ 168 h 212"/>
                <a:gd name="T86" fmla="*/ 12 w 126"/>
                <a:gd name="T87" fmla="*/ 156 h 212"/>
                <a:gd name="T88" fmla="*/ 12 w 126"/>
                <a:gd name="T89" fmla="*/ 150 h 212"/>
                <a:gd name="T90" fmla="*/ 14 w 126"/>
                <a:gd name="T91" fmla="*/ 144 h 212"/>
                <a:gd name="T92" fmla="*/ 12 w 126"/>
                <a:gd name="T93" fmla="*/ 136 h 212"/>
                <a:gd name="T94" fmla="*/ 10 w 126"/>
                <a:gd name="T95" fmla="*/ 132 h 212"/>
                <a:gd name="T96" fmla="*/ 8 w 126"/>
                <a:gd name="T97" fmla="*/ 130 h 212"/>
                <a:gd name="T98" fmla="*/ 4 w 126"/>
                <a:gd name="T99" fmla="*/ 126 h 212"/>
                <a:gd name="T100" fmla="*/ 0 w 126"/>
                <a:gd name="T101" fmla="*/ 126 h 212"/>
                <a:gd name="T102" fmla="*/ 2 w 126"/>
                <a:gd name="T103" fmla="*/ 120 h 212"/>
                <a:gd name="T104" fmla="*/ 6 w 126"/>
                <a:gd name="T105" fmla="*/ 104 h 212"/>
                <a:gd name="T106" fmla="*/ 4 w 126"/>
                <a:gd name="T107" fmla="*/ 102 h 212"/>
                <a:gd name="T108" fmla="*/ 6 w 126"/>
                <a:gd name="T109" fmla="*/ 96 h 212"/>
                <a:gd name="T110" fmla="*/ 12 w 126"/>
                <a:gd name="T111" fmla="*/ 88 h 212"/>
                <a:gd name="T112" fmla="*/ 18 w 126"/>
                <a:gd name="T113" fmla="*/ 78 h 212"/>
                <a:gd name="T114" fmla="*/ 18 w 126"/>
                <a:gd name="T115" fmla="*/ 50 h 212"/>
                <a:gd name="T116" fmla="*/ 26 w 126"/>
                <a:gd name="T117" fmla="*/ 30 h 212"/>
                <a:gd name="T118" fmla="*/ 24 w 126"/>
                <a:gd name="T119" fmla="*/ 26 h 212"/>
                <a:gd name="T120" fmla="*/ 20 w 126"/>
                <a:gd name="T121" fmla="*/ 16 h 212"/>
                <a:gd name="T122" fmla="*/ 18 w 126"/>
                <a:gd name="T123" fmla="*/ 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 h="212">
                  <a:moveTo>
                    <a:pt x="18" y="0"/>
                  </a:moveTo>
                  <a:lnTo>
                    <a:pt x="126" y="46"/>
                  </a:lnTo>
                  <a:lnTo>
                    <a:pt x="124" y="90"/>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4"/>
                  </a:lnTo>
                  <a:lnTo>
                    <a:pt x="98" y="124"/>
                  </a:lnTo>
                  <a:lnTo>
                    <a:pt x="98" y="122"/>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8" y="176"/>
                  </a:lnTo>
                  <a:lnTo>
                    <a:pt x="104" y="178"/>
                  </a:lnTo>
                  <a:lnTo>
                    <a:pt x="100" y="178"/>
                  </a:lnTo>
                  <a:lnTo>
                    <a:pt x="96" y="180"/>
                  </a:lnTo>
                  <a:lnTo>
                    <a:pt x="92" y="182"/>
                  </a:lnTo>
                  <a:lnTo>
                    <a:pt x="88" y="186"/>
                  </a:lnTo>
                  <a:lnTo>
                    <a:pt x="86" y="190"/>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95" name="Freeform 282"/>
            <p:cNvSpPr/>
            <p:nvPr/>
          </p:nvSpPr>
          <p:spPr bwMode="gray">
            <a:xfrm>
              <a:off x="1119" y="2816"/>
              <a:ext cx="218" cy="250"/>
            </a:xfrm>
            <a:custGeom>
              <a:avLst/>
              <a:gdLst>
                <a:gd name="T0" fmla="*/ 186 w 218"/>
                <a:gd name="T1" fmla="*/ 4 h 250"/>
                <a:gd name="T2" fmla="*/ 174 w 218"/>
                <a:gd name="T3" fmla="*/ 16 h 250"/>
                <a:gd name="T4" fmla="*/ 28 w 218"/>
                <a:gd name="T5" fmla="*/ 22 h 250"/>
                <a:gd name="T6" fmla="*/ 24 w 218"/>
                <a:gd name="T7" fmla="*/ 82 h 250"/>
                <a:gd name="T8" fmla="*/ 14 w 218"/>
                <a:gd name="T9" fmla="*/ 84 h 250"/>
                <a:gd name="T10" fmla="*/ 10 w 218"/>
                <a:gd name="T11" fmla="*/ 90 h 250"/>
                <a:gd name="T12" fmla="*/ 6 w 218"/>
                <a:gd name="T13" fmla="*/ 100 h 250"/>
                <a:gd name="T14" fmla="*/ 2 w 218"/>
                <a:gd name="T15" fmla="*/ 106 h 250"/>
                <a:gd name="T16" fmla="*/ 0 w 218"/>
                <a:gd name="T17" fmla="*/ 110 h 250"/>
                <a:gd name="T18" fmla="*/ 4 w 218"/>
                <a:gd name="T19" fmla="*/ 122 h 250"/>
                <a:gd name="T20" fmla="*/ 6 w 218"/>
                <a:gd name="T21" fmla="*/ 128 h 250"/>
                <a:gd name="T22" fmla="*/ 6 w 218"/>
                <a:gd name="T23" fmla="*/ 136 h 250"/>
                <a:gd name="T24" fmla="*/ 6 w 218"/>
                <a:gd name="T25" fmla="*/ 152 h 250"/>
                <a:gd name="T26" fmla="*/ 14 w 218"/>
                <a:gd name="T27" fmla="*/ 174 h 250"/>
                <a:gd name="T28" fmla="*/ 24 w 218"/>
                <a:gd name="T29" fmla="*/ 186 h 250"/>
                <a:gd name="T30" fmla="*/ 32 w 218"/>
                <a:gd name="T31" fmla="*/ 196 h 250"/>
                <a:gd name="T32" fmla="*/ 50 w 218"/>
                <a:gd name="T33" fmla="*/ 222 h 250"/>
                <a:gd name="T34" fmla="*/ 56 w 218"/>
                <a:gd name="T35" fmla="*/ 230 h 250"/>
                <a:gd name="T36" fmla="*/ 66 w 218"/>
                <a:gd name="T37" fmla="*/ 238 h 250"/>
                <a:gd name="T38" fmla="*/ 78 w 218"/>
                <a:gd name="T39" fmla="*/ 240 h 250"/>
                <a:gd name="T40" fmla="*/ 88 w 218"/>
                <a:gd name="T41" fmla="*/ 250 h 250"/>
                <a:gd name="T42" fmla="*/ 114 w 218"/>
                <a:gd name="T43" fmla="*/ 250 h 250"/>
                <a:gd name="T44" fmla="*/ 138 w 218"/>
                <a:gd name="T45" fmla="*/ 250 h 250"/>
                <a:gd name="T46" fmla="*/ 180 w 218"/>
                <a:gd name="T47" fmla="*/ 244 h 250"/>
                <a:gd name="T48" fmla="*/ 180 w 218"/>
                <a:gd name="T49" fmla="*/ 222 h 250"/>
                <a:gd name="T50" fmla="*/ 172 w 218"/>
                <a:gd name="T51" fmla="*/ 210 h 250"/>
                <a:gd name="T52" fmla="*/ 160 w 218"/>
                <a:gd name="T53" fmla="*/ 196 h 250"/>
                <a:gd name="T54" fmla="*/ 154 w 218"/>
                <a:gd name="T55" fmla="*/ 192 h 250"/>
                <a:gd name="T56" fmla="*/ 152 w 218"/>
                <a:gd name="T57" fmla="*/ 184 h 250"/>
                <a:gd name="T58" fmla="*/ 156 w 218"/>
                <a:gd name="T59" fmla="*/ 176 h 250"/>
                <a:gd name="T60" fmla="*/ 156 w 218"/>
                <a:gd name="T61" fmla="*/ 158 h 250"/>
                <a:gd name="T62" fmla="*/ 160 w 218"/>
                <a:gd name="T63" fmla="*/ 150 h 250"/>
                <a:gd name="T64" fmla="*/ 176 w 218"/>
                <a:gd name="T65" fmla="*/ 130 h 250"/>
                <a:gd name="T66" fmla="*/ 188 w 218"/>
                <a:gd name="T67" fmla="*/ 108 h 250"/>
                <a:gd name="T68" fmla="*/ 192 w 218"/>
                <a:gd name="T69" fmla="*/ 94 h 250"/>
                <a:gd name="T70" fmla="*/ 200 w 218"/>
                <a:gd name="T71" fmla="*/ 82 h 250"/>
                <a:gd name="T72" fmla="*/ 208 w 218"/>
                <a:gd name="T73" fmla="*/ 78 h 250"/>
                <a:gd name="T74" fmla="*/ 216 w 218"/>
                <a:gd name="T75" fmla="*/ 70 h 250"/>
                <a:gd name="T76" fmla="*/ 218 w 218"/>
                <a:gd name="T77" fmla="*/ 66 h 250"/>
                <a:gd name="T78" fmla="*/ 212 w 218"/>
                <a:gd name="T79" fmla="*/ 54 h 250"/>
                <a:gd name="T80" fmla="*/ 204 w 218"/>
                <a:gd name="T81" fmla="*/ 40 h 250"/>
                <a:gd name="T82" fmla="*/ 200 w 218"/>
                <a:gd name="T83" fmla="*/ 32 h 250"/>
                <a:gd name="T84" fmla="*/ 200 w 218"/>
                <a:gd name="T85" fmla="*/ 22 h 250"/>
                <a:gd name="T86" fmla="*/ 192 w 218"/>
                <a:gd name="T87" fmla="*/ 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10" y="90"/>
                  </a:lnTo>
                  <a:lnTo>
                    <a:pt x="8" y="94"/>
                  </a:lnTo>
                  <a:lnTo>
                    <a:pt x="8" y="98"/>
                  </a:lnTo>
                  <a:lnTo>
                    <a:pt x="6" y="100"/>
                  </a:lnTo>
                  <a:lnTo>
                    <a:pt x="6" y="102"/>
                  </a:lnTo>
                  <a:lnTo>
                    <a:pt x="4" y="104"/>
                  </a:lnTo>
                  <a:lnTo>
                    <a:pt x="2" y="106"/>
                  </a:lnTo>
                  <a:lnTo>
                    <a:pt x="0" y="108"/>
                  </a:lnTo>
                  <a:lnTo>
                    <a:pt x="0" y="110"/>
                  </a:lnTo>
                  <a:lnTo>
                    <a:pt x="0" y="110"/>
                  </a:lnTo>
                  <a:lnTo>
                    <a:pt x="0" y="114"/>
                  </a:lnTo>
                  <a:lnTo>
                    <a:pt x="2" y="118"/>
                  </a:lnTo>
                  <a:lnTo>
                    <a:pt x="4" y="122"/>
                  </a:lnTo>
                  <a:lnTo>
                    <a:pt x="4" y="122"/>
                  </a:lnTo>
                  <a:lnTo>
                    <a:pt x="6" y="124"/>
                  </a:lnTo>
                  <a:lnTo>
                    <a:pt x="6" y="128"/>
                  </a:lnTo>
                  <a:lnTo>
                    <a:pt x="6" y="132"/>
                  </a:lnTo>
                  <a:lnTo>
                    <a:pt x="6" y="132"/>
                  </a:lnTo>
                  <a:lnTo>
                    <a:pt x="6" y="136"/>
                  </a:lnTo>
                  <a:lnTo>
                    <a:pt x="4" y="140"/>
                  </a:lnTo>
                  <a:lnTo>
                    <a:pt x="4" y="146"/>
                  </a:lnTo>
                  <a:lnTo>
                    <a:pt x="6" y="152"/>
                  </a:lnTo>
                  <a:lnTo>
                    <a:pt x="12" y="170"/>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200" y="22"/>
                  </a:lnTo>
                  <a:lnTo>
                    <a:pt x="198" y="18"/>
                  </a:lnTo>
                  <a:lnTo>
                    <a:pt x="196" y="12"/>
                  </a:lnTo>
                  <a:lnTo>
                    <a:pt x="192" y="8"/>
                  </a:lnTo>
                  <a:lnTo>
                    <a:pt x="188"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96" name="Freeform 283"/>
            <p:cNvSpPr/>
            <p:nvPr/>
          </p:nvSpPr>
          <p:spPr bwMode="gray">
            <a:xfrm>
              <a:off x="1023" y="2986"/>
              <a:ext cx="148" cy="84"/>
            </a:xfrm>
            <a:custGeom>
              <a:avLst/>
              <a:gdLst>
                <a:gd name="T0" fmla="*/ 106 w 148"/>
                <a:gd name="T1" fmla="*/ 0 h 84"/>
                <a:gd name="T2" fmla="*/ 98 w 148"/>
                <a:gd name="T3" fmla="*/ 2 h 84"/>
                <a:gd name="T4" fmla="*/ 90 w 148"/>
                <a:gd name="T5" fmla="*/ 6 h 84"/>
                <a:gd name="T6" fmla="*/ 84 w 148"/>
                <a:gd name="T7" fmla="*/ 12 h 84"/>
                <a:gd name="T8" fmla="*/ 82 w 148"/>
                <a:gd name="T9" fmla="*/ 22 h 84"/>
                <a:gd name="T10" fmla="*/ 76 w 148"/>
                <a:gd name="T11" fmla="*/ 28 h 84"/>
                <a:gd name="T12" fmla="*/ 70 w 148"/>
                <a:gd name="T13" fmla="*/ 28 h 84"/>
                <a:gd name="T14" fmla="*/ 64 w 148"/>
                <a:gd name="T15" fmla="*/ 26 h 84"/>
                <a:gd name="T16" fmla="*/ 60 w 148"/>
                <a:gd name="T17" fmla="*/ 26 h 84"/>
                <a:gd name="T18" fmla="*/ 58 w 148"/>
                <a:gd name="T19" fmla="*/ 26 h 84"/>
                <a:gd name="T20" fmla="*/ 54 w 148"/>
                <a:gd name="T21" fmla="*/ 28 h 84"/>
                <a:gd name="T22" fmla="*/ 48 w 148"/>
                <a:gd name="T23" fmla="*/ 30 h 84"/>
                <a:gd name="T24" fmla="*/ 36 w 148"/>
                <a:gd name="T25" fmla="*/ 34 h 84"/>
                <a:gd name="T26" fmla="*/ 26 w 148"/>
                <a:gd name="T27" fmla="*/ 36 h 84"/>
                <a:gd name="T28" fmla="*/ 10 w 148"/>
                <a:gd name="T29" fmla="*/ 38 h 84"/>
                <a:gd name="T30" fmla="*/ 6 w 148"/>
                <a:gd name="T31" fmla="*/ 46 h 84"/>
                <a:gd name="T32" fmla="*/ 4 w 148"/>
                <a:gd name="T33" fmla="*/ 50 h 84"/>
                <a:gd name="T34" fmla="*/ 0 w 148"/>
                <a:gd name="T35" fmla="*/ 50 h 84"/>
                <a:gd name="T36" fmla="*/ 2 w 148"/>
                <a:gd name="T37" fmla="*/ 52 h 84"/>
                <a:gd name="T38" fmla="*/ 4 w 148"/>
                <a:gd name="T39" fmla="*/ 54 h 84"/>
                <a:gd name="T40" fmla="*/ 6 w 148"/>
                <a:gd name="T41" fmla="*/ 60 h 84"/>
                <a:gd name="T42" fmla="*/ 10 w 148"/>
                <a:gd name="T43" fmla="*/ 70 h 84"/>
                <a:gd name="T44" fmla="*/ 26 w 148"/>
                <a:gd name="T45" fmla="*/ 84 h 84"/>
                <a:gd name="T46" fmla="*/ 38 w 148"/>
                <a:gd name="T47" fmla="*/ 74 h 84"/>
                <a:gd name="T48" fmla="*/ 42 w 148"/>
                <a:gd name="T49" fmla="*/ 68 h 84"/>
                <a:gd name="T50" fmla="*/ 48 w 148"/>
                <a:gd name="T51" fmla="*/ 62 h 84"/>
                <a:gd name="T52" fmla="*/ 58 w 148"/>
                <a:gd name="T53" fmla="*/ 60 h 84"/>
                <a:gd name="T54" fmla="*/ 60 w 148"/>
                <a:gd name="T55" fmla="*/ 62 h 84"/>
                <a:gd name="T56" fmla="*/ 62 w 148"/>
                <a:gd name="T57" fmla="*/ 68 h 84"/>
                <a:gd name="T58" fmla="*/ 64 w 148"/>
                <a:gd name="T59" fmla="*/ 70 h 84"/>
                <a:gd name="T60" fmla="*/ 74 w 148"/>
                <a:gd name="T61" fmla="*/ 68 h 84"/>
                <a:gd name="T62" fmla="*/ 86 w 148"/>
                <a:gd name="T63" fmla="*/ 68 h 84"/>
                <a:gd name="T64" fmla="*/ 118 w 148"/>
                <a:gd name="T65" fmla="*/ 62 h 84"/>
                <a:gd name="T66" fmla="*/ 146 w 148"/>
                <a:gd name="T67" fmla="*/ 52 h 84"/>
                <a:gd name="T68" fmla="*/ 132 w 148"/>
                <a:gd name="T69" fmla="*/ 34 h 84"/>
                <a:gd name="T70" fmla="*/ 122 w 148"/>
                <a:gd name="T71" fmla="*/ 22 h 84"/>
                <a:gd name="T72" fmla="*/ 118 w 148"/>
                <a:gd name="T73" fmla="*/ 16 h 84"/>
                <a:gd name="T74" fmla="*/ 112 w 148"/>
                <a:gd name="T75" fmla="*/ 8 h 84"/>
                <a:gd name="T76" fmla="*/ 106 w 148"/>
                <a:gd name="T7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4" y="50"/>
                  </a:lnTo>
                  <a:lnTo>
                    <a:pt x="2" y="50"/>
                  </a:lnTo>
                  <a:lnTo>
                    <a:pt x="0" y="50"/>
                  </a:lnTo>
                  <a:lnTo>
                    <a:pt x="2" y="52"/>
                  </a:lnTo>
                  <a:lnTo>
                    <a:pt x="2" y="52"/>
                  </a:lnTo>
                  <a:lnTo>
                    <a:pt x="4" y="52"/>
                  </a:lnTo>
                  <a:lnTo>
                    <a:pt x="4" y="54"/>
                  </a:lnTo>
                  <a:lnTo>
                    <a:pt x="4" y="56"/>
                  </a:lnTo>
                  <a:lnTo>
                    <a:pt x="6" y="60"/>
                  </a:lnTo>
                  <a:lnTo>
                    <a:pt x="6" y="66"/>
                  </a:lnTo>
                  <a:lnTo>
                    <a:pt x="10" y="70"/>
                  </a:lnTo>
                  <a:lnTo>
                    <a:pt x="14" y="74"/>
                  </a:lnTo>
                  <a:lnTo>
                    <a:pt x="26" y="84"/>
                  </a:lnTo>
                  <a:lnTo>
                    <a:pt x="38" y="74"/>
                  </a:lnTo>
                  <a:lnTo>
                    <a:pt x="38" y="74"/>
                  </a:lnTo>
                  <a:lnTo>
                    <a:pt x="40" y="72"/>
                  </a:lnTo>
                  <a:lnTo>
                    <a:pt x="42" y="68"/>
                  </a:lnTo>
                  <a:lnTo>
                    <a:pt x="44" y="66"/>
                  </a:lnTo>
                  <a:lnTo>
                    <a:pt x="48" y="62"/>
                  </a:lnTo>
                  <a:lnTo>
                    <a:pt x="52" y="60"/>
                  </a:lnTo>
                  <a:lnTo>
                    <a:pt x="58" y="60"/>
                  </a:lnTo>
                  <a:lnTo>
                    <a:pt x="58" y="60"/>
                  </a:lnTo>
                  <a:lnTo>
                    <a:pt x="60" y="62"/>
                  </a:lnTo>
                  <a:lnTo>
                    <a:pt x="60" y="66"/>
                  </a:lnTo>
                  <a:lnTo>
                    <a:pt x="62" y="68"/>
                  </a:lnTo>
                  <a:lnTo>
                    <a:pt x="64" y="70"/>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97" name="Freeform 284"/>
            <p:cNvSpPr/>
            <p:nvPr/>
          </p:nvSpPr>
          <p:spPr bwMode="gray">
            <a:xfrm>
              <a:off x="953" y="3082"/>
              <a:ext cx="74" cy="82"/>
            </a:xfrm>
            <a:custGeom>
              <a:avLst/>
              <a:gdLst>
                <a:gd name="T0" fmla="*/ 52 w 74"/>
                <a:gd name="T1" fmla="*/ 0 h 82"/>
                <a:gd name="T2" fmla="*/ 52 w 74"/>
                <a:gd name="T3" fmla="*/ 6 h 82"/>
                <a:gd name="T4" fmla="*/ 54 w 74"/>
                <a:gd name="T5" fmla="*/ 12 h 82"/>
                <a:gd name="T6" fmla="*/ 60 w 74"/>
                <a:gd name="T7" fmla="*/ 12 h 82"/>
                <a:gd name="T8" fmla="*/ 68 w 74"/>
                <a:gd name="T9" fmla="*/ 12 h 82"/>
                <a:gd name="T10" fmla="*/ 72 w 74"/>
                <a:gd name="T11" fmla="*/ 12 h 82"/>
                <a:gd name="T12" fmla="*/ 72 w 74"/>
                <a:gd name="T13" fmla="*/ 14 h 82"/>
                <a:gd name="T14" fmla="*/ 74 w 74"/>
                <a:gd name="T15" fmla="*/ 22 h 82"/>
                <a:gd name="T16" fmla="*/ 72 w 74"/>
                <a:gd name="T17" fmla="*/ 26 h 82"/>
                <a:gd name="T18" fmla="*/ 68 w 74"/>
                <a:gd name="T19" fmla="*/ 26 h 82"/>
                <a:gd name="T20" fmla="*/ 68 w 74"/>
                <a:gd name="T21" fmla="*/ 30 h 82"/>
                <a:gd name="T22" fmla="*/ 68 w 74"/>
                <a:gd name="T23" fmla="*/ 36 h 82"/>
                <a:gd name="T24" fmla="*/ 74 w 74"/>
                <a:gd name="T25" fmla="*/ 38 h 82"/>
                <a:gd name="T26" fmla="*/ 74 w 74"/>
                <a:gd name="T27" fmla="*/ 42 h 82"/>
                <a:gd name="T28" fmla="*/ 74 w 74"/>
                <a:gd name="T29" fmla="*/ 52 h 82"/>
                <a:gd name="T30" fmla="*/ 70 w 74"/>
                <a:gd name="T31" fmla="*/ 60 h 82"/>
                <a:gd name="T32" fmla="*/ 62 w 74"/>
                <a:gd name="T33" fmla="*/ 64 h 82"/>
                <a:gd name="T34" fmla="*/ 52 w 74"/>
                <a:gd name="T35" fmla="*/ 66 h 82"/>
                <a:gd name="T36" fmla="*/ 46 w 74"/>
                <a:gd name="T37" fmla="*/ 68 h 82"/>
                <a:gd name="T38" fmla="*/ 42 w 74"/>
                <a:gd name="T39" fmla="*/ 68 h 82"/>
                <a:gd name="T40" fmla="*/ 32 w 74"/>
                <a:gd name="T41" fmla="*/ 72 h 82"/>
                <a:gd name="T42" fmla="*/ 28 w 74"/>
                <a:gd name="T43" fmla="*/ 78 h 82"/>
                <a:gd name="T44" fmla="*/ 24 w 74"/>
                <a:gd name="T45" fmla="*/ 82 h 82"/>
                <a:gd name="T46" fmla="*/ 22 w 74"/>
                <a:gd name="T47" fmla="*/ 74 h 82"/>
                <a:gd name="T48" fmla="*/ 20 w 74"/>
                <a:gd name="T49" fmla="*/ 72 h 82"/>
                <a:gd name="T50" fmla="*/ 16 w 74"/>
                <a:gd name="T51" fmla="*/ 68 h 82"/>
                <a:gd name="T52" fmla="*/ 14 w 74"/>
                <a:gd name="T53" fmla="*/ 66 h 82"/>
                <a:gd name="T54" fmla="*/ 6 w 74"/>
                <a:gd name="T55" fmla="*/ 58 h 82"/>
                <a:gd name="T56" fmla="*/ 0 w 74"/>
                <a:gd name="T57" fmla="*/ 46 h 82"/>
                <a:gd name="T58" fmla="*/ 0 w 74"/>
                <a:gd name="T59" fmla="*/ 46 h 82"/>
                <a:gd name="T60" fmla="*/ 6 w 74"/>
                <a:gd name="T61" fmla="*/ 18 h 82"/>
                <a:gd name="T62" fmla="*/ 26 w 74"/>
                <a:gd name="T63" fmla="*/ 18 h 82"/>
                <a:gd name="T64" fmla="*/ 30 w 74"/>
                <a:gd name="T65" fmla="*/ 18 h 82"/>
                <a:gd name="T66" fmla="*/ 32 w 74"/>
                <a:gd name="T67"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2"/>
                  </a:lnTo>
                  <a:lnTo>
                    <a:pt x="72" y="12"/>
                  </a:lnTo>
                  <a:lnTo>
                    <a:pt x="72" y="14"/>
                  </a:lnTo>
                  <a:lnTo>
                    <a:pt x="74" y="18"/>
                  </a:lnTo>
                  <a:lnTo>
                    <a:pt x="74" y="22"/>
                  </a:lnTo>
                  <a:lnTo>
                    <a:pt x="72" y="26"/>
                  </a:lnTo>
                  <a:lnTo>
                    <a:pt x="72" y="26"/>
                  </a:lnTo>
                  <a:lnTo>
                    <a:pt x="70" y="26"/>
                  </a:lnTo>
                  <a:lnTo>
                    <a:pt x="68" y="26"/>
                  </a:lnTo>
                  <a:lnTo>
                    <a:pt x="68" y="28"/>
                  </a:lnTo>
                  <a:lnTo>
                    <a:pt x="68" y="30"/>
                  </a:lnTo>
                  <a:lnTo>
                    <a:pt x="68" y="34"/>
                  </a:lnTo>
                  <a:lnTo>
                    <a:pt x="68" y="36"/>
                  </a:lnTo>
                  <a:lnTo>
                    <a:pt x="68" y="36"/>
                  </a:lnTo>
                  <a:lnTo>
                    <a:pt x="74" y="38"/>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2" y="72"/>
                  </a:lnTo>
                  <a:lnTo>
                    <a:pt x="30" y="74"/>
                  </a:lnTo>
                  <a:lnTo>
                    <a:pt x="28" y="78"/>
                  </a:lnTo>
                  <a:lnTo>
                    <a:pt x="26" y="80"/>
                  </a:lnTo>
                  <a:lnTo>
                    <a:pt x="24" y="82"/>
                  </a:lnTo>
                  <a:lnTo>
                    <a:pt x="24" y="82"/>
                  </a:lnTo>
                  <a:lnTo>
                    <a:pt x="22" y="74"/>
                  </a:lnTo>
                  <a:lnTo>
                    <a:pt x="22" y="74"/>
                  </a:lnTo>
                  <a:lnTo>
                    <a:pt x="20" y="72"/>
                  </a:lnTo>
                  <a:lnTo>
                    <a:pt x="20" y="68"/>
                  </a:lnTo>
                  <a:lnTo>
                    <a:pt x="16" y="68"/>
                  </a:lnTo>
                  <a:lnTo>
                    <a:pt x="16" y="66"/>
                  </a:lnTo>
                  <a:lnTo>
                    <a:pt x="14" y="66"/>
                  </a:lnTo>
                  <a:lnTo>
                    <a:pt x="10" y="62"/>
                  </a:lnTo>
                  <a:lnTo>
                    <a:pt x="6" y="58"/>
                  </a:lnTo>
                  <a:lnTo>
                    <a:pt x="2" y="54"/>
                  </a:lnTo>
                  <a:lnTo>
                    <a:pt x="0" y="46"/>
                  </a:lnTo>
                  <a:lnTo>
                    <a:pt x="0" y="46"/>
                  </a:lnTo>
                  <a:lnTo>
                    <a:pt x="0" y="46"/>
                  </a:lnTo>
                  <a:lnTo>
                    <a:pt x="0" y="44"/>
                  </a:lnTo>
                  <a:lnTo>
                    <a:pt x="6" y="18"/>
                  </a:lnTo>
                  <a:lnTo>
                    <a:pt x="26" y="18"/>
                  </a:lnTo>
                  <a:lnTo>
                    <a:pt x="26" y="18"/>
                  </a:lnTo>
                  <a:lnTo>
                    <a:pt x="28" y="18"/>
                  </a:lnTo>
                  <a:lnTo>
                    <a:pt x="30" y="18"/>
                  </a:lnTo>
                  <a:lnTo>
                    <a:pt x="30" y="14"/>
                  </a:lnTo>
                  <a:lnTo>
                    <a:pt x="32"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98" name="Freeform 285"/>
            <p:cNvSpPr/>
            <p:nvPr/>
          </p:nvSpPr>
          <p:spPr bwMode="gray">
            <a:xfrm>
              <a:off x="959" y="3084"/>
              <a:ext cx="26" cy="16"/>
            </a:xfrm>
            <a:custGeom>
              <a:avLst/>
              <a:gdLst>
                <a:gd name="T0" fmla="*/ 20 w 26"/>
                <a:gd name="T1" fmla="*/ 0 h 16"/>
                <a:gd name="T2" fmla="*/ 20 w 26"/>
                <a:gd name="T3" fmla="*/ 0 h 16"/>
                <a:gd name="T4" fmla="*/ 18 w 26"/>
                <a:gd name="T5" fmla="*/ 0 h 16"/>
                <a:gd name="T6" fmla="*/ 14 w 26"/>
                <a:gd name="T7" fmla="*/ 0 h 16"/>
                <a:gd name="T8" fmla="*/ 10 w 26"/>
                <a:gd name="T9" fmla="*/ 2 h 16"/>
                <a:gd name="T10" fmla="*/ 6 w 26"/>
                <a:gd name="T11" fmla="*/ 4 h 16"/>
                <a:gd name="T12" fmla="*/ 4 w 26"/>
                <a:gd name="T13" fmla="*/ 8 h 16"/>
                <a:gd name="T14" fmla="*/ 0 w 26"/>
                <a:gd name="T15" fmla="*/ 16 h 16"/>
                <a:gd name="T16" fmla="*/ 22 w 26"/>
                <a:gd name="T17" fmla="*/ 16 h 16"/>
                <a:gd name="T18" fmla="*/ 22 w 26"/>
                <a:gd name="T19" fmla="*/ 16 h 16"/>
                <a:gd name="T20" fmla="*/ 24 w 26"/>
                <a:gd name="T21" fmla="*/ 14 h 16"/>
                <a:gd name="T22" fmla="*/ 24 w 26"/>
                <a:gd name="T23" fmla="*/ 12 h 16"/>
                <a:gd name="T24" fmla="*/ 24 w 26"/>
                <a:gd name="T25" fmla="*/ 10 h 16"/>
                <a:gd name="T26" fmla="*/ 26 w 26"/>
                <a:gd name="T27" fmla="*/ 6 h 16"/>
                <a:gd name="T28" fmla="*/ 26 w 26"/>
                <a:gd name="T29" fmla="*/ 2 h 16"/>
                <a:gd name="T30" fmla="*/ 26 w 26"/>
                <a:gd name="T31" fmla="*/ 0 h 16"/>
                <a:gd name="T32" fmla="*/ 20 w 2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6">
                  <a:moveTo>
                    <a:pt x="20" y="0"/>
                  </a:moveTo>
                  <a:lnTo>
                    <a:pt x="20" y="0"/>
                  </a:lnTo>
                  <a:lnTo>
                    <a:pt x="18" y="0"/>
                  </a:lnTo>
                  <a:lnTo>
                    <a:pt x="14" y="0"/>
                  </a:lnTo>
                  <a:lnTo>
                    <a:pt x="10" y="2"/>
                  </a:lnTo>
                  <a:lnTo>
                    <a:pt x="6" y="4"/>
                  </a:lnTo>
                  <a:lnTo>
                    <a:pt x="4" y="8"/>
                  </a:lnTo>
                  <a:lnTo>
                    <a:pt x="0" y="16"/>
                  </a:lnTo>
                  <a:lnTo>
                    <a:pt x="22" y="16"/>
                  </a:lnTo>
                  <a:lnTo>
                    <a:pt x="22" y="16"/>
                  </a:lnTo>
                  <a:lnTo>
                    <a:pt x="24" y="14"/>
                  </a:lnTo>
                  <a:lnTo>
                    <a:pt x="24" y="12"/>
                  </a:lnTo>
                  <a:lnTo>
                    <a:pt x="24" y="10"/>
                  </a:lnTo>
                  <a:lnTo>
                    <a:pt x="26" y="6"/>
                  </a:lnTo>
                  <a:lnTo>
                    <a:pt x="26" y="2"/>
                  </a:lnTo>
                  <a:lnTo>
                    <a:pt x="26" y="0"/>
                  </a:lnTo>
                  <a:lnTo>
                    <a:pt x="2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99" name="Freeform 286"/>
            <p:cNvSpPr/>
            <p:nvPr/>
          </p:nvSpPr>
          <p:spPr bwMode="gray">
            <a:xfrm>
              <a:off x="977" y="3060"/>
              <a:ext cx="88" cy="122"/>
            </a:xfrm>
            <a:custGeom>
              <a:avLst/>
              <a:gdLst>
                <a:gd name="T0" fmla="*/ 10 w 88"/>
                <a:gd name="T1" fmla="*/ 120 h 122"/>
                <a:gd name="T2" fmla="*/ 12 w 88"/>
                <a:gd name="T3" fmla="*/ 122 h 122"/>
                <a:gd name="T4" fmla="*/ 10 w 88"/>
                <a:gd name="T5" fmla="*/ 120 h 122"/>
                <a:gd name="T6" fmla="*/ 0 w 88"/>
                <a:gd name="T7" fmla="*/ 104 h 122"/>
                <a:gd name="T8" fmla="*/ 2 w 88"/>
                <a:gd name="T9" fmla="*/ 102 h 122"/>
                <a:gd name="T10" fmla="*/ 6 w 88"/>
                <a:gd name="T11" fmla="*/ 98 h 122"/>
                <a:gd name="T12" fmla="*/ 8 w 88"/>
                <a:gd name="T13" fmla="*/ 96 h 122"/>
                <a:gd name="T14" fmla="*/ 14 w 88"/>
                <a:gd name="T15" fmla="*/ 92 h 122"/>
                <a:gd name="T16" fmla="*/ 20 w 88"/>
                <a:gd name="T17" fmla="*/ 84 h 122"/>
                <a:gd name="T18" fmla="*/ 24 w 88"/>
                <a:gd name="T19" fmla="*/ 90 h 122"/>
                <a:gd name="T20" fmla="*/ 32 w 88"/>
                <a:gd name="T21" fmla="*/ 88 h 122"/>
                <a:gd name="T22" fmla="*/ 44 w 88"/>
                <a:gd name="T23" fmla="*/ 84 h 122"/>
                <a:gd name="T24" fmla="*/ 48 w 88"/>
                <a:gd name="T25" fmla="*/ 82 h 122"/>
                <a:gd name="T26" fmla="*/ 48 w 88"/>
                <a:gd name="T27" fmla="*/ 78 h 122"/>
                <a:gd name="T28" fmla="*/ 50 w 88"/>
                <a:gd name="T29" fmla="*/ 66 h 122"/>
                <a:gd name="T30" fmla="*/ 44 w 88"/>
                <a:gd name="T31" fmla="*/ 58 h 122"/>
                <a:gd name="T32" fmla="*/ 44 w 88"/>
                <a:gd name="T33" fmla="*/ 56 h 122"/>
                <a:gd name="T34" fmla="*/ 44 w 88"/>
                <a:gd name="T35" fmla="*/ 50 h 122"/>
                <a:gd name="T36" fmla="*/ 46 w 88"/>
                <a:gd name="T37" fmla="*/ 48 h 122"/>
                <a:gd name="T38" fmla="*/ 48 w 88"/>
                <a:gd name="T39" fmla="*/ 46 h 122"/>
                <a:gd name="T40" fmla="*/ 50 w 88"/>
                <a:gd name="T41" fmla="*/ 40 h 122"/>
                <a:gd name="T42" fmla="*/ 48 w 88"/>
                <a:gd name="T43" fmla="*/ 34 h 122"/>
                <a:gd name="T44" fmla="*/ 30 w 88"/>
                <a:gd name="T45" fmla="*/ 32 h 122"/>
                <a:gd name="T46" fmla="*/ 28 w 88"/>
                <a:gd name="T47" fmla="*/ 24 h 122"/>
                <a:gd name="T48" fmla="*/ 32 w 88"/>
                <a:gd name="T49" fmla="*/ 22 h 122"/>
                <a:gd name="T50" fmla="*/ 56 w 88"/>
                <a:gd name="T51" fmla="*/ 20 h 122"/>
                <a:gd name="T52" fmla="*/ 72 w 88"/>
                <a:gd name="T53" fmla="*/ 22 h 122"/>
                <a:gd name="T54" fmla="*/ 72 w 88"/>
                <a:gd name="T55" fmla="*/ 18 h 122"/>
                <a:gd name="T56" fmla="*/ 72 w 88"/>
                <a:gd name="T57" fmla="*/ 12 h 122"/>
                <a:gd name="T58" fmla="*/ 78 w 88"/>
                <a:gd name="T59" fmla="*/ 6 h 122"/>
                <a:gd name="T60" fmla="*/ 82 w 88"/>
                <a:gd name="T61" fmla="*/ 4 h 122"/>
                <a:gd name="T62" fmla="*/ 86 w 88"/>
                <a:gd name="T63" fmla="*/ 0 h 122"/>
                <a:gd name="T64" fmla="*/ 88 w 88"/>
                <a:gd name="T65" fmla="*/ 0 h 122"/>
                <a:gd name="T66" fmla="*/ 88 w 88"/>
                <a:gd name="T67" fmla="*/ 10 h 122"/>
                <a:gd name="T68" fmla="*/ 88 w 88"/>
                <a:gd name="T69" fmla="*/ 14 h 122"/>
                <a:gd name="T70" fmla="*/ 86 w 88"/>
                <a:gd name="T71" fmla="*/ 24 h 122"/>
                <a:gd name="T72" fmla="*/ 86 w 88"/>
                <a:gd name="T73" fmla="*/ 34 h 122"/>
                <a:gd name="T74" fmla="*/ 86 w 88"/>
                <a:gd name="T75" fmla="*/ 40 h 122"/>
                <a:gd name="T76" fmla="*/ 86 w 88"/>
                <a:gd name="T77" fmla="*/ 48 h 122"/>
                <a:gd name="T78" fmla="*/ 84 w 88"/>
                <a:gd name="T79" fmla="*/ 60 h 122"/>
                <a:gd name="T80" fmla="*/ 80 w 88"/>
                <a:gd name="T81" fmla="*/ 68 h 122"/>
                <a:gd name="T82" fmla="*/ 78 w 88"/>
                <a:gd name="T83" fmla="*/ 72 h 122"/>
                <a:gd name="T84" fmla="*/ 74 w 88"/>
                <a:gd name="T85" fmla="*/ 82 h 122"/>
                <a:gd name="T86" fmla="*/ 70 w 88"/>
                <a:gd name="T87" fmla="*/ 92 h 122"/>
                <a:gd name="T88" fmla="*/ 66 w 88"/>
                <a:gd name="T89" fmla="*/ 98 h 122"/>
                <a:gd name="T90" fmla="*/ 64 w 88"/>
                <a:gd name="T91" fmla="*/ 102 h 122"/>
                <a:gd name="T92" fmla="*/ 60 w 88"/>
                <a:gd name="T93" fmla="*/ 110 h 122"/>
                <a:gd name="T94" fmla="*/ 56 w 88"/>
                <a:gd name="T95" fmla="*/ 112 h 122"/>
                <a:gd name="T96" fmla="*/ 50 w 88"/>
                <a:gd name="T97" fmla="*/ 112 h 122"/>
                <a:gd name="T98" fmla="*/ 44 w 88"/>
                <a:gd name="T99" fmla="*/ 112 h 122"/>
                <a:gd name="T100" fmla="*/ 38 w 88"/>
                <a:gd name="T101" fmla="*/ 116 h 122"/>
                <a:gd name="T102" fmla="*/ 34 w 88"/>
                <a:gd name="T103" fmla="*/ 114 h 122"/>
                <a:gd name="T104" fmla="*/ 32 w 88"/>
                <a:gd name="T105" fmla="*/ 112 h 122"/>
                <a:gd name="T106" fmla="*/ 28 w 88"/>
                <a:gd name="T107" fmla="*/ 112 h 122"/>
                <a:gd name="T108" fmla="*/ 18 w 88"/>
                <a:gd name="T109" fmla="*/ 11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 h="122">
                  <a:moveTo>
                    <a:pt x="10" y="120"/>
                  </a:moveTo>
                  <a:lnTo>
                    <a:pt x="10" y="120"/>
                  </a:lnTo>
                  <a:lnTo>
                    <a:pt x="12" y="122"/>
                  </a:lnTo>
                  <a:lnTo>
                    <a:pt x="12" y="122"/>
                  </a:lnTo>
                  <a:lnTo>
                    <a:pt x="12" y="122"/>
                  </a:lnTo>
                  <a:lnTo>
                    <a:pt x="10" y="120"/>
                  </a:lnTo>
                  <a:lnTo>
                    <a:pt x="0" y="108"/>
                  </a:lnTo>
                  <a:lnTo>
                    <a:pt x="0" y="104"/>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6" y="0"/>
                  </a:lnTo>
                  <a:lnTo>
                    <a:pt x="88" y="0"/>
                  </a:lnTo>
                  <a:lnTo>
                    <a:pt x="88" y="4"/>
                  </a:lnTo>
                  <a:lnTo>
                    <a:pt x="88" y="10"/>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6" y="112"/>
                  </a:lnTo>
                  <a:lnTo>
                    <a:pt x="54" y="112"/>
                  </a:lnTo>
                  <a:lnTo>
                    <a:pt x="50" y="112"/>
                  </a:lnTo>
                  <a:lnTo>
                    <a:pt x="46" y="110"/>
                  </a:lnTo>
                  <a:lnTo>
                    <a:pt x="44" y="112"/>
                  </a:lnTo>
                  <a:lnTo>
                    <a:pt x="42" y="112"/>
                  </a:lnTo>
                  <a:lnTo>
                    <a:pt x="38" y="116"/>
                  </a:lnTo>
                  <a:lnTo>
                    <a:pt x="34" y="114"/>
                  </a:lnTo>
                  <a:lnTo>
                    <a:pt x="34" y="114"/>
                  </a:lnTo>
                  <a:lnTo>
                    <a:pt x="34" y="112"/>
                  </a:lnTo>
                  <a:lnTo>
                    <a:pt x="32" y="112"/>
                  </a:lnTo>
                  <a:lnTo>
                    <a:pt x="30" y="112"/>
                  </a:lnTo>
                  <a:lnTo>
                    <a:pt x="28" y="112"/>
                  </a:lnTo>
                  <a:lnTo>
                    <a:pt x="24" y="114"/>
                  </a:lnTo>
                  <a:lnTo>
                    <a:pt x="18" y="116"/>
                  </a:lnTo>
                  <a:lnTo>
                    <a:pt x="10" y="12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00" name="Freeform 287"/>
            <p:cNvSpPr/>
            <p:nvPr/>
          </p:nvSpPr>
          <p:spPr bwMode="gray">
            <a:xfrm>
              <a:off x="987" y="3200"/>
              <a:ext cx="130" cy="156"/>
            </a:xfrm>
            <a:custGeom>
              <a:avLst/>
              <a:gdLst>
                <a:gd name="T0" fmla="*/ 24 w 130"/>
                <a:gd name="T1" fmla="*/ 2 h 156"/>
                <a:gd name="T2" fmla="*/ 42 w 130"/>
                <a:gd name="T3" fmla="*/ 0 h 156"/>
                <a:gd name="T4" fmla="*/ 56 w 130"/>
                <a:gd name="T5" fmla="*/ 0 h 156"/>
                <a:gd name="T6" fmla="*/ 86 w 130"/>
                <a:gd name="T7" fmla="*/ 26 h 156"/>
                <a:gd name="T8" fmla="*/ 86 w 130"/>
                <a:gd name="T9" fmla="*/ 18 h 156"/>
                <a:gd name="T10" fmla="*/ 88 w 130"/>
                <a:gd name="T11" fmla="*/ 14 h 156"/>
                <a:gd name="T12" fmla="*/ 102 w 130"/>
                <a:gd name="T13" fmla="*/ 18 h 156"/>
                <a:gd name="T14" fmla="*/ 112 w 130"/>
                <a:gd name="T15" fmla="*/ 24 h 156"/>
                <a:gd name="T16" fmla="*/ 112 w 130"/>
                <a:gd name="T17" fmla="*/ 34 h 156"/>
                <a:gd name="T18" fmla="*/ 114 w 130"/>
                <a:gd name="T19" fmla="*/ 38 h 156"/>
                <a:gd name="T20" fmla="*/ 116 w 130"/>
                <a:gd name="T21" fmla="*/ 48 h 156"/>
                <a:gd name="T22" fmla="*/ 114 w 130"/>
                <a:gd name="T23" fmla="*/ 56 h 156"/>
                <a:gd name="T24" fmla="*/ 114 w 130"/>
                <a:gd name="T25" fmla="*/ 60 h 156"/>
                <a:gd name="T26" fmla="*/ 128 w 130"/>
                <a:gd name="T27" fmla="*/ 62 h 156"/>
                <a:gd name="T28" fmla="*/ 128 w 130"/>
                <a:gd name="T29" fmla="*/ 70 h 156"/>
                <a:gd name="T30" fmla="*/ 128 w 130"/>
                <a:gd name="T31" fmla="*/ 82 h 156"/>
                <a:gd name="T32" fmla="*/ 128 w 130"/>
                <a:gd name="T33" fmla="*/ 88 h 156"/>
                <a:gd name="T34" fmla="*/ 112 w 130"/>
                <a:gd name="T35" fmla="*/ 136 h 156"/>
                <a:gd name="T36" fmla="*/ 114 w 130"/>
                <a:gd name="T37" fmla="*/ 138 h 156"/>
                <a:gd name="T38" fmla="*/ 118 w 130"/>
                <a:gd name="T39" fmla="*/ 144 h 156"/>
                <a:gd name="T40" fmla="*/ 130 w 130"/>
                <a:gd name="T41" fmla="*/ 152 h 156"/>
                <a:gd name="T42" fmla="*/ 126 w 130"/>
                <a:gd name="T43" fmla="*/ 152 h 156"/>
                <a:gd name="T44" fmla="*/ 116 w 130"/>
                <a:gd name="T45" fmla="*/ 154 h 156"/>
                <a:gd name="T46" fmla="*/ 106 w 130"/>
                <a:gd name="T47" fmla="*/ 156 h 156"/>
                <a:gd name="T48" fmla="*/ 100 w 130"/>
                <a:gd name="T49" fmla="*/ 156 h 156"/>
                <a:gd name="T50" fmla="*/ 92 w 130"/>
                <a:gd name="T51" fmla="*/ 156 h 156"/>
                <a:gd name="T52" fmla="*/ 82 w 130"/>
                <a:gd name="T53" fmla="*/ 154 h 156"/>
                <a:gd name="T54" fmla="*/ 76 w 130"/>
                <a:gd name="T55" fmla="*/ 150 h 156"/>
                <a:gd name="T56" fmla="*/ 30 w 130"/>
                <a:gd name="T57" fmla="*/ 150 h 156"/>
                <a:gd name="T58" fmla="*/ 24 w 130"/>
                <a:gd name="T59" fmla="*/ 150 h 156"/>
                <a:gd name="T60" fmla="*/ 20 w 130"/>
                <a:gd name="T61" fmla="*/ 144 h 156"/>
                <a:gd name="T62" fmla="*/ 16 w 130"/>
                <a:gd name="T63" fmla="*/ 142 h 156"/>
                <a:gd name="T64" fmla="*/ 6 w 130"/>
                <a:gd name="T65" fmla="*/ 142 h 156"/>
                <a:gd name="T66" fmla="*/ 2 w 130"/>
                <a:gd name="T67" fmla="*/ 140 h 156"/>
                <a:gd name="T68" fmla="*/ 6 w 130"/>
                <a:gd name="T69" fmla="*/ 118 h 156"/>
                <a:gd name="T70" fmla="*/ 10 w 130"/>
                <a:gd name="T71" fmla="*/ 100 h 156"/>
                <a:gd name="T72" fmla="*/ 12 w 130"/>
                <a:gd name="T73" fmla="*/ 94 h 156"/>
                <a:gd name="T74" fmla="*/ 16 w 130"/>
                <a:gd name="T75" fmla="*/ 82 h 156"/>
                <a:gd name="T76" fmla="*/ 24 w 130"/>
                <a:gd name="T77" fmla="*/ 68 h 156"/>
                <a:gd name="T78" fmla="*/ 26 w 130"/>
                <a:gd name="T79" fmla="*/ 68 h 156"/>
                <a:gd name="T80" fmla="*/ 28 w 130"/>
                <a:gd name="T81" fmla="*/ 66 h 156"/>
                <a:gd name="T82" fmla="*/ 28 w 130"/>
                <a:gd name="T83" fmla="*/ 58 h 156"/>
                <a:gd name="T84" fmla="*/ 26 w 130"/>
                <a:gd name="T85" fmla="*/ 46 h 156"/>
                <a:gd name="T86" fmla="*/ 14 w 130"/>
                <a:gd name="T87" fmla="*/ 16 h 156"/>
                <a:gd name="T88" fmla="*/ 6 w 130"/>
                <a:gd name="T89"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88" y="14"/>
                  </a:lnTo>
                  <a:lnTo>
                    <a:pt x="102" y="12"/>
                  </a:lnTo>
                  <a:lnTo>
                    <a:pt x="102" y="18"/>
                  </a:lnTo>
                  <a:lnTo>
                    <a:pt x="112" y="18"/>
                  </a:lnTo>
                  <a:lnTo>
                    <a:pt x="112" y="24"/>
                  </a:lnTo>
                  <a:lnTo>
                    <a:pt x="112" y="28"/>
                  </a:lnTo>
                  <a:lnTo>
                    <a:pt x="112" y="34"/>
                  </a:lnTo>
                  <a:lnTo>
                    <a:pt x="114" y="38"/>
                  </a:lnTo>
                  <a:lnTo>
                    <a:pt x="114" y="38"/>
                  </a:lnTo>
                  <a:lnTo>
                    <a:pt x="116" y="42"/>
                  </a:lnTo>
                  <a:lnTo>
                    <a:pt x="116" y="48"/>
                  </a:lnTo>
                  <a:lnTo>
                    <a:pt x="116" y="52"/>
                  </a:lnTo>
                  <a:lnTo>
                    <a:pt x="114" y="56"/>
                  </a:lnTo>
                  <a:lnTo>
                    <a:pt x="114" y="60"/>
                  </a:lnTo>
                  <a:lnTo>
                    <a:pt x="114" y="60"/>
                  </a:lnTo>
                  <a:lnTo>
                    <a:pt x="128" y="62"/>
                  </a:lnTo>
                  <a:lnTo>
                    <a:pt x="128" y="62"/>
                  </a:lnTo>
                  <a:lnTo>
                    <a:pt x="128" y="66"/>
                  </a:lnTo>
                  <a:lnTo>
                    <a:pt x="128" y="70"/>
                  </a:lnTo>
                  <a:lnTo>
                    <a:pt x="128" y="76"/>
                  </a:lnTo>
                  <a:lnTo>
                    <a:pt x="128" y="82"/>
                  </a:lnTo>
                  <a:lnTo>
                    <a:pt x="128" y="86"/>
                  </a:lnTo>
                  <a:lnTo>
                    <a:pt x="128" y="88"/>
                  </a:lnTo>
                  <a:lnTo>
                    <a:pt x="112" y="90"/>
                  </a:lnTo>
                  <a:lnTo>
                    <a:pt x="112" y="136"/>
                  </a:lnTo>
                  <a:lnTo>
                    <a:pt x="112" y="136"/>
                  </a:lnTo>
                  <a:lnTo>
                    <a:pt x="114" y="138"/>
                  </a:lnTo>
                  <a:lnTo>
                    <a:pt x="116" y="140"/>
                  </a:lnTo>
                  <a:lnTo>
                    <a:pt x="118" y="144"/>
                  </a:lnTo>
                  <a:lnTo>
                    <a:pt x="124" y="148"/>
                  </a:lnTo>
                  <a:lnTo>
                    <a:pt x="130" y="152"/>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6" y="68"/>
                  </a:lnTo>
                  <a:lnTo>
                    <a:pt x="26" y="68"/>
                  </a:lnTo>
                  <a:lnTo>
                    <a:pt x="28" y="66"/>
                  </a:lnTo>
                  <a:lnTo>
                    <a:pt x="28" y="62"/>
                  </a:lnTo>
                  <a:lnTo>
                    <a:pt x="28" y="58"/>
                  </a:lnTo>
                  <a:lnTo>
                    <a:pt x="28" y="54"/>
                  </a:lnTo>
                  <a:lnTo>
                    <a:pt x="26" y="46"/>
                  </a:lnTo>
                  <a:lnTo>
                    <a:pt x="24" y="38"/>
                  </a:lnTo>
                  <a:lnTo>
                    <a:pt x="14" y="16"/>
                  </a:lnTo>
                  <a:lnTo>
                    <a:pt x="6" y="10"/>
                  </a:lnTo>
                  <a:lnTo>
                    <a:pt x="6" y="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01" name="Freeform 288"/>
            <p:cNvSpPr/>
            <p:nvPr/>
          </p:nvSpPr>
          <p:spPr bwMode="gray">
            <a:xfrm>
              <a:off x="991" y="3042"/>
              <a:ext cx="254" cy="258"/>
            </a:xfrm>
            <a:custGeom>
              <a:avLst/>
              <a:gdLst>
                <a:gd name="T0" fmla="*/ 24 w 254"/>
                <a:gd name="T1" fmla="*/ 132 h 258"/>
                <a:gd name="T2" fmla="*/ 32 w 254"/>
                <a:gd name="T3" fmla="*/ 128 h 258"/>
                <a:gd name="T4" fmla="*/ 40 w 254"/>
                <a:gd name="T5" fmla="*/ 130 h 258"/>
                <a:gd name="T6" fmla="*/ 46 w 254"/>
                <a:gd name="T7" fmla="*/ 128 h 258"/>
                <a:gd name="T8" fmla="*/ 50 w 254"/>
                <a:gd name="T9" fmla="*/ 120 h 258"/>
                <a:gd name="T10" fmla="*/ 66 w 254"/>
                <a:gd name="T11" fmla="*/ 86 h 258"/>
                <a:gd name="T12" fmla="*/ 68 w 254"/>
                <a:gd name="T13" fmla="*/ 80 h 258"/>
                <a:gd name="T14" fmla="*/ 72 w 254"/>
                <a:gd name="T15" fmla="*/ 70 h 258"/>
                <a:gd name="T16" fmla="*/ 72 w 254"/>
                <a:gd name="T17" fmla="*/ 52 h 258"/>
                <a:gd name="T18" fmla="*/ 72 w 254"/>
                <a:gd name="T19" fmla="*/ 40 h 258"/>
                <a:gd name="T20" fmla="*/ 76 w 254"/>
                <a:gd name="T21" fmla="*/ 30 h 258"/>
                <a:gd name="T22" fmla="*/ 72 w 254"/>
                <a:gd name="T23" fmla="*/ 18 h 258"/>
                <a:gd name="T24" fmla="*/ 74 w 254"/>
                <a:gd name="T25" fmla="*/ 12 h 258"/>
                <a:gd name="T26" fmla="*/ 84 w 254"/>
                <a:gd name="T27" fmla="*/ 6 h 258"/>
                <a:gd name="T28" fmla="*/ 92 w 254"/>
                <a:gd name="T29" fmla="*/ 8 h 258"/>
                <a:gd name="T30" fmla="*/ 96 w 254"/>
                <a:gd name="T31" fmla="*/ 16 h 258"/>
                <a:gd name="T32" fmla="*/ 104 w 254"/>
                <a:gd name="T33" fmla="*/ 14 h 258"/>
                <a:gd name="T34" fmla="*/ 122 w 254"/>
                <a:gd name="T35" fmla="*/ 12 h 258"/>
                <a:gd name="T36" fmla="*/ 130 w 254"/>
                <a:gd name="T37" fmla="*/ 12 h 258"/>
                <a:gd name="T38" fmla="*/ 180 w 254"/>
                <a:gd name="T39" fmla="*/ 2 h 258"/>
                <a:gd name="T40" fmla="*/ 188 w 254"/>
                <a:gd name="T41" fmla="*/ 10 h 258"/>
                <a:gd name="T42" fmla="*/ 202 w 254"/>
                <a:gd name="T43" fmla="*/ 14 h 258"/>
                <a:gd name="T44" fmla="*/ 212 w 254"/>
                <a:gd name="T45" fmla="*/ 18 h 258"/>
                <a:gd name="T46" fmla="*/ 222 w 254"/>
                <a:gd name="T47" fmla="*/ 24 h 258"/>
                <a:gd name="T48" fmla="*/ 244 w 254"/>
                <a:gd name="T49" fmla="*/ 26 h 258"/>
                <a:gd name="T50" fmla="*/ 242 w 254"/>
                <a:gd name="T51" fmla="*/ 32 h 258"/>
                <a:gd name="T52" fmla="*/ 240 w 254"/>
                <a:gd name="T53" fmla="*/ 40 h 258"/>
                <a:gd name="T54" fmla="*/ 238 w 254"/>
                <a:gd name="T55" fmla="*/ 50 h 258"/>
                <a:gd name="T56" fmla="*/ 236 w 254"/>
                <a:gd name="T57" fmla="*/ 60 h 258"/>
                <a:gd name="T58" fmla="*/ 230 w 254"/>
                <a:gd name="T59" fmla="*/ 74 h 258"/>
                <a:gd name="T60" fmla="*/ 234 w 254"/>
                <a:gd name="T61" fmla="*/ 118 h 258"/>
                <a:gd name="T62" fmla="*/ 244 w 254"/>
                <a:gd name="T63" fmla="*/ 170 h 258"/>
                <a:gd name="T64" fmla="*/ 250 w 254"/>
                <a:gd name="T65" fmla="*/ 194 h 258"/>
                <a:gd name="T66" fmla="*/ 242 w 254"/>
                <a:gd name="T67" fmla="*/ 194 h 258"/>
                <a:gd name="T68" fmla="*/ 232 w 254"/>
                <a:gd name="T69" fmla="*/ 196 h 258"/>
                <a:gd name="T70" fmla="*/ 226 w 254"/>
                <a:gd name="T71" fmla="*/ 204 h 258"/>
                <a:gd name="T72" fmla="*/ 228 w 254"/>
                <a:gd name="T73" fmla="*/ 214 h 258"/>
                <a:gd name="T74" fmla="*/ 234 w 254"/>
                <a:gd name="T75" fmla="*/ 228 h 258"/>
                <a:gd name="T76" fmla="*/ 240 w 254"/>
                <a:gd name="T77" fmla="*/ 240 h 258"/>
                <a:gd name="T78" fmla="*/ 250 w 254"/>
                <a:gd name="T79" fmla="*/ 258 h 258"/>
                <a:gd name="T80" fmla="*/ 214 w 254"/>
                <a:gd name="T81" fmla="*/ 230 h 258"/>
                <a:gd name="T82" fmla="*/ 210 w 254"/>
                <a:gd name="T83" fmla="*/ 230 h 258"/>
                <a:gd name="T84" fmla="*/ 206 w 254"/>
                <a:gd name="T85" fmla="*/ 224 h 258"/>
                <a:gd name="T86" fmla="*/ 204 w 254"/>
                <a:gd name="T87" fmla="*/ 230 h 258"/>
                <a:gd name="T88" fmla="*/ 192 w 254"/>
                <a:gd name="T89" fmla="*/ 230 h 258"/>
                <a:gd name="T90" fmla="*/ 164 w 254"/>
                <a:gd name="T91" fmla="*/ 224 h 258"/>
                <a:gd name="T92" fmla="*/ 158 w 254"/>
                <a:gd name="T93" fmla="*/ 222 h 258"/>
                <a:gd name="T94" fmla="*/ 156 w 254"/>
                <a:gd name="T95" fmla="*/ 220 h 258"/>
                <a:gd name="T96" fmla="*/ 146 w 254"/>
                <a:gd name="T97" fmla="*/ 218 h 258"/>
                <a:gd name="T98" fmla="*/ 136 w 254"/>
                <a:gd name="T99" fmla="*/ 218 h 258"/>
                <a:gd name="T100" fmla="*/ 110 w 254"/>
                <a:gd name="T101" fmla="*/ 218 h 258"/>
                <a:gd name="T102" fmla="*/ 112 w 254"/>
                <a:gd name="T103" fmla="*/ 210 h 258"/>
                <a:gd name="T104" fmla="*/ 110 w 254"/>
                <a:gd name="T105" fmla="*/ 196 h 258"/>
                <a:gd name="T106" fmla="*/ 108 w 254"/>
                <a:gd name="T107" fmla="*/ 186 h 258"/>
                <a:gd name="T108" fmla="*/ 98 w 254"/>
                <a:gd name="T109" fmla="*/ 176 h 258"/>
                <a:gd name="T110" fmla="*/ 84 w 254"/>
                <a:gd name="T111" fmla="*/ 172 h 258"/>
                <a:gd name="T112" fmla="*/ 82 w 254"/>
                <a:gd name="T113" fmla="*/ 184 h 258"/>
                <a:gd name="T114" fmla="*/ 48 w 254"/>
                <a:gd name="T115" fmla="*/ 158 h 258"/>
                <a:gd name="T116" fmla="*/ 20 w 254"/>
                <a:gd name="T117" fmla="*/ 16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4" h="258">
                  <a:moveTo>
                    <a:pt x="0" y="152"/>
                  </a:moveTo>
                  <a:lnTo>
                    <a:pt x="24" y="134"/>
                  </a:lnTo>
                  <a:lnTo>
                    <a:pt x="24" y="132"/>
                  </a:lnTo>
                  <a:lnTo>
                    <a:pt x="26" y="132"/>
                  </a:lnTo>
                  <a:lnTo>
                    <a:pt x="28" y="130"/>
                  </a:lnTo>
                  <a:lnTo>
                    <a:pt x="32" y="128"/>
                  </a:lnTo>
                  <a:lnTo>
                    <a:pt x="38" y="130"/>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6" y="86"/>
                  </a:lnTo>
                  <a:lnTo>
                    <a:pt x="68" y="84"/>
                  </a:lnTo>
                  <a:lnTo>
                    <a:pt x="68" y="80"/>
                  </a:lnTo>
                  <a:lnTo>
                    <a:pt x="70" y="74"/>
                  </a:lnTo>
                  <a:lnTo>
                    <a:pt x="70" y="72"/>
                  </a:lnTo>
                  <a:lnTo>
                    <a:pt x="72" y="70"/>
                  </a:lnTo>
                  <a:lnTo>
                    <a:pt x="72" y="64"/>
                  </a:lnTo>
                  <a:lnTo>
                    <a:pt x="72" y="58"/>
                  </a:lnTo>
                  <a:lnTo>
                    <a:pt x="72" y="52"/>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8"/>
                  </a:lnTo>
                  <a:lnTo>
                    <a:pt x="110" y="214"/>
                  </a:lnTo>
                  <a:lnTo>
                    <a:pt x="112" y="210"/>
                  </a:lnTo>
                  <a:lnTo>
                    <a:pt x="112" y="206"/>
                  </a:lnTo>
                  <a:lnTo>
                    <a:pt x="112" y="200"/>
                  </a:lnTo>
                  <a:lnTo>
                    <a:pt x="110" y="196"/>
                  </a:lnTo>
                  <a:lnTo>
                    <a:pt x="110" y="196"/>
                  </a:lnTo>
                  <a:lnTo>
                    <a:pt x="108" y="192"/>
                  </a:lnTo>
                  <a:lnTo>
                    <a:pt x="108" y="186"/>
                  </a:lnTo>
                  <a:lnTo>
                    <a:pt x="108" y="182"/>
                  </a:lnTo>
                  <a:lnTo>
                    <a:pt x="108" y="176"/>
                  </a:lnTo>
                  <a:lnTo>
                    <a:pt x="98" y="176"/>
                  </a:lnTo>
                  <a:lnTo>
                    <a:pt x="98" y="170"/>
                  </a:lnTo>
                  <a:lnTo>
                    <a:pt x="84" y="172"/>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02" name="Freeform 289"/>
            <p:cNvSpPr/>
            <p:nvPr/>
          </p:nvSpPr>
          <p:spPr bwMode="gray">
            <a:xfrm>
              <a:off x="1099" y="3234"/>
              <a:ext cx="194" cy="120"/>
            </a:xfrm>
            <a:custGeom>
              <a:avLst/>
              <a:gdLst>
                <a:gd name="T0" fmla="*/ 142 w 194"/>
                <a:gd name="T1" fmla="*/ 2 h 120"/>
                <a:gd name="T2" fmla="*/ 138 w 194"/>
                <a:gd name="T3" fmla="*/ 2 h 120"/>
                <a:gd name="T4" fmla="*/ 132 w 194"/>
                <a:gd name="T5" fmla="*/ 2 h 120"/>
                <a:gd name="T6" fmla="*/ 124 w 194"/>
                <a:gd name="T7" fmla="*/ 4 h 120"/>
                <a:gd name="T8" fmla="*/ 120 w 194"/>
                <a:gd name="T9" fmla="*/ 8 h 120"/>
                <a:gd name="T10" fmla="*/ 118 w 194"/>
                <a:gd name="T11" fmla="*/ 18 h 120"/>
                <a:gd name="T12" fmla="*/ 120 w 194"/>
                <a:gd name="T13" fmla="*/ 22 h 120"/>
                <a:gd name="T14" fmla="*/ 124 w 194"/>
                <a:gd name="T15" fmla="*/ 32 h 120"/>
                <a:gd name="T16" fmla="*/ 128 w 194"/>
                <a:gd name="T17" fmla="*/ 42 h 120"/>
                <a:gd name="T18" fmla="*/ 132 w 194"/>
                <a:gd name="T19" fmla="*/ 48 h 120"/>
                <a:gd name="T20" fmla="*/ 146 w 194"/>
                <a:gd name="T21" fmla="*/ 64 h 120"/>
                <a:gd name="T22" fmla="*/ 130 w 194"/>
                <a:gd name="T23" fmla="*/ 62 h 120"/>
                <a:gd name="T24" fmla="*/ 106 w 194"/>
                <a:gd name="T25" fmla="*/ 38 h 120"/>
                <a:gd name="T26" fmla="*/ 104 w 194"/>
                <a:gd name="T27" fmla="*/ 40 h 120"/>
                <a:gd name="T28" fmla="*/ 100 w 194"/>
                <a:gd name="T29" fmla="*/ 38 h 120"/>
                <a:gd name="T30" fmla="*/ 98 w 194"/>
                <a:gd name="T31" fmla="*/ 32 h 120"/>
                <a:gd name="T32" fmla="*/ 96 w 194"/>
                <a:gd name="T33" fmla="*/ 36 h 120"/>
                <a:gd name="T34" fmla="*/ 92 w 194"/>
                <a:gd name="T35" fmla="*/ 38 h 120"/>
                <a:gd name="T36" fmla="*/ 84 w 194"/>
                <a:gd name="T37" fmla="*/ 38 h 120"/>
                <a:gd name="T38" fmla="*/ 62 w 194"/>
                <a:gd name="T39" fmla="*/ 34 h 120"/>
                <a:gd name="T40" fmla="*/ 54 w 194"/>
                <a:gd name="T41" fmla="*/ 32 h 120"/>
                <a:gd name="T42" fmla="*/ 50 w 194"/>
                <a:gd name="T43" fmla="*/ 30 h 120"/>
                <a:gd name="T44" fmla="*/ 48 w 194"/>
                <a:gd name="T45" fmla="*/ 28 h 120"/>
                <a:gd name="T46" fmla="*/ 46 w 194"/>
                <a:gd name="T47" fmla="*/ 26 h 120"/>
                <a:gd name="T48" fmla="*/ 38 w 194"/>
                <a:gd name="T49" fmla="*/ 26 h 120"/>
                <a:gd name="T50" fmla="*/ 32 w 194"/>
                <a:gd name="T51" fmla="*/ 26 h 120"/>
                <a:gd name="T52" fmla="*/ 22 w 194"/>
                <a:gd name="T53" fmla="*/ 26 h 120"/>
                <a:gd name="T54" fmla="*/ 16 w 194"/>
                <a:gd name="T55" fmla="*/ 28 h 120"/>
                <a:gd name="T56" fmla="*/ 16 w 194"/>
                <a:gd name="T57" fmla="*/ 38 h 120"/>
                <a:gd name="T58" fmla="*/ 14 w 194"/>
                <a:gd name="T59" fmla="*/ 48 h 120"/>
                <a:gd name="T60" fmla="*/ 16 w 194"/>
                <a:gd name="T61" fmla="*/ 54 h 120"/>
                <a:gd name="T62" fmla="*/ 0 w 194"/>
                <a:gd name="T63" fmla="*/ 102 h 120"/>
                <a:gd name="T64" fmla="*/ 2 w 194"/>
                <a:gd name="T65" fmla="*/ 104 h 120"/>
                <a:gd name="T66" fmla="*/ 8 w 194"/>
                <a:gd name="T67" fmla="*/ 112 h 120"/>
                <a:gd name="T68" fmla="*/ 18 w 194"/>
                <a:gd name="T69" fmla="*/ 118 h 120"/>
                <a:gd name="T70" fmla="*/ 24 w 194"/>
                <a:gd name="T71" fmla="*/ 116 h 120"/>
                <a:gd name="T72" fmla="*/ 36 w 194"/>
                <a:gd name="T73" fmla="*/ 116 h 120"/>
                <a:gd name="T74" fmla="*/ 48 w 194"/>
                <a:gd name="T75" fmla="*/ 116 h 120"/>
                <a:gd name="T76" fmla="*/ 60 w 194"/>
                <a:gd name="T77" fmla="*/ 118 h 120"/>
                <a:gd name="T78" fmla="*/ 72 w 194"/>
                <a:gd name="T79" fmla="*/ 120 h 120"/>
                <a:gd name="T80" fmla="*/ 82 w 194"/>
                <a:gd name="T81" fmla="*/ 120 h 120"/>
                <a:gd name="T82" fmla="*/ 102 w 194"/>
                <a:gd name="T83" fmla="*/ 118 h 120"/>
                <a:gd name="T84" fmla="*/ 114 w 194"/>
                <a:gd name="T85" fmla="*/ 104 h 120"/>
                <a:gd name="T86" fmla="*/ 192 w 194"/>
                <a:gd name="T87" fmla="*/ 64 h 120"/>
                <a:gd name="T88" fmla="*/ 194 w 194"/>
                <a:gd name="T89" fmla="*/ 50 h 120"/>
                <a:gd name="T90" fmla="*/ 190 w 194"/>
                <a:gd name="T91" fmla="*/ 34 h 120"/>
                <a:gd name="T92" fmla="*/ 174 w 194"/>
                <a:gd name="T93" fmla="*/ 10 h 120"/>
                <a:gd name="T94" fmla="*/ 142 w 194"/>
                <a:gd name="T9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8" y="28"/>
                  </a:lnTo>
                  <a:lnTo>
                    <a:pt x="46" y="26"/>
                  </a:lnTo>
                  <a:lnTo>
                    <a:pt x="42" y="26"/>
                  </a:lnTo>
                  <a:lnTo>
                    <a:pt x="38" y="26"/>
                  </a:lnTo>
                  <a:lnTo>
                    <a:pt x="36" y="26"/>
                  </a:lnTo>
                  <a:lnTo>
                    <a:pt x="32" y="26"/>
                  </a:lnTo>
                  <a:lnTo>
                    <a:pt x="28" y="26"/>
                  </a:lnTo>
                  <a:lnTo>
                    <a:pt x="22" y="26"/>
                  </a:lnTo>
                  <a:lnTo>
                    <a:pt x="16" y="28"/>
                  </a:lnTo>
                  <a:lnTo>
                    <a:pt x="16" y="28"/>
                  </a:lnTo>
                  <a:lnTo>
                    <a:pt x="16" y="32"/>
                  </a:lnTo>
                  <a:lnTo>
                    <a:pt x="16" y="38"/>
                  </a:lnTo>
                  <a:lnTo>
                    <a:pt x="14" y="42"/>
                  </a:lnTo>
                  <a:lnTo>
                    <a:pt x="14" y="48"/>
                  </a:lnTo>
                  <a:lnTo>
                    <a:pt x="16" y="52"/>
                  </a:lnTo>
                  <a:lnTo>
                    <a:pt x="16" y="54"/>
                  </a:lnTo>
                  <a:lnTo>
                    <a:pt x="0" y="56"/>
                  </a:lnTo>
                  <a:lnTo>
                    <a:pt x="0" y="102"/>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03" name="Freeform 290"/>
            <p:cNvSpPr/>
            <p:nvPr/>
          </p:nvSpPr>
          <p:spPr bwMode="gray">
            <a:xfrm>
              <a:off x="985" y="3342"/>
              <a:ext cx="192" cy="166"/>
            </a:xfrm>
            <a:custGeom>
              <a:avLst/>
              <a:gdLst>
                <a:gd name="T0" fmla="*/ 130 w 192"/>
                <a:gd name="T1" fmla="*/ 10 h 166"/>
                <a:gd name="T2" fmla="*/ 122 w 192"/>
                <a:gd name="T3" fmla="*/ 10 h 166"/>
                <a:gd name="T4" fmla="*/ 112 w 192"/>
                <a:gd name="T5" fmla="*/ 12 h 166"/>
                <a:gd name="T6" fmla="*/ 104 w 192"/>
                <a:gd name="T7" fmla="*/ 14 h 166"/>
                <a:gd name="T8" fmla="*/ 98 w 192"/>
                <a:gd name="T9" fmla="*/ 14 h 166"/>
                <a:gd name="T10" fmla="*/ 88 w 192"/>
                <a:gd name="T11" fmla="*/ 12 h 166"/>
                <a:gd name="T12" fmla="*/ 80 w 192"/>
                <a:gd name="T13" fmla="*/ 10 h 166"/>
                <a:gd name="T14" fmla="*/ 34 w 192"/>
                <a:gd name="T15" fmla="*/ 8 h 166"/>
                <a:gd name="T16" fmla="*/ 30 w 192"/>
                <a:gd name="T17" fmla="*/ 8 h 166"/>
                <a:gd name="T18" fmla="*/ 24 w 192"/>
                <a:gd name="T19" fmla="*/ 6 h 166"/>
                <a:gd name="T20" fmla="*/ 20 w 192"/>
                <a:gd name="T21" fmla="*/ 2 h 166"/>
                <a:gd name="T22" fmla="*/ 14 w 192"/>
                <a:gd name="T23" fmla="*/ 0 h 166"/>
                <a:gd name="T24" fmla="*/ 2 w 192"/>
                <a:gd name="T25" fmla="*/ 2 h 166"/>
                <a:gd name="T26" fmla="*/ 2 w 192"/>
                <a:gd name="T27" fmla="*/ 12 h 166"/>
                <a:gd name="T28" fmla="*/ 12 w 192"/>
                <a:gd name="T29" fmla="*/ 32 h 166"/>
                <a:gd name="T30" fmla="*/ 18 w 192"/>
                <a:gd name="T31" fmla="*/ 54 h 166"/>
                <a:gd name="T32" fmla="*/ 24 w 192"/>
                <a:gd name="T33" fmla="*/ 72 h 166"/>
                <a:gd name="T34" fmla="*/ 34 w 192"/>
                <a:gd name="T35" fmla="*/ 110 h 166"/>
                <a:gd name="T36" fmla="*/ 46 w 192"/>
                <a:gd name="T37" fmla="*/ 136 h 166"/>
                <a:gd name="T38" fmla="*/ 48 w 192"/>
                <a:gd name="T39" fmla="*/ 140 h 166"/>
                <a:gd name="T40" fmla="*/ 52 w 192"/>
                <a:gd name="T41" fmla="*/ 148 h 166"/>
                <a:gd name="T42" fmla="*/ 58 w 192"/>
                <a:gd name="T43" fmla="*/ 158 h 166"/>
                <a:gd name="T44" fmla="*/ 60 w 192"/>
                <a:gd name="T45" fmla="*/ 164 h 166"/>
                <a:gd name="T46" fmla="*/ 72 w 192"/>
                <a:gd name="T47" fmla="*/ 160 h 166"/>
                <a:gd name="T48" fmla="*/ 74 w 192"/>
                <a:gd name="T49" fmla="*/ 156 h 166"/>
                <a:gd name="T50" fmla="*/ 76 w 192"/>
                <a:gd name="T51" fmla="*/ 152 h 166"/>
                <a:gd name="T52" fmla="*/ 78 w 192"/>
                <a:gd name="T53" fmla="*/ 150 h 166"/>
                <a:gd name="T54" fmla="*/ 82 w 192"/>
                <a:gd name="T55" fmla="*/ 152 h 166"/>
                <a:gd name="T56" fmla="*/ 82 w 192"/>
                <a:gd name="T57" fmla="*/ 156 h 166"/>
                <a:gd name="T58" fmla="*/ 82 w 192"/>
                <a:gd name="T59" fmla="*/ 162 h 166"/>
                <a:gd name="T60" fmla="*/ 86 w 192"/>
                <a:gd name="T61" fmla="*/ 164 h 166"/>
                <a:gd name="T62" fmla="*/ 94 w 192"/>
                <a:gd name="T63" fmla="*/ 164 h 166"/>
                <a:gd name="T64" fmla="*/ 104 w 192"/>
                <a:gd name="T65" fmla="*/ 166 h 166"/>
                <a:gd name="T66" fmla="*/ 112 w 192"/>
                <a:gd name="T67" fmla="*/ 162 h 166"/>
                <a:gd name="T68" fmla="*/ 114 w 192"/>
                <a:gd name="T69" fmla="*/ 60 h 166"/>
                <a:gd name="T70" fmla="*/ 128 w 192"/>
                <a:gd name="T71" fmla="*/ 16 h 166"/>
                <a:gd name="T72" fmla="*/ 144 w 192"/>
                <a:gd name="T73" fmla="*/ 16 h 166"/>
                <a:gd name="T74" fmla="*/ 164 w 192"/>
                <a:gd name="T75" fmla="*/ 16 h 166"/>
                <a:gd name="T76" fmla="*/ 168 w 192"/>
                <a:gd name="T77" fmla="*/ 18 h 166"/>
                <a:gd name="T78" fmla="*/ 170 w 192"/>
                <a:gd name="T79" fmla="*/ 22 h 166"/>
                <a:gd name="T80" fmla="*/ 172 w 192"/>
                <a:gd name="T81" fmla="*/ 20 h 166"/>
                <a:gd name="T82" fmla="*/ 182 w 192"/>
                <a:gd name="T83" fmla="*/ 16 h 166"/>
                <a:gd name="T84" fmla="*/ 190 w 192"/>
                <a:gd name="T85" fmla="*/ 12 h 166"/>
                <a:gd name="T86" fmla="*/ 188 w 192"/>
                <a:gd name="T87" fmla="*/ 12 h 166"/>
                <a:gd name="T88" fmla="*/ 166 w 192"/>
                <a:gd name="T89" fmla="*/ 8 h 166"/>
                <a:gd name="T90" fmla="*/ 132 w 192"/>
                <a:gd name="T91" fmla="*/ 1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2" y="160"/>
                  </a:lnTo>
                  <a:lnTo>
                    <a:pt x="74" y="158"/>
                  </a:lnTo>
                  <a:lnTo>
                    <a:pt x="74" y="156"/>
                  </a:lnTo>
                  <a:lnTo>
                    <a:pt x="76" y="154"/>
                  </a:lnTo>
                  <a:lnTo>
                    <a:pt x="76" y="152"/>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4" y="16"/>
                  </a:lnTo>
                  <a:lnTo>
                    <a:pt x="168" y="18"/>
                  </a:lnTo>
                  <a:lnTo>
                    <a:pt x="168" y="20"/>
                  </a:lnTo>
                  <a:lnTo>
                    <a:pt x="170" y="22"/>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04" name="Freeform 291"/>
            <p:cNvSpPr/>
            <p:nvPr/>
          </p:nvSpPr>
          <p:spPr bwMode="gray">
            <a:xfrm>
              <a:off x="1099" y="3356"/>
              <a:ext cx="120" cy="138"/>
            </a:xfrm>
            <a:custGeom>
              <a:avLst/>
              <a:gdLst>
                <a:gd name="T0" fmla="*/ 98 w 120"/>
                <a:gd name="T1" fmla="*/ 48 h 138"/>
                <a:gd name="T2" fmla="*/ 98 w 120"/>
                <a:gd name="T3" fmla="*/ 44 h 138"/>
                <a:gd name="T4" fmla="*/ 96 w 120"/>
                <a:gd name="T5" fmla="*/ 38 h 138"/>
                <a:gd name="T6" fmla="*/ 90 w 120"/>
                <a:gd name="T7" fmla="*/ 32 h 138"/>
                <a:gd name="T8" fmla="*/ 88 w 120"/>
                <a:gd name="T9" fmla="*/ 28 h 138"/>
                <a:gd name="T10" fmla="*/ 84 w 120"/>
                <a:gd name="T11" fmla="*/ 22 h 138"/>
                <a:gd name="T12" fmla="*/ 80 w 120"/>
                <a:gd name="T13" fmla="*/ 10 h 138"/>
                <a:gd name="T14" fmla="*/ 78 w 120"/>
                <a:gd name="T15" fmla="*/ 0 h 138"/>
                <a:gd name="T16" fmla="*/ 76 w 120"/>
                <a:gd name="T17" fmla="*/ 0 h 138"/>
                <a:gd name="T18" fmla="*/ 68 w 120"/>
                <a:gd name="T19" fmla="*/ 2 h 138"/>
                <a:gd name="T20" fmla="*/ 60 w 120"/>
                <a:gd name="T21" fmla="*/ 6 h 138"/>
                <a:gd name="T22" fmla="*/ 56 w 120"/>
                <a:gd name="T23" fmla="*/ 10 h 138"/>
                <a:gd name="T24" fmla="*/ 46 w 120"/>
                <a:gd name="T25" fmla="*/ 2 h 138"/>
                <a:gd name="T26" fmla="*/ 26 w 120"/>
                <a:gd name="T27" fmla="*/ 2 h 138"/>
                <a:gd name="T28" fmla="*/ 14 w 120"/>
                <a:gd name="T29" fmla="*/ 4 h 138"/>
                <a:gd name="T30" fmla="*/ 0 w 120"/>
                <a:gd name="T31" fmla="*/ 48 h 138"/>
                <a:gd name="T32" fmla="*/ 2 w 120"/>
                <a:gd name="T33" fmla="*/ 102 h 138"/>
                <a:gd name="T34" fmla="*/ 6 w 120"/>
                <a:gd name="T35" fmla="*/ 104 h 138"/>
                <a:gd name="T36" fmla="*/ 12 w 120"/>
                <a:gd name="T37" fmla="*/ 112 h 138"/>
                <a:gd name="T38" fmla="*/ 12 w 120"/>
                <a:gd name="T39" fmla="*/ 126 h 138"/>
                <a:gd name="T40" fmla="*/ 10 w 120"/>
                <a:gd name="T41" fmla="*/ 128 h 138"/>
                <a:gd name="T42" fmla="*/ 8 w 120"/>
                <a:gd name="T43" fmla="*/ 134 h 138"/>
                <a:gd name="T44" fmla="*/ 12 w 120"/>
                <a:gd name="T45" fmla="*/ 138 h 138"/>
                <a:gd name="T46" fmla="*/ 20 w 120"/>
                <a:gd name="T47" fmla="*/ 136 h 138"/>
                <a:gd name="T48" fmla="*/ 32 w 120"/>
                <a:gd name="T49" fmla="*/ 130 h 138"/>
                <a:gd name="T50" fmla="*/ 40 w 120"/>
                <a:gd name="T51" fmla="*/ 124 h 138"/>
                <a:gd name="T52" fmla="*/ 42 w 120"/>
                <a:gd name="T53" fmla="*/ 118 h 138"/>
                <a:gd name="T54" fmla="*/ 44 w 120"/>
                <a:gd name="T55" fmla="*/ 112 h 138"/>
                <a:gd name="T56" fmla="*/ 46 w 120"/>
                <a:gd name="T57" fmla="*/ 110 h 138"/>
                <a:gd name="T58" fmla="*/ 52 w 120"/>
                <a:gd name="T59" fmla="*/ 108 h 138"/>
                <a:gd name="T60" fmla="*/ 60 w 120"/>
                <a:gd name="T61" fmla="*/ 110 h 138"/>
                <a:gd name="T62" fmla="*/ 64 w 120"/>
                <a:gd name="T63" fmla="*/ 114 h 138"/>
                <a:gd name="T64" fmla="*/ 70 w 120"/>
                <a:gd name="T65" fmla="*/ 116 h 138"/>
                <a:gd name="T66" fmla="*/ 74 w 120"/>
                <a:gd name="T67" fmla="*/ 114 h 138"/>
                <a:gd name="T68" fmla="*/ 76 w 120"/>
                <a:gd name="T69" fmla="*/ 106 h 138"/>
                <a:gd name="T70" fmla="*/ 82 w 120"/>
                <a:gd name="T71" fmla="*/ 98 h 138"/>
                <a:gd name="T72" fmla="*/ 90 w 120"/>
                <a:gd name="T73" fmla="*/ 90 h 138"/>
                <a:gd name="T74" fmla="*/ 94 w 120"/>
                <a:gd name="T75" fmla="*/ 88 h 138"/>
                <a:gd name="T76" fmla="*/ 104 w 120"/>
                <a:gd name="T77" fmla="*/ 84 h 138"/>
                <a:gd name="T78" fmla="*/ 108 w 120"/>
                <a:gd name="T79" fmla="*/ 80 h 138"/>
                <a:gd name="T80" fmla="*/ 112 w 120"/>
                <a:gd name="T81" fmla="*/ 78 h 138"/>
                <a:gd name="T82" fmla="*/ 118 w 120"/>
                <a:gd name="T83" fmla="*/ 72 h 138"/>
                <a:gd name="T84" fmla="*/ 120 w 120"/>
                <a:gd name="T85" fmla="*/ 68 h 138"/>
                <a:gd name="T86" fmla="*/ 116 w 120"/>
                <a:gd name="T87" fmla="*/ 62 h 138"/>
                <a:gd name="T88" fmla="*/ 112 w 120"/>
                <a:gd name="T89" fmla="*/ 60 h 138"/>
                <a:gd name="T90" fmla="*/ 110 w 120"/>
                <a:gd name="T91" fmla="*/ 60 h 138"/>
                <a:gd name="T92" fmla="*/ 106 w 120"/>
                <a:gd name="T93" fmla="*/ 56 h 138"/>
                <a:gd name="T94" fmla="*/ 102 w 120"/>
                <a:gd name="T95" fmla="*/ 4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4" y="112"/>
                  </a:lnTo>
                  <a:lnTo>
                    <a:pt x="46" y="110"/>
                  </a:lnTo>
                  <a:lnTo>
                    <a:pt x="50" y="110"/>
                  </a:lnTo>
                  <a:lnTo>
                    <a:pt x="52" y="108"/>
                  </a:lnTo>
                  <a:lnTo>
                    <a:pt x="56" y="108"/>
                  </a:lnTo>
                  <a:lnTo>
                    <a:pt x="60" y="110"/>
                  </a:lnTo>
                  <a:lnTo>
                    <a:pt x="64" y="114"/>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2" y="60"/>
                  </a:lnTo>
                  <a:lnTo>
                    <a:pt x="110" y="60"/>
                  </a:lnTo>
                  <a:lnTo>
                    <a:pt x="110" y="60"/>
                  </a:lnTo>
                  <a:lnTo>
                    <a:pt x="108" y="58"/>
                  </a:lnTo>
                  <a:lnTo>
                    <a:pt x="106" y="56"/>
                  </a:lnTo>
                  <a:lnTo>
                    <a:pt x="104" y="54"/>
                  </a:lnTo>
                  <a:lnTo>
                    <a:pt x="102" y="4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05" name="Freeform 292"/>
            <p:cNvSpPr/>
            <p:nvPr/>
          </p:nvSpPr>
          <p:spPr bwMode="gray">
            <a:xfrm>
              <a:off x="1377" y="2960"/>
              <a:ext cx="116" cy="164"/>
            </a:xfrm>
            <a:custGeom>
              <a:avLst/>
              <a:gdLst>
                <a:gd name="T0" fmla="*/ 4 w 116"/>
                <a:gd name="T1" fmla="*/ 164 h 164"/>
                <a:gd name="T2" fmla="*/ 28 w 116"/>
                <a:gd name="T3" fmla="*/ 148 h 164"/>
                <a:gd name="T4" fmla="*/ 32 w 116"/>
                <a:gd name="T5" fmla="*/ 144 h 164"/>
                <a:gd name="T6" fmla="*/ 38 w 116"/>
                <a:gd name="T7" fmla="*/ 136 h 164"/>
                <a:gd name="T8" fmla="*/ 50 w 116"/>
                <a:gd name="T9" fmla="*/ 126 h 164"/>
                <a:gd name="T10" fmla="*/ 62 w 116"/>
                <a:gd name="T11" fmla="*/ 112 h 164"/>
                <a:gd name="T12" fmla="*/ 72 w 116"/>
                <a:gd name="T13" fmla="*/ 98 h 164"/>
                <a:gd name="T14" fmla="*/ 82 w 116"/>
                <a:gd name="T15" fmla="*/ 84 h 164"/>
                <a:gd name="T16" fmla="*/ 92 w 116"/>
                <a:gd name="T17" fmla="*/ 66 h 164"/>
                <a:gd name="T18" fmla="*/ 100 w 116"/>
                <a:gd name="T19" fmla="*/ 50 h 164"/>
                <a:gd name="T20" fmla="*/ 106 w 116"/>
                <a:gd name="T21" fmla="*/ 36 h 164"/>
                <a:gd name="T22" fmla="*/ 108 w 116"/>
                <a:gd name="T23" fmla="*/ 32 h 164"/>
                <a:gd name="T24" fmla="*/ 116 w 116"/>
                <a:gd name="T25" fmla="*/ 18 h 164"/>
                <a:gd name="T26" fmla="*/ 116 w 116"/>
                <a:gd name="T27" fmla="*/ 0 h 164"/>
                <a:gd name="T28" fmla="*/ 108 w 116"/>
                <a:gd name="T29" fmla="*/ 0 h 164"/>
                <a:gd name="T30" fmla="*/ 108 w 116"/>
                <a:gd name="T31" fmla="*/ 0 h 164"/>
                <a:gd name="T32" fmla="*/ 106 w 116"/>
                <a:gd name="T33" fmla="*/ 2 h 164"/>
                <a:gd name="T34" fmla="*/ 102 w 116"/>
                <a:gd name="T35" fmla="*/ 2 h 164"/>
                <a:gd name="T36" fmla="*/ 98 w 116"/>
                <a:gd name="T37" fmla="*/ 4 h 164"/>
                <a:gd name="T38" fmla="*/ 92 w 116"/>
                <a:gd name="T39" fmla="*/ 4 h 164"/>
                <a:gd name="T40" fmla="*/ 80 w 116"/>
                <a:gd name="T41" fmla="*/ 6 h 164"/>
                <a:gd name="T42" fmla="*/ 66 w 116"/>
                <a:gd name="T43" fmla="*/ 8 h 164"/>
                <a:gd name="T44" fmla="*/ 54 w 116"/>
                <a:gd name="T45" fmla="*/ 10 h 164"/>
                <a:gd name="T46" fmla="*/ 50 w 116"/>
                <a:gd name="T47" fmla="*/ 10 h 164"/>
                <a:gd name="T48" fmla="*/ 28 w 116"/>
                <a:gd name="T49" fmla="*/ 14 h 164"/>
                <a:gd name="T50" fmla="*/ 28 w 116"/>
                <a:gd name="T51" fmla="*/ 14 h 164"/>
                <a:gd name="T52" fmla="*/ 26 w 116"/>
                <a:gd name="T53" fmla="*/ 12 h 164"/>
                <a:gd name="T54" fmla="*/ 24 w 116"/>
                <a:gd name="T55" fmla="*/ 12 h 164"/>
                <a:gd name="T56" fmla="*/ 20 w 116"/>
                <a:gd name="T57" fmla="*/ 10 h 164"/>
                <a:gd name="T58" fmla="*/ 14 w 116"/>
                <a:gd name="T59" fmla="*/ 20 h 164"/>
                <a:gd name="T60" fmla="*/ 16 w 116"/>
                <a:gd name="T61" fmla="*/ 22 h 164"/>
                <a:gd name="T62" fmla="*/ 14 w 116"/>
                <a:gd name="T63" fmla="*/ 28 h 164"/>
                <a:gd name="T64" fmla="*/ 24 w 116"/>
                <a:gd name="T65" fmla="*/ 34 h 164"/>
                <a:gd name="T66" fmla="*/ 56 w 116"/>
                <a:gd name="T67" fmla="*/ 52 h 164"/>
                <a:gd name="T68" fmla="*/ 70 w 116"/>
                <a:gd name="T69" fmla="*/ 54 h 164"/>
                <a:gd name="T70" fmla="*/ 40 w 116"/>
                <a:gd name="T71" fmla="*/ 96 h 164"/>
                <a:gd name="T72" fmla="*/ 24 w 116"/>
                <a:gd name="T73" fmla="*/ 102 h 164"/>
                <a:gd name="T74" fmla="*/ 22 w 116"/>
                <a:gd name="T75" fmla="*/ 108 h 164"/>
                <a:gd name="T76" fmla="*/ 6 w 116"/>
                <a:gd name="T77" fmla="*/ 108 h 164"/>
                <a:gd name="T78" fmla="*/ 0 w 116"/>
                <a:gd name="T79" fmla="*/ 122 h 164"/>
                <a:gd name="T80" fmla="*/ 0 w 116"/>
                <a:gd name="T81" fmla="*/ 156 h 164"/>
                <a:gd name="T82" fmla="*/ 4 w 116"/>
                <a:gd name="T83"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8" y="0"/>
                  </a:lnTo>
                  <a:lnTo>
                    <a:pt x="106" y="2"/>
                  </a:lnTo>
                  <a:lnTo>
                    <a:pt x="102" y="2"/>
                  </a:lnTo>
                  <a:lnTo>
                    <a:pt x="98" y="4"/>
                  </a:lnTo>
                  <a:lnTo>
                    <a:pt x="92" y="4"/>
                  </a:lnTo>
                  <a:lnTo>
                    <a:pt x="80" y="6"/>
                  </a:lnTo>
                  <a:lnTo>
                    <a:pt x="66" y="8"/>
                  </a:lnTo>
                  <a:lnTo>
                    <a:pt x="54" y="10"/>
                  </a:lnTo>
                  <a:lnTo>
                    <a:pt x="50" y="10"/>
                  </a:lnTo>
                  <a:lnTo>
                    <a:pt x="28" y="14"/>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06" name="Freeform 293"/>
            <p:cNvSpPr/>
            <p:nvPr/>
          </p:nvSpPr>
          <p:spPr bwMode="gray">
            <a:xfrm>
              <a:off x="1277" y="3056"/>
              <a:ext cx="106" cy="124"/>
            </a:xfrm>
            <a:custGeom>
              <a:avLst/>
              <a:gdLst>
                <a:gd name="T0" fmla="*/ 66 w 106"/>
                <a:gd name="T1" fmla="*/ 116 h 124"/>
                <a:gd name="T2" fmla="*/ 82 w 106"/>
                <a:gd name="T3" fmla="*/ 100 h 124"/>
                <a:gd name="T4" fmla="*/ 102 w 106"/>
                <a:gd name="T5" fmla="*/ 68 h 124"/>
                <a:gd name="T6" fmla="*/ 104 w 106"/>
                <a:gd name="T7" fmla="*/ 68 h 124"/>
                <a:gd name="T8" fmla="*/ 100 w 106"/>
                <a:gd name="T9" fmla="*/ 60 h 124"/>
                <a:gd name="T10" fmla="*/ 100 w 106"/>
                <a:gd name="T11" fmla="*/ 26 h 124"/>
                <a:gd name="T12" fmla="*/ 106 w 106"/>
                <a:gd name="T13" fmla="*/ 12 h 124"/>
                <a:gd name="T14" fmla="*/ 104 w 106"/>
                <a:gd name="T15" fmla="*/ 6 h 124"/>
                <a:gd name="T16" fmla="*/ 84 w 106"/>
                <a:gd name="T17" fmla="*/ 10 h 124"/>
                <a:gd name="T18" fmla="*/ 76 w 106"/>
                <a:gd name="T19" fmla="*/ 18 h 124"/>
                <a:gd name="T20" fmla="*/ 58 w 106"/>
                <a:gd name="T21" fmla="*/ 16 h 124"/>
                <a:gd name="T22" fmla="*/ 40 w 106"/>
                <a:gd name="T23" fmla="*/ 0 h 124"/>
                <a:gd name="T24" fmla="*/ 26 w 106"/>
                <a:gd name="T25" fmla="*/ 0 h 124"/>
                <a:gd name="T26" fmla="*/ 26 w 106"/>
                <a:gd name="T27" fmla="*/ 0 h 124"/>
                <a:gd name="T28" fmla="*/ 26 w 106"/>
                <a:gd name="T29" fmla="*/ 0 h 124"/>
                <a:gd name="T30" fmla="*/ 24 w 106"/>
                <a:gd name="T31" fmla="*/ 2 h 124"/>
                <a:gd name="T32" fmla="*/ 22 w 106"/>
                <a:gd name="T33" fmla="*/ 4 h 124"/>
                <a:gd name="T34" fmla="*/ 16 w 106"/>
                <a:gd name="T35" fmla="*/ 4 h 124"/>
                <a:gd name="T36" fmla="*/ 8 w 106"/>
                <a:gd name="T37" fmla="*/ 6 h 124"/>
                <a:gd name="T38" fmla="*/ 10 w 106"/>
                <a:gd name="T39" fmla="*/ 12 h 124"/>
                <a:gd name="T40" fmla="*/ 14 w 106"/>
                <a:gd name="T41" fmla="*/ 40 h 124"/>
                <a:gd name="T42" fmla="*/ 0 w 106"/>
                <a:gd name="T43" fmla="*/ 56 h 124"/>
                <a:gd name="T44" fmla="*/ 0 w 106"/>
                <a:gd name="T45" fmla="*/ 56 h 124"/>
                <a:gd name="T46" fmla="*/ 2 w 106"/>
                <a:gd name="T47" fmla="*/ 58 h 124"/>
                <a:gd name="T48" fmla="*/ 4 w 106"/>
                <a:gd name="T49" fmla="*/ 62 h 124"/>
                <a:gd name="T50" fmla="*/ 4 w 106"/>
                <a:gd name="T51" fmla="*/ 66 h 124"/>
                <a:gd name="T52" fmla="*/ 6 w 106"/>
                <a:gd name="T53" fmla="*/ 70 h 124"/>
                <a:gd name="T54" fmla="*/ 4 w 106"/>
                <a:gd name="T55" fmla="*/ 74 h 124"/>
                <a:gd name="T56" fmla="*/ 2 w 106"/>
                <a:gd name="T57" fmla="*/ 78 h 124"/>
                <a:gd name="T58" fmla="*/ 46 w 106"/>
                <a:gd name="T59" fmla="*/ 110 h 124"/>
                <a:gd name="T60" fmla="*/ 46 w 106"/>
                <a:gd name="T61" fmla="*/ 110 h 124"/>
                <a:gd name="T62" fmla="*/ 48 w 106"/>
                <a:gd name="T63" fmla="*/ 112 h 124"/>
                <a:gd name="T64" fmla="*/ 48 w 106"/>
                <a:gd name="T65" fmla="*/ 114 h 124"/>
                <a:gd name="T66" fmla="*/ 50 w 106"/>
                <a:gd name="T67" fmla="*/ 116 h 124"/>
                <a:gd name="T68" fmla="*/ 62 w 106"/>
                <a:gd name="T6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6" y="0"/>
                  </a:lnTo>
                  <a:lnTo>
                    <a:pt x="26" y="0"/>
                  </a:lnTo>
                  <a:lnTo>
                    <a:pt x="24" y="2"/>
                  </a:lnTo>
                  <a:lnTo>
                    <a:pt x="22" y="4"/>
                  </a:lnTo>
                  <a:lnTo>
                    <a:pt x="16" y="4"/>
                  </a:lnTo>
                  <a:lnTo>
                    <a:pt x="8" y="6"/>
                  </a:lnTo>
                  <a:lnTo>
                    <a:pt x="10" y="12"/>
                  </a:lnTo>
                  <a:lnTo>
                    <a:pt x="14" y="40"/>
                  </a:lnTo>
                  <a:lnTo>
                    <a:pt x="0" y="56"/>
                  </a:lnTo>
                  <a:lnTo>
                    <a:pt x="0" y="56"/>
                  </a:lnTo>
                  <a:lnTo>
                    <a:pt x="2" y="58"/>
                  </a:lnTo>
                  <a:lnTo>
                    <a:pt x="4" y="62"/>
                  </a:lnTo>
                  <a:lnTo>
                    <a:pt x="4" y="66"/>
                  </a:lnTo>
                  <a:lnTo>
                    <a:pt x="6" y="70"/>
                  </a:lnTo>
                  <a:lnTo>
                    <a:pt x="4" y="74"/>
                  </a:lnTo>
                  <a:lnTo>
                    <a:pt x="2" y="78"/>
                  </a:lnTo>
                  <a:lnTo>
                    <a:pt x="46" y="110"/>
                  </a:lnTo>
                  <a:lnTo>
                    <a:pt x="46" y="110"/>
                  </a:lnTo>
                  <a:lnTo>
                    <a:pt x="48" y="112"/>
                  </a:lnTo>
                  <a:lnTo>
                    <a:pt x="48" y="114"/>
                  </a:lnTo>
                  <a:lnTo>
                    <a:pt x="50" y="116"/>
                  </a:lnTo>
                  <a:lnTo>
                    <a:pt x="62" y="12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07" name="Freeform 294"/>
            <p:cNvSpPr/>
            <p:nvPr/>
          </p:nvSpPr>
          <p:spPr bwMode="gray">
            <a:xfrm>
              <a:off x="1219" y="3062"/>
              <a:ext cx="72" cy="76"/>
            </a:xfrm>
            <a:custGeom>
              <a:avLst/>
              <a:gdLst>
                <a:gd name="T0" fmla="*/ 16 w 72"/>
                <a:gd name="T1" fmla="*/ 6 h 76"/>
                <a:gd name="T2" fmla="*/ 16 w 72"/>
                <a:gd name="T3" fmla="*/ 6 h 76"/>
                <a:gd name="T4" fmla="*/ 14 w 72"/>
                <a:gd name="T5" fmla="*/ 8 h 76"/>
                <a:gd name="T6" fmla="*/ 14 w 72"/>
                <a:gd name="T7" fmla="*/ 12 h 76"/>
                <a:gd name="T8" fmla="*/ 14 w 72"/>
                <a:gd name="T9" fmla="*/ 16 h 76"/>
                <a:gd name="T10" fmla="*/ 14 w 72"/>
                <a:gd name="T11" fmla="*/ 18 h 76"/>
                <a:gd name="T12" fmla="*/ 12 w 72"/>
                <a:gd name="T13" fmla="*/ 20 h 76"/>
                <a:gd name="T14" fmla="*/ 10 w 72"/>
                <a:gd name="T15" fmla="*/ 22 h 76"/>
                <a:gd name="T16" fmla="*/ 10 w 72"/>
                <a:gd name="T17" fmla="*/ 26 h 76"/>
                <a:gd name="T18" fmla="*/ 10 w 72"/>
                <a:gd name="T19" fmla="*/ 30 h 76"/>
                <a:gd name="T20" fmla="*/ 10 w 72"/>
                <a:gd name="T21" fmla="*/ 32 h 76"/>
                <a:gd name="T22" fmla="*/ 8 w 72"/>
                <a:gd name="T23" fmla="*/ 34 h 76"/>
                <a:gd name="T24" fmla="*/ 8 w 72"/>
                <a:gd name="T25" fmla="*/ 38 h 76"/>
                <a:gd name="T26" fmla="*/ 6 w 72"/>
                <a:gd name="T27" fmla="*/ 44 h 76"/>
                <a:gd name="T28" fmla="*/ 4 w 72"/>
                <a:gd name="T29" fmla="*/ 48 h 76"/>
                <a:gd name="T30" fmla="*/ 2 w 72"/>
                <a:gd name="T31" fmla="*/ 52 h 76"/>
                <a:gd name="T32" fmla="*/ 2 w 72"/>
                <a:gd name="T33" fmla="*/ 54 h 76"/>
                <a:gd name="T34" fmla="*/ 0 w 72"/>
                <a:gd name="T35" fmla="*/ 58 h 76"/>
                <a:gd name="T36" fmla="*/ 0 w 72"/>
                <a:gd name="T37" fmla="*/ 62 h 76"/>
                <a:gd name="T38" fmla="*/ 0 w 72"/>
                <a:gd name="T39" fmla="*/ 68 h 76"/>
                <a:gd name="T40" fmla="*/ 2 w 72"/>
                <a:gd name="T41" fmla="*/ 72 h 76"/>
                <a:gd name="T42" fmla="*/ 2 w 72"/>
                <a:gd name="T43" fmla="*/ 76 h 76"/>
                <a:gd name="T44" fmla="*/ 4 w 72"/>
                <a:gd name="T45" fmla="*/ 76 h 76"/>
                <a:gd name="T46" fmla="*/ 8 w 72"/>
                <a:gd name="T47" fmla="*/ 74 h 76"/>
                <a:gd name="T48" fmla="*/ 12 w 72"/>
                <a:gd name="T49" fmla="*/ 74 h 76"/>
                <a:gd name="T50" fmla="*/ 18 w 72"/>
                <a:gd name="T51" fmla="*/ 72 h 76"/>
                <a:gd name="T52" fmla="*/ 24 w 72"/>
                <a:gd name="T53" fmla="*/ 70 h 76"/>
                <a:gd name="T54" fmla="*/ 28 w 72"/>
                <a:gd name="T55" fmla="*/ 68 h 76"/>
                <a:gd name="T56" fmla="*/ 44 w 72"/>
                <a:gd name="T57" fmla="*/ 56 h 76"/>
                <a:gd name="T58" fmla="*/ 44 w 72"/>
                <a:gd name="T59" fmla="*/ 54 h 76"/>
                <a:gd name="T60" fmla="*/ 44 w 72"/>
                <a:gd name="T61" fmla="*/ 54 h 76"/>
                <a:gd name="T62" fmla="*/ 44 w 72"/>
                <a:gd name="T63" fmla="*/ 52 h 76"/>
                <a:gd name="T64" fmla="*/ 46 w 72"/>
                <a:gd name="T65" fmla="*/ 50 h 76"/>
                <a:gd name="T66" fmla="*/ 50 w 72"/>
                <a:gd name="T67" fmla="*/ 50 h 76"/>
                <a:gd name="T68" fmla="*/ 56 w 72"/>
                <a:gd name="T69" fmla="*/ 50 h 76"/>
                <a:gd name="T70" fmla="*/ 72 w 72"/>
                <a:gd name="T71" fmla="*/ 34 h 76"/>
                <a:gd name="T72" fmla="*/ 68 w 72"/>
                <a:gd name="T73" fmla="*/ 10 h 76"/>
                <a:gd name="T74" fmla="*/ 68 w 72"/>
                <a:gd name="T75" fmla="*/ 8 h 76"/>
                <a:gd name="T76" fmla="*/ 68 w 72"/>
                <a:gd name="T77" fmla="*/ 6 h 76"/>
                <a:gd name="T78" fmla="*/ 68 w 72"/>
                <a:gd name="T79" fmla="*/ 4 h 76"/>
                <a:gd name="T80" fmla="*/ 66 w 72"/>
                <a:gd name="T81" fmla="*/ 2 h 76"/>
                <a:gd name="T82" fmla="*/ 64 w 72"/>
                <a:gd name="T83" fmla="*/ 0 h 76"/>
                <a:gd name="T84" fmla="*/ 64 w 72"/>
                <a:gd name="T85" fmla="*/ 0 h 76"/>
                <a:gd name="T86" fmla="*/ 60 w 72"/>
                <a:gd name="T87" fmla="*/ 2 h 76"/>
                <a:gd name="T88" fmla="*/ 54 w 72"/>
                <a:gd name="T89" fmla="*/ 2 h 76"/>
                <a:gd name="T90" fmla="*/ 48 w 72"/>
                <a:gd name="T91" fmla="*/ 2 h 76"/>
                <a:gd name="T92" fmla="*/ 44 w 72"/>
                <a:gd name="T93" fmla="*/ 4 h 76"/>
                <a:gd name="T94" fmla="*/ 42 w 72"/>
                <a:gd name="T95" fmla="*/ 4 h 76"/>
                <a:gd name="T96" fmla="*/ 22 w 72"/>
                <a:gd name="T97" fmla="*/ 4 h 76"/>
                <a:gd name="T98" fmla="*/ 16 w 72"/>
                <a:gd name="T99"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4" y="0"/>
                  </a:lnTo>
                  <a:lnTo>
                    <a:pt x="60" y="2"/>
                  </a:lnTo>
                  <a:lnTo>
                    <a:pt x="54" y="2"/>
                  </a:lnTo>
                  <a:lnTo>
                    <a:pt x="48" y="2"/>
                  </a:lnTo>
                  <a:lnTo>
                    <a:pt x="44" y="4"/>
                  </a:lnTo>
                  <a:lnTo>
                    <a:pt x="42" y="4"/>
                  </a:lnTo>
                  <a:lnTo>
                    <a:pt x="22" y="4"/>
                  </a:lnTo>
                  <a:lnTo>
                    <a:pt x="16" y="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08" name="Freeform 295"/>
            <p:cNvSpPr/>
            <p:nvPr/>
          </p:nvSpPr>
          <p:spPr bwMode="gray">
            <a:xfrm>
              <a:off x="1271" y="2884"/>
              <a:ext cx="178" cy="190"/>
            </a:xfrm>
            <a:custGeom>
              <a:avLst/>
              <a:gdLst>
                <a:gd name="T0" fmla="*/ 66 w 178"/>
                <a:gd name="T1" fmla="*/ 0 h 190"/>
                <a:gd name="T2" fmla="*/ 62 w 178"/>
                <a:gd name="T3" fmla="*/ 4 h 190"/>
                <a:gd name="T4" fmla="*/ 56 w 178"/>
                <a:gd name="T5" fmla="*/ 10 h 190"/>
                <a:gd name="T6" fmla="*/ 52 w 178"/>
                <a:gd name="T7" fmla="*/ 12 h 190"/>
                <a:gd name="T8" fmla="*/ 46 w 178"/>
                <a:gd name="T9" fmla="*/ 18 h 190"/>
                <a:gd name="T10" fmla="*/ 40 w 178"/>
                <a:gd name="T11" fmla="*/ 26 h 190"/>
                <a:gd name="T12" fmla="*/ 36 w 178"/>
                <a:gd name="T13" fmla="*/ 30 h 190"/>
                <a:gd name="T14" fmla="*/ 30 w 178"/>
                <a:gd name="T15" fmla="*/ 50 h 190"/>
                <a:gd name="T16" fmla="*/ 24 w 178"/>
                <a:gd name="T17" fmla="*/ 62 h 190"/>
                <a:gd name="T18" fmla="*/ 12 w 178"/>
                <a:gd name="T19" fmla="*/ 76 h 190"/>
                <a:gd name="T20" fmla="*/ 6 w 178"/>
                <a:gd name="T21" fmla="*/ 86 h 190"/>
                <a:gd name="T22" fmla="*/ 4 w 178"/>
                <a:gd name="T23" fmla="*/ 90 h 190"/>
                <a:gd name="T24" fmla="*/ 4 w 178"/>
                <a:gd name="T25" fmla="*/ 104 h 190"/>
                <a:gd name="T26" fmla="*/ 4 w 178"/>
                <a:gd name="T27" fmla="*/ 112 h 190"/>
                <a:gd name="T28" fmla="*/ 0 w 178"/>
                <a:gd name="T29" fmla="*/ 116 h 190"/>
                <a:gd name="T30" fmla="*/ 0 w 178"/>
                <a:gd name="T31" fmla="*/ 122 h 190"/>
                <a:gd name="T32" fmla="*/ 4 w 178"/>
                <a:gd name="T33" fmla="*/ 126 h 190"/>
                <a:gd name="T34" fmla="*/ 8 w 178"/>
                <a:gd name="T35" fmla="*/ 128 h 190"/>
                <a:gd name="T36" fmla="*/ 14 w 178"/>
                <a:gd name="T37" fmla="*/ 134 h 190"/>
                <a:gd name="T38" fmla="*/ 22 w 178"/>
                <a:gd name="T39" fmla="*/ 144 h 190"/>
                <a:gd name="T40" fmla="*/ 28 w 178"/>
                <a:gd name="T41" fmla="*/ 152 h 190"/>
                <a:gd name="T42" fmla="*/ 30 w 178"/>
                <a:gd name="T43" fmla="*/ 154 h 190"/>
                <a:gd name="T44" fmla="*/ 46 w 178"/>
                <a:gd name="T45" fmla="*/ 172 h 190"/>
                <a:gd name="T46" fmla="*/ 82 w 178"/>
                <a:gd name="T47" fmla="*/ 190 h 190"/>
                <a:gd name="T48" fmla="*/ 110 w 178"/>
                <a:gd name="T49" fmla="*/ 178 h 190"/>
                <a:gd name="T50" fmla="*/ 128 w 178"/>
                <a:gd name="T51" fmla="*/ 184 h 190"/>
                <a:gd name="T52" fmla="*/ 146 w 178"/>
                <a:gd name="T53" fmla="*/ 172 h 190"/>
                <a:gd name="T54" fmla="*/ 162 w 178"/>
                <a:gd name="T55" fmla="*/ 128 h 190"/>
                <a:gd name="T56" fmla="*/ 120 w 178"/>
                <a:gd name="T57" fmla="*/ 104 h 190"/>
                <a:gd name="T58" fmla="*/ 120 w 178"/>
                <a:gd name="T59" fmla="*/ 96 h 190"/>
                <a:gd name="T60" fmla="*/ 104 w 178"/>
                <a:gd name="T61" fmla="*/ 80 h 190"/>
                <a:gd name="T62" fmla="*/ 114 w 178"/>
                <a:gd name="T63" fmla="*/ 74 h 190"/>
                <a:gd name="T64" fmla="*/ 118 w 178"/>
                <a:gd name="T65" fmla="*/ 68 h 190"/>
                <a:gd name="T66" fmla="*/ 118 w 178"/>
                <a:gd name="T67" fmla="*/ 66 h 190"/>
                <a:gd name="T68" fmla="*/ 114 w 178"/>
                <a:gd name="T69" fmla="*/ 60 h 190"/>
                <a:gd name="T70" fmla="*/ 104 w 178"/>
                <a:gd name="T71" fmla="*/ 50 h 190"/>
                <a:gd name="T72" fmla="*/ 96 w 178"/>
                <a:gd name="T73" fmla="*/ 42 h 190"/>
                <a:gd name="T74" fmla="*/ 90 w 178"/>
                <a:gd name="T75" fmla="*/ 38 h 190"/>
                <a:gd name="T76" fmla="*/ 82 w 178"/>
                <a:gd name="T77" fmla="*/ 30 h 190"/>
                <a:gd name="T78" fmla="*/ 76 w 178"/>
                <a:gd name="T79" fmla="*/ 20 h 190"/>
                <a:gd name="T80" fmla="*/ 72 w 178"/>
                <a:gd name="T81" fmla="*/ 14 h 190"/>
                <a:gd name="T82" fmla="*/ 70 w 178"/>
                <a:gd name="T83" fmla="*/ 10 h 190"/>
                <a:gd name="T84" fmla="*/ 66 w 178"/>
                <a:gd name="T85"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09" name="Freeform 296"/>
            <p:cNvSpPr/>
            <p:nvPr/>
          </p:nvSpPr>
          <p:spPr bwMode="gray">
            <a:xfrm>
              <a:off x="1221" y="3132"/>
              <a:ext cx="22" cy="26"/>
            </a:xfrm>
            <a:custGeom>
              <a:avLst/>
              <a:gdLst>
                <a:gd name="T0" fmla="*/ 0 w 22"/>
                <a:gd name="T1" fmla="*/ 6 h 26"/>
                <a:gd name="T2" fmla="*/ 18 w 22"/>
                <a:gd name="T3" fmla="*/ 0 h 26"/>
                <a:gd name="T4" fmla="*/ 20 w 22"/>
                <a:gd name="T5" fmla="*/ 0 h 26"/>
                <a:gd name="T6" fmla="*/ 20 w 22"/>
                <a:gd name="T7" fmla="*/ 2 h 26"/>
                <a:gd name="T8" fmla="*/ 22 w 22"/>
                <a:gd name="T9" fmla="*/ 4 h 26"/>
                <a:gd name="T10" fmla="*/ 22 w 22"/>
                <a:gd name="T11" fmla="*/ 6 h 26"/>
                <a:gd name="T12" fmla="*/ 22 w 22"/>
                <a:gd name="T13" fmla="*/ 6 h 26"/>
                <a:gd name="T14" fmla="*/ 22 w 22"/>
                <a:gd name="T15" fmla="*/ 8 h 26"/>
                <a:gd name="T16" fmla="*/ 22 w 22"/>
                <a:gd name="T17" fmla="*/ 12 h 26"/>
                <a:gd name="T18" fmla="*/ 22 w 22"/>
                <a:gd name="T19" fmla="*/ 16 h 26"/>
                <a:gd name="T20" fmla="*/ 22 w 22"/>
                <a:gd name="T21" fmla="*/ 20 h 26"/>
                <a:gd name="T22" fmla="*/ 18 w 22"/>
                <a:gd name="T23" fmla="*/ 22 h 26"/>
                <a:gd name="T24" fmla="*/ 18 w 22"/>
                <a:gd name="T25" fmla="*/ 22 h 26"/>
                <a:gd name="T26" fmla="*/ 16 w 22"/>
                <a:gd name="T27" fmla="*/ 22 h 26"/>
                <a:gd name="T28" fmla="*/ 12 w 22"/>
                <a:gd name="T29" fmla="*/ 24 h 26"/>
                <a:gd name="T30" fmla="*/ 12 w 22"/>
                <a:gd name="T31" fmla="*/ 26 h 26"/>
                <a:gd name="T32" fmla="*/ 12 w 22"/>
                <a:gd name="T33" fmla="*/ 26 h 26"/>
                <a:gd name="T34" fmla="*/ 10 w 22"/>
                <a:gd name="T35" fmla="*/ 26 h 26"/>
                <a:gd name="T36" fmla="*/ 8 w 22"/>
                <a:gd name="T37" fmla="*/ 26 h 26"/>
                <a:gd name="T38" fmla="*/ 2 w 22"/>
                <a:gd name="T39" fmla="*/ 24 h 26"/>
                <a:gd name="T40" fmla="*/ 2 w 22"/>
                <a:gd name="T41" fmla="*/ 24 h 26"/>
                <a:gd name="T42" fmla="*/ 2 w 22"/>
                <a:gd name="T43" fmla="*/ 22 h 26"/>
                <a:gd name="T44" fmla="*/ 0 w 22"/>
                <a:gd name="T45" fmla="*/ 18 h 26"/>
                <a:gd name="T46" fmla="*/ 0 w 22"/>
                <a:gd name="T47" fmla="*/ 14 h 26"/>
                <a:gd name="T48" fmla="*/ 0 w 22"/>
                <a:gd name="T49" fmla="*/ 10 h 26"/>
                <a:gd name="T50" fmla="*/ 0 w 22"/>
                <a:gd name="T51"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26">
                  <a:moveTo>
                    <a:pt x="0" y="6"/>
                  </a:moveTo>
                  <a:lnTo>
                    <a:pt x="18" y="0"/>
                  </a:lnTo>
                  <a:lnTo>
                    <a:pt x="20" y="0"/>
                  </a:lnTo>
                  <a:lnTo>
                    <a:pt x="20" y="2"/>
                  </a:lnTo>
                  <a:lnTo>
                    <a:pt x="22" y="4"/>
                  </a:lnTo>
                  <a:lnTo>
                    <a:pt x="22" y="6"/>
                  </a:lnTo>
                  <a:lnTo>
                    <a:pt x="22" y="6"/>
                  </a:lnTo>
                  <a:lnTo>
                    <a:pt x="22" y="8"/>
                  </a:lnTo>
                  <a:lnTo>
                    <a:pt x="22" y="12"/>
                  </a:lnTo>
                  <a:lnTo>
                    <a:pt x="22" y="16"/>
                  </a:lnTo>
                  <a:lnTo>
                    <a:pt x="22" y="20"/>
                  </a:lnTo>
                  <a:lnTo>
                    <a:pt x="18" y="22"/>
                  </a:lnTo>
                  <a:lnTo>
                    <a:pt x="18" y="22"/>
                  </a:lnTo>
                  <a:lnTo>
                    <a:pt x="16" y="22"/>
                  </a:lnTo>
                  <a:lnTo>
                    <a:pt x="12" y="24"/>
                  </a:lnTo>
                  <a:lnTo>
                    <a:pt x="12" y="26"/>
                  </a:lnTo>
                  <a:lnTo>
                    <a:pt x="12" y="26"/>
                  </a:lnTo>
                  <a:lnTo>
                    <a:pt x="10" y="26"/>
                  </a:lnTo>
                  <a:lnTo>
                    <a:pt x="8" y="26"/>
                  </a:lnTo>
                  <a:lnTo>
                    <a:pt x="2" y="24"/>
                  </a:lnTo>
                  <a:lnTo>
                    <a:pt x="2" y="24"/>
                  </a:lnTo>
                  <a:lnTo>
                    <a:pt x="2" y="22"/>
                  </a:lnTo>
                  <a:lnTo>
                    <a:pt x="0" y="18"/>
                  </a:lnTo>
                  <a:lnTo>
                    <a:pt x="0" y="14"/>
                  </a:lnTo>
                  <a:lnTo>
                    <a:pt x="0" y="10"/>
                  </a:lnTo>
                  <a:lnTo>
                    <a:pt x="0" y="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10" name="Freeform 297"/>
            <p:cNvSpPr/>
            <p:nvPr/>
          </p:nvSpPr>
          <p:spPr bwMode="gray">
            <a:xfrm>
              <a:off x="1223" y="3150"/>
              <a:ext cx="24" cy="32"/>
            </a:xfrm>
            <a:custGeom>
              <a:avLst/>
              <a:gdLst>
                <a:gd name="T0" fmla="*/ 18 w 24"/>
                <a:gd name="T1" fmla="*/ 0 h 32"/>
                <a:gd name="T2" fmla="*/ 18 w 24"/>
                <a:gd name="T3" fmla="*/ 2 h 32"/>
                <a:gd name="T4" fmla="*/ 16 w 24"/>
                <a:gd name="T5" fmla="*/ 2 h 32"/>
                <a:gd name="T6" fmla="*/ 12 w 24"/>
                <a:gd name="T7" fmla="*/ 6 h 32"/>
                <a:gd name="T8" fmla="*/ 12 w 24"/>
                <a:gd name="T9" fmla="*/ 6 h 32"/>
                <a:gd name="T10" fmla="*/ 12 w 24"/>
                <a:gd name="T11" fmla="*/ 6 h 32"/>
                <a:gd name="T12" fmla="*/ 10 w 24"/>
                <a:gd name="T13" fmla="*/ 6 h 32"/>
                <a:gd name="T14" fmla="*/ 10 w 24"/>
                <a:gd name="T15" fmla="*/ 8 h 32"/>
                <a:gd name="T16" fmla="*/ 8 w 24"/>
                <a:gd name="T17" fmla="*/ 8 h 32"/>
                <a:gd name="T18" fmla="*/ 6 w 24"/>
                <a:gd name="T19" fmla="*/ 8 h 32"/>
                <a:gd name="T20" fmla="*/ 2 w 24"/>
                <a:gd name="T21" fmla="*/ 6 h 32"/>
                <a:gd name="T22" fmla="*/ 0 w 24"/>
                <a:gd name="T23" fmla="*/ 6 h 32"/>
                <a:gd name="T24" fmla="*/ 8 w 24"/>
                <a:gd name="T25" fmla="*/ 32 h 32"/>
                <a:gd name="T26" fmla="*/ 8 w 24"/>
                <a:gd name="T27" fmla="*/ 32 h 32"/>
                <a:gd name="T28" fmla="*/ 10 w 24"/>
                <a:gd name="T29" fmla="*/ 30 h 32"/>
                <a:gd name="T30" fmla="*/ 14 w 24"/>
                <a:gd name="T31" fmla="*/ 28 h 32"/>
                <a:gd name="T32" fmla="*/ 16 w 24"/>
                <a:gd name="T33" fmla="*/ 24 h 32"/>
                <a:gd name="T34" fmla="*/ 20 w 24"/>
                <a:gd name="T35" fmla="*/ 20 h 32"/>
                <a:gd name="T36" fmla="*/ 22 w 24"/>
                <a:gd name="T37" fmla="*/ 16 h 32"/>
                <a:gd name="T38" fmla="*/ 24 w 24"/>
                <a:gd name="T39" fmla="*/ 12 h 32"/>
                <a:gd name="T40" fmla="*/ 24 w 24"/>
                <a:gd name="T41" fmla="*/ 10 h 32"/>
                <a:gd name="T42" fmla="*/ 22 w 24"/>
                <a:gd name="T43" fmla="*/ 8 h 32"/>
                <a:gd name="T44" fmla="*/ 20 w 24"/>
                <a:gd name="T45" fmla="*/ 6 h 32"/>
                <a:gd name="T46" fmla="*/ 20 w 24"/>
                <a:gd name="T47" fmla="*/ 4 h 32"/>
                <a:gd name="T48" fmla="*/ 18 w 24"/>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32">
                  <a:moveTo>
                    <a:pt x="18" y="0"/>
                  </a:moveTo>
                  <a:lnTo>
                    <a:pt x="18" y="2"/>
                  </a:lnTo>
                  <a:lnTo>
                    <a:pt x="16" y="2"/>
                  </a:lnTo>
                  <a:lnTo>
                    <a:pt x="12" y="6"/>
                  </a:lnTo>
                  <a:lnTo>
                    <a:pt x="12" y="6"/>
                  </a:lnTo>
                  <a:lnTo>
                    <a:pt x="12" y="6"/>
                  </a:lnTo>
                  <a:lnTo>
                    <a:pt x="10" y="6"/>
                  </a:lnTo>
                  <a:lnTo>
                    <a:pt x="10" y="8"/>
                  </a:lnTo>
                  <a:lnTo>
                    <a:pt x="8" y="8"/>
                  </a:lnTo>
                  <a:lnTo>
                    <a:pt x="6" y="8"/>
                  </a:lnTo>
                  <a:lnTo>
                    <a:pt x="2" y="6"/>
                  </a:lnTo>
                  <a:lnTo>
                    <a:pt x="0" y="6"/>
                  </a:lnTo>
                  <a:lnTo>
                    <a:pt x="8" y="32"/>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11" name="Freeform 298"/>
            <p:cNvSpPr/>
            <p:nvPr/>
          </p:nvSpPr>
          <p:spPr bwMode="gray">
            <a:xfrm>
              <a:off x="1231" y="3130"/>
              <a:ext cx="126" cy="142"/>
            </a:xfrm>
            <a:custGeom>
              <a:avLst/>
              <a:gdLst>
                <a:gd name="T0" fmla="*/ 40 w 126"/>
                <a:gd name="T1" fmla="*/ 4 h 142"/>
                <a:gd name="T2" fmla="*/ 40 w 126"/>
                <a:gd name="T3" fmla="*/ 6 h 142"/>
                <a:gd name="T4" fmla="*/ 38 w 126"/>
                <a:gd name="T5" fmla="*/ 12 h 142"/>
                <a:gd name="T6" fmla="*/ 32 w 126"/>
                <a:gd name="T7" fmla="*/ 18 h 142"/>
                <a:gd name="T8" fmla="*/ 28 w 126"/>
                <a:gd name="T9" fmla="*/ 18 h 142"/>
                <a:gd name="T10" fmla="*/ 22 w 126"/>
                <a:gd name="T11" fmla="*/ 12 h 142"/>
                <a:gd name="T12" fmla="*/ 18 w 126"/>
                <a:gd name="T13" fmla="*/ 6 h 142"/>
                <a:gd name="T14" fmla="*/ 10 w 126"/>
                <a:gd name="T15" fmla="*/ 2 h 142"/>
                <a:gd name="T16" fmla="*/ 10 w 126"/>
                <a:gd name="T17" fmla="*/ 6 h 142"/>
                <a:gd name="T18" fmla="*/ 12 w 126"/>
                <a:gd name="T19" fmla="*/ 14 h 142"/>
                <a:gd name="T20" fmla="*/ 14 w 126"/>
                <a:gd name="T21" fmla="*/ 16 h 142"/>
                <a:gd name="T22" fmla="*/ 12 w 126"/>
                <a:gd name="T23" fmla="*/ 22 h 142"/>
                <a:gd name="T24" fmla="*/ 12 w 126"/>
                <a:gd name="T25" fmla="*/ 26 h 142"/>
                <a:gd name="T26" fmla="*/ 16 w 126"/>
                <a:gd name="T27" fmla="*/ 32 h 142"/>
                <a:gd name="T28" fmla="*/ 16 w 126"/>
                <a:gd name="T29" fmla="*/ 34 h 142"/>
                <a:gd name="T30" fmla="*/ 14 w 126"/>
                <a:gd name="T31" fmla="*/ 38 h 142"/>
                <a:gd name="T32" fmla="*/ 6 w 126"/>
                <a:gd name="T33" fmla="*/ 48 h 142"/>
                <a:gd name="T34" fmla="*/ 10 w 126"/>
                <a:gd name="T35" fmla="*/ 104 h 142"/>
                <a:gd name="T36" fmla="*/ 14 w 126"/>
                <a:gd name="T37" fmla="*/ 104 h 142"/>
                <a:gd name="T38" fmla="*/ 22 w 126"/>
                <a:gd name="T39" fmla="*/ 106 h 142"/>
                <a:gd name="T40" fmla="*/ 30 w 126"/>
                <a:gd name="T41" fmla="*/ 108 h 142"/>
                <a:gd name="T42" fmla="*/ 34 w 126"/>
                <a:gd name="T43" fmla="*/ 108 h 142"/>
                <a:gd name="T44" fmla="*/ 40 w 126"/>
                <a:gd name="T45" fmla="*/ 108 h 142"/>
                <a:gd name="T46" fmla="*/ 48 w 126"/>
                <a:gd name="T47" fmla="*/ 108 h 142"/>
                <a:gd name="T48" fmla="*/ 56 w 126"/>
                <a:gd name="T49" fmla="*/ 116 h 142"/>
                <a:gd name="T50" fmla="*/ 60 w 126"/>
                <a:gd name="T51" fmla="*/ 126 h 142"/>
                <a:gd name="T52" fmla="*/ 62 w 126"/>
                <a:gd name="T53" fmla="*/ 132 h 142"/>
                <a:gd name="T54" fmla="*/ 68 w 126"/>
                <a:gd name="T55" fmla="*/ 142 h 142"/>
                <a:gd name="T56" fmla="*/ 84 w 126"/>
                <a:gd name="T57" fmla="*/ 140 h 142"/>
                <a:gd name="T58" fmla="*/ 106 w 126"/>
                <a:gd name="T59" fmla="*/ 142 h 142"/>
                <a:gd name="T60" fmla="*/ 110 w 126"/>
                <a:gd name="T61" fmla="*/ 108 h 142"/>
                <a:gd name="T62" fmla="*/ 106 w 126"/>
                <a:gd name="T63" fmla="*/ 90 h 142"/>
                <a:gd name="T64" fmla="*/ 102 w 126"/>
                <a:gd name="T65" fmla="*/ 84 h 142"/>
                <a:gd name="T66" fmla="*/ 100 w 126"/>
                <a:gd name="T67" fmla="*/ 76 h 142"/>
                <a:gd name="T68" fmla="*/ 110 w 126"/>
                <a:gd name="T69" fmla="*/ 50 h 142"/>
                <a:gd name="T70" fmla="*/ 96 w 126"/>
                <a:gd name="T71" fmla="*/ 42 h 142"/>
                <a:gd name="T72" fmla="*/ 94 w 126"/>
                <a:gd name="T73" fmla="*/ 38 h 142"/>
                <a:gd name="T74" fmla="*/ 48 w 126"/>
                <a:gd name="T75" fmla="*/ 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42">
                  <a:moveTo>
                    <a:pt x="48" y="4"/>
                  </a:moveTo>
                  <a:lnTo>
                    <a:pt x="40" y="4"/>
                  </a:lnTo>
                  <a:lnTo>
                    <a:pt x="40" y="4"/>
                  </a:lnTo>
                  <a:lnTo>
                    <a:pt x="40" y="6"/>
                  </a:lnTo>
                  <a:lnTo>
                    <a:pt x="38" y="10"/>
                  </a:lnTo>
                  <a:lnTo>
                    <a:pt x="38" y="12"/>
                  </a:lnTo>
                  <a:lnTo>
                    <a:pt x="36" y="16"/>
                  </a:lnTo>
                  <a:lnTo>
                    <a:pt x="32" y="18"/>
                  </a:lnTo>
                  <a:lnTo>
                    <a:pt x="28"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2" y="14"/>
                  </a:lnTo>
                  <a:lnTo>
                    <a:pt x="14" y="16"/>
                  </a:lnTo>
                  <a:lnTo>
                    <a:pt x="12" y="18"/>
                  </a:lnTo>
                  <a:lnTo>
                    <a:pt x="12" y="22"/>
                  </a:lnTo>
                  <a:lnTo>
                    <a:pt x="12" y="22"/>
                  </a:lnTo>
                  <a:lnTo>
                    <a:pt x="12" y="26"/>
                  </a:lnTo>
                  <a:lnTo>
                    <a:pt x="14" y="28"/>
                  </a:lnTo>
                  <a:lnTo>
                    <a:pt x="16" y="32"/>
                  </a:lnTo>
                  <a:lnTo>
                    <a:pt x="16" y="32"/>
                  </a:lnTo>
                  <a:lnTo>
                    <a:pt x="16" y="34"/>
                  </a:lnTo>
                  <a:lnTo>
                    <a:pt x="16" y="36"/>
                  </a:lnTo>
                  <a:lnTo>
                    <a:pt x="14" y="38"/>
                  </a:lnTo>
                  <a:lnTo>
                    <a:pt x="10" y="42"/>
                  </a:lnTo>
                  <a:lnTo>
                    <a:pt x="6" y="48"/>
                  </a:lnTo>
                  <a:lnTo>
                    <a:pt x="0" y="54"/>
                  </a:lnTo>
                  <a:lnTo>
                    <a:pt x="10" y="104"/>
                  </a:lnTo>
                  <a:lnTo>
                    <a:pt x="10" y="104"/>
                  </a:lnTo>
                  <a:lnTo>
                    <a:pt x="14" y="104"/>
                  </a:lnTo>
                  <a:lnTo>
                    <a:pt x="16" y="106"/>
                  </a:lnTo>
                  <a:lnTo>
                    <a:pt x="22" y="106"/>
                  </a:lnTo>
                  <a:lnTo>
                    <a:pt x="26" y="108"/>
                  </a:lnTo>
                  <a:lnTo>
                    <a:pt x="30" y="108"/>
                  </a:lnTo>
                  <a:lnTo>
                    <a:pt x="34"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12" name="Freeform 299"/>
            <p:cNvSpPr/>
            <p:nvPr/>
          </p:nvSpPr>
          <p:spPr bwMode="gray">
            <a:xfrm>
              <a:off x="1247" y="3264"/>
              <a:ext cx="112" cy="212"/>
            </a:xfrm>
            <a:custGeom>
              <a:avLst/>
              <a:gdLst>
                <a:gd name="T0" fmla="*/ 8 w 112"/>
                <a:gd name="T1" fmla="*/ 148 h 212"/>
                <a:gd name="T2" fmla="*/ 28 w 112"/>
                <a:gd name="T3" fmla="*/ 128 h 212"/>
                <a:gd name="T4" fmla="*/ 28 w 112"/>
                <a:gd name="T5" fmla="*/ 96 h 212"/>
                <a:gd name="T6" fmla="*/ 18 w 112"/>
                <a:gd name="T7" fmla="*/ 76 h 212"/>
                <a:gd name="T8" fmla="*/ 8 w 112"/>
                <a:gd name="T9" fmla="*/ 66 h 212"/>
                <a:gd name="T10" fmla="*/ 44 w 112"/>
                <a:gd name="T11" fmla="*/ 34 h 212"/>
                <a:gd name="T12" fmla="*/ 46 w 112"/>
                <a:gd name="T13" fmla="*/ 20 h 212"/>
                <a:gd name="T14" fmla="*/ 54 w 112"/>
                <a:gd name="T15" fmla="*/ 28 h 212"/>
                <a:gd name="T16" fmla="*/ 58 w 112"/>
                <a:gd name="T17" fmla="*/ 36 h 212"/>
                <a:gd name="T18" fmla="*/ 62 w 112"/>
                <a:gd name="T19" fmla="*/ 40 h 212"/>
                <a:gd name="T20" fmla="*/ 64 w 112"/>
                <a:gd name="T21" fmla="*/ 40 h 212"/>
                <a:gd name="T22" fmla="*/ 62 w 112"/>
                <a:gd name="T23" fmla="*/ 26 h 212"/>
                <a:gd name="T24" fmla="*/ 58 w 112"/>
                <a:gd name="T25" fmla="*/ 24 h 212"/>
                <a:gd name="T26" fmla="*/ 56 w 112"/>
                <a:gd name="T27" fmla="*/ 20 h 212"/>
                <a:gd name="T28" fmla="*/ 64 w 112"/>
                <a:gd name="T29" fmla="*/ 8 h 212"/>
                <a:gd name="T30" fmla="*/ 70 w 112"/>
                <a:gd name="T31" fmla="*/ 8 h 212"/>
                <a:gd name="T32" fmla="*/ 110 w 112"/>
                <a:gd name="T33" fmla="*/ 0 h 212"/>
                <a:gd name="T34" fmla="*/ 110 w 112"/>
                <a:gd name="T35" fmla="*/ 10 h 212"/>
                <a:gd name="T36" fmla="*/ 110 w 112"/>
                <a:gd name="T37" fmla="*/ 24 h 212"/>
                <a:gd name="T38" fmla="*/ 110 w 112"/>
                <a:gd name="T39" fmla="*/ 36 h 212"/>
                <a:gd name="T40" fmla="*/ 112 w 112"/>
                <a:gd name="T41" fmla="*/ 42 h 212"/>
                <a:gd name="T42" fmla="*/ 108 w 112"/>
                <a:gd name="T43" fmla="*/ 70 h 212"/>
                <a:gd name="T44" fmla="*/ 96 w 112"/>
                <a:gd name="T45" fmla="*/ 80 h 212"/>
                <a:gd name="T46" fmla="*/ 88 w 112"/>
                <a:gd name="T47" fmla="*/ 82 h 212"/>
                <a:gd name="T48" fmla="*/ 78 w 112"/>
                <a:gd name="T49" fmla="*/ 88 h 212"/>
                <a:gd name="T50" fmla="*/ 72 w 112"/>
                <a:gd name="T51" fmla="*/ 94 h 212"/>
                <a:gd name="T52" fmla="*/ 68 w 112"/>
                <a:gd name="T53" fmla="*/ 100 h 212"/>
                <a:gd name="T54" fmla="*/ 60 w 112"/>
                <a:gd name="T55" fmla="*/ 108 h 212"/>
                <a:gd name="T56" fmla="*/ 56 w 112"/>
                <a:gd name="T57" fmla="*/ 110 h 212"/>
                <a:gd name="T58" fmla="*/ 48 w 112"/>
                <a:gd name="T59" fmla="*/ 118 h 212"/>
                <a:gd name="T60" fmla="*/ 44 w 112"/>
                <a:gd name="T61" fmla="*/ 126 h 212"/>
                <a:gd name="T62" fmla="*/ 44 w 112"/>
                <a:gd name="T63" fmla="*/ 142 h 212"/>
                <a:gd name="T64" fmla="*/ 46 w 112"/>
                <a:gd name="T65" fmla="*/ 168 h 212"/>
                <a:gd name="T66" fmla="*/ 46 w 112"/>
                <a:gd name="T67" fmla="*/ 176 h 212"/>
                <a:gd name="T68" fmla="*/ 46 w 112"/>
                <a:gd name="T69" fmla="*/ 184 h 212"/>
                <a:gd name="T70" fmla="*/ 42 w 112"/>
                <a:gd name="T71" fmla="*/ 188 h 212"/>
                <a:gd name="T72" fmla="*/ 34 w 112"/>
                <a:gd name="T73" fmla="*/ 192 h 212"/>
                <a:gd name="T74" fmla="*/ 30 w 112"/>
                <a:gd name="T75" fmla="*/ 194 h 212"/>
                <a:gd name="T76" fmla="*/ 22 w 112"/>
                <a:gd name="T77" fmla="*/ 198 h 212"/>
                <a:gd name="T78" fmla="*/ 20 w 112"/>
                <a:gd name="T79" fmla="*/ 202 h 212"/>
                <a:gd name="T80" fmla="*/ 20 w 112"/>
                <a:gd name="T81" fmla="*/ 206 h 212"/>
                <a:gd name="T82" fmla="*/ 22 w 112"/>
                <a:gd name="T83" fmla="*/ 208 h 212"/>
                <a:gd name="T84" fmla="*/ 20 w 112"/>
                <a:gd name="T85" fmla="*/ 212 h 212"/>
                <a:gd name="T86" fmla="*/ 18 w 112"/>
                <a:gd name="T87" fmla="*/ 212 h 212"/>
                <a:gd name="T88" fmla="*/ 12 w 112"/>
                <a:gd name="T89" fmla="*/ 204 h 212"/>
                <a:gd name="T90" fmla="*/ 10 w 112"/>
                <a:gd name="T91" fmla="*/ 194 h 212"/>
                <a:gd name="T92" fmla="*/ 8 w 112"/>
                <a:gd name="T93" fmla="*/ 192 h 212"/>
                <a:gd name="T94" fmla="*/ 6 w 112"/>
                <a:gd name="T95" fmla="*/ 192 h 212"/>
                <a:gd name="T96" fmla="*/ 6 w 112"/>
                <a:gd name="T97" fmla="*/ 174 h 212"/>
                <a:gd name="T98" fmla="*/ 2 w 112"/>
                <a:gd name="T99" fmla="*/ 164 h 212"/>
                <a:gd name="T100" fmla="*/ 0 w 112"/>
                <a:gd name="T101" fmla="*/ 1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72" y="94"/>
                  </a:lnTo>
                  <a:lnTo>
                    <a:pt x="68" y="100"/>
                  </a:lnTo>
                  <a:lnTo>
                    <a:pt x="62" y="106"/>
                  </a:lnTo>
                  <a:lnTo>
                    <a:pt x="60" y="108"/>
                  </a:lnTo>
                  <a:lnTo>
                    <a:pt x="56" y="110"/>
                  </a:lnTo>
                  <a:lnTo>
                    <a:pt x="56" y="110"/>
                  </a:lnTo>
                  <a:lnTo>
                    <a:pt x="50" y="114"/>
                  </a:lnTo>
                  <a:lnTo>
                    <a:pt x="48" y="118"/>
                  </a:lnTo>
                  <a:lnTo>
                    <a:pt x="46" y="122"/>
                  </a:lnTo>
                  <a:lnTo>
                    <a:pt x="44" y="126"/>
                  </a:lnTo>
                  <a:lnTo>
                    <a:pt x="44" y="126"/>
                  </a:lnTo>
                  <a:lnTo>
                    <a:pt x="44" y="142"/>
                  </a:lnTo>
                  <a:lnTo>
                    <a:pt x="44" y="158"/>
                  </a:lnTo>
                  <a:lnTo>
                    <a:pt x="46" y="168"/>
                  </a:lnTo>
                  <a:lnTo>
                    <a:pt x="46" y="172"/>
                  </a:lnTo>
                  <a:lnTo>
                    <a:pt x="46" y="176"/>
                  </a:lnTo>
                  <a:lnTo>
                    <a:pt x="46" y="180"/>
                  </a:lnTo>
                  <a:lnTo>
                    <a:pt x="46" y="184"/>
                  </a:lnTo>
                  <a:lnTo>
                    <a:pt x="46" y="184"/>
                  </a:lnTo>
                  <a:lnTo>
                    <a:pt x="42" y="188"/>
                  </a:lnTo>
                  <a:lnTo>
                    <a:pt x="38" y="190"/>
                  </a:lnTo>
                  <a:lnTo>
                    <a:pt x="34" y="192"/>
                  </a:lnTo>
                  <a:lnTo>
                    <a:pt x="30" y="194"/>
                  </a:lnTo>
                  <a:lnTo>
                    <a:pt x="30" y="194"/>
                  </a:lnTo>
                  <a:lnTo>
                    <a:pt x="24" y="196"/>
                  </a:lnTo>
                  <a:lnTo>
                    <a:pt x="22" y="198"/>
                  </a:lnTo>
                  <a:lnTo>
                    <a:pt x="20" y="200"/>
                  </a:lnTo>
                  <a:lnTo>
                    <a:pt x="20" y="202"/>
                  </a:lnTo>
                  <a:lnTo>
                    <a:pt x="20" y="202"/>
                  </a:lnTo>
                  <a:lnTo>
                    <a:pt x="20" y="206"/>
                  </a:lnTo>
                  <a:lnTo>
                    <a:pt x="22" y="208"/>
                  </a:lnTo>
                  <a:lnTo>
                    <a:pt x="22" y="208"/>
                  </a:lnTo>
                  <a:lnTo>
                    <a:pt x="22" y="210"/>
                  </a:lnTo>
                  <a:lnTo>
                    <a:pt x="20" y="212"/>
                  </a:lnTo>
                  <a:lnTo>
                    <a:pt x="20" y="212"/>
                  </a:lnTo>
                  <a:lnTo>
                    <a:pt x="18" y="212"/>
                  </a:lnTo>
                  <a:lnTo>
                    <a:pt x="14" y="212"/>
                  </a:lnTo>
                  <a:lnTo>
                    <a:pt x="12" y="204"/>
                  </a:lnTo>
                  <a:lnTo>
                    <a:pt x="10" y="198"/>
                  </a:lnTo>
                  <a:lnTo>
                    <a:pt x="10" y="194"/>
                  </a:lnTo>
                  <a:lnTo>
                    <a:pt x="8" y="192"/>
                  </a:lnTo>
                  <a:lnTo>
                    <a:pt x="8" y="192"/>
                  </a:lnTo>
                  <a:lnTo>
                    <a:pt x="6" y="192"/>
                  </a:lnTo>
                  <a:lnTo>
                    <a:pt x="6" y="192"/>
                  </a:lnTo>
                  <a:lnTo>
                    <a:pt x="8" y="182"/>
                  </a:lnTo>
                  <a:lnTo>
                    <a:pt x="6" y="174"/>
                  </a:lnTo>
                  <a:lnTo>
                    <a:pt x="4" y="168"/>
                  </a:lnTo>
                  <a:lnTo>
                    <a:pt x="2" y="164"/>
                  </a:lnTo>
                  <a:lnTo>
                    <a:pt x="0" y="162"/>
                  </a:lnTo>
                  <a:lnTo>
                    <a:pt x="0" y="160"/>
                  </a:lnTo>
                  <a:lnTo>
                    <a:pt x="2" y="15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13" name="Freeform 300"/>
            <p:cNvSpPr/>
            <p:nvPr/>
          </p:nvSpPr>
          <p:spPr bwMode="gray">
            <a:xfrm>
              <a:off x="1045" y="3424"/>
              <a:ext cx="224" cy="176"/>
            </a:xfrm>
            <a:custGeom>
              <a:avLst/>
              <a:gdLst>
                <a:gd name="T0" fmla="*/ 170 w 224"/>
                <a:gd name="T1" fmla="*/ 6 h 176"/>
                <a:gd name="T2" fmla="*/ 162 w 224"/>
                <a:gd name="T3" fmla="*/ 10 h 176"/>
                <a:gd name="T4" fmla="*/ 152 w 224"/>
                <a:gd name="T5" fmla="*/ 18 h 176"/>
                <a:gd name="T6" fmla="*/ 144 w 224"/>
                <a:gd name="T7" fmla="*/ 22 h 176"/>
                <a:gd name="T8" fmla="*/ 134 w 224"/>
                <a:gd name="T9" fmla="*/ 34 h 176"/>
                <a:gd name="T10" fmla="*/ 128 w 224"/>
                <a:gd name="T11" fmla="*/ 46 h 176"/>
                <a:gd name="T12" fmla="*/ 122 w 224"/>
                <a:gd name="T13" fmla="*/ 46 h 176"/>
                <a:gd name="T14" fmla="*/ 114 w 224"/>
                <a:gd name="T15" fmla="*/ 40 h 176"/>
                <a:gd name="T16" fmla="*/ 102 w 224"/>
                <a:gd name="T17" fmla="*/ 42 h 176"/>
                <a:gd name="T18" fmla="*/ 98 w 224"/>
                <a:gd name="T19" fmla="*/ 46 h 176"/>
                <a:gd name="T20" fmla="*/ 94 w 224"/>
                <a:gd name="T21" fmla="*/ 54 h 176"/>
                <a:gd name="T22" fmla="*/ 80 w 224"/>
                <a:gd name="T23" fmla="*/ 66 h 176"/>
                <a:gd name="T24" fmla="*/ 66 w 224"/>
                <a:gd name="T25" fmla="*/ 68 h 176"/>
                <a:gd name="T26" fmla="*/ 64 w 224"/>
                <a:gd name="T27" fmla="*/ 62 h 176"/>
                <a:gd name="T28" fmla="*/ 68 w 224"/>
                <a:gd name="T29" fmla="*/ 56 h 176"/>
                <a:gd name="T30" fmla="*/ 64 w 224"/>
                <a:gd name="T31" fmla="*/ 38 h 176"/>
                <a:gd name="T32" fmla="*/ 56 w 224"/>
                <a:gd name="T33" fmla="*/ 32 h 176"/>
                <a:gd name="T34" fmla="*/ 54 w 224"/>
                <a:gd name="T35" fmla="*/ 78 h 176"/>
                <a:gd name="T36" fmla="*/ 50 w 224"/>
                <a:gd name="T37" fmla="*/ 82 h 176"/>
                <a:gd name="T38" fmla="*/ 28 w 224"/>
                <a:gd name="T39" fmla="*/ 82 h 176"/>
                <a:gd name="T40" fmla="*/ 24 w 224"/>
                <a:gd name="T41" fmla="*/ 80 h 176"/>
                <a:gd name="T42" fmla="*/ 22 w 224"/>
                <a:gd name="T43" fmla="*/ 70 h 176"/>
                <a:gd name="T44" fmla="*/ 18 w 224"/>
                <a:gd name="T45" fmla="*/ 68 h 176"/>
                <a:gd name="T46" fmla="*/ 0 w 224"/>
                <a:gd name="T47" fmla="*/ 82 h 176"/>
                <a:gd name="T48" fmla="*/ 20 w 224"/>
                <a:gd name="T49" fmla="*/ 160 h 176"/>
                <a:gd name="T50" fmla="*/ 38 w 224"/>
                <a:gd name="T51" fmla="*/ 172 h 176"/>
                <a:gd name="T52" fmla="*/ 70 w 224"/>
                <a:gd name="T53" fmla="*/ 172 h 176"/>
                <a:gd name="T54" fmla="*/ 100 w 224"/>
                <a:gd name="T55" fmla="*/ 164 h 176"/>
                <a:gd name="T56" fmla="*/ 128 w 224"/>
                <a:gd name="T57" fmla="*/ 160 h 176"/>
                <a:gd name="T58" fmla="*/ 146 w 224"/>
                <a:gd name="T59" fmla="*/ 150 h 176"/>
                <a:gd name="T60" fmla="*/ 154 w 224"/>
                <a:gd name="T61" fmla="*/ 142 h 176"/>
                <a:gd name="T62" fmla="*/ 166 w 224"/>
                <a:gd name="T63" fmla="*/ 126 h 176"/>
                <a:gd name="T64" fmla="*/ 186 w 224"/>
                <a:gd name="T65" fmla="*/ 104 h 176"/>
                <a:gd name="T66" fmla="*/ 190 w 224"/>
                <a:gd name="T67" fmla="*/ 96 h 176"/>
                <a:gd name="T68" fmla="*/ 198 w 224"/>
                <a:gd name="T69" fmla="*/ 88 h 176"/>
                <a:gd name="T70" fmla="*/ 202 w 224"/>
                <a:gd name="T71" fmla="*/ 84 h 176"/>
                <a:gd name="T72" fmla="*/ 212 w 224"/>
                <a:gd name="T73" fmla="*/ 76 h 176"/>
                <a:gd name="T74" fmla="*/ 216 w 224"/>
                <a:gd name="T75" fmla="*/ 70 h 176"/>
                <a:gd name="T76" fmla="*/ 222 w 224"/>
                <a:gd name="T77" fmla="*/ 58 h 176"/>
                <a:gd name="T78" fmla="*/ 216 w 224"/>
                <a:gd name="T79" fmla="*/ 52 h 176"/>
                <a:gd name="T80" fmla="*/ 214 w 224"/>
                <a:gd name="T81" fmla="*/ 44 h 176"/>
                <a:gd name="T82" fmla="*/ 210 w 224"/>
                <a:gd name="T83" fmla="*/ 32 h 176"/>
                <a:gd name="T84" fmla="*/ 210 w 224"/>
                <a:gd name="T85" fmla="*/ 26 h 176"/>
                <a:gd name="T86" fmla="*/ 208 w 224"/>
                <a:gd name="T87" fmla="*/ 8 h 176"/>
                <a:gd name="T88" fmla="*/ 176 w 224"/>
                <a:gd name="T89"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6" y="58"/>
                  </a:lnTo>
                  <a:lnTo>
                    <a:pt x="68" y="56"/>
                  </a:lnTo>
                  <a:lnTo>
                    <a:pt x="68" y="50"/>
                  </a:lnTo>
                  <a:lnTo>
                    <a:pt x="66" y="44"/>
                  </a:lnTo>
                  <a:lnTo>
                    <a:pt x="64" y="38"/>
                  </a:lnTo>
                  <a:lnTo>
                    <a:pt x="60" y="36"/>
                  </a:lnTo>
                  <a:lnTo>
                    <a:pt x="58" y="34"/>
                  </a:lnTo>
                  <a:lnTo>
                    <a:pt x="56" y="32"/>
                  </a:lnTo>
                  <a:lnTo>
                    <a:pt x="54" y="32"/>
                  </a:lnTo>
                  <a:lnTo>
                    <a:pt x="54" y="78"/>
                  </a:lnTo>
                  <a:lnTo>
                    <a:pt x="54" y="78"/>
                  </a:lnTo>
                  <a:lnTo>
                    <a:pt x="54" y="80"/>
                  </a:lnTo>
                  <a:lnTo>
                    <a:pt x="52" y="80"/>
                  </a:lnTo>
                  <a:lnTo>
                    <a:pt x="50" y="82"/>
                  </a:lnTo>
                  <a:lnTo>
                    <a:pt x="46" y="82"/>
                  </a:lnTo>
                  <a:lnTo>
                    <a:pt x="38" y="82"/>
                  </a:lnTo>
                  <a:lnTo>
                    <a:pt x="28" y="82"/>
                  </a:lnTo>
                  <a:lnTo>
                    <a:pt x="26" y="82"/>
                  </a:lnTo>
                  <a:lnTo>
                    <a:pt x="26" y="82"/>
                  </a:lnTo>
                  <a:lnTo>
                    <a:pt x="24" y="80"/>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08" y="30"/>
                  </a:lnTo>
                  <a:lnTo>
                    <a:pt x="210" y="26"/>
                  </a:lnTo>
                  <a:lnTo>
                    <a:pt x="210" y="20"/>
                  </a:lnTo>
                  <a:lnTo>
                    <a:pt x="208" y="14"/>
                  </a:lnTo>
                  <a:lnTo>
                    <a:pt x="208" y="8"/>
                  </a:lnTo>
                  <a:lnTo>
                    <a:pt x="204" y="4"/>
                  </a:lnTo>
                  <a:lnTo>
                    <a:pt x="202" y="0"/>
                  </a:lnTo>
                  <a:lnTo>
                    <a:pt x="176"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14" name="Freeform 301"/>
            <p:cNvSpPr/>
            <p:nvPr/>
          </p:nvSpPr>
          <p:spPr bwMode="gray">
            <a:xfrm>
              <a:off x="1247" y="3454"/>
              <a:ext cx="14" cy="28"/>
            </a:xfrm>
            <a:custGeom>
              <a:avLst/>
              <a:gdLst>
                <a:gd name="T0" fmla="*/ 4 w 14"/>
                <a:gd name="T1" fmla="*/ 2 h 28"/>
                <a:gd name="T2" fmla="*/ 4 w 14"/>
                <a:gd name="T3" fmla="*/ 2 h 28"/>
                <a:gd name="T4" fmla="*/ 6 w 14"/>
                <a:gd name="T5" fmla="*/ 2 h 28"/>
                <a:gd name="T6" fmla="*/ 6 w 14"/>
                <a:gd name="T7" fmla="*/ 0 h 28"/>
                <a:gd name="T8" fmla="*/ 6 w 14"/>
                <a:gd name="T9" fmla="*/ 2 h 28"/>
                <a:gd name="T10" fmla="*/ 8 w 14"/>
                <a:gd name="T11" fmla="*/ 2 h 28"/>
                <a:gd name="T12" fmla="*/ 8 w 14"/>
                <a:gd name="T13" fmla="*/ 4 h 28"/>
                <a:gd name="T14" fmla="*/ 10 w 14"/>
                <a:gd name="T15" fmla="*/ 6 h 28"/>
                <a:gd name="T16" fmla="*/ 12 w 14"/>
                <a:gd name="T17" fmla="*/ 10 h 28"/>
                <a:gd name="T18" fmla="*/ 12 w 14"/>
                <a:gd name="T19" fmla="*/ 14 h 28"/>
                <a:gd name="T20" fmla="*/ 14 w 14"/>
                <a:gd name="T21" fmla="*/ 22 h 28"/>
                <a:gd name="T22" fmla="*/ 12 w 14"/>
                <a:gd name="T23" fmla="*/ 24 h 28"/>
                <a:gd name="T24" fmla="*/ 12 w 14"/>
                <a:gd name="T25" fmla="*/ 24 h 28"/>
                <a:gd name="T26" fmla="*/ 10 w 14"/>
                <a:gd name="T27" fmla="*/ 26 h 28"/>
                <a:gd name="T28" fmla="*/ 6 w 14"/>
                <a:gd name="T29" fmla="*/ 28 h 28"/>
                <a:gd name="T30" fmla="*/ 4 w 14"/>
                <a:gd name="T31" fmla="*/ 26 h 28"/>
                <a:gd name="T32" fmla="*/ 2 w 14"/>
                <a:gd name="T33" fmla="*/ 24 h 28"/>
                <a:gd name="T34" fmla="*/ 2 w 14"/>
                <a:gd name="T35" fmla="*/ 22 h 28"/>
                <a:gd name="T36" fmla="*/ 0 w 14"/>
                <a:gd name="T37" fmla="*/ 18 h 28"/>
                <a:gd name="T38" fmla="*/ 0 w 14"/>
                <a:gd name="T39" fmla="*/ 14 h 28"/>
                <a:gd name="T40" fmla="*/ 0 w 14"/>
                <a:gd name="T41" fmla="*/ 8 h 28"/>
                <a:gd name="T42" fmla="*/ 4 w 14"/>
                <a:gd name="T4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2" y="24"/>
                  </a:lnTo>
                  <a:lnTo>
                    <a:pt x="10" y="26"/>
                  </a:lnTo>
                  <a:lnTo>
                    <a:pt x="6" y="28"/>
                  </a:lnTo>
                  <a:lnTo>
                    <a:pt x="4" y="26"/>
                  </a:lnTo>
                  <a:lnTo>
                    <a:pt x="2" y="24"/>
                  </a:lnTo>
                  <a:lnTo>
                    <a:pt x="2" y="22"/>
                  </a:lnTo>
                  <a:lnTo>
                    <a:pt x="0" y="18"/>
                  </a:lnTo>
                  <a:lnTo>
                    <a:pt x="0" y="14"/>
                  </a:lnTo>
                  <a:lnTo>
                    <a:pt x="0" y="8"/>
                  </a:lnTo>
                  <a:lnTo>
                    <a:pt x="4"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15" name="Freeform 302"/>
            <p:cNvSpPr/>
            <p:nvPr/>
          </p:nvSpPr>
          <p:spPr bwMode="gray">
            <a:xfrm>
              <a:off x="1189" y="3500"/>
              <a:ext cx="22" cy="26"/>
            </a:xfrm>
            <a:custGeom>
              <a:avLst/>
              <a:gdLst>
                <a:gd name="T0" fmla="*/ 0 w 22"/>
                <a:gd name="T1" fmla="*/ 12 h 26"/>
                <a:gd name="T2" fmla="*/ 4 w 22"/>
                <a:gd name="T3" fmla="*/ 6 h 26"/>
                <a:gd name="T4" fmla="*/ 4 w 22"/>
                <a:gd name="T5" fmla="*/ 6 h 26"/>
                <a:gd name="T6" fmla="*/ 4 w 22"/>
                <a:gd name="T7" fmla="*/ 6 h 26"/>
                <a:gd name="T8" fmla="*/ 4 w 22"/>
                <a:gd name="T9" fmla="*/ 4 h 26"/>
                <a:gd name="T10" fmla="*/ 6 w 22"/>
                <a:gd name="T11" fmla="*/ 2 h 26"/>
                <a:gd name="T12" fmla="*/ 8 w 22"/>
                <a:gd name="T13" fmla="*/ 2 h 26"/>
                <a:gd name="T14" fmla="*/ 12 w 22"/>
                <a:gd name="T15" fmla="*/ 0 h 26"/>
                <a:gd name="T16" fmla="*/ 22 w 22"/>
                <a:gd name="T17" fmla="*/ 8 h 26"/>
                <a:gd name="T18" fmla="*/ 16 w 22"/>
                <a:gd name="T19" fmla="*/ 18 h 26"/>
                <a:gd name="T20" fmla="*/ 14 w 22"/>
                <a:gd name="T21" fmla="*/ 20 h 26"/>
                <a:gd name="T22" fmla="*/ 14 w 22"/>
                <a:gd name="T23" fmla="*/ 22 h 26"/>
                <a:gd name="T24" fmla="*/ 12 w 22"/>
                <a:gd name="T25" fmla="*/ 24 h 26"/>
                <a:gd name="T26" fmla="*/ 12 w 22"/>
                <a:gd name="T27" fmla="*/ 26 h 26"/>
                <a:gd name="T28" fmla="*/ 8 w 22"/>
                <a:gd name="T29" fmla="*/ 26 h 26"/>
                <a:gd name="T30" fmla="*/ 0 w 22"/>
                <a:gd name="T31"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6">
                  <a:moveTo>
                    <a:pt x="0" y="12"/>
                  </a:moveTo>
                  <a:lnTo>
                    <a:pt x="4" y="6"/>
                  </a:lnTo>
                  <a:lnTo>
                    <a:pt x="4" y="6"/>
                  </a:ln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16" name="Freeform 303"/>
            <p:cNvSpPr/>
            <p:nvPr/>
          </p:nvSpPr>
          <p:spPr bwMode="gray">
            <a:xfrm>
              <a:off x="1177" y="3328"/>
              <a:ext cx="100" cy="96"/>
            </a:xfrm>
            <a:custGeom>
              <a:avLst/>
              <a:gdLst>
                <a:gd name="T0" fmla="*/ 18 w 100"/>
                <a:gd name="T1" fmla="*/ 26 h 96"/>
                <a:gd name="T2" fmla="*/ 34 w 100"/>
                <a:gd name="T3" fmla="*/ 16 h 96"/>
                <a:gd name="T4" fmla="*/ 36 w 100"/>
                <a:gd name="T5" fmla="*/ 10 h 96"/>
                <a:gd name="T6" fmla="*/ 78 w 100"/>
                <a:gd name="T7" fmla="*/ 8 h 96"/>
                <a:gd name="T8" fmla="*/ 100 w 100"/>
                <a:gd name="T9" fmla="*/ 18 h 96"/>
                <a:gd name="T10" fmla="*/ 100 w 100"/>
                <a:gd name="T11" fmla="*/ 48 h 96"/>
                <a:gd name="T12" fmla="*/ 90 w 100"/>
                <a:gd name="T13" fmla="*/ 76 h 96"/>
                <a:gd name="T14" fmla="*/ 72 w 100"/>
                <a:gd name="T15" fmla="*/ 92 h 96"/>
                <a:gd name="T16" fmla="*/ 42 w 100"/>
                <a:gd name="T17" fmla="*/ 96 h 96"/>
                <a:gd name="T18" fmla="*/ 40 w 100"/>
                <a:gd name="T19" fmla="*/ 94 h 96"/>
                <a:gd name="T20" fmla="*/ 34 w 100"/>
                <a:gd name="T21" fmla="*/ 88 h 96"/>
                <a:gd name="T22" fmla="*/ 32 w 100"/>
                <a:gd name="T23" fmla="*/ 88 h 96"/>
                <a:gd name="T24" fmla="*/ 28 w 100"/>
                <a:gd name="T25" fmla="*/ 86 h 96"/>
                <a:gd name="T26" fmla="*/ 26 w 100"/>
                <a:gd name="T27" fmla="*/ 80 h 96"/>
                <a:gd name="T28" fmla="*/ 20 w 100"/>
                <a:gd name="T29" fmla="*/ 74 h 96"/>
                <a:gd name="T30" fmla="*/ 20 w 100"/>
                <a:gd name="T31" fmla="*/ 74 h 96"/>
                <a:gd name="T32" fmla="*/ 18 w 100"/>
                <a:gd name="T33" fmla="*/ 68 h 96"/>
                <a:gd name="T34" fmla="*/ 12 w 100"/>
                <a:gd name="T35" fmla="*/ 58 h 96"/>
                <a:gd name="T36" fmla="*/ 4 w 100"/>
                <a:gd name="T37" fmla="*/ 46 h 96"/>
                <a:gd name="T38" fmla="*/ 0 w 100"/>
                <a:gd name="T39" fmla="*/ 28 h 96"/>
                <a:gd name="T40" fmla="*/ 2 w 100"/>
                <a:gd name="T41" fmla="*/ 38 h 96"/>
                <a:gd name="T42" fmla="*/ 6 w 100"/>
                <a:gd name="T43" fmla="*/ 50 h 96"/>
                <a:gd name="T44" fmla="*/ 10 w 100"/>
                <a:gd name="T45" fmla="*/ 56 h 96"/>
                <a:gd name="T46" fmla="*/ 12 w 100"/>
                <a:gd name="T47" fmla="*/ 58 h 96"/>
                <a:gd name="T48" fmla="*/ 16 w 100"/>
                <a:gd name="T49" fmla="*/ 64 h 96"/>
                <a:gd name="T50" fmla="*/ 20 w 100"/>
                <a:gd name="T51" fmla="*/ 72 h 96"/>
                <a:gd name="T52" fmla="*/ 20 w 100"/>
                <a:gd name="T53" fmla="*/ 74 h 96"/>
                <a:gd name="T54" fmla="*/ 26 w 100"/>
                <a:gd name="T55" fmla="*/ 80 h 96"/>
                <a:gd name="T56" fmla="*/ 28 w 100"/>
                <a:gd name="T57" fmla="*/ 86 h 96"/>
                <a:gd name="T58" fmla="*/ 32 w 100"/>
                <a:gd name="T59" fmla="*/ 88 h 96"/>
                <a:gd name="T60" fmla="*/ 34 w 100"/>
                <a:gd name="T61" fmla="*/ 88 h 96"/>
                <a:gd name="T62" fmla="*/ 40 w 100"/>
                <a:gd name="T63" fmla="*/ 94 h 96"/>
                <a:gd name="T64" fmla="*/ 42 w 100"/>
                <a:gd name="T6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2" y="96"/>
                  </a:lnTo>
                  <a:lnTo>
                    <a:pt x="40" y="94"/>
                  </a:lnTo>
                  <a:lnTo>
                    <a:pt x="38" y="90"/>
                  </a:lnTo>
                  <a:lnTo>
                    <a:pt x="34" y="88"/>
                  </a:lnTo>
                  <a:lnTo>
                    <a:pt x="34" y="88"/>
                  </a:lnTo>
                  <a:lnTo>
                    <a:pt x="32" y="88"/>
                  </a:lnTo>
                  <a:lnTo>
                    <a:pt x="30" y="88"/>
                  </a:lnTo>
                  <a:lnTo>
                    <a:pt x="28" y="86"/>
                  </a:lnTo>
                  <a:lnTo>
                    <a:pt x="26" y="84"/>
                  </a:lnTo>
                  <a:lnTo>
                    <a:pt x="26" y="80"/>
                  </a:lnTo>
                  <a:lnTo>
                    <a:pt x="24" y="76"/>
                  </a:lnTo>
                  <a:lnTo>
                    <a:pt x="20" y="74"/>
                  </a:lnTo>
                  <a:lnTo>
                    <a:pt x="20" y="74"/>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0" y="56"/>
                  </a:lnTo>
                  <a:lnTo>
                    <a:pt x="12" y="58"/>
                  </a:lnTo>
                  <a:lnTo>
                    <a:pt x="14" y="62"/>
                  </a:lnTo>
                  <a:lnTo>
                    <a:pt x="16" y="64"/>
                  </a:lnTo>
                  <a:lnTo>
                    <a:pt x="18" y="68"/>
                  </a:lnTo>
                  <a:lnTo>
                    <a:pt x="20" y="72"/>
                  </a:lnTo>
                  <a:lnTo>
                    <a:pt x="20" y="74"/>
                  </a:lnTo>
                  <a:lnTo>
                    <a:pt x="20" y="74"/>
                  </a:lnTo>
                  <a:lnTo>
                    <a:pt x="24" y="76"/>
                  </a:lnTo>
                  <a:lnTo>
                    <a:pt x="26" y="80"/>
                  </a:lnTo>
                  <a:lnTo>
                    <a:pt x="28" y="84"/>
                  </a:lnTo>
                  <a:lnTo>
                    <a:pt x="28" y="86"/>
                  </a:lnTo>
                  <a:lnTo>
                    <a:pt x="30" y="88"/>
                  </a:lnTo>
                  <a:lnTo>
                    <a:pt x="32" y="88"/>
                  </a:lnTo>
                  <a:lnTo>
                    <a:pt x="34" y="88"/>
                  </a:lnTo>
                  <a:lnTo>
                    <a:pt x="34" y="88"/>
                  </a:lnTo>
                  <a:lnTo>
                    <a:pt x="38" y="90"/>
                  </a:lnTo>
                  <a:lnTo>
                    <a:pt x="40" y="94"/>
                  </a:lnTo>
                  <a:lnTo>
                    <a:pt x="42" y="96"/>
                  </a:lnTo>
                  <a:lnTo>
                    <a:pt x="42" y="9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17" name="Freeform 304"/>
            <p:cNvSpPr/>
            <p:nvPr/>
          </p:nvSpPr>
          <p:spPr bwMode="gray">
            <a:xfrm>
              <a:off x="681" y="2768"/>
              <a:ext cx="210" cy="200"/>
            </a:xfrm>
            <a:custGeom>
              <a:avLst/>
              <a:gdLst>
                <a:gd name="T0" fmla="*/ 74 w 210"/>
                <a:gd name="T1" fmla="*/ 0 h 200"/>
                <a:gd name="T2" fmla="*/ 74 w 210"/>
                <a:gd name="T3" fmla="*/ 0 h 200"/>
                <a:gd name="T4" fmla="*/ 72 w 210"/>
                <a:gd name="T5" fmla="*/ 2 h 200"/>
                <a:gd name="T6" fmla="*/ 78 w 210"/>
                <a:gd name="T7" fmla="*/ 114 h 200"/>
                <a:gd name="T8" fmla="*/ 80 w 210"/>
                <a:gd name="T9" fmla="*/ 120 h 200"/>
                <a:gd name="T10" fmla="*/ 82 w 210"/>
                <a:gd name="T11" fmla="*/ 128 h 200"/>
                <a:gd name="T12" fmla="*/ 24 w 210"/>
                <a:gd name="T13" fmla="*/ 130 h 200"/>
                <a:gd name="T14" fmla="*/ 22 w 210"/>
                <a:gd name="T15" fmla="*/ 132 h 200"/>
                <a:gd name="T16" fmla="*/ 18 w 210"/>
                <a:gd name="T17" fmla="*/ 134 h 200"/>
                <a:gd name="T18" fmla="*/ 16 w 210"/>
                <a:gd name="T19" fmla="*/ 132 h 200"/>
                <a:gd name="T20" fmla="*/ 14 w 210"/>
                <a:gd name="T21" fmla="*/ 132 h 200"/>
                <a:gd name="T22" fmla="*/ 12 w 210"/>
                <a:gd name="T23" fmla="*/ 136 h 200"/>
                <a:gd name="T24" fmla="*/ 12 w 210"/>
                <a:gd name="T25" fmla="*/ 140 h 200"/>
                <a:gd name="T26" fmla="*/ 10 w 210"/>
                <a:gd name="T27" fmla="*/ 144 h 200"/>
                <a:gd name="T28" fmla="*/ 8 w 210"/>
                <a:gd name="T29" fmla="*/ 146 h 200"/>
                <a:gd name="T30" fmla="*/ 6 w 210"/>
                <a:gd name="T31" fmla="*/ 150 h 200"/>
                <a:gd name="T32" fmla="*/ 2 w 210"/>
                <a:gd name="T33" fmla="*/ 154 h 200"/>
                <a:gd name="T34" fmla="*/ 0 w 210"/>
                <a:gd name="T35" fmla="*/ 156 h 200"/>
                <a:gd name="T36" fmla="*/ 0 w 210"/>
                <a:gd name="T37" fmla="*/ 164 h 200"/>
                <a:gd name="T38" fmla="*/ 2 w 210"/>
                <a:gd name="T39" fmla="*/ 172 h 200"/>
                <a:gd name="T40" fmla="*/ 2 w 210"/>
                <a:gd name="T41" fmla="*/ 174 h 200"/>
                <a:gd name="T42" fmla="*/ 4 w 210"/>
                <a:gd name="T43" fmla="*/ 176 h 200"/>
                <a:gd name="T44" fmla="*/ 10 w 210"/>
                <a:gd name="T45" fmla="*/ 178 h 200"/>
                <a:gd name="T46" fmla="*/ 14 w 210"/>
                <a:gd name="T47" fmla="*/ 180 h 200"/>
                <a:gd name="T48" fmla="*/ 22 w 210"/>
                <a:gd name="T49" fmla="*/ 182 h 200"/>
                <a:gd name="T50" fmla="*/ 24 w 210"/>
                <a:gd name="T51" fmla="*/ 182 h 200"/>
                <a:gd name="T52" fmla="*/ 30 w 210"/>
                <a:gd name="T53" fmla="*/ 182 h 200"/>
                <a:gd name="T54" fmla="*/ 30 w 210"/>
                <a:gd name="T55" fmla="*/ 176 h 200"/>
                <a:gd name="T56" fmla="*/ 32 w 210"/>
                <a:gd name="T57" fmla="*/ 176 h 200"/>
                <a:gd name="T58" fmla="*/ 38 w 210"/>
                <a:gd name="T59" fmla="*/ 174 h 200"/>
                <a:gd name="T60" fmla="*/ 44 w 210"/>
                <a:gd name="T61" fmla="*/ 178 h 200"/>
                <a:gd name="T62" fmla="*/ 44 w 210"/>
                <a:gd name="T63" fmla="*/ 182 h 200"/>
                <a:gd name="T64" fmla="*/ 48 w 210"/>
                <a:gd name="T65" fmla="*/ 190 h 200"/>
                <a:gd name="T66" fmla="*/ 56 w 210"/>
                <a:gd name="T67" fmla="*/ 198 h 200"/>
                <a:gd name="T68" fmla="*/ 60 w 210"/>
                <a:gd name="T69" fmla="*/ 200 h 200"/>
                <a:gd name="T70" fmla="*/ 70 w 210"/>
                <a:gd name="T71" fmla="*/ 198 h 200"/>
                <a:gd name="T72" fmla="*/ 74 w 210"/>
                <a:gd name="T73" fmla="*/ 196 h 200"/>
                <a:gd name="T74" fmla="*/ 78 w 210"/>
                <a:gd name="T75" fmla="*/ 192 h 200"/>
                <a:gd name="T76" fmla="*/ 84 w 210"/>
                <a:gd name="T77" fmla="*/ 196 h 200"/>
                <a:gd name="T78" fmla="*/ 86 w 210"/>
                <a:gd name="T79" fmla="*/ 196 h 200"/>
                <a:gd name="T80" fmla="*/ 90 w 210"/>
                <a:gd name="T81" fmla="*/ 196 h 200"/>
                <a:gd name="T82" fmla="*/ 92 w 210"/>
                <a:gd name="T83" fmla="*/ 194 h 200"/>
                <a:gd name="T84" fmla="*/ 94 w 210"/>
                <a:gd name="T85" fmla="*/ 186 h 200"/>
                <a:gd name="T86" fmla="*/ 98 w 210"/>
                <a:gd name="T87" fmla="*/ 176 h 200"/>
                <a:gd name="T88" fmla="*/ 102 w 210"/>
                <a:gd name="T89" fmla="*/ 170 h 200"/>
                <a:gd name="T90" fmla="*/ 106 w 210"/>
                <a:gd name="T91" fmla="*/ 166 h 200"/>
                <a:gd name="T92" fmla="*/ 114 w 210"/>
                <a:gd name="T93" fmla="*/ 164 h 200"/>
                <a:gd name="T94" fmla="*/ 130 w 210"/>
                <a:gd name="T95" fmla="*/ 162 h 200"/>
                <a:gd name="T96" fmla="*/ 148 w 210"/>
                <a:gd name="T97" fmla="*/ 156 h 200"/>
                <a:gd name="T98" fmla="*/ 154 w 210"/>
                <a:gd name="T99" fmla="*/ 150 h 200"/>
                <a:gd name="T100" fmla="*/ 162 w 210"/>
                <a:gd name="T101" fmla="*/ 150 h 200"/>
                <a:gd name="T102" fmla="*/ 176 w 210"/>
                <a:gd name="T103" fmla="*/ 148 h 200"/>
                <a:gd name="T104" fmla="*/ 180 w 210"/>
                <a:gd name="T105" fmla="*/ 148 h 200"/>
                <a:gd name="T106" fmla="*/ 186 w 210"/>
                <a:gd name="T107" fmla="*/ 142 h 200"/>
                <a:gd name="T108" fmla="*/ 196 w 210"/>
                <a:gd name="T109" fmla="*/ 132 h 200"/>
                <a:gd name="T110" fmla="*/ 202 w 210"/>
                <a:gd name="T111" fmla="*/ 120 h 200"/>
                <a:gd name="T112" fmla="*/ 208 w 210"/>
                <a:gd name="T113" fmla="*/ 92 h 200"/>
                <a:gd name="T114" fmla="*/ 202 w 210"/>
                <a:gd name="T115" fmla="*/ 74 h 200"/>
                <a:gd name="T116" fmla="*/ 170 w 210"/>
                <a:gd name="T117" fmla="*/ 5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0" h="200">
                  <a:moveTo>
                    <a:pt x="94" y="0"/>
                  </a:moveTo>
                  <a:lnTo>
                    <a:pt x="74" y="0"/>
                  </a:lnTo>
                  <a:lnTo>
                    <a:pt x="74" y="0"/>
                  </a:lnTo>
                  <a:lnTo>
                    <a:pt x="74" y="0"/>
                  </a:lnTo>
                  <a:lnTo>
                    <a:pt x="72" y="0"/>
                  </a:lnTo>
                  <a:lnTo>
                    <a:pt x="72" y="2"/>
                  </a:lnTo>
                  <a:lnTo>
                    <a:pt x="78" y="114"/>
                  </a:lnTo>
                  <a:lnTo>
                    <a:pt x="78" y="114"/>
                  </a:lnTo>
                  <a:lnTo>
                    <a:pt x="80" y="118"/>
                  </a:lnTo>
                  <a:lnTo>
                    <a:pt x="80" y="120"/>
                  </a:lnTo>
                  <a:lnTo>
                    <a:pt x="82" y="124"/>
                  </a:lnTo>
                  <a:lnTo>
                    <a:pt x="82" y="128"/>
                  </a:lnTo>
                  <a:lnTo>
                    <a:pt x="76" y="136"/>
                  </a:lnTo>
                  <a:lnTo>
                    <a:pt x="24" y="130"/>
                  </a:lnTo>
                  <a:lnTo>
                    <a:pt x="24" y="130"/>
                  </a:lnTo>
                  <a:lnTo>
                    <a:pt x="22" y="132"/>
                  </a:lnTo>
                  <a:lnTo>
                    <a:pt x="20" y="134"/>
                  </a:lnTo>
                  <a:lnTo>
                    <a:pt x="18" y="134"/>
                  </a:lnTo>
                  <a:lnTo>
                    <a:pt x="16" y="132"/>
                  </a:lnTo>
                  <a:lnTo>
                    <a:pt x="16" y="132"/>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4"/>
                  </a:lnTo>
                  <a:lnTo>
                    <a:pt x="2" y="176"/>
                  </a:lnTo>
                  <a:lnTo>
                    <a:pt x="4" y="176"/>
                  </a:lnTo>
                  <a:lnTo>
                    <a:pt x="6" y="178"/>
                  </a:lnTo>
                  <a:lnTo>
                    <a:pt x="10" y="178"/>
                  </a:lnTo>
                  <a:lnTo>
                    <a:pt x="10" y="178"/>
                  </a:lnTo>
                  <a:lnTo>
                    <a:pt x="14" y="180"/>
                  </a:lnTo>
                  <a:lnTo>
                    <a:pt x="18" y="182"/>
                  </a:lnTo>
                  <a:lnTo>
                    <a:pt x="22" y="182"/>
                  </a:lnTo>
                  <a:lnTo>
                    <a:pt x="22" y="182"/>
                  </a:lnTo>
                  <a:lnTo>
                    <a:pt x="24" y="182"/>
                  </a:lnTo>
                  <a:lnTo>
                    <a:pt x="28" y="182"/>
                  </a:lnTo>
                  <a:lnTo>
                    <a:pt x="30" y="182"/>
                  </a:lnTo>
                  <a:lnTo>
                    <a:pt x="30" y="180"/>
                  </a:lnTo>
                  <a:lnTo>
                    <a:pt x="30" y="176"/>
                  </a:lnTo>
                  <a:lnTo>
                    <a:pt x="32"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56" y="198"/>
                  </a:lnTo>
                  <a:lnTo>
                    <a:pt x="60" y="200"/>
                  </a:lnTo>
                  <a:lnTo>
                    <a:pt x="64" y="200"/>
                  </a:lnTo>
                  <a:lnTo>
                    <a:pt x="70" y="198"/>
                  </a:lnTo>
                  <a:lnTo>
                    <a:pt x="74" y="196"/>
                  </a:lnTo>
                  <a:lnTo>
                    <a:pt x="74" y="196"/>
                  </a:lnTo>
                  <a:lnTo>
                    <a:pt x="76" y="194"/>
                  </a:lnTo>
                  <a:lnTo>
                    <a:pt x="78" y="192"/>
                  </a:lnTo>
                  <a:lnTo>
                    <a:pt x="82" y="192"/>
                  </a:lnTo>
                  <a:lnTo>
                    <a:pt x="84" y="196"/>
                  </a:lnTo>
                  <a:lnTo>
                    <a:pt x="86" y="196"/>
                  </a:lnTo>
                  <a:lnTo>
                    <a:pt x="86" y="196"/>
                  </a:lnTo>
                  <a:lnTo>
                    <a:pt x="88" y="198"/>
                  </a:lnTo>
                  <a:lnTo>
                    <a:pt x="90" y="196"/>
                  </a:lnTo>
                  <a:lnTo>
                    <a:pt x="92" y="194"/>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18" name="Freeform 305"/>
            <p:cNvSpPr/>
            <p:nvPr/>
          </p:nvSpPr>
          <p:spPr bwMode="gray">
            <a:xfrm>
              <a:off x="1169" y="2688"/>
              <a:ext cx="138" cy="150"/>
            </a:xfrm>
            <a:custGeom>
              <a:avLst/>
              <a:gdLst>
                <a:gd name="T0" fmla="*/ 0 w 138"/>
                <a:gd name="T1" fmla="*/ 150 h 150"/>
                <a:gd name="T2" fmla="*/ 0 w 138"/>
                <a:gd name="T3" fmla="*/ 0 h 150"/>
                <a:gd name="T4" fmla="*/ 2 w 138"/>
                <a:gd name="T5" fmla="*/ 0 h 150"/>
                <a:gd name="T6" fmla="*/ 6 w 138"/>
                <a:gd name="T7" fmla="*/ 2 h 150"/>
                <a:gd name="T8" fmla="*/ 12 w 138"/>
                <a:gd name="T9" fmla="*/ 2 h 150"/>
                <a:gd name="T10" fmla="*/ 18 w 138"/>
                <a:gd name="T11" fmla="*/ 2 h 150"/>
                <a:gd name="T12" fmla="*/ 22 w 138"/>
                <a:gd name="T13" fmla="*/ 2 h 150"/>
                <a:gd name="T14" fmla="*/ 26 w 138"/>
                <a:gd name="T15" fmla="*/ 4 h 150"/>
                <a:gd name="T16" fmla="*/ 28 w 138"/>
                <a:gd name="T17" fmla="*/ 4 h 150"/>
                <a:gd name="T18" fmla="*/ 30 w 138"/>
                <a:gd name="T19" fmla="*/ 6 h 150"/>
                <a:gd name="T20" fmla="*/ 34 w 138"/>
                <a:gd name="T21" fmla="*/ 8 h 150"/>
                <a:gd name="T22" fmla="*/ 38 w 138"/>
                <a:gd name="T23" fmla="*/ 10 h 150"/>
                <a:gd name="T24" fmla="*/ 44 w 138"/>
                <a:gd name="T25" fmla="*/ 10 h 150"/>
                <a:gd name="T26" fmla="*/ 68 w 138"/>
                <a:gd name="T27" fmla="*/ 4 h 150"/>
                <a:gd name="T28" fmla="*/ 68 w 138"/>
                <a:gd name="T29" fmla="*/ 4 h 150"/>
                <a:gd name="T30" fmla="*/ 70 w 138"/>
                <a:gd name="T31" fmla="*/ 4 h 150"/>
                <a:gd name="T32" fmla="*/ 72 w 138"/>
                <a:gd name="T33" fmla="*/ 2 h 150"/>
                <a:gd name="T34" fmla="*/ 76 w 138"/>
                <a:gd name="T35" fmla="*/ 2 h 150"/>
                <a:gd name="T36" fmla="*/ 80 w 138"/>
                <a:gd name="T37" fmla="*/ 4 h 150"/>
                <a:gd name="T38" fmla="*/ 86 w 138"/>
                <a:gd name="T39" fmla="*/ 6 h 150"/>
                <a:gd name="T40" fmla="*/ 86 w 138"/>
                <a:gd name="T41" fmla="*/ 6 h 150"/>
                <a:gd name="T42" fmla="*/ 86 w 138"/>
                <a:gd name="T43" fmla="*/ 10 h 150"/>
                <a:gd name="T44" fmla="*/ 86 w 138"/>
                <a:gd name="T45" fmla="*/ 14 h 150"/>
                <a:gd name="T46" fmla="*/ 88 w 138"/>
                <a:gd name="T47" fmla="*/ 20 h 150"/>
                <a:gd name="T48" fmla="*/ 92 w 138"/>
                <a:gd name="T49" fmla="*/ 26 h 150"/>
                <a:gd name="T50" fmla="*/ 92 w 138"/>
                <a:gd name="T51" fmla="*/ 30 h 150"/>
                <a:gd name="T52" fmla="*/ 98 w 138"/>
                <a:gd name="T53" fmla="*/ 40 h 150"/>
                <a:gd name="T54" fmla="*/ 106 w 138"/>
                <a:gd name="T55" fmla="*/ 56 h 150"/>
                <a:gd name="T56" fmla="*/ 114 w 138"/>
                <a:gd name="T57" fmla="*/ 74 h 150"/>
                <a:gd name="T58" fmla="*/ 122 w 138"/>
                <a:gd name="T59" fmla="*/ 92 h 150"/>
                <a:gd name="T60" fmla="*/ 130 w 138"/>
                <a:gd name="T61" fmla="*/ 108 h 150"/>
                <a:gd name="T62" fmla="*/ 136 w 138"/>
                <a:gd name="T63" fmla="*/ 122 h 150"/>
                <a:gd name="T64" fmla="*/ 138 w 138"/>
                <a:gd name="T65" fmla="*/ 128 h 150"/>
                <a:gd name="T66" fmla="*/ 138 w 138"/>
                <a:gd name="T67" fmla="*/ 130 h 150"/>
                <a:gd name="T68" fmla="*/ 136 w 138"/>
                <a:gd name="T69" fmla="*/ 132 h 150"/>
                <a:gd name="T70" fmla="*/ 132 w 138"/>
                <a:gd name="T71" fmla="*/ 138 h 150"/>
                <a:gd name="T72" fmla="*/ 126 w 138"/>
                <a:gd name="T73" fmla="*/ 142 h 150"/>
                <a:gd name="T74" fmla="*/ 120 w 138"/>
                <a:gd name="T75" fmla="*/ 146 h 150"/>
                <a:gd name="T76" fmla="*/ 110 w 138"/>
                <a:gd name="T77" fmla="*/ 150 h 150"/>
                <a:gd name="T78" fmla="*/ 0 w 138"/>
                <a:gd name="T7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68" y="4"/>
                  </a:lnTo>
                  <a:lnTo>
                    <a:pt x="70" y="4"/>
                  </a:lnTo>
                  <a:lnTo>
                    <a:pt x="72" y="2"/>
                  </a:lnTo>
                  <a:lnTo>
                    <a:pt x="76" y="2"/>
                  </a:lnTo>
                  <a:lnTo>
                    <a:pt x="80" y="4"/>
                  </a:lnTo>
                  <a:lnTo>
                    <a:pt x="86" y="6"/>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19" name="Freeform 306"/>
            <p:cNvSpPr/>
            <p:nvPr/>
          </p:nvSpPr>
          <p:spPr bwMode="gray">
            <a:xfrm>
              <a:off x="1255" y="2692"/>
              <a:ext cx="40" cy="50"/>
            </a:xfrm>
            <a:custGeom>
              <a:avLst/>
              <a:gdLst>
                <a:gd name="T0" fmla="*/ 0 w 40"/>
                <a:gd name="T1" fmla="*/ 0 h 50"/>
                <a:gd name="T2" fmla="*/ 0 w 40"/>
                <a:gd name="T3" fmla="*/ 8 h 50"/>
                <a:gd name="T4" fmla="*/ 0 w 40"/>
                <a:gd name="T5" fmla="*/ 10 h 50"/>
                <a:gd name="T6" fmla="*/ 2 w 40"/>
                <a:gd name="T7" fmla="*/ 12 h 50"/>
                <a:gd name="T8" fmla="*/ 2 w 40"/>
                <a:gd name="T9" fmla="*/ 16 h 50"/>
                <a:gd name="T10" fmla="*/ 4 w 40"/>
                <a:gd name="T11" fmla="*/ 20 h 50"/>
                <a:gd name="T12" fmla="*/ 6 w 40"/>
                <a:gd name="T13" fmla="*/ 24 h 50"/>
                <a:gd name="T14" fmla="*/ 8 w 40"/>
                <a:gd name="T15" fmla="*/ 28 h 50"/>
                <a:gd name="T16" fmla="*/ 10 w 40"/>
                <a:gd name="T17" fmla="*/ 30 h 50"/>
                <a:gd name="T18" fmla="*/ 14 w 40"/>
                <a:gd name="T19" fmla="*/ 34 h 50"/>
                <a:gd name="T20" fmla="*/ 16 w 40"/>
                <a:gd name="T21" fmla="*/ 38 h 50"/>
                <a:gd name="T22" fmla="*/ 22 w 40"/>
                <a:gd name="T23" fmla="*/ 42 h 50"/>
                <a:gd name="T24" fmla="*/ 26 w 40"/>
                <a:gd name="T25" fmla="*/ 44 h 50"/>
                <a:gd name="T26" fmla="*/ 30 w 40"/>
                <a:gd name="T27" fmla="*/ 48 h 50"/>
                <a:gd name="T28" fmla="*/ 32 w 40"/>
                <a:gd name="T29" fmla="*/ 50 h 50"/>
                <a:gd name="T30" fmla="*/ 32 w 40"/>
                <a:gd name="T31" fmla="*/ 50 h 50"/>
                <a:gd name="T32" fmla="*/ 34 w 40"/>
                <a:gd name="T33" fmla="*/ 50 h 50"/>
                <a:gd name="T34" fmla="*/ 36 w 40"/>
                <a:gd name="T35" fmla="*/ 48 h 50"/>
                <a:gd name="T36" fmla="*/ 38 w 40"/>
                <a:gd name="T37" fmla="*/ 44 h 50"/>
                <a:gd name="T38" fmla="*/ 40 w 40"/>
                <a:gd name="T39" fmla="*/ 32 h 50"/>
                <a:gd name="T40" fmla="*/ 38 w 40"/>
                <a:gd name="T41" fmla="*/ 28 h 50"/>
                <a:gd name="T42" fmla="*/ 32 w 40"/>
                <a:gd name="T43" fmla="*/ 18 h 50"/>
                <a:gd name="T44" fmla="*/ 26 w 40"/>
                <a:gd name="T45" fmla="*/ 8 h 50"/>
                <a:gd name="T46" fmla="*/ 22 w 40"/>
                <a:gd name="T47" fmla="*/ 0 h 50"/>
                <a:gd name="T48" fmla="*/ 22 w 40"/>
                <a:gd name="T49" fmla="*/ 0 h 50"/>
                <a:gd name="T50" fmla="*/ 18 w 40"/>
                <a:gd name="T51" fmla="*/ 0 h 50"/>
                <a:gd name="T52" fmla="*/ 12 w 40"/>
                <a:gd name="T53" fmla="*/ 0 h 50"/>
                <a:gd name="T54" fmla="*/ 8 w 40"/>
                <a:gd name="T55" fmla="*/ 0 h 50"/>
                <a:gd name="T56" fmla="*/ 2 w 40"/>
                <a:gd name="T57" fmla="*/ 0 h 50"/>
                <a:gd name="T58" fmla="*/ 0 w 40"/>
                <a:gd name="T5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2" y="50"/>
                  </a:lnTo>
                  <a:lnTo>
                    <a:pt x="34" y="50"/>
                  </a:lnTo>
                  <a:lnTo>
                    <a:pt x="36" y="48"/>
                  </a:lnTo>
                  <a:lnTo>
                    <a:pt x="38" y="44"/>
                  </a:lnTo>
                  <a:lnTo>
                    <a:pt x="40" y="32"/>
                  </a:lnTo>
                  <a:lnTo>
                    <a:pt x="38" y="28"/>
                  </a:lnTo>
                  <a:lnTo>
                    <a:pt x="32" y="18"/>
                  </a:lnTo>
                  <a:lnTo>
                    <a:pt x="26" y="8"/>
                  </a:lnTo>
                  <a:lnTo>
                    <a:pt x="22" y="0"/>
                  </a:lnTo>
                  <a:lnTo>
                    <a:pt x="22" y="0"/>
                  </a:lnTo>
                  <a:lnTo>
                    <a:pt x="18" y="0"/>
                  </a:lnTo>
                  <a:lnTo>
                    <a:pt x="12" y="0"/>
                  </a:lnTo>
                  <a:lnTo>
                    <a:pt x="8" y="0"/>
                  </a:lnTo>
                  <a:lnTo>
                    <a:pt x="2" y="0"/>
                  </a:lnTo>
                  <a:lnTo>
                    <a:pt x="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20" name="Freeform 307"/>
            <p:cNvSpPr/>
            <p:nvPr/>
          </p:nvSpPr>
          <p:spPr bwMode="gray">
            <a:xfrm>
              <a:off x="1393" y="3266"/>
              <a:ext cx="86" cy="182"/>
            </a:xfrm>
            <a:custGeom>
              <a:avLst/>
              <a:gdLst>
                <a:gd name="T0" fmla="*/ 78 w 86"/>
                <a:gd name="T1" fmla="*/ 0 h 182"/>
                <a:gd name="T2" fmla="*/ 72 w 86"/>
                <a:gd name="T3" fmla="*/ 4 h 182"/>
                <a:gd name="T4" fmla="*/ 64 w 86"/>
                <a:gd name="T5" fmla="*/ 12 h 182"/>
                <a:gd name="T6" fmla="*/ 60 w 86"/>
                <a:gd name="T7" fmla="*/ 20 h 182"/>
                <a:gd name="T8" fmla="*/ 56 w 86"/>
                <a:gd name="T9" fmla="*/ 24 h 182"/>
                <a:gd name="T10" fmla="*/ 48 w 86"/>
                <a:gd name="T11" fmla="*/ 32 h 182"/>
                <a:gd name="T12" fmla="*/ 40 w 86"/>
                <a:gd name="T13" fmla="*/ 42 h 182"/>
                <a:gd name="T14" fmla="*/ 34 w 86"/>
                <a:gd name="T15" fmla="*/ 50 h 182"/>
                <a:gd name="T16" fmla="*/ 28 w 86"/>
                <a:gd name="T17" fmla="*/ 54 h 182"/>
                <a:gd name="T18" fmla="*/ 24 w 86"/>
                <a:gd name="T19" fmla="*/ 54 h 182"/>
                <a:gd name="T20" fmla="*/ 22 w 86"/>
                <a:gd name="T21" fmla="*/ 54 h 182"/>
                <a:gd name="T22" fmla="*/ 16 w 86"/>
                <a:gd name="T23" fmla="*/ 54 h 182"/>
                <a:gd name="T24" fmla="*/ 10 w 86"/>
                <a:gd name="T25" fmla="*/ 60 h 182"/>
                <a:gd name="T26" fmla="*/ 6 w 86"/>
                <a:gd name="T27" fmla="*/ 68 h 182"/>
                <a:gd name="T28" fmla="*/ 6 w 86"/>
                <a:gd name="T29" fmla="*/ 82 h 182"/>
                <a:gd name="T30" fmla="*/ 4 w 86"/>
                <a:gd name="T31" fmla="*/ 90 h 182"/>
                <a:gd name="T32" fmla="*/ 6 w 86"/>
                <a:gd name="T33" fmla="*/ 92 h 182"/>
                <a:gd name="T34" fmla="*/ 8 w 86"/>
                <a:gd name="T35" fmla="*/ 92 h 182"/>
                <a:gd name="T36" fmla="*/ 14 w 86"/>
                <a:gd name="T37" fmla="*/ 100 h 182"/>
                <a:gd name="T38" fmla="*/ 14 w 86"/>
                <a:gd name="T39" fmla="*/ 106 h 182"/>
                <a:gd name="T40" fmla="*/ 10 w 86"/>
                <a:gd name="T41" fmla="*/ 110 h 182"/>
                <a:gd name="T42" fmla="*/ 6 w 86"/>
                <a:gd name="T43" fmla="*/ 116 h 182"/>
                <a:gd name="T44" fmla="*/ 0 w 86"/>
                <a:gd name="T45" fmla="*/ 138 h 182"/>
                <a:gd name="T46" fmla="*/ 6 w 86"/>
                <a:gd name="T47" fmla="*/ 172 h 182"/>
                <a:gd name="T48" fmla="*/ 8 w 86"/>
                <a:gd name="T49" fmla="*/ 172 h 182"/>
                <a:gd name="T50" fmla="*/ 16 w 86"/>
                <a:gd name="T51" fmla="*/ 172 h 182"/>
                <a:gd name="T52" fmla="*/ 22 w 86"/>
                <a:gd name="T53" fmla="*/ 172 h 182"/>
                <a:gd name="T54" fmla="*/ 20 w 86"/>
                <a:gd name="T55" fmla="*/ 174 h 182"/>
                <a:gd name="T56" fmla="*/ 24 w 86"/>
                <a:gd name="T57" fmla="*/ 178 h 182"/>
                <a:gd name="T58" fmla="*/ 28 w 86"/>
                <a:gd name="T59" fmla="*/ 182 h 182"/>
                <a:gd name="T60" fmla="*/ 36 w 86"/>
                <a:gd name="T61" fmla="*/ 182 h 182"/>
                <a:gd name="T62" fmla="*/ 44 w 86"/>
                <a:gd name="T63" fmla="*/ 178 h 182"/>
                <a:gd name="T64" fmla="*/ 50 w 86"/>
                <a:gd name="T65" fmla="*/ 164 h 182"/>
                <a:gd name="T66" fmla="*/ 58 w 86"/>
                <a:gd name="T67" fmla="*/ 134 h 182"/>
                <a:gd name="T68" fmla="*/ 58 w 86"/>
                <a:gd name="T69" fmla="*/ 126 h 182"/>
                <a:gd name="T70" fmla="*/ 60 w 86"/>
                <a:gd name="T71" fmla="*/ 120 h 182"/>
                <a:gd name="T72" fmla="*/ 66 w 86"/>
                <a:gd name="T73" fmla="*/ 108 h 182"/>
                <a:gd name="T74" fmla="*/ 72 w 86"/>
                <a:gd name="T75" fmla="*/ 82 h 182"/>
                <a:gd name="T76" fmla="*/ 78 w 86"/>
                <a:gd name="T77" fmla="*/ 54 h 182"/>
                <a:gd name="T78" fmla="*/ 78 w 86"/>
                <a:gd name="T79" fmla="*/ 50 h 182"/>
                <a:gd name="T80" fmla="*/ 82 w 86"/>
                <a:gd name="T81" fmla="*/ 40 h 182"/>
                <a:gd name="T82" fmla="*/ 84 w 86"/>
                <a:gd name="T83" fmla="*/ 28 h 182"/>
                <a:gd name="T84" fmla="*/ 84 w 86"/>
                <a:gd name="T85" fmla="*/ 20 h 182"/>
                <a:gd name="T86" fmla="*/ 86 w 86"/>
                <a:gd name="T87" fmla="*/ 12 h 182"/>
                <a:gd name="T88" fmla="*/ 86 w 86"/>
                <a:gd name="T89" fmla="*/ 4 h 182"/>
                <a:gd name="T90" fmla="*/ 78 w 86"/>
                <a:gd name="T9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8" y="172"/>
                  </a:lnTo>
                  <a:lnTo>
                    <a:pt x="12" y="172"/>
                  </a:lnTo>
                  <a:lnTo>
                    <a:pt x="16" y="172"/>
                  </a:lnTo>
                  <a:lnTo>
                    <a:pt x="20" y="172"/>
                  </a:lnTo>
                  <a:lnTo>
                    <a:pt x="22"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21" name="Freeform 308"/>
            <p:cNvSpPr/>
            <p:nvPr/>
          </p:nvSpPr>
          <p:spPr bwMode="gray">
            <a:xfrm>
              <a:off x="2677" y="3726"/>
              <a:ext cx="58" cy="56"/>
            </a:xfrm>
            <a:custGeom>
              <a:avLst/>
              <a:gdLst>
                <a:gd name="T0" fmla="*/ 10 w 58"/>
                <a:gd name="T1" fmla="*/ 2 h 56"/>
                <a:gd name="T2" fmla="*/ 10 w 58"/>
                <a:gd name="T3" fmla="*/ 2 h 56"/>
                <a:gd name="T4" fmla="*/ 8 w 58"/>
                <a:gd name="T5" fmla="*/ 2 h 56"/>
                <a:gd name="T6" fmla="*/ 6 w 58"/>
                <a:gd name="T7" fmla="*/ 2 h 56"/>
                <a:gd name="T8" fmla="*/ 4 w 58"/>
                <a:gd name="T9" fmla="*/ 4 h 56"/>
                <a:gd name="T10" fmla="*/ 2 w 58"/>
                <a:gd name="T11" fmla="*/ 6 h 56"/>
                <a:gd name="T12" fmla="*/ 0 w 58"/>
                <a:gd name="T13" fmla="*/ 8 h 56"/>
                <a:gd name="T14" fmla="*/ 0 w 58"/>
                <a:gd name="T15" fmla="*/ 14 h 56"/>
                <a:gd name="T16" fmla="*/ 6 w 58"/>
                <a:gd name="T17" fmla="*/ 30 h 56"/>
                <a:gd name="T18" fmla="*/ 6 w 58"/>
                <a:gd name="T19" fmla="*/ 30 h 56"/>
                <a:gd name="T20" fmla="*/ 8 w 58"/>
                <a:gd name="T21" fmla="*/ 32 h 56"/>
                <a:gd name="T22" fmla="*/ 10 w 58"/>
                <a:gd name="T23" fmla="*/ 36 h 56"/>
                <a:gd name="T24" fmla="*/ 14 w 58"/>
                <a:gd name="T25" fmla="*/ 40 h 56"/>
                <a:gd name="T26" fmla="*/ 14 w 58"/>
                <a:gd name="T27" fmla="*/ 44 h 56"/>
                <a:gd name="T28" fmla="*/ 18 w 58"/>
                <a:gd name="T29" fmla="*/ 46 h 56"/>
                <a:gd name="T30" fmla="*/ 22 w 58"/>
                <a:gd name="T31" fmla="*/ 50 h 56"/>
                <a:gd name="T32" fmla="*/ 26 w 58"/>
                <a:gd name="T33" fmla="*/ 52 h 56"/>
                <a:gd name="T34" fmla="*/ 32 w 58"/>
                <a:gd name="T35" fmla="*/ 54 h 56"/>
                <a:gd name="T36" fmla="*/ 36 w 58"/>
                <a:gd name="T37" fmla="*/ 56 h 56"/>
                <a:gd name="T38" fmla="*/ 40 w 58"/>
                <a:gd name="T39" fmla="*/ 54 h 56"/>
                <a:gd name="T40" fmla="*/ 42 w 58"/>
                <a:gd name="T41" fmla="*/ 52 h 56"/>
                <a:gd name="T42" fmla="*/ 46 w 58"/>
                <a:gd name="T43" fmla="*/ 50 h 56"/>
                <a:gd name="T44" fmla="*/ 50 w 58"/>
                <a:gd name="T45" fmla="*/ 44 h 56"/>
                <a:gd name="T46" fmla="*/ 54 w 58"/>
                <a:gd name="T47" fmla="*/ 40 h 56"/>
                <a:gd name="T48" fmla="*/ 56 w 58"/>
                <a:gd name="T49" fmla="*/ 34 h 56"/>
                <a:gd name="T50" fmla="*/ 58 w 58"/>
                <a:gd name="T51" fmla="*/ 30 h 56"/>
                <a:gd name="T52" fmla="*/ 56 w 58"/>
                <a:gd name="T53" fmla="*/ 24 h 56"/>
                <a:gd name="T54" fmla="*/ 56 w 58"/>
                <a:gd name="T55" fmla="*/ 18 h 56"/>
                <a:gd name="T56" fmla="*/ 56 w 58"/>
                <a:gd name="T57" fmla="*/ 12 h 56"/>
                <a:gd name="T58" fmla="*/ 56 w 58"/>
                <a:gd name="T59" fmla="*/ 8 h 56"/>
                <a:gd name="T60" fmla="*/ 56 w 58"/>
                <a:gd name="T61" fmla="*/ 6 h 56"/>
                <a:gd name="T62" fmla="*/ 54 w 58"/>
                <a:gd name="T63" fmla="*/ 6 h 56"/>
                <a:gd name="T64" fmla="*/ 52 w 58"/>
                <a:gd name="T65" fmla="*/ 4 h 56"/>
                <a:gd name="T66" fmla="*/ 50 w 58"/>
                <a:gd name="T67" fmla="*/ 2 h 56"/>
                <a:gd name="T68" fmla="*/ 46 w 58"/>
                <a:gd name="T69" fmla="*/ 0 h 56"/>
                <a:gd name="T70" fmla="*/ 42 w 58"/>
                <a:gd name="T71" fmla="*/ 0 h 56"/>
                <a:gd name="T72" fmla="*/ 40 w 58"/>
                <a:gd name="T73" fmla="*/ 0 h 56"/>
                <a:gd name="T74" fmla="*/ 38 w 58"/>
                <a:gd name="T75" fmla="*/ 2 h 56"/>
                <a:gd name="T76" fmla="*/ 36 w 58"/>
                <a:gd name="T77" fmla="*/ 4 h 56"/>
                <a:gd name="T78" fmla="*/ 34 w 58"/>
                <a:gd name="T79" fmla="*/ 8 h 56"/>
                <a:gd name="T80" fmla="*/ 32 w 58"/>
                <a:gd name="T81" fmla="*/ 10 h 56"/>
                <a:gd name="T82" fmla="*/ 32 w 58"/>
                <a:gd name="T83" fmla="*/ 10 h 56"/>
                <a:gd name="T84" fmla="*/ 16 w 58"/>
                <a:gd name="T85" fmla="*/ 2 h 56"/>
                <a:gd name="T86" fmla="*/ 10 w 58"/>
                <a:gd name="T8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 h="56">
                  <a:moveTo>
                    <a:pt x="10" y="2"/>
                  </a:moveTo>
                  <a:lnTo>
                    <a:pt x="10" y="2"/>
                  </a:lnTo>
                  <a:lnTo>
                    <a:pt x="8" y="2"/>
                  </a:lnTo>
                  <a:lnTo>
                    <a:pt x="6" y="2"/>
                  </a:lnTo>
                  <a:lnTo>
                    <a:pt x="4" y="4"/>
                  </a:lnTo>
                  <a:lnTo>
                    <a:pt x="2" y="6"/>
                  </a:lnTo>
                  <a:lnTo>
                    <a:pt x="0" y="8"/>
                  </a:lnTo>
                  <a:lnTo>
                    <a:pt x="0" y="14"/>
                  </a:lnTo>
                  <a:lnTo>
                    <a:pt x="6" y="30"/>
                  </a:lnTo>
                  <a:lnTo>
                    <a:pt x="6" y="30"/>
                  </a:lnTo>
                  <a:lnTo>
                    <a:pt x="8" y="32"/>
                  </a:lnTo>
                  <a:lnTo>
                    <a:pt x="10" y="36"/>
                  </a:lnTo>
                  <a:lnTo>
                    <a:pt x="14" y="40"/>
                  </a:lnTo>
                  <a:lnTo>
                    <a:pt x="14" y="44"/>
                  </a:lnTo>
                  <a:lnTo>
                    <a:pt x="18" y="46"/>
                  </a:lnTo>
                  <a:lnTo>
                    <a:pt x="22" y="50"/>
                  </a:lnTo>
                  <a:lnTo>
                    <a:pt x="26" y="52"/>
                  </a:lnTo>
                  <a:lnTo>
                    <a:pt x="32" y="54"/>
                  </a:lnTo>
                  <a:lnTo>
                    <a:pt x="36" y="56"/>
                  </a:lnTo>
                  <a:lnTo>
                    <a:pt x="40" y="54"/>
                  </a:lnTo>
                  <a:lnTo>
                    <a:pt x="42" y="52"/>
                  </a:lnTo>
                  <a:lnTo>
                    <a:pt x="46" y="50"/>
                  </a:lnTo>
                  <a:lnTo>
                    <a:pt x="50" y="44"/>
                  </a:lnTo>
                  <a:lnTo>
                    <a:pt x="54" y="40"/>
                  </a:lnTo>
                  <a:lnTo>
                    <a:pt x="56" y="34"/>
                  </a:lnTo>
                  <a:lnTo>
                    <a:pt x="58" y="30"/>
                  </a:lnTo>
                  <a:lnTo>
                    <a:pt x="56" y="24"/>
                  </a:lnTo>
                  <a:lnTo>
                    <a:pt x="56" y="18"/>
                  </a:lnTo>
                  <a:lnTo>
                    <a:pt x="56" y="12"/>
                  </a:lnTo>
                  <a:lnTo>
                    <a:pt x="56" y="8"/>
                  </a:lnTo>
                  <a:lnTo>
                    <a:pt x="56" y="6"/>
                  </a:lnTo>
                  <a:lnTo>
                    <a:pt x="54" y="6"/>
                  </a:lnTo>
                  <a:lnTo>
                    <a:pt x="52" y="4"/>
                  </a:lnTo>
                  <a:lnTo>
                    <a:pt x="50" y="2"/>
                  </a:lnTo>
                  <a:lnTo>
                    <a:pt x="46" y="0"/>
                  </a:lnTo>
                  <a:lnTo>
                    <a:pt x="42" y="0"/>
                  </a:lnTo>
                  <a:lnTo>
                    <a:pt x="40" y="0"/>
                  </a:lnTo>
                  <a:lnTo>
                    <a:pt x="38" y="2"/>
                  </a:lnTo>
                  <a:lnTo>
                    <a:pt x="36" y="4"/>
                  </a:lnTo>
                  <a:lnTo>
                    <a:pt x="34" y="8"/>
                  </a:lnTo>
                  <a:lnTo>
                    <a:pt x="32" y="10"/>
                  </a:lnTo>
                  <a:lnTo>
                    <a:pt x="32" y="10"/>
                  </a:lnTo>
                  <a:lnTo>
                    <a:pt x="16" y="2"/>
                  </a:lnTo>
                  <a:lnTo>
                    <a:pt x="10"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22" name="Freeform 309"/>
            <p:cNvSpPr/>
            <p:nvPr/>
          </p:nvSpPr>
          <p:spPr bwMode="gray">
            <a:xfrm>
              <a:off x="2731" y="3138"/>
              <a:ext cx="70" cy="54"/>
            </a:xfrm>
            <a:custGeom>
              <a:avLst/>
              <a:gdLst>
                <a:gd name="T0" fmla="*/ 2 w 70"/>
                <a:gd name="T1" fmla="*/ 44 h 54"/>
                <a:gd name="T2" fmla="*/ 34 w 70"/>
                <a:gd name="T3" fmla="*/ 28 h 54"/>
                <a:gd name="T4" fmla="*/ 34 w 70"/>
                <a:gd name="T5" fmla="*/ 28 h 54"/>
                <a:gd name="T6" fmla="*/ 38 w 70"/>
                <a:gd name="T7" fmla="*/ 26 h 54"/>
                <a:gd name="T8" fmla="*/ 40 w 70"/>
                <a:gd name="T9" fmla="*/ 22 h 54"/>
                <a:gd name="T10" fmla="*/ 44 w 70"/>
                <a:gd name="T11" fmla="*/ 18 h 54"/>
                <a:gd name="T12" fmla="*/ 48 w 70"/>
                <a:gd name="T13" fmla="*/ 14 h 54"/>
                <a:gd name="T14" fmla="*/ 52 w 70"/>
                <a:gd name="T15" fmla="*/ 10 h 54"/>
                <a:gd name="T16" fmla="*/ 54 w 70"/>
                <a:gd name="T17" fmla="*/ 4 h 54"/>
                <a:gd name="T18" fmla="*/ 54 w 70"/>
                <a:gd name="T19" fmla="*/ 0 h 54"/>
                <a:gd name="T20" fmla="*/ 64 w 70"/>
                <a:gd name="T21" fmla="*/ 0 h 54"/>
                <a:gd name="T22" fmla="*/ 70 w 70"/>
                <a:gd name="T23" fmla="*/ 8 h 54"/>
                <a:gd name="T24" fmla="*/ 68 w 70"/>
                <a:gd name="T25" fmla="*/ 12 h 54"/>
                <a:gd name="T26" fmla="*/ 64 w 70"/>
                <a:gd name="T27" fmla="*/ 22 h 54"/>
                <a:gd name="T28" fmla="*/ 56 w 70"/>
                <a:gd name="T29" fmla="*/ 32 h 54"/>
                <a:gd name="T30" fmla="*/ 46 w 70"/>
                <a:gd name="T31" fmla="*/ 42 h 54"/>
                <a:gd name="T32" fmla="*/ 28 w 70"/>
                <a:gd name="T33" fmla="*/ 50 h 54"/>
                <a:gd name="T34" fmla="*/ 16 w 70"/>
                <a:gd name="T35" fmla="*/ 54 h 54"/>
                <a:gd name="T36" fmla="*/ 10 w 70"/>
                <a:gd name="T37" fmla="*/ 54 h 54"/>
                <a:gd name="T38" fmla="*/ 10 w 70"/>
                <a:gd name="T39" fmla="*/ 54 h 54"/>
                <a:gd name="T40" fmla="*/ 8 w 70"/>
                <a:gd name="T41" fmla="*/ 54 h 54"/>
                <a:gd name="T42" fmla="*/ 6 w 70"/>
                <a:gd name="T43" fmla="*/ 54 h 54"/>
                <a:gd name="T44" fmla="*/ 4 w 70"/>
                <a:gd name="T45" fmla="*/ 52 h 54"/>
                <a:gd name="T46" fmla="*/ 2 w 70"/>
                <a:gd name="T47" fmla="*/ 52 h 54"/>
                <a:gd name="T48" fmla="*/ 0 w 70"/>
                <a:gd name="T49" fmla="*/ 50 h 54"/>
                <a:gd name="T50" fmla="*/ 0 w 70"/>
                <a:gd name="T51" fmla="*/ 48 h 54"/>
                <a:gd name="T52" fmla="*/ 2 w 70"/>
                <a:gd name="T53"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54">
                  <a:moveTo>
                    <a:pt x="2" y="44"/>
                  </a:moveTo>
                  <a:lnTo>
                    <a:pt x="34" y="28"/>
                  </a:lnTo>
                  <a:lnTo>
                    <a:pt x="34" y="28"/>
                  </a:lnTo>
                  <a:lnTo>
                    <a:pt x="38" y="26"/>
                  </a:lnTo>
                  <a:lnTo>
                    <a:pt x="40" y="22"/>
                  </a:lnTo>
                  <a:lnTo>
                    <a:pt x="44" y="18"/>
                  </a:lnTo>
                  <a:lnTo>
                    <a:pt x="48" y="14"/>
                  </a:lnTo>
                  <a:lnTo>
                    <a:pt x="52" y="10"/>
                  </a:lnTo>
                  <a:lnTo>
                    <a:pt x="54" y="4"/>
                  </a:lnTo>
                  <a:lnTo>
                    <a:pt x="54" y="0"/>
                  </a:lnTo>
                  <a:lnTo>
                    <a:pt x="64" y="0"/>
                  </a:lnTo>
                  <a:lnTo>
                    <a:pt x="70" y="8"/>
                  </a:lnTo>
                  <a:lnTo>
                    <a:pt x="68" y="12"/>
                  </a:lnTo>
                  <a:lnTo>
                    <a:pt x="64" y="22"/>
                  </a:lnTo>
                  <a:lnTo>
                    <a:pt x="56" y="32"/>
                  </a:lnTo>
                  <a:lnTo>
                    <a:pt x="46" y="42"/>
                  </a:lnTo>
                  <a:lnTo>
                    <a:pt x="28" y="50"/>
                  </a:lnTo>
                  <a:lnTo>
                    <a:pt x="16" y="54"/>
                  </a:lnTo>
                  <a:lnTo>
                    <a:pt x="10" y="54"/>
                  </a:lnTo>
                  <a:lnTo>
                    <a:pt x="10" y="54"/>
                  </a:lnTo>
                  <a:lnTo>
                    <a:pt x="8" y="54"/>
                  </a:lnTo>
                  <a:lnTo>
                    <a:pt x="6" y="54"/>
                  </a:lnTo>
                  <a:lnTo>
                    <a:pt x="4" y="52"/>
                  </a:lnTo>
                  <a:lnTo>
                    <a:pt x="2" y="52"/>
                  </a:lnTo>
                  <a:lnTo>
                    <a:pt x="0" y="50"/>
                  </a:lnTo>
                  <a:lnTo>
                    <a:pt x="0" y="48"/>
                  </a:lnTo>
                  <a:lnTo>
                    <a:pt x="2" y="4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23" name="Freeform 310"/>
            <p:cNvSpPr/>
            <p:nvPr/>
          </p:nvSpPr>
          <p:spPr bwMode="gray">
            <a:xfrm>
              <a:off x="2957" y="3706"/>
              <a:ext cx="74" cy="110"/>
            </a:xfrm>
            <a:custGeom>
              <a:avLst/>
              <a:gdLst>
                <a:gd name="T0" fmla="*/ 8 w 74"/>
                <a:gd name="T1" fmla="*/ 0 h 110"/>
                <a:gd name="T2" fmla="*/ 4 w 74"/>
                <a:gd name="T3" fmla="*/ 2 h 110"/>
                <a:gd name="T4" fmla="*/ 2 w 74"/>
                <a:gd name="T5" fmla="*/ 4 h 110"/>
                <a:gd name="T6" fmla="*/ 2 w 74"/>
                <a:gd name="T7" fmla="*/ 12 h 110"/>
                <a:gd name="T8" fmla="*/ 8 w 74"/>
                <a:gd name="T9" fmla="*/ 20 h 110"/>
                <a:gd name="T10" fmla="*/ 14 w 74"/>
                <a:gd name="T11" fmla="*/ 30 h 110"/>
                <a:gd name="T12" fmla="*/ 20 w 74"/>
                <a:gd name="T13" fmla="*/ 38 h 110"/>
                <a:gd name="T14" fmla="*/ 22 w 74"/>
                <a:gd name="T15" fmla="*/ 40 h 110"/>
                <a:gd name="T16" fmla="*/ 22 w 74"/>
                <a:gd name="T17" fmla="*/ 54 h 110"/>
                <a:gd name="T18" fmla="*/ 18 w 74"/>
                <a:gd name="T19" fmla="*/ 74 h 110"/>
                <a:gd name="T20" fmla="*/ 18 w 74"/>
                <a:gd name="T21" fmla="*/ 78 h 110"/>
                <a:gd name="T22" fmla="*/ 22 w 74"/>
                <a:gd name="T23" fmla="*/ 84 h 110"/>
                <a:gd name="T24" fmla="*/ 28 w 74"/>
                <a:gd name="T25" fmla="*/ 92 h 110"/>
                <a:gd name="T26" fmla="*/ 32 w 74"/>
                <a:gd name="T27" fmla="*/ 102 h 110"/>
                <a:gd name="T28" fmla="*/ 36 w 74"/>
                <a:gd name="T29" fmla="*/ 110 h 110"/>
                <a:gd name="T30" fmla="*/ 38 w 74"/>
                <a:gd name="T31" fmla="*/ 110 h 110"/>
                <a:gd name="T32" fmla="*/ 40 w 74"/>
                <a:gd name="T33" fmla="*/ 102 h 110"/>
                <a:gd name="T34" fmla="*/ 46 w 74"/>
                <a:gd name="T35" fmla="*/ 90 h 110"/>
                <a:gd name="T36" fmla="*/ 54 w 74"/>
                <a:gd name="T37" fmla="*/ 82 h 110"/>
                <a:gd name="T38" fmla="*/ 60 w 74"/>
                <a:gd name="T39" fmla="*/ 78 h 110"/>
                <a:gd name="T40" fmla="*/ 66 w 74"/>
                <a:gd name="T41" fmla="*/ 68 h 110"/>
                <a:gd name="T42" fmla="*/ 70 w 74"/>
                <a:gd name="T43" fmla="*/ 58 h 110"/>
                <a:gd name="T44" fmla="*/ 72 w 74"/>
                <a:gd name="T45" fmla="*/ 50 h 110"/>
                <a:gd name="T46" fmla="*/ 72 w 74"/>
                <a:gd name="T47" fmla="*/ 50 h 110"/>
                <a:gd name="T48" fmla="*/ 64 w 74"/>
                <a:gd name="T49" fmla="*/ 52 h 110"/>
                <a:gd name="T50" fmla="*/ 54 w 74"/>
                <a:gd name="T51" fmla="*/ 52 h 110"/>
                <a:gd name="T52" fmla="*/ 46 w 74"/>
                <a:gd name="T53" fmla="*/ 48 h 110"/>
                <a:gd name="T54" fmla="*/ 38 w 74"/>
                <a:gd name="T55" fmla="*/ 40 h 110"/>
                <a:gd name="T56" fmla="*/ 34 w 74"/>
                <a:gd name="T57" fmla="*/ 32 h 110"/>
                <a:gd name="T58" fmla="*/ 32 w 74"/>
                <a:gd name="T59" fmla="*/ 28 h 110"/>
                <a:gd name="T60" fmla="*/ 18 w 74"/>
                <a:gd name="T61" fmla="*/ 10 h 110"/>
                <a:gd name="T62" fmla="*/ 18 w 74"/>
                <a:gd name="T63" fmla="*/ 6 h 110"/>
                <a:gd name="T64" fmla="*/ 12 w 74"/>
                <a:gd name="T65" fmla="*/ 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110">
                  <a:moveTo>
                    <a:pt x="10" y="0"/>
                  </a:moveTo>
                  <a:lnTo>
                    <a:pt x="8" y="0"/>
                  </a:lnTo>
                  <a:lnTo>
                    <a:pt x="6" y="2"/>
                  </a:lnTo>
                  <a:lnTo>
                    <a:pt x="4" y="2"/>
                  </a:lnTo>
                  <a:lnTo>
                    <a:pt x="2" y="2"/>
                  </a:lnTo>
                  <a:lnTo>
                    <a:pt x="2" y="4"/>
                  </a:lnTo>
                  <a:lnTo>
                    <a:pt x="0" y="8"/>
                  </a:lnTo>
                  <a:lnTo>
                    <a:pt x="2" y="12"/>
                  </a:lnTo>
                  <a:lnTo>
                    <a:pt x="4" y="16"/>
                  </a:lnTo>
                  <a:lnTo>
                    <a:pt x="8" y="20"/>
                  </a:lnTo>
                  <a:lnTo>
                    <a:pt x="10" y="26"/>
                  </a:lnTo>
                  <a:lnTo>
                    <a:pt x="14" y="30"/>
                  </a:lnTo>
                  <a:lnTo>
                    <a:pt x="16" y="34"/>
                  </a:lnTo>
                  <a:lnTo>
                    <a:pt x="20" y="38"/>
                  </a:lnTo>
                  <a:lnTo>
                    <a:pt x="22" y="40"/>
                  </a:lnTo>
                  <a:lnTo>
                    <a:pt x="22" y="40"/>
                  </a:lnTo>
                  <a:lnTo>
                    <a:pt x="22" y="44"/>
                  </a:lnTo>
                  <a:lnTo>
                    <a:pt x="22" y="54"/>
                  </a:lnTo>
                  <a:lnTo>
                    <a:pt x="20" y="64"/>
                  </a:lnTo>
                  <a:lnTo>
                    <a:pt x="18" y="74"/>
                  </a:lnTo>
                  <a:lnTo>
                    <a:pt x="18" y="74"/>
                  </a:lnTo>
                  <a:lnTo>
                    <a:pt x="18" y="78"/>
                  </a:lnTo>
                  <a:lnTo>
                    <a:pt x="18" y="80"/>
                  </a:lnTo>
                  <a:lnTo>
                    <a:pt x="22" y="84"/>
                  </a:lnTo>
                  <a:lnTo>
                    <a:pt x="24" y="88"/>
                  </a:lnTo>
                  <a:lnTo>
                    <a:pt x="28" y="92"/>
                  </a:lnTo>
                  <a:lnTo>
                    <a:pt x="30" y="96"/>
                  </a:lnTo>
                  <a:lnTo>
                    <a:pt x="32" y="102"/>
                  </a:lnTo>
                  <a:lnTo>
                    <a:pt x="34" y="106"/>
                  </a:lnTo>
                  <a:lnTo>
                    <a:pt x="36" y="110"/>
                  </a:lnTo>
                  <a:lnTo>
                    <a:pt x="36" y="110"/>
                  </a:lnTo>
                  <a:lnTo>
                    <a:pt x="38" y="110"/>
                  </a:lnTo>
                  <a:lnTo>
                    <a:pt x="38" y="106"/>
                  </a:lnTo>
                  <a:lnTo>
                    <a:pt x="40" y="102"/>
                  </a:lnTo>
                  <a:lnTo>
                    <a:pt x="44" y="96"/>
                  </a:lnTo>
                  <a:lnTo>
                    <a:pt x="46" y="90"/>
                  </a:lnTo>
                  <a:lnTo>
                    <a:pt x="50" y="86"/>
                  </a:lnTo>
                  <a:lnTo>
                    <a:pt x="54" y="82"/>
                  </a:lnTo>
                  <a:lnTo>
                    <a:pt x="56" y="80"/>
                  </a:lnTo>
                  <a:lnTo>
                    <a:pt x="60" y="78"/>
                  </a:lnTo>
                  <a:lnTo>
                    <a:pt x="64" y="74"/>
                  </a:lnTo>
                  <a:lnTo>
                    <a:pt x="66" y="68"/>
                  </a:lnTo>
                  <a:lnTo>
                    <a:pt x="68" y="64"/>
                  </a:lnTo>
                  <a:lnTo>
                    <a:pt x="70" y="58"/>
                  </a:lnTo>
                  <a:lnTo>
                    <a:pt x="72" y="54"/>
                  </a:lnTo>
                  <a:lnTo>
                    <a:pt x="72" y="50"/>
                  </a:lnTo>
                  <a:lnTo>
                    <a:pt x="74" y="50"/>
                  </a:lnTo>
                  <a:lnTo>
                    <a:pt x="72" y="50"/>
                  </a:lnTo>
                  <a:lnTo>
                    <a:pt x="68" y="50"/>
                  </a:lnTo>
                  <a:lnTo>
                    <a:pt x="64" y="52"/>
                  </a:lnTo>
                  <a:lnTo>
                    <a:pt x="58" y="52"/>
                  </a:lnTo>
                  <a:lnTo>
                    <a:pt x="54" y="52"/>
                  </a:lnTo>
                  <a:lnTo>
                    <a:pt x="48" y="50"/>
                  </a:lnTo>
                  <a:lnTo>
                    <a:pt x="46" y="48"/>
                  </a:lnTo>
                  <a:lnTo>
                    <a:pt x="42" y="44"/>
                  </a:lnTo>
                  <a:lnTo>
                    <a:pt x="38" y="40"/>
                  </a:lnTo>
                  <a:lnTo>
                    <a:pt x="36" y="36"/>
                  </a:lnTo>
                  <a:lnTo>
                    <a:pt x="34" y="32"/>
                  </a:lnTo>
                  <a:lnTo>
                    <a:pt x="32" y="30"/>
                  </a:lnTo>
                  <a:lnTo>
                    <a:pt x="32" y="28"/>
                  </a:lnTo>
                  <a:lnTo>
                    <a:pt x="18" y="10"/>
                  </a:lnTo>
                  <a:lnTo>
                    <a:pt x="18" y="10"/>
                  </a:lnTo>
                  <a:lnTo>
                    <a:pt x="18" y="8"/>
                  </a:lnTo>
                  <a:lnTo>
                    <a:pt x="18" y="6"/>
                  </a:lnTo>
                  <a:lnTo>
                    <a:pt x="16" y="2"/>
                  </a:lnTo>
                  <a:lnTo>
                    <a:pt x="12" y="2"/>
                  </a:lnTo>
                  <a:lnTo>
                    <a:pt x="1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24" name="Freeform 311"/>
            <p:cNvSpPr/>
            <p:nvPr/>
          </p:nvSpPr>
          <p:spPr bwMode="gray">
            <a:xfrm>
              <a:off x="2887" y="3810"/>
              <a:ext cx="92" cy="104"/>
            </a:xfrm>
            <a:custGeom>
              <a:avLst/>
              <a:gdLst>
                <a:gd name="T0" fmla="*/ 4 w 92"/>
                <a:gd name="T1" fmla="*/ 80 h 104"/>
                <a:gd name="T2" fmla="*/ 4 w 92"/>
                <a:gd name="T3" fmla="*/ 80 h 104"/>
                <a:gd name="T4" fmla="*/ 2 w 92"/>
                <a:gd name="T5" fmla="*/ 82 h 104"/>
                <a:gd name="T6" fmla="*/ 0 w 92"/>
                <a:gd name="T7" fmla="*/ 84 h 104"/>
                <a:gd name="T8" fmla="*/ 0 w 92"/>
                <a:gd name="T9" fmla="*/ 88 h 104"/>
                <a:gd name="T10" fmla="*/ 0 w 92"/>
                <a:gd name="T11" fmla="*/ 90 h 104"/>
                <a:gd name="T12" fmla="*/ 0 w 92"/>
                <a:gd name="T13" fmla="*/ 94 h 104"/>
                <a:gd name="T14" fmla="*/ 4 w 92"/>
                <a:gd name="T15" fmla="*/ 96 h 104"/>
                <a:gd name="T16" fmla="*/ 10 w 92"/>
                <a:gd name="T17" fmla="*/ 98 h 104"/>
                <a:gd name="T18" fmla="*/ 16 w 92"/>
                <a:gd name="T19" fmla="*/ 100 h 104"/>
                <a:gd name="T20" fmla="*/ 22 w 92"/>
                <a:gd name="T21" fmla="*/ 102 h 104"/>
                <a:gd name="T22" fmla="*/ 28 w 92"/>
                <a:gd name="T23" fmla="*/ 104 h 104"/>
                <a:gd name="T24" fmla="*/ 34 w 92"/>
                <a:gd name="T25" fmla="*/ 104 h 104"/>
                <a:gd name="T26" fmla="*/ 36 w 92"/>
                <a:gd name="T27" fmla="*/ 104 h 104"/>
                <a:gd name="T28" fmla="*/ 40 w 92"/>
                <a:gd name="T29" fmla="*/ 102 h 104"/>
                <a:gd name="T30" fmla="*/ 44 w 92"/>
                <a:gd name="T31" fmla="*/ 98 h 104"/>
                <a:gd name="T32" fmla="*/ 48 w 92"/>
                <a:gd name="T33" fmla="*/ 94 h 104"/>
                <a:gd name="T34" fmla="*/ 50 w 92"/>
                <a:gd name="T35" fmla="*/ 90 h 104"/>
                <a:gd name="T36" fmla="*/ 52 w 92"/>
                <a:gd name="T37" fmla="*/ 86 h 104"/>
                <a:gd name="T38" fmla="*/ 52 w 92"/>
                <a:gd name="T39" fmla="*/ 82 h 104"/>
                <a:gd name="T40" fmla="*/ 52 w 92"/>
                <a:gd name="T41" fmla="*/ 78 h 104"/>
                <a:gd name="T42" fmla="*/ 50 w 92"/>
                <a:gd name="T43" fmla="*/ 74 h 104"/>
                <a:gd name="T44" fmla="*/ 52 w 92"/>
                <a:gd name="T45" fmla="*/ 70 h 104"/>
                <a:gd name="T46" fmla="*/ 54 w 92"/>
                <a:gd name="T47" fmla="*/ 66 h 104"/>
                <a:gd name="T48" fmla="*/ 58 w 92"/>
                <a:gd name="T49" fmla="*/ 64 h 104"/>
                <a:gd name="T50" fmla="*/ 62 w 92"/>
                <a:gd name="T51" fmla="*/ 60 h 104"/>
                <a:gd name="T52" fmla="*/ 66 w 92"/>
                <a:gd name="T53" fmla="*/ 54 h 104"/>
                <a:gd name="T54" fmla="*/ 70 w 92"/>
                <a:gd name="T55" fmla="*/ 50 h 104"/>
                <a:gd name="T56" fmla="*/ 72 w 92"/>
                <a:gd name="T57" fmla="*/ 46 h 104"/>
                <a:gd name="T58" fmla="*/ 74 w 92"/>
                <a:gd name="T59" fmla="*/ 44 h 104"/>
                <a:gd name="T60" fmla="*/ 74 w 92"/>
                <a:gd name="T61" fmla="*/ 42 h 104"/>
                <a:gd name="T62" fmla="*/ 80 w 92"/>
                <a:gd name="T63" fmla="*/ 30 h 104"/>
                <a:gd name="T64" fmla="*/ 82 w 92"/>
                <a:gd name="T65" fmla="*/ 28 h 104"/>
                <a:gd name="T66" fmla="*/ 84 w 92"/>
                <a:gd name="T67" fmla="*/ 26 h 104"/>
                <a:gd name="T68" fmla="*/ 86 w 92"/>
                <a:gd name="T69" fmla="*/ 24 h 104"/>
                <a:gd name="T70" fmla="*/ 88 w 92"/>
                <a:gd name="T71" fmla="*/ 20 h 104"/>
                <a:gd name="T72" fmla="*/ 90 w 92"/>
                <a:gd name="T73" fmla="*/ 16 h 104"/>
                <a:gd name="T74" fmla="*/ 92 w 92"/>
                <a:gd name="T75" fmla="*/ 12 h 104"/>
                <a:gd name="T76" fmla="*/ 92 w 92"/>
                <a:gd name="T77" fmla="*/ 8 h 104"/>
                <a:gd name="T78" fmla="*/ 90 w 92"/>
                <a:gd name="T79" fmla="*/ 6 h 104"/>
                <a:gd name="T80" fmla="*/ 86 w 92"/>
                <a:gd name="T81" fmla="*/ 4 h 104"/>
                <a:gd name="T82" fmla="*/ 82 w 92"/>
                <a:gd name="T83" fmla="*/ 2 h 104"/>
                <a:gd name="T84" fmla="*/ 78 w 92"/>
                <a:gd name="T85" fmla="*/ 0 h 104"/>
                <a:gd name="T86" fmla="*/ 74 w 92"/>
                <a:gd name="T87" fmla="*/ 0 h 104"/>
                <a:gd name="T88" fmla="*/ 70 w 92"/>
                <a:gd name="T89" fmla="*/ 0 h 104"/>
                <a:gd name="T90" fmla="*/ 68 w 92"/>
                <a:gd name="T91" fmla="*/ 2 h 104"/>
                <a:gd name="T92" fmla="*/ 66 w 92"/>
                <a:gd name="T93" fmla="*/ 4 h 104"/>
                <a:gd name="T94" fmla="*/ 64 w 92"/>
                <a:gd name="T95" fmla="*/ 8 h 104"/>
                <a:gd name="T96" fmla="*/ 62 w 92"/>
                <a:gd name="T97" fmla="*/ 10 h 104"/>
                <a:gd name="T98" fmla="*/ 60 w 92"/>
                <a:gd name="T99" fmla="*/ 12 h 104"/>
                <a:gd name="T100" fmla="*/ 60 w 92"/>
                <a:gd name="T101" fmla="*/ 12 h 104"/>
                <a:gd name="T102" fmla="*/ 58 w 92"/>
                <a:gd name="T103" fmla="*/ 26 h 104"/>
                <a:gd name="T104" fmla="*/ 42 w 92"/>
                <a:gd name="T105" fmla="*/ 36 h 104"/>
                <a:gd name="T106" fmla="*/ 32 w 92"/>
                <a:gd name="T107" fmla="*/ 44 h 104"/>
                <a:gd name="T108" fmla="*/ 20 w 92"/>
                <a:gd name="T109" fmla="*/ 62 h 104"/>
                <a:gd name="T110" fmla="*/ 14 w 92"/>
                <a:gd name="T111" fmla="*/ 72 h 104"/>
                <a:gd name="T112" fmla="*/ 14 w 92"/>
                <a:gd name="T113" fmla="*/ 72 h 104"/>
                <a:gd name="T114" fmla="*/ 12 w 92"/>
                <a:gd name="T115" fmla="*/ 72 h 104"/>
                <a:gd name="T116" fmla="*/ 8 w 92"/>
                <a:gd name="T117" fmla="*/ 72 h 104"/>
                <a:gd name="T118" fmla="*/ 6 w 92"/>
                <a:gd name="T119" fmla="*/ 76 h 104"/>
                <a:gd name="T120" fmla="*/ 4 w 92"/>
                <a:gd name="T121"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 h="104">
                  <a:moveTo>
                    <a:pt x="4" y="80"/>
                  </a:moveTo>
                  <a:lnTo>
                    <a:pt x="4" y="80"/>
                  </a:lnTo>
                  <a:lnTo>
                    <a:pt x="2" y="82"/>
                  </a:lnTo>
                  <a:lnTo>
                    <a:pt x="0" y="84"/>
                  </a:lnTo>
                  <a:lnTo>
                    <a:pt x="0" y="88"/>
                  </a:lnTo>
                  <a:lnTo>
                    <a:pt x="0" y="90"/>
                  </a:lnTo>
                  <a:lnTo>
                    <a:pt x="0" y="94"/>
                  </a:lnTo>
                  <a:lnTo>
                    <a:pt x="4" y="96"/>
                  </a:lnTo>
                  <a:lnTo>
                    <a:pt x="10" y="98"/>
                  </a:lnTo>
                  <a:lnTo>
                    <a:pt x="16" y="100"/>
                  </a:lnTo>
                  <a:lnTo>
                    <a:pt x="22" y="102"/>
                  </a:lnTo>
                  <a:lnTo>
                    <a:pt x="28" y="104"/>
                  </a:lnTo>
                  <a:lnTo>
                    <a:pt x="34" y="104"/>
                  </a:lnTo>
                  <a:lnTo>
                    <a:pt x="36" y="104"/>
                  </a:lnTo>
                  <a:lnTo>
                    <a:pt x="40" y="102"/>
                  </a:lnTo>
                  <a:lnTo>
                    <a:pt x="44" y="98"/>
                  </a:lnTo>
                  <a:lnTo>
                    <a:pt x="48" y="94"/>
                  </a:lnTo>
                  <a:lnTo>
                    <a:pt x="50" y="90"/>
                  </a:lnTo>
                  <a:lnTo>
                    <a:pt x="52" y="86"/>
                  </a:lnTo>
                  <a:lnTo>
                    <a:pt x="52" y="82"/>
                  </a:lnTo>
                  <a:lnTo>
                    <a:pt x="52" y="78"/>
                  </a:lnTo>
                  <a:lnTo>
                    <a:pt x="50" y="74"/>
                  </a:lnTo>
                  <a:lnTo>
                    <a:pt x="52" y="70"/>
                  </a:lnTo>
                  <a:lnTo>
                    <a:pt x="54" y="66"/>
                  </a:lnTo>
                  <a:lnTo>
                    <a:pt x="58" y="64"/>
                  </a:lnTo>
                  <a:lnTo>
                    <a:pt x="62" y="60"/>
                  </a:lnTo>
                  <a:lnTo>
                    <a:pt x="66" y="54"/>
                  </a:lnTo>
                  <a:lnTo>
                    <a:pt x="70" y="50"/>
                  </a:lnTo>
                  <a:lnTo>
                    <a:pt x="72" y="46"/>
                  </a:lnTo>
                  <a:lnTo>
                    <a:pt x="74" y="44"/>
                  </a:lnTo>
                  <a:lnTo>
                    <a:pt x="74" y="42"/>
                  </a:lnTo>
                  <a:lnTo>
                    <a:pt x="80" y="30"/>
                  </a:lnTo>
                  <a:lnTo>
                    <a:pt x="82" y="28"/>
                  </a:lnTo>
                  <a:lnTo>
                    <a:pt x="84" y="26"/>
                  </a:lnTo>
                  <a:lnTo>
                    <a:pt x="86" y="24"/>
                  </a:lnTo>
                  <a:lnTo>
                    <a:pt x="88" y="20"/>
                  </a:lnTo>
                  <a:lnTo>
                    <a:pt x="90" y="16"/>
                  </a:lnTo>
                  <a:lnTo>
                    <a:pt x="92" y="12"/>
                  </a:lnTo>
                  <a:lnTo>
                    <a:pt x="92" y="8"/>
                  </a:lnTo>
                  <a:lnTo>
                    <a:pt x="90" y="6"/>
                  </a:lnTo>
                  <a:lnTo>
                    <a:pt x="86" y="4"/>
                  </a:lnTo>
                  <a:lnTo>
                    <a:pt x="82" y="2"/>
                  </a:lnTo>
                  <a:lnTo>
                    <a:pt x="78" y="0"/>
                  </a:lnTo>
                  <a:lnTo>
                    <a:pt x="74" y="0"/>
                  </a:lnTo>
                  <a:lnTo>
                    <a:pt x="70" y="0"/>
                  </a:lnTo>
                  <a:lnTo>
                    <a:pt x="68" y="2"/>
                  </a:lnTo>
                  <a:lnTo>
                    <a:pt x="66" y="4"/>
                  </a:lnTo>
                  <a:lnTo>
                    <a:pt x="64" y="8"/>
                  </a:lnTo>
                  <a:lnTo>
                    <a:pt x="62" y="10"/>
                  </a:lnTo>
                  <a:lnTo>
                    <a:pt x="60" y="12"/>
                  </a:lnTo>
                  <a:lnTo>
                    <a:pt x="60" y="12"/>
                  </a:lnTo>
                  <a:lnTo>
                    <a:pt x="58" y="26"/>
                  </a:lnTo>
                  <a:lnTo>
                    <a:pt x="42" y="36"/>
                  </a:lnTo>
                  <a:lnTo>
                    <a:pt x="32" y="44"/>
                  </a:lnTo>
                  <a:lnTo>
                    <a:pt x="20" y="62"/>
                  </a:lnTo>
                  <a:lnTo>
                    <a:pt x="14" y="72"/>
                  </a:lnTo>
                  <a:lnTo>
                    <a:pt x="14" y="72"/>
                  </a:lnTo>
                  <a:lnTo>
                    <a:pt x="12" y="72"/>
                  </a:lnTo>
                  <a:lnTo>
                    <a:pt x="8" y="72"/>
                  </a:lnTo>
                  <a:lnTo>
                    <a:pt x="6" y="76"/>
                  </a:lnTo>
                  <a:lnTo>
                    <a:pt x="4" y="8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25" name="Freeform 312"/>
            <p:cNvSpPr/>
            <p:nvPr/>
          </p:nvSpPr>
          <p:spPr bwMode="gray">
            <a:xfrm>
              <a:off x="2363" y="2868"/>
              <a:ext cx="36" cy="96"/>
            </a:xfrm>
            <a:custGeom>
              <a:avLst/>
              <a:gdLst>
                <a:gd name="T0" fmla="*/ 20 w 36"/>
                <a:gd name="T1" fmla="*/ 0 h 96"/>
                <a:gd name="T2" fmla="*/ 20 w 36"/>
                <a:gd name="T3" fmla="*/ 0 h 96"/>
                <a:gd name="T4" fmla="*/ 16 w 36"/>
                <a:gd name="T5" fmla="*/ 0 h 96"/>
                <a:gd name="T6" fmla="*/ 12 w 36"/>
                <a:gd name="T7" fmla="*/ 0 h 96"/>
                <a:gd name="T8" fmla="*/ 8 w 36"/>
                <a:gd name="T9" fmla="*/ 2 h 96"/>
                <a:gd name="T10" fmla="*/ 4 w 36"/>
                <a:gd name="T11" fmla="*/ 4 h 96"/>
                <a:gd name="T12" fmla="*/ 2 w 36"/>
                <a:gd name="T13" fmla="*/ 8 h 96"/>
                <a:gd name="T14" fmla="*/ 2 w 36"/>
                <a:gd name="T15" fmla="*/ 12 h 96"/>
                <a:gd name="T16" fmla="*/ 0 w 36"/>
                <a:gd name="T17" fmla="*/ 26 h 96"/>
                <a:gd name="T18" fmla="*/ 0 w 36"/>
                <a:gd name="T19" fmla="*/ 40 h 96"/>
                <a:gd name="T20" fmla="*/ 2 w 36"/>
                <a:gd name="T21" fmla="*/ 48 h 96"/>
                <a:gd name="T22" fmla="*/ 2 w 36"/>
                <a:gd name="T23" fmla="*/ 52 h 96"/>
                <a:gd name="T24" fmla="*/ 4 w 36"/>
                <a:gd name="T25" fmla="*/ 54 h 96"/>
                <a:gd name="T26" fmla="*/ 4 w 36"/>
                <a:gd name="T27" fmla="*/ 54 h 96"/>
                <a:gd name="T28" fmla="*/ 4 w 36"/>
                <a:gd name="T29" fmla="*/ 54 h 96"/>
                <a:gd name="T30" fmla="*/ 4 w 36"/>
                <a:gd name="T31" fmla="*/ 56 h 96"/>
                <a:gd name="T32" fmla="*/ 2 w 36"/>
                <a:gd name="T33" fmla="*/ 58 h 96"/>
                <a:gd name="T34" fmla="*/ 2 w 36"/>
                <a:gd name="T35" fmla="*/ 60 h 96"/>
                <a:gd name="T36" fmla="*/ 0 w 36"/>
                <a:gd name="T37" fmla="*/ 64 h 96"/>
                <a:gd name="T38" fmla="*/ 0 w 36"/>
                <a:gd name="T39" fmla="*/ 66 h 96"/>
                <a:gd name="T40" fmla="*/ 2 w 36"/>
                <a:gd name="T41" fmla="*/ 70 h 96"/>
                <a:gd name="T42" fmla="*/ 4 w 36"/>
                <a:gd name="T43" fmla="*/ 76 h 96"/>
                <a:gd name="T44" fmla="*/ 6 w 36"/>
                <a:gd name="T45" fmla="*/ 82 h 96"/>
                <a:gd name="T46" fmla="*/ 10 w 36"/>
                <a:gd name="T47" fmla="*/ 88 h 96"/>
                <a:gd name="T48" fmla="*/ 12 w 36"/>
                <a:gd name="T49" fmla="*/ 92 h 96"/>
                <a:gd name="T50" fmla="*/ 14 w 36"/>
                <a:gd name="T51" fmla="*/ 94 h 96"/>
                <a:gd name="T52" fmla="*/ 16 w 36"/>
                <a:gd name="T53" fmla="*/ 96 h 96"/>
                <a:gd name="T54" fmla="*/ 18 w 36"/>
                <a:gd name="T55" fmla="*/ 94 h 96"/>
                <a:gd name="T56" fmla="*/ 22 w 36"/>
                <a:gd name="T57" fmla="*/ 90 h 96"/>
                <a:gd name="T58" fmla="*/ 24 w 36"/>
                <a:gd name="T59" fmla="*/ 88 h 96"/>
                <a:gd name="T60" fmla="*/ 24 w 36"/>
                <a:gd name="T61" fmla="*/ 84 h 96"/>
                <a:gd name="T62" fmla="*/ 24 w 36"/>
                <a:gd name="T63" fmla="*/ 78 h 96"/>
                <a:gd name="T64" fmla="*/ 24 w 36"/>
                <a:gd name="T65" fmla="*/ 72 h 96"/>
                <a:gd name="T66" fmla="*/ 24 w 36"/>
                <a:gd name="T67" fmla="*/ 66 h 96"/>
                <a:gd name="T68" fmla="*/ 24 w 36"/>
                <a:gd name="T69" fmla="*/ 60 h 96"/>
                <a:gd name="T70" fmla="*/ 24 w 36"/>
                <a:gd name="T71" fmla="*/ 56 h 96"/>
                <a:gd name="T72" fmla="*/ 24 w 36"/>
                <a:gd name="T73" fmla="*/ 56 h 96"/>
                <a:gd name="T74" fmla="*/ 30 w 36"/>
                <a:gd name="T75" fmla="*/ 42 h 96"/>
                <a:gd name="T76" fmla="*/ 30 w 36"/>
                <a:gd name="T77" fmla="*/ 40 h 96"/>
                <a:gd name="T78" fmla="*/ 30 w 36"/>
                <a:gd name="T79" fmla="*/ 36 h 96"/>
                <a:gd name="T80" fmla="*/ 30 w 36"/>
                <a:gd name="T81" fmla="*/ 32 h 96"/>
                <a:gd name="T82" fmla="*/ 30 w 36"/>
                <a:gd name="T83" fmla="*/ 28 h 96"/>
                <a:gd name="T84" fmla="*/ 32 w 36"/>
                <a:gd name="T85" fmla="*/ 24 h 96"/>
                <a:gd name="T86" fmla="*/ 32 w 36"/>
                <a:gd name="T87" fmla="*/ 24 h 96"/>
                <a:gd name="T88" fmla="*/ 34 w 36"/>
                <a:gd name="T89" fmla="*/ 22 h 96"/>
                <a:gd name="T90" fmla="*/ 34 w 36"/>
                <a:gd name="T91" fmla="*/ 20 h 96"/>
                <a:gd name="T92" fmla="*/ 34 w 36"/>
                <a:gd name="T93" fmla="*/ 16 h 96"/>
                <a:gd name="T94" fmla="*/ 34 w 36"/>
                <a:gd name="T95" fmla="*/ 10 h 96"/>
                <a:gd name="T96" fmla="*/ 34 w 36"/>
                <a:gd name="T97" fmla="*/ 6 h 96"/>
                <a:gd name="T98" fmla="*/ 34 w 36"/>
                <a:gd name="T99" fmla="*/ 2 h 96"/>
                <a:gd name="T100" fmla="*/ 36 w 36"/>
                <a:gd name="T101" fmla="*/ 0 h 96"/>
                <a:gd name="T102" fmla="*/ 34 w 36"/>
                <a:gd name="T103" fmla="*/ 0 h 96"/>
                <a:gd name="T104" fmla="*/ 32 w 36"/>
                <a:gd name="T105" fmla="*/ 0 h 96"/>
                <a:gd name="T106" fmla="*/ 28 w 36"/>
                <a:gd name="T107" fmla="*/ 2 h 96"/>
                <a:gd name="T108" fmla="*/ 24 w 36"/>
                <a:gd name="T109" fmla="*/ 2 h 96"/>
                <a:gd name="T110" fmla="*/ 20 w 36"/>
                <a:gd name="T11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 h="96">
                  <a:moveTo>
                    <a:pt x="20" y="0"/>
                  </a:moveTo>
                  <a:lnTo>
                    <a:pt x="20" y="0"/>
                  </a:lnTo>
                  <a:lnTo>
                    <a:pt x="16" y="0"/>
                  </a:lnTo>
                  <a:lnTo>
                    <a:pt x="12" y="0"/>
                  </a:lnTo>
                  <a:lnTo>
                    <a:pt x="8" y="2"/>
                  </a:lnTo>
                  <a:lnTo>
                    <a:pt x="4" y="4"/>
                  </a:lnTo>
                  <a:lnTo>
                    <a:pt x="2" y="8"/>
                  </a:lnTo>
                  <a:lnTo>
                    <a:pt x="2" y="12"/>
                  </a:lnTo>
                  <a:lnTo>
                    <a:pt x="0" y="26"/>
                  </a:lnTo>
                  <a:lnTo>
                    <a:pt x="0" y="40"/>
                  </a:lnTo>
                  <a:lnTo>
                    <a:pt x="2" y="48"/>
                  </a:lnTo>
                  <a:lnTo>
                    <a:pt x="2" y="52"/>
                  </a:lnTo>
                  <a:lnTo>
                    <a:pt x="4" y="54"/>
                  </a:lnTo>
                  <a:lnTo>
                    <a:pt x="4" y="54"/>
                  </a:lnTo>
                  <a:lnTo>
                    <a:pt x="4" y="54"/>
                  </a:lnTo>
                  <a:lnTo>
                    <a:pt x="4" y="56"/>
                  </a:lnTo>
                  <a:lnTo>
                    <a:pt x="2" y="58"/>
                  </a:lnTo>
                  <a:lnTo>
                    <a:pt x="2" y="60"/>
                  </a:lnTo>
                  <a:lnTo>
                    <a:pt x="0" y="64"/>
                  </a:lnTo>
                  <a:lnTo>
                    <a:pt x="0" y="66"/>
                  </a:lnTo>
                  <a:lnTo>
                    <a:pt x="2" y="70"/>
                  </a:lnTo>
                  <a:lnTo>
                    <a:pt x="4" y="76"/>
                  </a:lnTo>
                  <a:lnTo>
                    <a:pt x="6" y="82"/>
                  </a:lnTo>
                  <a:lnTo>
                    <a:pt x="10" y="88"/>
                  </a:lnTo>
                  <a:lnTo>
                    <a:pt x="12" y="92"/>
                  </a:lnTo>
                  <a:lnTo>
                    <a:pt x="14" y="94"/>
                  </a:lnTo>
                  <a:lnTo>
                    <a:pt x="16" y="96"/>
                  </a:lnTo>
                  <a:lnTo>
                    <a:pt x="18" y="94"/>
                  </a:lnTo>
                  <a:lnTo>
                    <a:pt x="22" y="90"/>
                  </a:lnTo>
                  <a:lnTo>
                    <a:pt x="24" y="88"/>
                  </a:lnTo>
                  <a:lnTo>
                    <a:pt x="24" y="84"/>
                  </a:lnTo>
                  <a:lnTo>
                    <a:pt x="24" y="78"/>
                  </a:lnTo>
                  <a:lnTo>
                    <a:pt x="24" y="72"/>
                  </a:lnTo>
                  <a:lnTo>
                    <a:pt x="24" y="66"/>
                  </a:lnTo>
                  <a:lnTo>
                    <a:pt x="24" y="60"/>
                  </a:lnTo>
                  <a:lnTo>
                    <a:pt x="24" y="56"/>
                  </a:lnTo>
                  <a:lnTo>
                    <a:pt x="24" y="56"/>
                  </a:lnTo>
                  <a:lnTo>
                    <a:pt x="30" y="42"/>
                  </a:lnTo>
                  <a:lnTo>
                    <a:pt x="30" y="40"/>
                  </a:lnTo>
                  <a:lnTo>
                    <a:pt x="30" y="36"/>
                  </a:lnTo>
                  <a:lnTo>
                    <a:pt x="30" y="32"/>
                  </a:lnTo>
                  <a:lnTo>
                    <a:pt x="30" y="28"/>
                  </a:lnTo>
                  <a:lnTo>
                    <a:pt x="32" y="24"/>
                  </a:lnTo>
                  <a:lnTo>
                    <a:pt x="32" y="24"/>
                  </a:lnTo>
                  <a:lnTo>
                    <a:pt x="34" y="22"/>
                  </a:lnTo>
                  <a:lnTo>
                    <a:pt x="34" y="20"/>
                  </a:lnTo>
                  <a:lnTo>
                    <a:pt x="34" y="16"/>
                  </a:lnTo>
                  <a:lnTo>
                    <a:pt x="34" y="10"/>
                  </a:lnTo>
                  <a:lnTo>
                    <a:pt x="34" y="6"/>
                  </a:lnTo>
                  <a:lnTo>
                    <a:pt x="34" y="2"/>
                  </a:lnTo>
                  <a:lnTo>
                    <a:pt x="36" y="0"/>
                  </a:lnTo>
                  <a:lnTo>
                    <a:pt x="34" y="0"/>
                  </a:lnTo>
                  <a:lnTo>
                    <a:pt x="32" y="0"/>
                  </a:lnTo>
                  <a:lnTo>
                    <a:pt x="28" y="2"/>
                  </a:lnTo>
                  <a:lnTo>
                    <a:pt x="24" y="2"/>
                  </a:lnTo>
                  <a:lnTo>
                    <a:pt x="2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26" name="Freeform 313"/>
            <p:cNvSpPr/>
            <p:nvPr/>
          </p:nvSpPr>
          <p:spPr bwMode="gray">
            <a:xfrm>
              <a:off x="2331" y="2968"/>
              <a:ext cx="32" cy="34"/>
            </a:xfrm>
            <a:custGeom>
              <a:avLst/>
              <a:gdLst>
                <a:gd name="T0" fmla="*/ 2 w 32"/>
                <a:gd name="T1" fmla="*/ 28 h 34"/>
                <a:gd name="T2" fmla="*/ 2 w 32"/>
                <a:gd name="T3" fmla="*/ 28 h 34"/>
                <a:gd name="T4" fmla="*/ 0 w 32"/>
                <a:gd name="T5" fmla="*/ 30 h 34"/>
                <a:gd name="T6" fmla="*/ 0 w 32"/>
                <a:gd name="T7" fmla="*/ 30 h 34"/>
                <a:gd name="T8" fmla="*/ 2 w 32"/>
                <a:gd name="T9" fmla="*/ 32 h 34"/>
                <a:gd name="T10" fmla="*/ 4 w 32"/>
                <a:gd name="T11" fmla="*/ 34 h 34"/>
                <a:gd name="T12" fmla="*/ 6 w 32"/>
                <a:gd name="T13" fmla="*/ 32 h 34"/>
                <a:gd name="T14" fmla="*/ 10 w 32"/>
                <a:gd name="T15" fmla="*/ 32 h 34"/>
                <a:gd name="T16" fmla="*/ 12 w 32"/>
                <a:gd name="T17" fmla="*/ 30 h 34"/>
                <a:gd name="T18" fmla="*/ 16 w 32"/>
                <a:gd name="T19" fmla="*/ 26 h 34"/>
                <a:gd name="T20" fmla="*/ 20 w 32"/>
                <a:gd name="T21" fmla="*/ 24 h 34"/>
                <a:gd name="T22" fmla="*/ 22 w 32"/>
                <a:gd name="T23" fmla="*/ 22 h 34"/>
                <a:gd name="T24" fmla="*/ 22 w 32"/>
                <a:gd name="T25" fmla="*/ 22 h 34"/>
                <a:gd name="T26" fmla="*/ 22 w 32"/>
                <a:gd name="T27" fmla="*/ 22 h 34"/>
                <a:gd name="T28" fmla="*/ 24 w 32"/>
                <a:gd name="T29" fmla="*/ 20 h 34"/>
                <a:gd name="T30" fmla="*/ 26 w 32"/>
                <a:gd name="T31" fmla="*/ 16 h 34"/>
                <a:gd name="T32" fmla="*/ 28 w 32"/>
                <a:gd name="T33" fmla="*/ 12 h 34"/>
                <a:gd name="T34" fmla="*/ 30 w 32"/>
                <a:gd name="T35" fmla="*/ 10 h 34"/>
                <a:gd name="T36" fmla="*/ 32 w 32"/>
                <a:gd name="T37" fmla="*/ 6 h 34"/>
                <a:gd name="T38" fmla="*/ 32 w 32"/>
                <a:gd name="T39" fmla="*/ 4 h 34"/>
                <a:gd name="T40" fmla="*/ 32 w 32"/>
                <a:gd name="T41" fmla="*/ 4 h 34"/>
                <a:gd name="T42" fmla="*/ 32 w 32"/>
                <a:gd name="T43" fmla="*/ 2 h 34"/>
                <a:gd name="T44" fmla="*/ 30 w 32"/>
                <a:gd name="T45" fmla="*/ 0 h 34"/>
                <a:gd name="T46" fmla="*/ 28 w 32"/>
                <a:gd name="T47" fmla="*/ 0 h 34"/>
                <a:gd name="T48" fmla="*/ 26 w 32"/>
                <a:gd name="T49" fmla="*/ 0 h 34"/>
                <a:gd name="T50" fmla="*/ 22 w 32"/>
                <a:gd name="T51" fmla="*/ 2 h 34"/>
                <a:gd name="T52" fmla="*/ 20 w 32"/>
                <a:gd name="T53" fmla="*/ 6 h 34"/>
                <a:gd name="T54" fmla="*/ 16 w 32"/>
                <a:gd name="T55" fmla="*/ 10 h 34"/>
                <a:gd name="T56" fmla="*/ 12 w 32"/>
                <a:gd name="T57" fmla="*/ 14 h 34"/>
                <a:gd name="T58" fmla="*/ 8 w 32"/>
                <a:gd name="T59" fmla="*/ 20 h 34"/>
                <a:gd name="T60" fmla="*/ 4 w 32"/>
                <a:gd name="T61" fmla="*/ 24 h 34"/>
                <a:gd name="T62" fmla="*/ 2 w 32"/>
                <a:gd name="T63" fmla="*/ 26 h 34"/>
                <a:gd name="T64" fmla="*/ 2 w 32"/>
                <a:gd name="T6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4">
                  <a:moveTo>
                    <a:pt x="2" y="28"/>
                  </a:moveTo>
                  <a:lnTo>
                    <a:pt x="2" y="28"/>
                  </a:lnTo>
                  <a:lnTo>
                    <a:pt x="0" y="30"/>
                  </a:lnTo>
                  <a:lnTo>
                    <a:pt x="0" y="30"/>
                  </a:lnTo>
                  <a:lnTo>
                    <a:pt x="2" y="32"/>
                  </a:lnTo>
                  <a:lnTo>
                    <a:pt x="4" y="34"/>
                  </a:lnTo>
                  <a:lnTo>
                    <a:pt x="6" y="32"/>
                  </a:lnTo>
                  <a:lnTo>
                    <a:pt x="10" y="32"/>
                  </a:lnTo>
                  <a:lnTo>
                    <a:pt x="12" y="30"/>
                  </a:lnTo>
                  <a:lnTo>
                    <a:pt x="16" y="26"/>
                  </a:lnTo>
                  <a:lnTo>
                    <a:pt x="20" y="24"/>
                  </a:lnTo>
                  <a:lnTo>
                    <a:pt x="22" y="22"/>
                  </a:lnTo>
                  <a:lnTo>
                    <a:pt x="22" y="22"/>
                  </a:lnTo>
                  <a:lnTo>
                    <a:pt x="22" y="22"/>
                  </a:lnTo>
                  <a:lnTo>
                    <a:pt x="24" y="20"/>
                  </a:lnTo>
                  <a:lnTo>
                    <a:pt x="26" y="16"/>
                  </a:lnTo>
                  <a:lnTo>
                    <a:pt x="28" y="12"/>
                  </a:lnTo>
                  <a:lnTo>
                    <a:pt x="30" y="10"/>
                  </a:lnTo>
                  <a:lnTo>
                    <a:pt x="32" y="6"/>
                  </a:lnTo>
                  <a:lnTo>
                    <a:pt x="32" y="4"/>
                  </a:lnTo>
                  <a:lnTo>
                    <a:pt x="32" y="4"/>
                  </a:lnTo>
                  <a:lnTo>
                    <a:pt x="32" y="2"/>
                  </a:lnTo>
                  <a:lnTo>
                    <a:pt x="30" y="0"/>
                  </a:lnTo>
                  <a:lnTo>
                    <a:pt x="28" y="0"/>
                  </a:lnTo>
                  <a:lnTo>
                    <a:pt x="26" y="0"/>
                  </a:lnTo>
                  <a:lnTo>
                    <a:pt x="22" y="2"/>
                  </a:lnTo>
                  <a:lnTo>
                    <a:pt x="20" y="6"/>
                  </a:lnTo>
                  <a:lnTo>
                    <a:pt x="16" y="10"/>
                  </a:lnTo>
                  <a:lnTo>
                    <a:pt x="12" y="14"/>
                  </a:lnTo>
                  <a:lnTo>
                    <a:pt x="8" y="20"/>
                  </a:lnTo>
                  <a:lnTo>
                    <a:pt x="4" y="24"/>
                  </a:lnTo>
                  <a:lnTo>
                    <a:pt x="2" y="26"/>
                  </a:lnTo>
                  <a:lnTo>
                    <a:pt x="2" y="2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27" name="Freeform 314"/>
            <p:cNvSpPr/>
            <p:nvPr/>
          </p:nvSpPr>
          <p:spPr bwMode="gray">
            <a:xfrm>
              <a:off x="2391" y="2992"/>
              <a:ext cx="60" cy="46"/>
            </a:xfrm>
            <a:custGeom>
              <a:avLst/>
              <a:gdLst>
                <a:gd name="T0" fmla="*/ 42 w 60"/>
                <a:gd name="T1" fmla="*/ 2 h 46"/>
                <a:gd name="T2" fmla="*/ 30 w 60"/>
                <a:gd name="T3" fmla="*/ 8 h 46"/>
                <a:gd name="T4" fmla="*/ 20 w 60"/>
                <a:gd name="T5" fmla="*/ 10 h 46"/>
                <a:gd name="T6" fmla="*/ 6 w 60"/>
                <a:gd name="T7" fmla="*/ 16 h 46"/>
                <a:gd name="T8" fmla="*/ 6 w 60"/>
                <a:gd name="T9" fmla="*/ 18 h 46"/>
                <a:gd name="T10" fmla="*/ 4 w 60"/>
                <a:gd name="T11" fmla="*/ 20 h 46"/>
                <a:gd name="T12" fmla="*/ 2 w 60"/>
                <a:gd name="T13" fmla="*/ 22 h 46"/>
                <a:gd name="T14" fmla="*/ 2 w 60"/>
                <a:gd name="T15" fmla="*/ 26 h 46"/>
                <a:gd name="T16" fmla="*/ 0 w 60"/>
                <a:gd name="T17" fmla="*/ 30 h 46"/>
                <a:gd name="T18" fmla="*/ 0 w 60"/>
                <a:gd name="T19" fmla="*/ 32 h 46"/>
                <a:gd name="T20" fmla="*/ 0 w 60"/>
                <a:gd name="T21" fmla="*/ 34 h 46"/>
                <a:gd name="T22" fmla="*/ 2 w 60"/>
                <a:gd name="T23" fmla="*/ 36 h 46"/>
                <a:gd name="T24" fmla="*/ 8 w 60"/>
                <a:gd name="T25" fmla="*/ 34 h 46"/>
                <a:gd name="T26" fmla="*/ 12 w 60"/>
                <a:gd name="T27" fmla="*/ 34 h 46"/>
                <a:gd name="T28" fmla="*/ 16 w 60"/>
                <a:gd name="T29" fmla="*/ 32 h 46"/>
                <a:gd name="T30" fmla="*/ 20 w 60"/>
                <a:gd name="T31" fmla="*/ 32 h 46"/>
                <a:gd name="T32" fmla="*/ 20 w 60"/>
                <a:gd name="T33" fmla="*/ 32 h 46"/>
                <a:gd name="T34" fmla="*/ 20 w 60"/>
                <a:gd name="T35" fmla="*/ 32 h 46"/>
                <a:gd name="T36" fmla="*/ 20 w 60"/>
                <a:gd name="T37" fmla="*/ 34 h 46"/>
                <a:gd name="T38" fmla="*/ 20 w 60"/>
                <a:gd name="T39" fmla="*/ 38 h 46"/>
                <a:gd name="T40" fmla="*/ 22 w 60"/>
                <a:gd name="T41" fmla="*/ 40 h 46"/>
                <a:gd name="T42" fmla="*/ 24 w 60"/>
                <a:gd name="T43" fmla="*/ 42 h 46"/>
                <a:gd name="T44" fmla="*/ 26 w 60"/>
                <a:gd name="T45" fmla="*/ 44 h 46"/>
                <a:gd name="T46" fmla="*/ 30 w 60"/>
                <a:gd name="T47" fmla="*/ 44 h 46"/>
                <a:gd name="T48" fmla="*/ 32 w 60"/>
                <a:gd name="T49" fmla="*/ 46 h 46"/>
                <a:gd name="T50" fmla="*/ 36 w 60"/>
                <a:gd name="T51" fmla="*/ 46 h 46"/>
                <a:gd name="T52" fmla="*/ 40 w 60"/>
                <a:gd name="T53" fmla="*/ 46 h 46"/>
                <a:gd name="T54" fmla="*/ 42 w 60"/>
                <a:gd name="T55" fmla="*/ 46 h 46"/>
                <a:gd name="T56" fmla="*/ 44 w 60"/>
                <a:gd name="T57" fmla="*/ 42 h 46"/>
                <a:gd name="T58" fmla="*/ 44 w 60"/>
                <a:gd name="T59" fmla="*/ 38 h 46"/>
                <a:gd name="T60" fmla="*/ 44 w 60"/>
                <a:gd name="T61" fmla="*/ 34 h 46"/>
                <a:gd name="T62" fmla="*/ 42 w 60"/>
                <a:gd name="T63" fmla="*/ 32 h 46"/>
                <a:gd name="T64" fmla="*/ 42 w 60"/>
                <a:gd name="T65" fmla="*/ 30 h 46"/>
                <a:gd name="T66" fmla="*/ 44 w 60"/>
                <a:gd name="T67" fmla="*/ 28 h 46"/>
                <a:gd name="T68" fmla="*/ 46 w 60"/>
                <a:gd name="T69" fmla="*/ 28 h 46"/>
                <a:gd name="T70" fmla="*/ 48 w 60"/>
                <a:gd name="T71" fmla="*/ 30 h 46"/>
                <a:gd name="T72" fmla="*/ 50 w 60"/>
                <a:gd name="T73" fmla="*/ 32 h 46"/>
                <a:gd name="T74" fmla="*/ 52 w 60"/>
                <a:gd name="T75" fmla="*/ 34 h 46"/>
                <a:gd name="T76" fmla="*/ 54 w 60"/>
                <a:gd name="T77" fmla="*/ 36 h 46"/>
                <a:gd name="T78" fmla="*/ 56 w 60"/>
                <a:gd name="T79" fmla="*/ 34 h 46"/>
                <a:gd name="T80" fmla="*/ 58 w 60"/>
                <a:gd name="T81" fmla="*/ 30 h 46"/>
                <a:gd name="T82" fmla="*/ 60 w 60"/>
                <a:gd name="T83" fmla="*/ 24 h 46"/>
                <a:gd name="T84" fmla="*/ 60 w 60"/>
                <a:gd name="T85" fmla="*/ 20 h 46"/>
                <a:gd name="T86" fmla="*/ 60 w 60"/>
                <a:gd name="T87" fmla="*/ 16 h 46"/>
                <a:gd name="T88" fmla="*/ 58 w 60"/>
                <a:gd name="T89" fmla="*/ 12 h 46"/>
                <a:gd name="T90" fmla="*/ 56 w 60"/>
                <a:gd name="T91" fmla="*/ 8 h 46"/>
                <a:gd name="T92" fmla="*/ 52 w 60"/>
                <a:gd name="T93" fmla="*/ 4 h 46"/>
                <a:gd name="T94" fmla="*/ 48 w 60"/>
                <a:gd name="T95" fmla="*/ 2 h 46"/>
                <a:gd name="T96" fmla="*/ 46 w 60"/>
                <a:gd name="T97" fmla="*/ 0 h 46"/>
                <a:gd name="T98" fmla="*/ 42 w 60"/>
                <a:gd name="T99"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46">
                  <a:moveTo>
                    <a:pt x="42" y="2"/>
                  </a:moveTo>
                  <a:lnTo>
                    <a:pt x="30" y="8"/>
                  </a:lnTo>
                  <a:lnTo>
                    <a:pt x="20" y="10"/>
                  </a:lnTo>
                  <a:lnTo>
                    <a:pt x="6" y="16"/>
                  </a:lnTo>
                  <a:lnTo>
                    <a:pt x="6" y="18"/>
                  </a:lnTo>
                  <a:lnTo>
                    <a:pt x="4" y="20"/>
                  </a:lnTo>
                  <a:lnTo>
                    <a:pt x="2" y="22"/>
                  </a:lnTo>
                  <a:lnTo>
                    <a:pt x="2" y="26"/>
                  </a:lnTo>
                  <a:lnTo>
                    <a:pt x="0" y="30"/>
                  </a:lnTo>
                  <a:lnTo>
                    <a:pt x="0" y="32"/>
                  </a:lnTo>
                  <a:lnTo>
                    <a:pt x="0" y="34"/>
                  </a:lnTo>
                  <a:lnTo>
                    <a:pt x="2" y="36"/>
                  </a:lnTo>
                  <a:lnTo>
                    <a:pt x="8" y="34"/>
                  </a:lnTo>
                  <a:lnTo>
                    <a:pt x="12" y="34"/>
                  </a:lnTo>
                  <a:lnTo>
                    <a:pt x="16" y="32"/>
                  </a:lnTo>
                  <a:lnTo>
                    <a:pt x="20" y="32"/>
                  </a:lnTo>
                  <a:lnTo>
                    <a:pt x="20" y="32"/>
                  </a:lnTo>
                  <a:lnTo>
                    <a:pt x="20" y="32"/>
                  </a:lnTo>
                  <a:lnTo>
                    <a:pt x="20" y="34"/>
                  </a:lnTo>
                  <a:lnTo>
                    <a:pt x="20" y="38"/>
                  </a:lnTo>
                  <a:lnTo>
                    <a:pt x="22" y="40"/>
                  </a:lnTo>
                  <a:lnTo>
                    <a:pt x="24" y="42"/>
                  </a:lnTo>
                  <a:lnTo>
                    <a:pt x="26" y="44"/>
                  </a:lnTo>
                  <a:lnTo>
                    <a:pt x="30" y="44"/>
                  </a:lnTo>
                  <a:lnTo>
                    <a:pt x="32" y="46"/>
                  </a:lnTo>
                  <a:lnTo>
                    <a:pt x="36" y="46"/>
                  </a:lnTo>
                  <a:lnTo>
                    <a:pt x="40" y="46"/>
                  </a:lnTo>
                  <a:lnTo>
                    <a:pt x="42" y="46"/>
                  </a:lnTo>
                  <a:lnTo>
                    <a:pt x="44" y="42"/>
                  </a:lnTo>
                  <a:lnTo>
                    <a:pt x="44" y="38"/>
                  </a:lnTo>
                  <a:lnTo>
                    <a:pt x="44" y="34"/>
                  </a:lnTo>
                  <a:lnTo>
                    <a:pt x="42" y="32"/>
                  </a:lnTo>
                  <a:lnTo>
                    <a:pt x="42" y="30"/>
                  </a:lnTo>
                  <a:lnTo>
                    <a:pt x="44" y="28"/>
                  </a:lnTo>
                  <a:lnTo>
                    <a:pt x="46" y="28"/>
                  </a:lnTo>
                  <a:lnTo>
                    <a:pt x="48" y="30"/>
                  </a:lnTo>
                  <a:lnTo>
                    <a:pt x="50" y="32"/>
                  </a:lnTo>
                  <a:lnTo>
                    <a:pt x="52" y="34"/>
                  </a:lnTo>
                  <a:lnTo>
                    <a:pt x="54" y="36"/>
                  </a:lnTo>
                  <a:lnTo>
                    <a:pt x="56" y="34"/>
                  </a:lnTo>
                  <a:lnTo>
                    <a:pt x="58" y="30"/>
                  </a:lnTo>
                  <a:lnTo>
                    <a:pt x="60" y="24"/>
                  </a:lnTo>
                  <a:lnTo>
                    <a:pt x="60" y="20"/>
                  </a:lnTo>
                  <a:lnTo>
                    <a:pt x="60" y="16"/>
                  </a:lnTo>
                  <a:lnTo>
                    <a:pt x="58" y="12"/>
                  </a:lnTo>
                  <a:lnTo>
                    <a:pt x="56" y="8"/>
                  </a:lnTo>
                  <a:lnTo>
                    <a:pt x="52" y="4"/>
                  </a:lnTo>
                  <a:lnTo>
                    <a:pt x="48" y="2"/>
                  </a:lnTo>
                  <a:lnTo>
                    <a:pt x="46" y="0"/>
                  </a:lnTo>
                  <a:lnTo>
                    <a:pt x="42"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28" name="Freeform 315"/>
            <p:cNvSpPr/>
            <p:nvPr/>
          </p:nvSpPr>
          <p:spPr bwMode="gray">
            <a:xfrm>
              <a:off x="2249" y="3020"/>
              <a:ext cx="108" cy="96"/>
            </a:xfrm>
            <a:custGeom>
              <a:avLst/>
              <a:gdLst>
                <a:gd name="T0" fmla="*/ 70 w 108"/>
                <a:gd name="T1" fmla="*/ 46 h 96"/>
                <a:gd name="T2" fmla="*/ 90 w 108"/>
                <a:gd name="T3" fmla="*/ 46 h 96"/>
                <a:gd name="T4" fmla="*/ 100 w 108"/>
                <a:gd name="T5" fmla="*/ 44 h 96"/>
                <a:gd name="T6" fmla="*/ 86 w 108"/>
                <a:gd name="T7" fmla="*/ 38 h 96"/>
                <a:gd name="T8" fmla="*/ 108 w 108"/>
                <a:gd name="T9" fmla="*/ 30 h 96"/>
                <a:gd name="T10" fmla="*/ 108 w 108"/>
                <a:gd name="T11" fmla="*/ 26 h 96"/>
                <a:gd name="T12" fmla="*/ 104 w 108"/>
                <a:gd name="T13" fmla="*/ 22 h 96"/>
                <a:gd name="T14" fmla="*/ 98 w 108"/>
                <a:gd name="T15" fmla="*/ 16 h 96"/>
                <a:gd name="T16" fmla="*/ 92 w 108"/>
                <a:gd name="T17" fmla="*/ 10 h 96"/>
                <a:gd name="T18" fmla="*/ 90 w 108"/>
                <a:gd name="T19" fmla="*/ 6 h 96"/>
                <a:gd name="T20" fmla="*/ 88 w 108"/>
                <a:gd name="T21" fmla="*/ 4 h 96"/>
                <a:gd name="T22" fmla="*/ 84 w 108"/>
                <a:gd name="T23" fmla="*/ 0 h 96"/>
                <a:gd name="T24" fmla="*/ 78 w 108"/>
                <a:gd name="T25" fmla="*/ 2 h 96"/>
                <a:gd name="T26" fmla="*/ 72 w 108"/>
                <a:gd name="T27" fmla="*/ 4 h 96"/>
                <a:gd name="T28" fmla="*/ 66 w 108"/>
                <a:gd name="T29" fmla="*/ 10 h 96"/>
                <a:gd name="T30" fmla="*/ 58 w 108"/>
                <a:gd name="T31" fmla="*/ 14 h 96"/>
                <a:gd name="T32" fmla="*/ 48 w 108"/>
                <a:gd name="T33" fmla="*/ 38 h 96"/>
                <a:gd name="T34" fmla="*/ 42 w 108"/>
                <a:gd name="T35" fmla="*/ 40 h 96"/>
                <a:gd name="T36" fmla="*/ 36 w 108"/>
                <a:gd name="T37" fmla="*/ 46 h 96"/>
                <a:gd name="T38" fmla="*/ 30 w 108"/>
                <a:gd name="T39" fmla="*/ 48 h 96"/>
                <a:gd name="T40" fmla="*/ 24 w 108"/>
                <a:gd name="T41" fmla="*/ 54 h 96"/>
                <a:gd name="T42" fmla="*/ 18 w 108"/>
                <a:gd name="T43" fmla="*/ 60 h 96"/>
                <a:gd name="T44" fmla="*/ 16 w 108"/>
                <a:gd name="T45" fmla="*/ 64 h 96"/>
                <a:gd name="T46" fmla="*/ 0 w 108"/>
                <a:gd name="T47" fmla="*/ 88 h 96"/>
                <a:gd name="T48" fmla="*/ 2 w 108"/>
                <a:gd name="T49" fmla="*/ 90 h 96"/>
                <a:gd name="T50" fmla="*/ 10 w 108"/>
                <a:gd name="T51" fmla="*/ 94 h 96"/>
                <a:gd name="T52" fmla="*/ 16 w 108"/>
                <a:gd name="T53" fmla="*/ 96 h 96"/>
                <a:gd name="T54" fmla="*/ 22 w 108"/>
                <a:gd name="T55" fmla="*/ 90 h 96"/>
                <a:gd name="T56" fmla="*/ 24 w 108"/>
                <a:gd name="T57" fmla="*/ 86 h 96"/>
                <a:gd name="T58" fmla="*/ 28 w 108"/>
                <a:gd name="T59" fmla="*/ 82 h 96"/>
                <a:gd name="T60" fmla="*/ 32 w 108"/>
                <a:gd name="T61" fmla="*/ 80 h 96"/>
                <a:gd name="T62" fmla="*/ 46 w 108"/>
                <a:gd name="T63" fmla="*/ 74 h 96"/>
                <a:gd name="T64" fmla="*/ 62 w 108"/>
                <a:gd name="T65" fmla="*/ 5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96">
                  <a:moveTo>
                    <a:pt x="62" y="56"/>
                  </a:moveTo>
                  <a:lnTo>
                    <a:pt x="70" y="46"/>
                  </a:lnTo>
                  <a:lnTo>
                    <a:pt x="84" y="46"/>
                  </a:lnTo>
                  <a:lnTo>
                    <a:pt x="90" y="46"/>
                  </a:lnTo>
                  <a:lnTo>
                    <a:pt x="96" y="44"/>
                  </a:lnTo>
                  <a:lnTo>
                    <a:pt x="100" y="44"/>
                  </a:lnTo>
                  <a:lnTo>
                    <a:pt x="102" y="42"/>
                  </a:lnTo>
                  <a:lnTo>
                    <a:pt x="86" y="38"/>
                  </a:lnTo>
                  <a:lnTo>
                    <a:pt x="108" y="32"/>
                  </a:lnTo>
                  <a:lnTo>
                    <a:pt x="108" y="30"/>
                  </a:lnTo>
                  <a:lnTo>
                    <a:pt x="108" y="28"/>
                  </a:lnTo>
                  <a:lnTo>
                    <a:pt x="108" y="26"/>
                  </a:lnTo>
                  <a:lnTo>
                    <a:pt x="104" y="24"/>
                  </a:lnTo>
                  <a:lnTo>
                    <a:pt x="104" y="22"/>
                  </a:lnTo>
                  <a:lnTo>
                    <a:pt x="102" y="20"/>
                  </a:lnTo>
                  <a:lnTo>
                    <a:pt x="98" y="16"/>
                  </a:lnTo>
                  <a:lnTo>
                    <a:pt x="96" y="14"/>
                  </a:lnTo>
                  <a:lnTo>
                    <a:pt x="92" y="10"/>
                  </a:lnTo>
                  <a:lnTo>
                    <a:pt x="90" y="8"/>
                  </a:lnTo>
                  <a:lnTo>
                    <a:pt x="90" y="6"/>
                  </a:lnTo>
                  <a:lnTo>
                    <a:pt x="88" y="6"/>
                  </a:lnTo>
                  <a:lnTo>
                    <a:pt x="88" y="4"/>
                  </a:lnTo>
                  <a:lnTo>
                    <a:pt x="86" y="2"/>
                  </a:lnTo>
                  <a:lnTo>
                    <a:pt x="84" y="0"/>
                  </a:lnTo>
                  <a:lnTo>
                    <a:pt x="82" y="0"/>
                  </a:lnTo>
                  <a:lnTo>
                    <a:pt x="78" y="2"/>
                  </a:lnTo>
                  <a:lnTo>
                    <a:pt x="74" y="4"/>
                  </a:lnTo>
                  <a:lnTo>
                    <a:pt x="72" y="4"/>
                  </a:lnTo>
                  <a:lnTo>
                    <a:pt x="70" y="6"/>
                  </a:lnTo>
                  <a:lnTo>
                    <a:pt x="66" y="10"/>
                  </a:lnTo>
                  <a:lnTo>
                    <a:pt x="62" y="12"/>
                  </a:lnTo>
                  <a:lnTo>
                    <a:pt x="58" y="14"/>
                  </a:lnTo>
                  <a:lnTo>
                    <a:pt x="48" y="36"/>
                  </a:lnTo>
                  <a:lnTo>
                    <a:pt x="48" y="38"/>
                  </a:lnTo>
                  <a:lnTo>
                    <a:pt x="46" y="38"/>
                  </a:lnTo>
                  <a:lnTo>
                    <a:pt x="42" y="40"/>
                  </a:lnTo>
                  <a:lnTo>
                    <a:pt x="38" y="44"/>
                  </a:lnTo>
                  <a:lnTo>
                    <a:pt x="36" y="46"/>
                  </a:lnTo>
                  <a:lnTo>
                    <a:pt x="32" y="48"/>
                  </a:lnTo>
                  <a:lnTo>
                    <a:pt x="30" y="48"/>
                  </a:lnTo>
                  <a:lnTo>
                    <a:pt x="26" y="52"/>
                  </a:lnTo>
                  <a:lnTo>
                    <a:pt x="24" y="54"/>
                  </a:lnTo>
                  <a:lnTo>
                    <a:pt x="20" y="58"/>
                  </a:lnTo>
                  <a:lnTo>
                    <a:pt x="18" y="60"/>
                  </a:lnTo>
                  <a:lnTo>
                    <a:pt x="16" y="62"/>
                  </a:lnTo>
                  <a:lnTo>
                    <a:pt x="16" y="64"/>
                  </a:lnTo>
                  <a:lnTo>
                    <a:pt x="8" y="84"/>
                  </a:lnTo>
                  <a:lnTo>
                    <a:pt x="0" y="88"/>
                  </a:lnTo>
                  <a:lnTo>
                    <a:pt x="0" y="88"/>
                  </a:lnTo>
                  <a:lnTo>
                    <a:pt x="2" y="90"/>
                  </a:lnTo>
                  <a:lnTo>
                    <a:pt x="6" y="92"/>
                  </a:lnTo>
                  <a:lnTo>
                    <a:pt x="10" y="94"/>
                  </a:lnTo>
                  <a:lnTo>
                    <a:pt x="14" y="96"/>
                  </a:lnTo>
                  <a:lnTo>
                    <a:pt x="16" y="96"/>
                  </a:lnTo>
                  <a:lnTo>
                    <a:pt x="18" y="94"/>
                  </a:lnTo>
                  <a:lnTo>
                    <a:pt x="22" y="90"/>
                  </a:lnTo>
                  <a:lnTo>
                    <a:pt x="24" y="86"/>
                  </a:lnTo>
                  <a:lnTo>
                    <a:pt x="24" y="86"/>
                  </a:lnTo>
                  <a:lnTo>
                    <a:pt x="26" y="84"/>
                  </a:lnTo>
                  <a:lnTo>
                    <a:pt x="28" y="82"/>
                  </a:lnTo>
                  <a:lnTo>
                    <a:pt x="28" y="82"/>
                  </a:lnTo>
                  <a:lnTo>
                    <a:pt x="32" y="80"/>
                  </a:lnTo>
                  <a:lnTo>
                    <a:pt x="38" y="78"/>
                  </a:lnTo>
                  <a:lnTo>
                    <a:pt x="46" y="74"/>
                  </a:lnTo>
                  <a:lnTo>
                    <a:pt x="54" y="70"/>
                  </a:lnTo>
                  <a:lnTo>
                    <a:pt x="62" y="5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29" name="Freeform 316"/>
            <p:cNvSpPr/>
            <p:nvPr/>
          </p:nvSpPr>
          <p:spPr bwMode="gray">
            <a:xfrm>
              <a:off x="2229" y="3062"/>
              <a:ext cx="120" cy="110"/>
            </a:xfrm>
            <a:custGeom>
              <a:avLst/>
              <a:gdLst>
                <a:gd name="T0" fmla="*/ 102 w 120"/>
                <a:gd name="T1" fmla="*/ 32 h 110"/>
                <a:gd name="T2" fmla="*/ 104 w 120"/>
                <a:gd name="T3" fmla="*/ 34 h 110"/>
                <a:gd name="T4" fmla="*/ 112 w 120"/>
                <a:gd name="T5" fmla="*/ 36 h 110"/>
                <a:gd name="T6" fmla="*/ 120 w 120"/>
                <a:gd name="T7" fmla="*/ 42 h 110"/>
                <a:gd name="T8" fmla="*/ 116 w 120"/>
                <a:gd name="T9" fmla="*/ 46 h 110"/>
                <a:gd name="T10" fmla="*/ 114 w 120"/>
                <a:gd name="T11" fmla="*/ 48 h 110"/>
                <a:gd name="T12" fmla="*/ 106 w 120"/>
                <a:gd name="T13" fmla="*/ 50 h 110"/>
                <a:gd name="T14" fmla="*/ 102 w 120"/>
                <a:gd name="T15" fmla="*/ 54 h 110"/>
                <a:gd name="T16" fmla="*/ 100 w 120"/>
                <a:gd name="T17" fmla="*/ 56 h 110"/>
                <a:gd name="T18" fmla="*/ 94 w 120"/>
                <a:gd name="T19" fmla="*/ 70 h 110"/>
                <a:gd name="T20" fmla="*/ 88 w 120"/>
                <a:gd name="T21" fmla="*/ 76 h 110"/>
                <a:gd name="T22" fmla="*/ 86 w 120"/>
                <a:gd name="T23" fmla="*/ 80 h 110"/>
                <a:gd name="T24" fmla="*/ 84 w 120"/>
                <a:gd name="T25" fmla="*/ 84 h 110"/>
                <a:gd name="T26" fmla="*/ 82 w 120"/>
                <a:gd name="T27" fmla="*/ 94 h 110"/>
                <a:gd name="T28" fmla="*/ 78 w 120"/>
                <a:gd name="T29" fmla="*/ 102 h 110"/>
                <a:gd name="T30" fmla="*/ 74 w 120"/>
                <a:gd name="T31" fmla="*/ 106 h 110"/>
                <a:gd name="T32" fmla="*/ 66 w 120"/>
                <a:gd name="T33" fmla="*/ 108 h 110"/>
                <a:gd name="T34" fmla="*/ 60 w 120"/>
                <a:gd name="T35" fmla="*/ 100 h 110"/>
                <a:gd name="T36" fmla="*/ 50 w 120"/>
                <a:gd name="T37" fmla="*/ 98 h 110"/>
                <a:gd name="T38" fmla="*/ 46 w 120"/>
                <a:gd name="T39" fmla="*/ 96 h 110"/>
                <a:gd name="T40" fmla="*/ 40 w 120"/>
                <a:gd name="T41" fmla="*/ 96 h 110"/>
                <a:gd name="T42" fmla="*/ 34 w 120"/>
                <a:gd name="T43" fmla="*/ 96 h 110"/>
                <a:gd name="T44" fmla="*/ 26 w 120"/>
                <a:gd name="T45" fmla="*/ 94 h 110"/>
                <a:gd name="T46" fmla="*/ 22 w 120"/>
                <a:gd name="T47" fmla="*/ 90 h 110"/>
                <a:gd name="T48" fmla="*/ 16 w 120"/>
                <a:gd name="T49" fmla="*/ 86 h 110"/>
                <a:gd name="T50" fmla="*/ 6 w 120"/>
                <a:gd name="T51" fmla="*/ 82 h 110"/>
                <a:gd name="T52" fmla="*/ 0 w 120"/>
                <a:gd name="T53" fmla="*/ 78 h 110"/>
                <a:gd name="T54" fmla="*/ 0 w 120"/>
                <a:gd name="T55" fmla="*/ 74 h 110"/>
                <a:gd name="T56" fmla="*/ 4 w 120"/>
                <a:gd name="T57" fmla="*/ 72 h 110"/>
                <a:gd name="T58" fmla="*/ 2 w 120"/>
                <a:gd name="T59" fmla="*/ 60 h 110"/>
                <a:gd name="T60" fmla="*/ 2 w 120"/>
                <a:gd name="T61" fmla="*/ 52 h 110"/>
                <a:gd name="T62" fmla="*/ 6 w 120"/>
                <a:gd name="T63" fmla="*/ 44 h 110"/>
                <a:gd name="T64" fmla="*/ 8 w 120"/>
                <a:gd name="T65" fmla="*/ 42 h 110"/>
                <a:gd name="T66" fmla="*/ 20 w 120"/>
                <a:gd name="T67" fmla="*/ 46 h 110"/>
                <a:gd name="T68" fmla="*/ 22 w 120"/>
                <a:gd name="T69" fmla="*/ 48 h 110"/>
                <a:gd name="T70" fmla="*/ 28 w 120"/>
                <a:gd name="T71" fmla="*/ 52 h 110"/>
                <a:gd name="T72" fmla="*/ 36 w 120"/>
                <a:gd name="T73" fmla="*/ 52 h 110"/>
                <a:gd name="T74" fmla="*/ 44 w 120"/>
                <a:gd name="T75" fmla="*/ 44 h 110"/>
                <a:gd name="T76" fmla="*/ 48 w 120"/>
                <a:gd name="T77" fmla="*/ 42 h 110"/>
                <a:gd name="T78" fmla="*/ 56 w 120"/>
                <a:gd name="T79" fmla="*/ 38 h 110"/>
                <a:gd name="T80" fmla="*/ 62 w 120"/>
                <a:gd name="T81" fmla="*/ 34 h 110"/>
                <a:gd name="T82" fmla="*/ 70 w 120"/>
                <a:gd name="T83" fmla="*/ 30 h 110"/>
                <a:gd name="T84" fmla="*/ 74 w 120"/>
                <a:gd name="T85" fmla="*/ 28 h 110"/>
                <a:gd name="T86" fmla="*/ 90 w 120"/>
                <a:gd name="T87" fmla="*/ 4 h 110"/>
                <a:gd name="T88" fmla="*/ 94 w 120"/>
                <a:gd name="T89" fmla="*/ 4 h 110"/>
                <a:gd name="T90" fmla="*/ 106 w 120"/>
                <a:gd name="T91" fmla="*/ 4 h 110"/>
                <a:gd name="T92" fmla="*/ 116 w 120"/>
                <a:gd name="T93" fmla="*/ 2 h 110"/>
                <a:gd name="T94" fmla="*/ 120 w 120"/>
                <a:gd name="T95" fmla="*/ 2 h 110"/>
                <a:gd name="T96" fmla="*/ 116 w 120"/>
                <a:gd name="T97" fmla="*/ 6 h 110"/>
                <a:gd name="T98" fmla="*/ 108 w 120"/>
                <a:gd name="T99" fmla="*/ 12 h 110"/>
                <a:gd name="T100" fmla="*/ 102 w 120"/>
                <a:gd name="T101"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 h="110">
                  <a:moveTo>
                    <a:pt x="102" y="28"/>
                  </a:moveTo>
                  <a:lnTo>
                    <a:pt x="102" y="32"/>
                  </a:lnTo>
                  <a:lnTo>
                    <a:pt x="102" y="34"/>
                  </a:lnTo>
                  <a:lnTo>
                    <a:pt x="104" y="34"/>
                  </a:lnTo>
                  <a:lnTo>
                    <a:pt x="106" y="34"/>
                  </a:lnTo>
                  <a:lnTo>
                    <a:pt x="112" y="36"/>
                  </a:lnTo>
                  <a:lnTo>
                    <a:pt x="116" y="38"/>
                  </a:lnTo>
                  <a:lnTo>
                    <a:pt x="120" y="42"/>
                  </a:lnTo>
                  <a:lnTo>
                    <a:pt x="118" y="44"/>
                  </a:lnTo>
                  <a:lnTo>
                    <a:pt x="116" y="46"/>
                  </a:lnTo>
                  <a:lnTo>
                    <a:pt x="114" y="48"/>
                  </a:lnTo>
                  <a:lnTo>
                    <a:pt x="114" y="48"/>
                  </a:lnTo>
                  <a:lnTo>
                    <a:pt x="108" y="48"/>
                  </a:lnTo>
                  <a:lnTo>
                    <a:pt x="106" y="50"/>
                  </a:lnTo>
                  <a:lnTo>
                    <a:pt x="102" y="52"/>
                  </a:lnTo>
                  <a:lnTo>
                    <a:pt x="102" y="54"/>
                  </a:lnTo>
                  <a:lnTo>
                    <a:pt x="100" y="56"/>
                  </a:lnTo>
                  <a:lnTo>
                    <a:pt x="100" y="56"/>
                  </a:lnTo>
                  <a:lnTo>
                    <a:pt x="98" y="70"/>
                  </a:lnTo>
                  <a:lnTo>
                    <a:pt x="94" y="70"/>
                  </a:lnTo>
                  <a:lnTo>
                    <a:pt x="90" y="74"/>
                  </a:lnTo>
                  <a:lnTo>
                    <a:pt x="88" y="76"/>
                  </a:lnTo>
                  <a:lnTo>
                    <a:pt x="86" y="78"/>
                  </a:lnTo>
                  <a:lnTo>
                    <a:pt x="86" y="80"/>
                  </a:lnTo>
                  <a:lnTo>
                    <a:pt x="84" y="82"/>
                  </a:lnTo>
                  <a:lnTo>
                    <a:pt x="84" y="84"/>
                  </a:lnTo>
                  <a:lnTo>
                    <a:pt x="82" y="90"/>
                  </a:lnTo>
                  <a:lnTo>
                    <a:pt x="82" y="94"/>
                  </a:lnTo>
                  <a:lnTo>
                    <a:pt x="80" y="98"/>
                  </a:lnTo>
                  <a:lnTo>
                    <a:pt x="78" y="102"/>
                  </a:lnTo>
                  <a:lnTo>
                    <a:pt x="76" y="104"/>
                  </a:lnTo>
                  <a:lnTo>
                    <a:pt x="74" y="106"/>
                  </a:lnTo>
                  <a:lnTo>
                    <a:pt x="70" y="108"/>
                  </a:lnTo>
                  <a:lnTo>
                    <a:pt x="66" y="108"/>
                  </a:lnTo>
                  <a:lnTo>
                    <a:pt x="64" y="110"/>
                  </a:lnTo>
                  <a:lnTo>
                    <a:pt x="60" y="100"/>
                  </a:lnTo>
                  <a:lnTo>
                    <a:pt x="50" y="100"/>
                  </a:lnTo>
                  <a:lnTo>
                    <a:pt x="50" y="98"/>
                  </a:lnTo>
                  <a:lnTo>
                    <a:pt x="50" y="96"/>
                  </a:lnTo>
                  <a:lnTo>
                    <a:pt x="46" y="96"/>
                  </a:lnTo>
                  <a:lnTo>
                    <a:pt x="42" y="96"/>
                  </a:lnTo>
                  <a:lnTo>
                    <a:pt x="40" y="96"/>
                  </a:lnTo>
                  <a:lnTo>
                    <a:pt x="38" y="96"/>
                  </a:lnTo>
                  <a:lnTo>
                    <a:pt x="34" y="96"/>
                  </a:lnTo>
                  <a:lnTo>
                    <a:pt x="30" y="96"/>
                  </a:lnTo>
                  <a:lnTo>
                    <a:pt x="26" y="94"/>
                  </a:lnTo>
                  <a:lnTo>
                    <a:pt x="24" y="92"/>
                  </a:lnTo>
                  <a:lnTo>
                    <a:pt x="22" y="90"/>
                  </a:lnTo>
                  <a:lnTo>
                    <a:pt x="20" y="88"/>
                  </a:lnTo>
                  <a:lnTo>
                    <a:pt x="16" y="86"/>
                  </a:lnTo>
                  <a:lnTo>
                    <a:pt x="12" y="84"/>
                  </a:lnTo>
                  <a:lnTo>
                    <a:pt x="6" y="82"/>
                  </a:lnTo>
                  <a:lnTo>
                    <a:pt x="2" y="80"/>
                  </a:lnTo>
                  <a:lnTo>
                    <a:pt x="0" y="78"/>
                  </a:lnTo>
                  <a:lnTo>
                    <a:pt x="0" y="76"/>
                  </a:lnTo>
                  <a:lnTo>
                    <a:pt x="0" y="74"/>
                  </a:lnTo>
                  <a:lnTo>
                    <a:pt x="2" y="74"/>
                  </a:lnTo>
                  <a:lnTo>
                    <a:pt x="4" y="72"/>
                  </a:lnTo>
                  <a:lnTo>
                    <a:pt x="4" y="72"/>
                  </a:lnTo>
                  <a:lnTo>
                    <a:pt x="2" y="60"/>
                  </a:lnTo>
                  <a:lnTo>
                    <a:pt x="2" y="56"/>
                  </a:lnTo>
                  <a:lnTo>
                    <a:pt x="2" y="52"/>
                  </a:lnTo>
                  <a:lnTo>
                    <a:pt x="4" y="48"/>
                  </a:lnTo>
                  <a:lnTo>
                    <a:pt x="6" y="44"/>
                  </a:lnTo>
                  <a:lnTo>
                    <a:pt x="8" y="42"/>
                  </a:lnTo>
                  <a:lnTo>
                    <a:pt x="8" y="42"/>
                  </a:lnTo>
                  <a:lnTo>
                    <a:pt x="28" y="42"/>
                  </a:lnTo>
                  <a:lnTo>
                    <a:pt x="20" y="46"/>
                  </a:lnTo>
                  <a:lnTo>
                    <a:pt x="20" y="46"/>
                  </a:lnTo>
                  <a:lnTo>
                    <a:pt x="22" y="48"/>
                  </a:lnTo>
                  <a:lnTo>
                    <a:pt x="26" y="50"/>
                  </a:lnTo>
                  <a:lnTo>
                    <a:pt x="28" y="52"/>
                  </a:lnTo>
                  <a:lnTo>
                    <a:pt x="32" y="54"/>
                  </a:lnTo>
                  <a:lnTo>
                    <a:pt x="36" y="52"/>
                  </a:lnTo>
                  <a:lnTo>
                    <a:pt x="40" y="50"/>
                  </a:lnTo>
                  <a:lnTo>
                    <a:pt x="44" y="44"/>
                  </a:lnTo>
                  <a:lnTo>
                    <a:pt x="44" y="44"/>
                  </a:lnTo>
                  <a:lnTo>
                    <a:pt x="48" y="42"/>
                  </a:lnTo>
                  <a:lnTo>
                    <a:pt x="50" y="38"/>
                  </a:lnTo>
                  <a:lnTo>
                    <a:pt x="56" y="38"/>
                  </a:lnTo>
                  <a:lnTo>
                    <a:pt x="58" y="36"/>
                  </a:lnTo>
                  <a:lnTo>
                    <a:pt x="62" y="34"/>
                  </a:lnTo>
                  <a:lnTo>
                    <a:pt x="66" y="32"/>
                  </a:lnTo>
                  <a:lnTo>
                    <a:pt x="70" y="30"/>
                  </a:lnTo>
                  <a:lnTo>
                    <a:pt x="72" y="28"/>
                  </a:lnTo>
                  <a:lnTo>
                    <a:pt x="74" y="28"/>
                  </a:lnTo>
                  <a:lnTo>
                    <a:pt x="82" y="14"/>
                  </a:lnTo>
                  <a:lnTo>
                    <a:pt x="90" y="4"/>
                  </a:lnTo>
                  <a:lnTo>
                    <a:pt x="90" y="4"/>
                  </a:lnTo>
                  <a:lnTo>
                    <a:pt x="94" y="4"/>
                  </a:lnTo>
                  <a:lnTo>
                    <a:pt x="100" y="4"/>
                  </a:lnTo>
                  <a:lnTo>
                    <a:pt x="106" y="4"/>
                  </a:lnTo>
                  <a:lnTo>
                    <a:pt x="112" y="4"/>
                  </a:lnTo>
                  <a:lnTo>
                    <a:pt x="116" y="2"/>
                  </a:lnTo>
                  <a:lnTo>
                    <a:pt x="120" y="0"/>
                  </a:lnTo>
                  <a:lnTo>
                    <a:pt x="120" y="2"/>
                  </a:lnTo>
                  <a:lnTo>
                    <a:pt x="118" y="4"/>
                  </a:lnTo>
                  <a:lnTo>
                    <a:pt x="116" y="6"/>
                  </a:lnTo>
                  <a:lnTo>
                    <a:pt x="112" y="8"/>
                  </a:lnTo>
                  <a:lnTo>
                    <a:pt x="108" y="12"/>
                  </a:lnTo>
                  <a:lnTo>
                    <a:pt x="102" y="14"/>
                  </a:lnTo>
                  <a:lnTo>
                    <a:pt x="102" y="2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30" name="Freeform 317"/>
            <p:cNvSpPr/>
            <p:nvPr/>
          </p:nvSpPr>
          <p:spPr bwMode="gray">
            <a:xfrm>
              <a:off x="2633" y="3146"/>
              <a:ext cx="128" cy="108"/>
            </a:xfrm>
            <a:custGeom>
              <a:avLst/>
              <a:gdLst>
                <a:gd name="T0" fmla="*/ 78 w 128"/>
                <a:gd name="T1" fmla="*/ 40 h 108"/>
                <a:gd name="T2" fmla="*/ 78 w 128"/>
                <a:gd name="T3" fmla="*/ 38 h 108"/>
                <a:gd name="T4" fmla="*/ 76 w 128"/>
                <a:gd name="T5" fmla="*/ 36 h 108"/>
                <a:gd name="T6" fmla="*/ 72 w 128"/>
                <a:gd name="T7" fmla="*/ 36 h 108"/>
                <a:gd name="T8" fmla="*/ 70 w 128"/>
                <a:gd name="T9" fmla="*/ 34 h 108"/>
                <a:gd name="T10" fmla="*/ 68 w 128"/>
                <a:gd name="T11" fmla="*/ 32 h 108"/>
                <a:gd name="T12" fmla="*/ 62 w 128"/>
                <a:gd name="T13" fmla="*/ 28 h 108"/>
                <a:gd name="T14" fmla="*/ 58 w 128"/>
                <a:gd name="T15" fmla="*/ 24 h 108"/>
                <a:gd name="T16" fmla="*/ 52 w 128"/>
                <a:gd name="T17" fmla="*/ 20 h 108"/>
                <a:gd name="T18" fmla="*/ 46 w 128"/>
                <a:gd name="T19" fmla="*/ 16 h 108"/>
                <a:gd name="T20" fmla="*/ 42 w 128"/>
                <a:gd name="T21" fmla="*/ 12 h 108"/>
                <a:gd name="T22" fmla="*/ 40 w 128"/>
                <a:gd name="T23" fmla="*/ 10 h 108"/>
                <a:gd name="T24" fmla="*/ 38 w 128"/>
                <a:gd name="T25" fmla="*/ 10 h 108"/>
                <a:gd name="T26" fmla="*/ 34 w 128"/>
                <a:gd name="T27" fmla="*/ 10 h 108"/>
                <a:gd name="T28" fmla="*/ 26 w 128"/>
                <a:gd name="T29" fmla="*/ 8 h 108"/>
                <a:gd name="T30" fmla="*/ 14 w 128"/>
                <a:gd name="T31" fmla="*/ 4 h 108"/>
                <a:gd name="T32" fmla="*/ 4 w 128"/>
                <a:gd name="T33" fmla="*/ 0 h 108"/>
                <a:gd name="T34" fmla="*/ 0 w 128"/>
                <a:gd name="T35" fmla="*/ 80 h 108"/>
                <a:gd name="T36" fmla="*/ 12 w 128"/>
                <a:gd name="T37" fmla="*/ 86 h 108"/>
                <a:gd name="T38" fmla="*/ 28 w 128"/>
                <a:gd name="T39" fmla="*/ 80 h 108"/>
                <a:gd name="T40" fmla="*/ 28 w 128"/>
                <a:gd name="T41" fmla="*/ 78 h 108"/>
                <a:gd name="T42" fmla="*/ 28 w 128"/>
                <a:gd name="T43" fmla="*/ 76 h 108"/>
                <a:gd name="T44" fmla="*/ 30 w 128"/>
                <a:gd name="T45" fmla="*/ 74 h 108"/>
                <a:gd name="T46" fmla="*/ 34 w 128"/>
                <a:gd name="T47" fmla="*/ 72 h 108"/>
                <a:gd name="T48" fmla="*/ 38 w 128"/>
                <a:gd name="T49" fmla="*/ 68 h 108"/>
                <a:gd name="T50" fmla="*/ 42 w 128"/>
                <a:gd name="T51" fmla="*/ 68 h 108"/>
                <a:gd name="T52" fmla="*/ 46 w 128"/>
                <a:gd name="T53" fmla="*/ 66 h 108"/>
                <a:gd name="T54" fmla="*/ 52 w 128"/>
                <a:gd name="T55" fmla="*/ 68 h 108"/>
                <a:gd name="T56" fmla="*/ 76 w 128"/>
                <a:gd name="T57" fmla="*/ 82 h 108"/>
                <a:gd name="T58" fmla="*/ 86 w 128"/>
                <a:gd name="T59" fmla="*/ 94 h 108"/>
                <a:gd name="T60" fmla="*/ 104 w 128"/>
                <a:gd name="T61" fmla="*/ 102 h 108"/>
                <a:gd name="T62" fmla="*/ 126 w 128"/>
                <a:gd name="T63" fmla="*/ 108 h 108"/>
                <a:gd name="T64" fmla="*/ 128 w 128"/>
                <a:gd name="T65" fmla="*/ 108 h 108"/>
                <a:gd name="T66" fmla="*/ 128 w 128"/>
                <a:gd name="T67" fmla="*/ 106 h 108"/>
                <a:gd name="T68" fmla="*/ 128 w 128"/>
                <a:gd name="T69" fmla="*/ 104 h 108"/>
                <a:gd name="T70" fmla="*/ 128 w 128"/>
                <a:gd name="T71" fmla="*/ 100 h 108"/>
                <a:gd name="T72" fmla="*/ 126 w 128"/>
                <a:gd name="T73" fmla="*/ 98 h 108"/>
                <a:gd name="T74" fmla="*/ 124 w 128"/>
                <a:gd name="T75" fmla="*/ 94 h 108"/>
                <a:gd name="T76" fmla="*/ 120 w 128"/>
                <a:gd name="T77" fmla="*/ 92 h 108"/>
                <a:gd name="T78" fmla="*/ 116 w 128"/>
                <a:gd name="T79" fmla="*/ 88 h 108"/>
                <a:gd name="T80" fmla="*/ 110 w 128"/>
                <a:gd name="T81" fmla="*/ 84 h 108"/>
                <a:gd name="T82" fmla="*/ 106 w 128"/>
                <a:gd name="T83" fmla="*/ 80 h 108"/>
                <a:gd name="T84" fmla="*/ 102 w 128"/>
                <a:gd name="T85" fmla="*/ 76 h 108"/>
                <a:gd name="T86" fmla="*/ 98 w 128"/>
                <a:gd name="T87" fmla="*/ 72 h 108"/>
                <a:gd name="T88" fmla="*/ 96 w 128"/>
                <a:gd name="T89" fmla="*/ 70 h 108"/>
                <a:gd name="T90" fmla="*/ 96 w 128"/>
                <a:gd name="T91" fmla="*/ 70 h 108"/>
                <a:gd name="T92" fmla="*/ 80 w 128"/>
                <a:gd name="T93" fmla="*/ 60 h 108"/>
                <a:gd name="T94" fmla="*/ 96 w 128"/>
                <a:gd name="T95" fmla="*/ 54 h 108"/>
                <a:gd name="T96" fmla="*/ 92 w 128"/>
                <a:gd name="T97" fmla="*/ 46 h 108"/>
                <a:gd name="T98" fmla="*/ 90 w 128"/>
                <a:gd name="T99" fmla="*/ 46 h 108"/>
                <a:gd name="T100" fmla="*/ 88 w 128"/>
                <a:gd name="T101" fmla="*/ 44 h 108"/>
                <a:gd name="T102" fmla="*/ 84 w 128"/>
                <a:gd name="T103" fmla="*/ 44 h 108"/>
                <a:gd name="T104" fmla="*/ 80 w 128"/>
                <a:gd name="T105" fmla="*/ 42 h 108"/>
                <a:gd name="T106" fmla="*/ 78 w 128"/>
                <a:gd name="T107" fmla="*/ 42 h 108"/>
                <a:gd name="T108" fmla="*/ 78 w 128"/>
                <a:gd name="T109" fmla="*/ 4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08">
                  <a:moveTo>
                    <a:pt x="78" y="40"/>
                  </a:moveTo>
                  <a:lnTo>
                    <a:pt x="78" y="38"/>
                  </a:lnTo>
                  <a:lnTo>
                    <a:pt x="76" y="36"/>
                  </a:lnTo>
                  <a:lnTo>
                    <a:pt x="72" y="36"/>
                  </a:lnTo>
                  <a:lnTo>
                    <a:pt x="70" y="34"/>
                  </a:lnTo>
                  <a:lnTo>
                    <a:pt x="68" y="32"/>
                  </a:lnTo>
                  <a:lnTo>
                    <a:pt x="62" y="28"/>
                  </a:lnTo>
                  <a:lnTo>
                    <a:pt x="58" y="24"/>
                  </a:lnTo>
                  <a:lnTo>
                    <a:pt x="52" y="20"/>
                  </a:lnTo>
                  <a:lnTo>
                    <a:pt x="46" y="16"/>
                  </a:lnTo>
                  <a:lnTo>
                    <a:pt x="42" y="12"/>
                  </a:lnTo>
                  <a:lnTo>
                    <a:pt x="40" y="10"/>
                  </a:lnTo>
                  <a:lnTo>
                    <a:pt x="38" y="10"/>
                  </a:lnTo>
                  <a:lnTo>
                    <a:pt x="34" y="10"/>
                  </a:lnTo>
                  <a:lnTo>
                    <a:pt x="26" y="8"/>
                  </a:lnTo>
                  <a:lnTo>
                    <a:pt x="14" y="4"/>
                  </a:lnTo>
                  <a:lnTo>
                    <a:pt x="4" y="0"/>
                  </a:lnTo>
                  <a:lnTo>
                    <a:pt x="0" y="80"/>
                  </a:lnTo>
                  <a:lnTo>
                    <a:pt x="12" y="86"/>
                  </a:lnTo>
                  <a:lnTo>
                    <a:pt x="28" y="80"/>
                  </a:lnTo>
                  <a:lnTo>
                    <a:pt x="28" y="78"/>
                  </a:lnTo>
                  <a:lnTo>
                    <a:pt x="28" y="76"/>
                  </a:lnTo>
                  <a:lnTo>
                    <a:pt x="30" y="74"/>
                  </a:lnTo>
                  <a:lnTo>
                    <a:pt x="34" y="72"/>
                  </a:lnTo>
                  <a:lnTo>
                    <a:pt x="38" y="68"/>
                  </a:lnTo>
                  <a:lnTo>
                    <a:pt x="42" y="68"/>
                  </a:lnTo>
                  <a:lnTo>
                    <a:pt x="46" y="66"/>
                  </a:lnTo>
                  <a:lnTo>
                    <a:pt x="52" y="68"/>
                  </a:lnTo>
                  <a:lnTo>
                    <a:pt x="76" y="82"/>
                  </a:lnTo>
                  <a:lnTo>
                    <a:pt x="86" y="94"/>
                  </a:lnTo>
                  <a:lnTo>
                    <a:pt x="104" y="102"/>
                  </a:lnTo>
                  <a:lnTo>
                    <a:pt x="126" y="108"/>
                  </a:lnTo>
                  <a:lnTo>
                    <a:pt x="128" y="108"/>
                  </a:lnTo>
                  <a:lnTo>
                    <a:pt x="128" y="106"/>
                  </a:lnTo>
                  <a:lnTo>
                    <a:pt x="128" y="104"/>
                  </a:lnTo>
                  <a:lnTo>
                    <a:pt x="128" y="100"/>
                  </a:lnTo>
                  <a:lnTo>
                    <a:pt x="126" y="98"/>
                  </a:lnTo>
                  <a:lnTo>
                    <a:pt x="124" y="94"/>
                  </a:lnTo>
                  <a:lnTo>
                    <a:pt x="120" y="92"/>
                  </a:lnTo>
                  <a:lnTo>
                    <a:pt x="116" y="88"/>
                  </a:lnTo>
                  <a:lnTo>
                    <a:pt x="110" y="84"/>
                  </a:lnTo>
                  <a:lnTo>
                    <a:pt x="106" y="80"/>
                  </a:lnTo>
                  <a:lnTo>
                    <a:pt x="102" y="76"/>
                  </a:lnTo>
                  <a:lnTo>
                    <a:pt x="98" y="72"/>
                  </a:lnTo>
                  <a:lnTo>
                    <a:pt x="96" y="70"/>
                  </a:lnTo>
                  <a:lnTo>
                    <a:pt x="96" y="70"/>
                  </a:lnTo>
                  <a:lnTo>
                    <a:pt x="80" y="60"/>
                  </a:lnTo>
                  <a:lnTo>
                    <a:pt x="96" y="54"/>
                  </a:lnTo>
                  <a:lnTo>
                    <a:pt x="92" y="46"/>
                  </a:lnTo>
                  <a:lnTo>
                    <a:pt x="90" y="46"/>
                  </a:lnTo>
                  <a:lnTo>
                    <a:pt x="88" y="44"/>
                  </a:lnTo>
                  <a:lnTo>
                    <a:pt x="84" y="44"/>
                  </a:lnTo>
                  <a:lnTo>
                    <a:pt x="80" y="42"/>
                  </a:lnTo>
                  <a:lnTo>
                    <a:pt x="78" y="42"/>
                  </a:lnTo>
                  <a:lnTo>
                    <a:pt x="78" y="4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31" name="Freeform 318"/>
            <p:cNvSpPr/>
            <p:nvPr/>
          </p:nvSpPr>
          <p:spPr bwMode="gray">
            <a:xfrm>
              <a:off x="2513" y="3118"/>
              <a:ext cx="122" cy="108"/>
            </a:xfrm>
            <a:custGeom>
              <a:avLst/>
              <a:gdLst>
                <a:gd name="T0" fmla="*/ 122 w 122"/>
                <a:gd name="T1" fmla="*/ 28 h 108"/>
                <a:gd name="T2" fmla="*/ 114 w 122"/>
                <a:gd name="T3" fmla="*/ 24 h 108"/>
                <a:gd name="T4" fmla="*/ 102 w 122"/>
                <a:gd name="T5" fmla="*/ 18 h 108"/>
                <a:gd name="T6" fmla="*/ 92 w 122"/>
                <a:gd name="T7" fmla="*/ 14 h 108"/>
                <a:gd name="T8" fmla="*/ 80 w 122"/>
                <a:gd name="T9" fmla="*/ 14 h 108"/>
                <a:gd name="T10" fmla="*/ 72 w 122"/>
                <a:gd name="T11" fmla="*/ 20 h 108"/>
                <a:gd name="T12" fmla="*/ 72 w 122"/>
                <a:gd name="T13" fmla="*/ 20 h 108"/>
                <a:gd name="T14" fmla="*/ 72 w 122"/>
                <a:gd name="T15" fmla="*/ 24 h 108"/>
                <a:gd name="T16" fmla="*/ 72 w 122"/>
                <a:gd name="T17" fmla="*/ 28 h 108"/>
                <a:gd name="T18" fmla="*/ 70 w 122"/>
                <a:gd name="T19" fmla="*/ 32 h 108"/>
                <a:gd name="T20" fmla="*/ 70 w 122"/>
                <a:gd name="T21" fmla="*/ 36 h 108"/>
                <a:gd name="T22" fmla="*/ 66 w 122"/>
                <a:gd name="T23" fmla="*/ 40 h 108"/>
                <a:gd name="T24" fmla="*/ 64 w 122"/>
                <a:gd name="T25" fmla="*/ 42 h 108"/>
                <a:gd name="T26" fmla="*/ 58 w 122"/>
                <a:gd name="T27" fmla="*/ 42 h 108"/>
                <a:gd name="T28" fmla="*/ 52 w 122"/>
                <a:gd name="T29" fmla="*/ 42 h 108"/>
                <a:gd name="T30" fmla="*/ 48 w 122"/>
                <a:gd name="T31" fmla="*/ 40 h 108"/>
                <a:gd name="T32" fmla="*/ 42 w 122"/>
                <a:gd name="T33" fmla="*/ 38 h 108"/>
                <a:gd name="T34" fmla="*/ 40 w 122"/>
                <a:gd name="T35" fmla="*/ 32 h 108"/>
                <a:gd name="T36" fmla="*/ 38 w 122"/>
                <a:gd name="T37" fmla="*/ 28 h 108"/>
                <a:gd name="T38" fmla="*/ 34 w 122"/>
                <a:gd name="T39" fmla="*/ 22 h 108"/>
                <a:gd name="T40" fmla="*/ 34 w 122"/>
                <a:gd name="T41" fmla="*/ 18 h 108"/>
                <a:gd name="T42" fmla="*/ 32 w 122"/>
                <a:gd name="T43" fmla="*/ 14 h 108"/>
                <a:gd name="T44" fmla="*/ 32 w 122"/>
                <a:gd name="T45" fmla="*/ 12 h 108"/>
                <a:gd name="T46" fmla="*/ 30 w 122"/>
                <a:gd name="T47" fmla="*/ 12 h 108"/>
                <a:gd name="T48" fmla="*/ 28 w 122"/>
                <a:gd name="T49" fmla="*/ 10 h 108"/>
                <a:gd name="T50" fmla="*/ 26 w 122"/>
                <a:gd name="T51" fmla="*/ 6 h 108"/>
                <a:gd name="T52" fmla="*/ 22 w 122"/>
                <a:gd name="T53" fmla="*/ 4 h 108"/>
                <a:gd name="T54" fmla="*/ 18 w 122"/>
                <a:gd name="T55" fmla="*/ 2 h 108"/>
                <a:gd name="T56" fmla="*/ 12 w 122"/>
                <a:gd name="T57" fmla="*/ 0 h 108"/>
                <a:gd name="T58" fmla="*/ 8 w 122"/>
                <a:gd name="T59" fmla="*/ 2 h 108"/>
                <a:gd name="T60" fmla="*/ 2 w 122"/>
                <a:gd name="T61" fmla="*/ 4 h 108"/>
                <a:gd name="T62" fmla="*/ 2 w 122"/>
                <a:gd name="T63" fmla="*/ 6 h 108"/>
                <a:gd name="T64" fmla="*/ 0 w 122"/>
                <a:gd name="T65" fmla="*/ 8 h 108"/>
                <a:gd name="T66" fmla="*/ 0 w 122"/>
                <a:gd name="T67" fmla="*/ 10 h 108"/>
                <a:gd name="T68" fmla="*/ 2 w 122"/>
                <a:gd name="T69" fmla="*/ 14 h 108"/>
                <a:gd name="T70" fmla="*/ 6 w 122"/>
                <a:gd name="T71" fmla="*/ 18 h 108"/>
                <a:gd name="T72" fmla="*/ 10 w 122"/>
                <a:gd name="T73" fmla="*/ 26 h 108"/>
                <a:gd name="T74" fmla="*/ 12 w 122"/>
                <a:gd name="T75" fmla="*/ 32 h 108"/>
                <a:gd name="T76" fmla="*/ 14 w 122"/>
                <a:gd name="T77" fmla="*/ 38 h 108"/>
                <a:gd name="T78" fmla="*/ 14 w 122"/>
                <a:gd name="T79" fmla="*/ 42 h 108"/>
                <a:gd name="T80" fmla="*/ 16 w 122"/>
                <a:gd name="T81" fmla="*/ 46 h 108"/>
                <a:gd name="T82" fmla="*/ 18 w 122"/>
                <a:gd name="T83" fmla="*/ 48 h 108"/>
                <a:gd name="T84" fmla="*/ 20 w 122"/>
                <a:gd name="T85" fmla="*/ 50 h 108"/>
                <a:gd name="T86" fmla="*/ 24 w 122"/>
                <a:gd name="T87" fmla="*/ 50 h 108"/>
                <a:gd name="T88" fmla="*/ 28 w 122"/>
                <a:gd name="T89" fmla="*/ 48 h 108"/>
                <a:gd name="T90" fmla="*/ 34 w 122"/>
                <a:gd name="T91" fmla="*/ 48 h 108"/>
                <a:gd name="T92" fmla="*/ 38 w 122"/>
                <a:gd name="T93" fmla="*/ 50 h 108"/>
                <a:gd name="T94" fmla="*/ 42 w 122"/>
                <a:gd name="T95" fmla="*/ 52 h 108"/>
                <a:gd name="T96" fmla="*/ 46 w 122"/>
                <a:gd name="T97" fmla="*/ 54 h 108"/>
                <a:gd name="T98" fmla="*/ 50 w 122"/>
                <a:gd name="T99" fmla="*/ 54 h 108"/>
                <a:gd name="T100" fmla="*/ 56 w 122"/>
                <a:gd name="T101" fmla="*/ 56 h 108"/>
                <a:gd name="T102" fmla="*/ 62 w 122"/>
                <a:gd name="T103" fmla="*/ 56 h 108"/>
                <a:gd name="T104" fmla="*/ 68 w 122"/>
                <a:gd name="T105" fmla="*/ 58 h 108"/>
                <a:gd name="T106" fmla="*/ 70 w 122"/>
                <a:gd name="T107" fmla="*/ 58 h 108"/>
                <a:gd name="T108" fmla="*/ 72 w 122"/>
                <a:gd name="T109" fmla="*/ 58 h 108"/>
                <a:gd name="T110" fmla="*/ 88 w 122"/>
                <a:gd name="T111" fmla="*/ 72 h 108"/>
                <a:gd name="T112" fmla="*/ 98 w 122"/>
                <a:gd name="T113" fmla="*/ 90 h 108"/>
                <a:gd name="T114" fmla="*/ 114 w 122"/>
                <a:gd name="T115" fmla="*/ 104 h 108"/>
                <a:gd name="T116" fmla="*/ 118 w 122"/>
                <a:gd name="T117" fmla="*/ 108 h 108"/>
                <a:gd name="T118" fmla="*/ 122 w 122"/>
                <a:gd name="T119" fmla="*/ 2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 h="108">
                  <a:moveTo>
                    <a:pt x="122" y="28"/>
                  </a:moveTo>
                  <a:lnTo>
                    <a:pt x="114" y="24"/>
                  </a:lnTo>
                  <a:lnTo>
                    <a:pt x="102" y="18"/>
                  </a:lnTo>
                  <a:lnTo>
                    <a:pt x="92" y="14"/>
                  </a:lnTo>
                  <a:lnTo>
                    <a:pt x="80" y="14"/>
                  </a:lnTo>
                  <a:lnTo>
                    <a:pt x="72" y="20"/>
                  </a:lnTo>
                  <a:lnTo>
                    <a:pt x="72" y="20"/>
                  </a:lnTo>
                  <a:lnTo>
                    <a:pt x="72" y="24"/>
                  </a:lnTo>
                  <a:lnTo>
                    <a:pt x="72" y="28"/>
                  </a:lnTo>
                  <a:lnTo>
                    <a:pt x="70" y="32"/>
                  </a:lnTo>
                  <a:lnTo>
                    <a:pt x="70" y="36"/>
                  </a:lnTo>
                  <a:lnTo>
                    <a:pt x="66" y="40"/>
                  </a:lnTo>
                  <a:lnTo>
                    <a:pt x="64" y="42"/>
                  </a:lnTo>
                  <a:lnTo>
                    <a:pt x="58" y="42"/>
                  </a:lnTo>
                  <a:lnTo>
                    <a:pt x="52" y="42"/>
                  </a:lnTo>
                  <a:lnTo>
                    <a:pt x="48" y="40"/>
                  </a:lnTo>
                  <a:lnTo>
                    <a:pt x="42" y="38"/>
                  </a:lnTo>
                  <a:lnTo>
                    <a:pt x="40" y="32"/>
                  </a:lnTo>
                  <a:lnTo>
                    <a:pt x="38" y="28"/>
                  </a:lnTo>
                  <a:lnTo>
                    <a:pt x="34" y="22"/>
                  </a:lnTo>
                  <a:lnTo>
                    <a:pt x="34" y="18"/>
                  </a:lnTo>
                  <a:lnTo>
                    <a:pt x="32" y="14"/>
                  </a:lnTo>
                  <a:lnTo>
                    <a:pt x="32" y="12"/>
                  </a:lnTo>
                  <a:lnTo>
                    <a:pt x="30" y="12"/>
                  </a:lnTo>
                  <a:lnTo>
                    <a:pt x="28" y="10"/>
                  </a:lnTo>
                  <a:lnTo>
                    <a:pt x="26" y="6"/>
                  </a:lnTo>
                  <a:lnTo>
                    <a:pt x="22" y="4"/>
                  </a:lnTo>
                  <a:lnTo>
                    <a:pt x="18" y="2"/>
                  </a:lnTo>
                  <a:lnTo>
                    <a:pt x="12" y="0"/>
                  </a:lnTo>
                  <a:lnTo>
                    <a:pt x="8" y="2"/>
                  </a:lnTo>
                  <a:lnTo>
                    <a:pt x="2" y="4"/>
                  </a:lnTo>
                  <a:lnTo>
                    <a:pt x="2" y="6"/>
                  </a:lnTo>
                  <a:lnTo>
                    <a:pt x="0" y="8"/>
                  </a:lnTo>
                  <a:lnTo>
                    <a:pt x="0" y="10"/>
                  </a:lnTo>
                  <a:lnTo>
                    <a:pt x="2" y="14"/>
                  </a:lnTo>
                  <a:lnTo>
                    <a:pt x="6" y="18"/>
                  </a:lnTo>
                  <a:lnTo>
                    <a:pt x="10" y="26"/>
                  </a:lnTo>
                  <a:lnTo>
                    <a:pt x="12" y="32"/>
                  </a:lnTo>
                  <a:lnTo>
                    <a:pt x="14" y="38"/>
                  </a:lnTo>
                  <a:lnTo>
                    <a:pt x="14" y="42"/>
                  </a:lnTo>
                  <a:lnTo>
                    <a:pt x="16" y="46"/>
                  </a:lnTo>
                  <a:lnTo>
                    <a:pt x="18" y="48"/>
                  </a:lnTo>
                  <a:lnTo>
                    <a:pt x="20" y="50"/>
                  </a:lnTo>
                  <a:lnTo>
                    <a:pt x="24" y="50"/>
                  </a:lnTo>
                  <a:lnTo>
                    <a:pt x="28" y="48"/>
                  </a:lnTo>
                  <a:lnTo>
                    <a:pt x="34" y="48"/>
                  </a:lnTo>
                  <a:lnTo>
                    <a:pt x="38" y="50"/>
                  </a:lnTo>
                  <a:lnTo>
                    <a:pt x="42" y="52"/>
                  </a:lnTo>
                  <a:lnTo>
                    <a:pt x="46" y="54"/>
                  </a:lnTo>
                  <a:lnTo>
                    <a:pt x="50" y="54"/>
                  </a:lnTo>
                  <a:lnTo>
                    <a:pt x="56" y="56"/>
                  </a:lnTo>
                  <a:lnTo>
                    <a:pt x="62" y="56"/>
                  </a:lnTo>
                  <a:lnTo>
                    <a:pt x="68" y="58"/>
                  </a:lnTo>
                  <a:lnTo>
                    <a:pt x="70" y="58"/>
                  </a:lnTo>
                  <a:lnTo>
                    <a:pt x="72" y="58"/>
                  </a:lnTo>
                  <a:lnTo>
                    <a:pt x="88" y="72"/>
                  </a:lnTo>
                  <a:lnTo>
                    <a:pt x="98" y="90"/>
                  </a:lnTo>
                  <a:lnTo>
                    <a:pt x="114" y="104"/>
                  </a:lnTo>
                  <a:lnTo>
                    <a:pt x="118" y="108"/>
                  </a:lnTo>
                  <a:lnTo>
                    <a:pt x="122" y="2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32" name="Freeform 319"/>
            <p:cNvSpPr/>
            <p:nvPr/>
          </p:nvSpPr>
          <p:spPr bwMode="gray">
            <a:xfrm>
              <a:off x="2285" y="3296"/>
              <a:ext cx="508" cy="408"/>
            </a:xfrm>
            <a:custGeom>
              <a:avLst/>
              <a:gdLst>
                <a:gd name="T0" fmla="*/ 98 w 508"/>
                <a:gd name="T1" fmla="*/ 124 h 408"/>
                <a:gd name="T2" fmla="*/ 110 w 508"/>
                <a:gd name="T3" fmla="*/ 100 h 408"/>
                <a:gd name="T4" fmla="*/ 128 w 508"/>
                <a:gd name="T5" fmla="*/ 86 h 408"/>
                <a:gd name="T6" fmla="*/ 134 w 508"/>
                <a:gd name="T7" fmla="*/ 70 h 408"/>
                <a:gd name="T8" fmla="*/ 170 w 508"/>
                <a:gd name="T9" fmla="*/ 48 h 408"/>
                <a:gd name="T10" fmla="*/ 190 w 508"/>
                <a:gd name="T11" fmla="*/ 60 h 408"/>
                <a:gd name="T12" fmla="*/ 202 w 508"/>
                <a:gd name="T13" fmla="*/ 56 h 408"/>
                <a:gd name="T14" fmla="*/ 196 w 508"/>
                <a:gd name="T15" fmla="*/ 44 h 408"/>
                <a:gd name="T16" fmla="*/ 204 w 508"/>
                <a:gd name="T17" fmla="*/ 28 h 408"/>
                <a:gd name="T18" fmla="*/ 230 w 508"/>
                <a:gd name="T19" fmla="*/ 18 h 408"/>
                <a:gd name="T20" fmla="*/ 222 w 508"/>
                <a:gd name="T21" fmla="*/ 8 h 408"/>
                <a:gd name="T22" fmla="*/ 238 w 508"/>
                <a:gd name="T23" fmla="*/ 0 h 408"/>
                <a:gd name="T24" fmla="*/ 246 w 508"/>
                <a:gd name="T25" fmla="*/ 8 h 408"/>
                <a:gd name="T26" fmla="*/ 252 w 508"/>
                <a:gd name="T27" fmla="*/ 12 h 408"/>
                <a:gd name="T28" fmla="*/ 256 w 508"/>
                <a:gd name="T29" fmla="*/ 4 h 408"/>
                <a:gd name="T30" fmla="*/ 268 w 508"/>
                <a:gd name="T31" fmla="*/ 20 h 408"/>
                <a:gd name="T32" fmla="*/ 298 w 508"/>
                <a:gd name="T33" fmla="*/ 18 h 408"/>
                <a:gd name="T34" fmla="*/ 300 w 508"/>
                <a:gd name="T35" fmla="*/ 32 h 408"/>
                <a:gd name="T36" fmla="*/ 286 w 508"/>
                <a:gd name="T37" fmla="*/ 52 h 408"/>
                <a:gd name="T38" fmla="*/ 326 w 508"/>
                <a:gd name="T39" fmla="*/ 82 h 408"/>
                <a:gd name="T40" fmla="*/ 344 w 508"/>
                <a:gd name="T41" fmla="*/ 78 h 408"/>
                <a:gd name="T42" fmla="*/ 358 w 508"/>
                <a:gd name="T43" fmla="*/ 10 h 408"/>
                <a:gd name="T44" fmla="*/ 364 w 508"/>
                <a:gd name="T45" fmla="*/ 0 h 408"/>
                <a:gd name="T46" fmla="*/ 378 w 508"/>
                <a:gd name="T47" fmla="*/ 20 h 408"/>
                <a:gd name="T48" fmla="*/ 376 w 508"/>
                <a:gd name="T49" fmla="*/ 36 h 408"/>
                <a:gd name="T50" fmla="*/ 390 w 508"/>
                <a:gd name="T51" fmla="*/ 42 h 408"/>
                <a:gd name="T52" fmla="*/ 404 w 508"/>
                <a:gd name="T53" fmla="*/ 66 h 408"/>
                <a:gd name="T54" fmla="*/ 412 w 508"/>
                <a:gd name="T55" fmla="*/ 80 h 408"/>
                <a:gd name="T56" fmla="*/ 424 w 508"/>
                <a:gd name="T57" fmla="*/ 100 h 408"/>
                <a:gd name="T58" fmla="*/ 454 w 508"/>
                <a:gd name="T59" fmla="*/ 136 h 408"/>
                <a:gd name="T60" fmla="*/ 506 w 508"/>
                <a:gd name="T61" fmla="*/ 210 h 408"/>
                <a:gd name="T62" fmla="*/ 508 w 508"/>
                <a:gd name="T63" fmla="*/ 272 h 408"/>
                <a:gd name="T64" fmla="*/ 488 w 508"/>
                <a:gd name="T65" fmla="*/ 294 h 408"/>
                <a:gd name="T66" fmla="*/ 472 w 508"/>
                <a:gd name="T67" fmla="*/ 332 h 408"/>
                <a:gd name="T68" fmla="*/ 460 w 508"/>
                <a:gd name="T69" fmla="*/ 352 h 408"/>
                <a:gd name="T70" fmla="*/ 460 w 508"/>
                <a:gd name="T71" fmla="*/ 384 h 408"/>
                <a:gd name="T72" fmla="*/ 414 w 508"/>
                <a:gd name="T73" fmla="*/ 408 h 408"/>
                <a:gd name="T74" fmla="*/ 394 w 508"/>
                <a:gd name="T75" fmla="*/ 392 h 408"/>
                <a:gd name="T76" fmla="*/ 376 w 508"/>
                <a:gd name="T77" fmla="*/ 396 h 408"/>
                <a:gd name="T78" fmla="*/ 344 w 508"/>
                <a:gd name="T79" fmla="*/ 388 h 408"/>
                <a:gd name="T80" fmla="*/ 274 w 508"/>
                <a:gd name="T81" fmla="*/ 318 h 408"/>
                <a:gd name="T82" fmla="*/ 214 w 508"/>
                <a:gd name="T83" fmla="*/ 294 h 408"/>
                <a:gd name="T84" fmla="*/ 134 w 508"/>
                <a:gd name="T85" fmla="*/ 326 h 408"/>
                <a:gd name="T86" fmla="*/ 120 w 508"/>
                <a:gd name="T87" fmla="*/ 340 h 408"/>
                <a:gd name="T88" fmla="*/ 80 w 508"/>
                <a:gd name="T89" fmla="*/ 338 h 408"/>
                <a:gd name="T90" fmla="*/ 64 w 508"/>
                <a:gd name="T91" fmla="*/ 352 h 408"/>
                <a:gd name="T92" fmla="*/ 36 w 508"/>
                <a:gd name="T93" fmla="*/ 350 h 408"/>
                <a:gd name="T94" fmla="*/ 30 w 508"/>
                <a:gd name="T95" fmla="*/ 340 h 408"/>
                <a:gd name="T96" fmla="*/ 20 w 508"/>
                <a:gd name="T97" fmla="*/ 342 h 408"/>
                <a:gd name="T98" fmla="*/ 26 w 508"/>
                <a:gd name="T99" fmla="*/ 326 h 408"/>
                <a:gd name="T100" fmla="*/ 24 w 508"/>
                <a:gd name="T101" fmla="*/ 284 h 408"/>
                <a:gd name="T102" fmla="*/ 4 w 508"/>
                <a:gd name="T103" fmla="*/ 228 h 408"/>
                <a:gd name="T104" fmla="*/ 4 w 508"/>
                <a:gd name="T105" fmla="*/ 194 h 408"/>
                <a:gd name="T106" fmla="*/ 12 w 508"/>
                <a:gd name="T107" fmla="*/ 154 h 408"/>
                <a:gd name="T108" fmla="*/ 30 w 508"/>
                <a:gd name="T109" fmla="*/ 13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8" h="408">
                  <a:moveTo>
                    <a:pt x="30" y="138"/>
                  </a:moveTo>
                  <a:lnTo>
                    <a:pt x="60" y="136"/>
                  </a:lnTo>
                  <a:lnTo>
                    <a:pt x="92" y="130"/>
                  </a:lnTo>
                  <a:lnTo>
                    <a:pt x="92" y="130"/>
                  </a:lnTo>
                  <a:lnTo>
                    <a:pt x="94" y="128"/>
                  </a:lnTo>
                  <a:lnTo>
                    <a:pt x="98" y="124"/>
                  </a:lnTo>
                  <a:lnTo>
                    <a:pt x="100" y="120"/>
                  </a:lnTo>
                  <a:lnTo>
                    <a:pt x="104" y="116"/>
                  </a:lnTo>
                  <a:lnTo>
                    <a:pt x="106" y="112"/>
                  </a:lnTo>
                  <a:lnTo>
                    <a:pt x="108" y="108"/>
                  </a:lnTo>
                  <a:lnTo>
                    <a:pt x="110" y="104"/>
                  </a:lnTo>
                  <a:lnTo>
                    <a:pt x="110" y="100"/>
                  </a:lnTo>
                  <a:lnTo>
                    <a:pt x="110" y="96"/>
                  </a:lnTo>
                  <a:lnTo>
                    <a:pt x="112" y="92"/>
                  </a:lnTo>
                  <a:lnTo>
                    <a:pt x="114" y="88"/>
                  </a:lnTo>
                  <a:lnTo>
                    <a:pt x="118" y="86"/>
                  </a:lnTo>
                  <a:lnTo>
                    <a:pt x="122" y="86"/>
                  </a:lnTo>
                  <a:lnTo>
                    <a:pt x="128" y="86"/>
                  </a:lnTo>
                  <a:lnTo>
                    <a:pt x="128" y="84"/>
                  </a:lnTo>
                  <a:lnTo>
                    <a:pt x="128" y="82"/>
                  </a:lnTo>
                  <a:lnTo>
                    <a:pt x="128" y="80"/>
                  </a:lnTo>
                  <a:lnTo>
                    <a:pt x="130" y="76"/>
                  </a:lnTo>
                  <a:lnTo>
                    <a:pt x="130" y="72"/>
                  </a:lnTo>
                  <a:lnTo>
                    <a:pt x="134" y="70"/>
                  </a:lnTo>
                  <a:lnTo>
                    <a:pt x="136" y="70"/>
                  </a:lnTo>
                  <a:lnTo>
                    <a:pt x="140" y="66"/>
                  </a:lnTo>
                  <a:lnTo>
                    <a:pt x="146" y="56"/>
                  </a:lnTo>
                  <a:lnTo>
                    <a:pt x="156" y="48"/>
                  </a:lnTo>
                  <a:lnTo>
                    <a:pt x="170" y="48"/>
                  </a:lnTo>
                  <a:lnTo>
                    <a:pt x="170" y="48"/>
                  </a:lnTo>
                  <a:lnTo>
                    <a:pt x="172" y="50"/>
                  </a:lnTo>
                  <a:lnTo>
                    <a:pt x="176" y="52"/>
                  </a:lnTo>
                  <a:lnTo>
                    <a:pt x="180" y="54"/>
                  </a:lnTo>
                  <a:lnTo>
                    <a:pt x="182" y="56"/>
                  </a:lnTo>
                  <a:lnTo>
                    <a:pt x="186" y="58"/>
                  </a:lnTo>
                  <a:lnTo>
                    <a:pt x="190" y="60"/>
                  </a:lnTo>
                  <a:lnTo>
                    <a:pt x="194" y="60"/>
                  </a:lnTo>
                  <a:lnTo>
                    <a:pt x="196" y="60"/>
                  </a:lnTo>
                  <a:lnTo>
                    <a:pt x="198" y="62"/>
                  </a:lnTo>
                  <a:lnTo>
                    <a:pt x="198" y="60"/>
                  </a:lnTo>
                  <a:lnTo>
                    <a:pt x="200" y="58"/>
                  </a:lnTo>
                  <a:lnTo>
                    <a:pt x="202" y="56"/>
                  </a:lnTo>
                  <a:lnTo>
                    <a:pt x="202" y="54"/>
                  </a:lnTo>
                  <a:lnTo>
                    <a:pt x="202" y="52"/>
                  </a:lnTo>
                  <a:lnTo>
                    <a:pt x="200" y="50"/>
                  </a:lnTo>
                  <a:lnTo>
                    <a:pt x="198" y="48"/>
                  </a:lnTo>
                  <a:lnTo>
                    <a:pt x="196" y="46"/>
                  </a:lnTo>
                  <a:lnTo>
                    <a:pt x="196" y="44"/>
                  </a:lnTo>
                  <a:lnTo>
                    <a:pt x="198" y="42"/>
                  </a:lnTo>
                  <a:lnTo>
                    <a:pt x="202" y="40"/>
                  </a:lnTo>
                  <a:lnTo>
                    <a:pt x="204" y="32"/>
                  </a:lnTo>
                  <a:lnTo>
                    <a:pt x="202" y="32"/>
                  </a:lnTo>
                  <a:lnTo>
                    <a:pt x="204" y="30"/>
                  </a:lnTo>
                  <a:lnTo>
                    <a:pt x="204" y="28"/>
                  </a:lnTo>
                  <a:lnTo>
                    <a:pt x="206" y="24"/>
                  </a:lnTo>
                  <a:lnTo>
                    <a:pt x="208" y="22"/>
                  </a:lnTo>
                  <a:lnTo>
                    <a:pt x="212" y="20"/>
                  </a:lnTo>
                  <a:lnTo>
                    <a:pt x="228" y="20"/>
                  </a:lnTo>
                  <a:lnTo>
                    <a:pt x="228" y="18"/>
                  </a:lnTo>
                  <a:lnTo>
                    <a:pt x="230" y="18"/>
                  </a:lnTo>
                  <a:lnTo>
                    <a:pt x="232" y="16"/>
                  </a:lnTo>
                  <a:lnTo>
                    <a:pt x="232" y="14"/>
                  </a:lnTo>
                  <a:lnTo>
                    <a:pt x="232" y="10"/>
                  </a:lnTo>
                  <a:lnTo>
                    <a:pt x="222" y="10"/>
                  </a:lnTo>
                  <a:lnTo>
                    <a:pt x="222" y="10"/>
                  </a:lnTo>
                  <a:lnTo>
                    <a:pt x="222" y="8"/>
                  </a:lnTo>
                  <a:lnTo>
                    <a:pt x="224" y="6"/>
                  </a:lnTo>
                  <a:lnTo>
                    <a:pt x="224" y="4"/>
                  </a:lnTo>
                  <a:lnTo>
                    <a:pt x="228" y="2"/>
                  </a:lnTo>
                  <a:lnTo>
                    <a:pt x="232" y="0"/>
                  </a:lnTo>
                  <a:lnTo>
                    <a:pt x="234" y="0"/>
                  </a:lnTo>
                  <a:lnTo>
                    <a:pt x="238" y="0"/>
                  </a:lnTo>
                  <a:lnTo>
                    <a:pt x="242" y="0"/>
                  </a:lnTo>
                  <a:lnTo>
                    <a:pt x="244" y="0"/>
                  </a:lnTo>
                  <a:lnTo>
                    <a:pt x="246" y="2"/>
                  </a:lnTo>
                  <a:lnTo>
                    <a:pt x="248" y="2"/>
                  </a:lnTo>
                  <a:lnTo>
                    <a:pt x="246" y="6"/>
                  </a:lnTo>
                  <a:lnTo>
                    <a:pt x="246" y="8"/>
                  </a:lnTo>
                  <a:lnTo>
                    <a:pt x="244" y="8"/>
                  </a:lnTo>
                  <a:lnTo>
                    <a:pt x="244" y="10"/>
                  </a:lnTo>
                  <a:lnTo>
                    <a:pt x="244" y="10"/>
                  </a:lnTo>
                  <a:lnTo>
                    <a:pt x="246" y="10"/>
                  </a:lnTo>
                  <a:lnTo>
                    <a:pt x="248" y="12"/>
                  </a:lnTo>
                  <a:lnTo>
                    <a:pt x="252" y="12"/>
                  </a:lnTo>
                  <a:lnTo>
                    <a:pt x="252" y="12"/>
                  </a:lnTo>
                  <a:lnTo>
                    <a:pt x="254" y="10"/>
                  </a:lnTo>
                  <a:lnTo>
                    <a:pt x="254" y="8"/>
                  </a:lnTo>
                  <a:lnTo>
                    <a:pt x="254" y="6"/>
                  </a:lnTo>
                  <a:lnTo>
                    <a:pt x="254" y="4"/>
                  </a:lnTo>
                  <a:lnTo>
                    <a:pt x="256" y="4"/>
                  </a:lnTo>
                  <a:lnTo>
                    <a:pt x="258" y="4"/>
                  </a:lnTo>
                  <a:lnTo>
                    <a:pt x="262" y="6"/>
                  </a:lnTo>
                  <a:lnTo>
                    <a:pt x="264" y="12"/>
                  </a:lnTo>
                  <a:lnTo>
                    <a:pt x="266" y="16"/>
                  </a:lnTo>
                  <a:lnTo>
                    <a:pt x="268" y="18"/>
                  </a:lnTo>
                  <a:lnTo>
                    <a:pt x="268" y="20"/>
                  </a:lnTo>
                  <a:lnTo>
                    <a:pt x="280" y="14"/>
                  </a:lnTo>
                  <a:lnTo>
                    <a:pt x="282" y="14"/>
                  </a:lnTo>
                  <a:lnTo>
                    <a:pt x="284" y="14"/>
                  </a:lnTo>
                  <a:lnTo>
                    <a:pt x="290" y="14"/>
                  </a:lnTo>
                  <a:lnTo>
                    <a:pt x="294" y="16"/>
                  </a:lnTo>
                  <a:lnTo>
                    <a:pt x="298" y="18"/>
                  </a:lnTo>
                  <a:lnTo>
                    <a:pt x="300" y="20"/>
                  </a:lnTo>
                  <a:lnTo>
                    <a:pt x="302" y="24"/>
                  </a:lnTo>
                  <a:lnTo>
                    <a:pt x="304" y="28"/>
                  </a:lnTo>
                  <a:lnTo>
                    <a:pt x="302" y="30"/>
                  </a:lnTo>
                  <a:lnTo>
                    <a:pt x="302" y="32"/>
                  </a:lnTo>
                  <a:lnTo>
                    <a:pt x="300" y="32"/>
                  </a:lnTo>
                  <a:lnTo>
                    <a:pt x="298" y="34"/>
                  </a:lnTo>
                  <a:lnTo>
                    <a:pt x="294" y="36"/>
                  </a:lnTo>
                  <a:lnTo>
                    <a:pt x="292" y="40"/>
                  </a:lnTo>
                  <a:lnTo>
                    <a:pt x="290" y="44"/>
                  </a:lnTo>
                  <a:lnTo>
                    <a:pt x="288" y="48"/>
                  </a:lnTo>
                  <a:lnTo>
                    <a:pt x="286" y="52"/>
                  </a:lnTo>
                  <a:lnTo>
                    <a:pt x="286" y="54"/>
                  </a:lnTo>
                  <a:lnTo>
                    <a:pt x="290" y="56"/>
                  </a:lnTo>
                  <a:lnTo>
                    <a:pt x="298" y="62"/>
                  </a:lnTo>
                  <a:lnTo>
                    <a:pt x="308" y="70"/>
                  </a:lnTo>
                  <a:lnTo>
                    <a:pt x="318" y="76"/>
                  </a:lnTo>
                  <a:lnTo>
                    <a:pt x="326" y="82"/>
                  </a:lnTo>
                  <a:lnTo>
                    <a:pt x="330" y="82"/>
                  </a:lnTo>
                  <a:lnTo>
                    <a:pt x="330" y="84"/>
                  </a:lnTo>
                  <a:lnTo>
                    <a:pt x="334" y="84"/>
                  </a:lnTo>
                  <a:lnTo>
                    <a:pt x="336" y="84"/>
                  </a:lnTo>
                  <a:lnTo>
                    <a:pt x="340" y="82"/>
                  </a:lnTo>
                  <a:lnTo>
                    <a:pt x="344" y="78"/>
                  </a:lnTo>
                  <a:lnTo>
                    <a:pt x="348" y="70"/>
                  </a:lnTo>
                  <a:lnTo>
                    <a:pt x="352" y="58"/>
                  </a:lnTo>
                  <a:lnTo>
                    <a:pt x="354" y="48"/>
                  </a:lnTo>
                  <a:lnTo>
                    <a:pt x="356" y="42"/>
                  </a:lnTo>
                  <a:lnTo>
                    <a:pt x="358" y="12"/>
                  </a:lnTo>
                  <a:lnTo>
                    <a:pt x="358" y="10"/>
                  </a:lnTo>
                  <a:lnTo>
                    <a:pt x="358" y="10"/>
                  </a:lnTo>
                  <a:lnTo>
                    <a:pt x="358" y="6"/>
                  </a:lnTo>
                  <a:lnTo>
                    <a:pt x="358" y="4"/>
                  </a:lnTo>
                  <a:lnTo>
                    <a:pt x="360" y="2"/>
                  </a:lnTo>
                  <a:lnTo>
                    <a:pt x="360" y="0"/>
                  </a:lnTo>
                  <a:lnTo>
                    <a:pt x="364" y="0"/>
                  </a:lnTo>
                  <a:lnTo>
                    <a:pt x="368" y="0"/>
                  </a:lnTo>
                  <a:lnTo>
                    <a:pt x="372" y="4"/>
                  </a:lnTo>
                  <a:lnTo>
                    <a:pt x="376" y="6"/>
                  </a:lnTo>
                  <a:lnTo>
                    <a:pt x="376" y="12"/>
                  </a:lnTo>
                  <a:lnTo>
                    <a:pt x="378" y="16"/>
                  </a:lnTo>
                  <a:lnTo>
                    <a:pt x="378" y="20"/>
                  </a:lnTo>
                  <a:lnTo>
                    <a:pt x="378" y="22"/>
                  </a:lnTo>
                  <a:lnTo>
                    <a:pt x="378" y="24"/>
                  </a:lnTo>
                  <a:lnTo>
                    <a:pt x="376" y="24"/>
                  </a:lnTo>
                  <a:lnTo>
                    <a:pt x="376" y="28"/>
                  </a:lnTo>
                  <a:lnTo>
                    <a:pt x="376" y="32"/>
                  </a:lnTo>
                  <a:lnTo>
                    <a:pt x="376" y="36"/>
                  </a:lnTo>
                  <a:lnTo>
                    <a:pt x="378" y="40"/>
                  </a:lnTo>
                  <a:lnTo>
                    <a:pt x="378" y="42"/>
                  </a:lnTo>
                  <a:lnTo>
                    <a:pt x="382" y="42"/>
                  </a:lnTo>
                  <a:lnTo>
                    <a:pt x="384" y="42"/>
                  </a:lnTo>
                  <a:lnTo>
                    <a:pt x="388" y="42"/>
                  </a:lnTo>
                  <a:lnTo>
                    <a:pt x="390" y="42"/>
                  </a:lnTo>
                  <a:lnTo>
                    <a:pt x="392" y="44"/>
                  </a:lnTo>
                  <a:lnTo>
                    <a:pt x="394" y="46"/>
                  </a:lnTo>
                  <a:lnTo>
                    <a:pt x="396" y="50"/>
                  </a:lnTo>
                  <a:lnTo>
                    <a:pt x="398" y="56"/>
                  </a:lnTo>
                  <a:lnTo>
                    <a:pt x="402" y="62"/>
                  </a:lnTo>
                  <a:lnTo>
                    <a:pt x="404" y="66"/>
                  </a:lnTo>
                  <a:lnTo>
                    <a:pt x="408" y="68"/>
                  </a:lnTo>
                  <a:lnTo>
                    <a:pt x="408" y="68"/>
                  </a:lnTo>
                  <a:lnTo>
                    <a:pt x="408" y="70"/>
                  </a:lnTo>
                  <a:lnTo>
                    <a:pt x="410" y="72"/>
                  </a:lnTo>
                  <a:lnTo>
                    <a:pt x="410" y="76"/>
                  </a:lnTo>
                  <a:lnTo>
                    <a:pt x="412" y="80"/>
                  </a:lnTo>
                  <a:lnTo>
                    <a:pt x="414" y="84"/>
                  </a:lnTo>
                  <a:lnTo>
                    <a:pt x="416" y="88"/>
                  </a:lnTo>
                  <a:lnTo>
                    <a:pt x="416" y="92"/>
                  </a:lnTo>
                  <a:lnTo>
                    <a:pt x="418" y="94"/>
                  </a:lnTo>
                  <a:lnTo>
                    <a:pt x="420" y="98"/>
                  </a:lnTo>
                  <a:lnTo>
                    <a:pt x="424" y="100"/>
                  </a:lnTo>
                  <a:lnTo>
                    <a:pt x="426" y="104"/>
                  </a:lnTo>
                  <a:lnTo>
                    <a:pt x="430" y="108"/>
                  </a:lnTo>
                  <a:lnTo>
                    <a:pt x="434" y="112"/>
                  </a:lnTo>
                  <a:lnTo>
                    <a:pt x="436" y="114"/>
                  </a:lnTo>
                  <a:lnTo>
                    <a:pt x="436" y="114"/>
                  </a:lnTo>
                  <a:lnTo>
                    <a:pt x="454" y="136"/>
                  </a:lnTo>
                  <a:lnTo>
                    <a:pt x="454" y="144"/>
                  </a:lnTo>
                  <a:lnTo>
                    <a:pt x="488" y="170"/>
                  </a:lnTo>
                  <a:lnTo>
                    <a:pt x="490" y="174"/>
                  </a:lnTo>
                  <a:lnTo>
                    <a:pt x="496" y="182"/>
                  </a:lnTo>
                  <a:lnTo>
                    <a:pt x="502" y="194"/>
                  </a:lnTo>
                  <a:lnTo>
                    <a:pt x="506" y="210"/>
                  </a:lnTo>
                  <a:lnTo>
                    <a:pt x="506" y="224"/>
                  </a:lnTo>
                  <a:lnTo>
                    <a:pt x="508" y="240"/>
                  </a:lnTo>
                  <a:lnTo>
                    <a:pt x="508" y="256"/>
                  </a:lnTo>
                  <a:lnTo>
                    <a:pt x="508" y="268"/>
                  </a:lnTo>
                  <a:lnTo>
                    <a:pt x="508" y="272"/>
                  </a:lnTo>
                  <a:lnTo>
                    <a:pt x="508" y="272"/>
                  </a:lnTo>
                  <a:lnTo>
                    <a:pt x="508" y="276"/>
                  </a:lnTo>
                  <a:lnTo>
                    <a:pt x="504" y="280"/>
                  </a:lnTo>
                  <a:lnTo>
                    <a:pt x="502" y="284"/>
                  </a:lnTo>
                  <a:lnTo>
                    <a:pt x="498" y="288"/>
                  </a:lnTo>
                  <a:lnTo>
                    <a:pt x="494" y="292"/>
                  </a:lnTo>
                  <a:lnTo>
                    <a:pt x="488" y="294"/>
                  </a:lnTo>
                  <a:lnTo>
                    <a:pt x="480" y="312"/>
                  </a:lnTo>
                  <a:lnTo>
                    <a:pt x="480" y="312"/>
                  </a:lnTo>
                  <a:lnTo>
                    <a:pt x="478" y="316"/>
                  </a:lnTo>
                  <a:lnTo>
                    <a:pt x="476" y="322"/>
                  </a:lnTo>
                  <a:lnTo>
                    <a:pt x="474" y="326"/>
                  </a:lnTo>
                  <a:lnTo>
                    <a:pt x="472" y="332"/>
                  </a:lnTo>
                  <a:lnTo>
                    <a:pt x="470" y="336"/>
                  </a:lnTo>
                  <a:lnTo>
                    <a:pt x="466" y="338"/>
                  </a:lnTo>
                  <a:lnTo>
                    <a:pt x="462" y="340"/>
                  </a:lnTo>
                  <a:lnTo>
                    <a:pt x="460" y="344"/>
                  </a:lnTo>
                  <a:lnTo>
                    <a:pt x="460" y="346"/>
                  </a:lnTo>
                  <a:lnTo>
                    <a:pt x="460" y="352"/>
                  </a:lnTo>
                  <a:lnTo>
                    <a:pt x="462" y="358"/>
                  </a:lnTo>
                  <a:lnTo>
                    <a:pt x="464" y="364"/>
                  </a:lnTo>
                  <a:lnTo>
                    <a:pt x="466" y="370"/>
                  </a:lnTo>
                  <a:lnTo>
                    <a:pt x="466" y="376"/>
                  </a:lnTo>
                  <a:lnTo>
                    <a:pt x="464" y="380"/>
                  </a:lnTo>
                  <a:lnTo>
                    <a:pt x="460" y="384"/>
                  </a:lnTo>
                  <a:lnTo>
                    <a:pt x="452" y="388"/>
                  </a:lnTo>
                  <a:lnTo>
                    <a:pt x="440" y="394"/>
                  </a:lnTo>
                  <a:lnTo>
                    <a:pt x="430" y="402"/>
                  </a:lnTo>
                  <a:lnTo>
                    <a:pt x="420" y="406"/>
                  </a:lnTo>
                  <a:lnTo>
                    <a:pt x="416" y="408"/>
                  </a:lnTo>
                  <a:lnTo>
                    <a:pt x="414" y="408"/>
                  </a:lnTo>
                  <a:lnTo>
                    <a:pt x="412" y="406"/>
                  </a:lnTo>
                  <a:lnTo>
                    <a:pt x="408" y="404"/>
                  </a:lnTo>
                  <a:lnTo>
                    <a:pt x="402" y="400"/>
                  </a:lnTo>
                  <a:lnTo>
                    <a:pt x="398" y="396"/>
                  </a:lnTo>
                  <a:lnTo>
                    <a:pt x="396" y="392"/>
                  </a:lnTo>
                  <a:lnTo>
                    <a:pt x="394" y="392"/>
                  </a:lnTo>
                  <a:lnTo>
                    <a:pt x="392" y="392"/>
                  </a:lnTo>
                  <a:lnTo>
                    <a:pt x="390" y="392"/>
                  </a:lnTo>
                  <a:lnTo>
                    <a:pt x="386" y="394"/>
                  </a:lnTo>
                  <a:lnTo>
                    <a:pt x="384" y="396"/>
                  </a:lnTo>
                  <a:lnTo>
                    <a:pt x="380" y="396"/>
                  </a:lnTo>
                  <a:lnTo>
                    <a:pt x="376" y="396"/>
                  </a:lnTo>
                  <a:lnTo>
                    <a:pt x="372" y="396"/>
                  </a:lnTo>
                  <a:lnTo>
                    <a:pt x="368" y="394"/>
                  </a:lnTo>
                  <a:lnTo>
                    <a:pt x="366" y="394"/>
                  </a:lnTo>
                  <a:lnTo>
                    <a:pt x="364" y="392"/>
                  </a:lnTo>
                  <a:lnTo>
                    <a:pt x="346" y="392"/>
                  </a:lnTo>
                  <a:lnTo>
                    <a:pt x="344" y="388"/>
                  </a:lnTo>
                  <a:lnTo>
                    <a:pt x="338" y="380"/>
                  </a:lnTo>
                  <a:lnTo>
                    <a:pt x="334" y="366"/>
                  </a:lnTo>
                  <a:lnTo>
                    <a:pt x="330" y="354"/>
                  </a:lnTo>
                  <a:lnTo>
                    <a:pt x="318" y="334"/>
                  </a:lnTo>
                  <a:lnTo>
                    <a:pt x="292" y="332"/>
                  </a:lnTo>
                  <a:lnTo>
                    <a:pt x="274" y="318"/>
                  </a:lnTo>
                  <a:lnTo>
                    <a:pt x="272" y="316"/>
                  </a:lnTo>
                  <a:lnTo>
                    <a:pt x="266" y="310"/>
                  </a:lnTo>
                  <a:lnTo>
                    <a:pt x="256" y="304"/>
                  </a:lnTo>
                  <a:lnTo>
                    <a:pt x="240" y="296"/>
                  </a:lnTo>
                  <a:lnTo>
                    <a:pt x="220" y="292"/>
                  </a:lnTo>
                  <a:lnTo>
                    <a:pt x="214" y="294"/>
                  </a:lnTo>
                  <a:lnTo>
                    <a:pt x="204" y="296"/>
                  </a:lnTo>
                  <a:lnTo>
                    <a:pt x="190" y="300"/>
                  </a:lnTo>
                  <a:lnTo>
                    <a:pt x="178" y="304"/>
                  </a:lnTo>
                  <a:lnTo>
                    <a:pt x="144" y="324"/>
                  </a:lnTo>
                  <a:lnTo>
                    <a:pt x="136" y="324"/>
                  </a:lnTo>
                  <a:lnTo>
                    <a:pt x="134" y="326"/>
                  </a:lnTo>
                  <a:lnTo>
                    <a:pt x="134" y="328"/>
                  </a:lnTo>
                  <a:lnTo>
                    <a:pt x="132" y="332"/>
                  </a:lnTo>
                  <a:lnTo>
                    <a:pt x="130" y="334"/>
                  </a:lnTo>
                  <a:lnTo>
                    <a:pt x="128" y="338"/>
                  </a:lnTo>
                  <a:lnTo>
                    <a:pt x="124" y="340"/>
                  </a:lnTo>
                  <a:lnTo>
                    <a:pt x="120" y="340"/>
                  </a:lnTo>
                  <a:lnTo>
                    <a:pt x="116" y="340"/>
                  </a:lnTo>
                  <a:lnTo>
                    <a:pt x="110" y="340"/>
                  </a:lnTo>
                  <a:lnTo>
                    <a:pt x="106" y="340"/>
                  </a:lnTo>
                  <a:lnTo>
                    <a:pt x="104" y="338"/>
                  </a:lnTo>
                  <a:lnTo>
                    <a:pt x="102" y="338"/>
                  </a:lnTo>
                  <a:lnTo>
                    <a:pt x="80" y="338"/>
                  </a:lnTo>
                  <a:lnTo>
                    <a:pt x="78" y="338"/>
                  </a:lnTo>
                  <a:lnTo>
                    <a:pt x="76" y="340"/>
                  </a:lnTo>
                  <a:lnTo>
                    <a:pt x="74" y="342"/>
                  </a:lnTo>
                  <a:lnTo>
                    <a:pt x="70" y="344"/>
                  </a:lnTo>
                  <a:lnTo>
                    <a:pt x="68" y="346"/>
                  </a:lnTo>
                  <a:lnTo>
                    <a:pt x="64" y="352"/>
                  </a:lnTo>
                  <a:lnTo>
                    <a:pt x="60" y="352"/>
                  </a:lnTo>
                  <a:lnTo>
                    <a:pt x="52" y="352"/>
                  </a:lnTo>
                  <a:lnTo>
                    <a:pt x="48" y="352"/>
                  </a:lnTo>
                  <a:lnTo>
                    <a:pt x="44" y="352"/>
                  </a:lnTo>
                  <a:lnTo>
                    <a:pt x="40" y="352"/>
                  </a:lnTo>
                  <a:lnTo>
                    <a:pt x="36" y="350"/>
                  </a:lnTo>
                  <a:lnTo>
                    <a:pt x="34" y="350"/>
                  </a:lnTo>
                  <a:lnTo>
                    <a:pt x="32" y="348"/>
                  </a:lnTo>
                  <a:lnTo>
                    <a:pt x="32" y="346"/>
                  </a:lnTo>
                  <a:lnTo>
                    <a:pt x="32" y="342"/>
                  </a:lnTo>
                  <a:lnTo>
                    <a:pt x="32" y="342"/>
                  </a:lnTo>
                  <a:lnTo>
                    <a:pt x="30" y="340"/>
                  </a:lnTo>
                  <a:lnTo>
                    <a:pt x="30" y="342"/>
                  </a:lnTo>
                  <a:lnTo>
                    <a:pt x="28" y="342"/>
                  </a:lnTo>
                  <a:lnTo>
                    <a:pt x="26" y="344"/>
                  </a:lnTo>
                  <a:lnTo>
                    <a:pt x="24" y="344"/>
                  </a:lnTo>
                  <a:lnTo>
                    <a:pt x="22" y="344"/>
                  </a:lnTo>
                  <a:lnTo>
                    <a:pt x="20" y="342"/>
                  </a:lnTo>
                  <a:lnTo>
                    <a:pt x="18" y="342"/>
                  </a:lnTo>
                  <a:lnTo>
                    <a:pt x="16" y="338"/>
                  </a:lnTo>
                  <a:lnTo>
                    <a:pt x="16" y="336"/>
                  </a:lnTo>
                  <a:lnTo>
                    <a:pt x="16" y="332"/>
                  </a:lnTo>
                  <a:lnTo>
                    <a:pt x="20" y="330"/>
                  </a:lnTo>
                  <a:lnTo>
                    <a:pt x="26" y="326"/>
                  </a:lnTo>
                  <a:lnTo>
                    <a:pt x="30" y="300"/>
                  </a:lnTo>
                  <a:lnTo>
                    <a:pt x="30" y="300"/>
                  </a:lnTo>
                  <a:lnTo>
                    <a:pt x="28" y="296"/>
                  </a:lnTo>
                  <a:lnTo>
                    <a:pt x="28" y="292"/>
                  </a:lnTo>
                  <a:lnTo>
                    <a:pt x="26" y="288"/>
                  </a:lnTo>
                  <a:lnTo>
                    <a:pt x="24" y="284"/>
                  </a:lnTo>
                  <a:lnTo>
                    <a:pt x="22" y="280"/>
                  </a:lnTo>
                  <a:lnTo>
                    <a:pt x="22" y="278"/>
                  </a:lnTo>
                  <a:lnTo>
                    <a:pt x="18" y="272"/>
                  </a:lnTo>
                  <a:lnTo>
                    <a:pt x="12" y="258"/>
                  </a:lnTo>
                  <a:lnTo>
                    <a:pt x="8" y="242"/>
                  </a:lnTo>
                  <a:lnTo>
                    <a:pt x="4" y="228"/>
                  </a:lnTo>
                  <a:lnTo>
                    <a:pt x="4" y="218"/>
                  </a:lnTo>
                  <a:lnTo>
                    <a:pt x="8" y="214"/>
                  </a:lnTo>
                  <a:lnTo>
                    <a:pt x="8" y="208"/>
                  </a:lnTo>
                  <a:lnTo>
                    <a:pt x="8" y="202"/>
                  </a:lnTo>
                  <a:lnTo>
                    <a:pt x="6" y="196"/>
                  </a:lnTo>
                  <a:lnTo>
                    <a:pt x="4" y="194"/>
                  </a:lnTo>
                  <a:lnTo>
                    <a:pt x="2" y="188"/>
                  </a:lnTo>
                  <a:lnTo>
                    <a:pt x="0" y="178"/>
                  </a:lnTo>
                  <a:lnTo>
                    <a:pt x="0" y="168"/>
                  </a:lnTo>
                  <a:lnTo>
                    <a:pt x="4" y="160"/>
                  </a:lnTo>
                  <a:lnTo>
                    <a:pt x="8" y="158"/>
                  </a:lnTo>
                  <a:lnTo>
                    <a:pt x="12" y="154"/>
                  </a:lnTo>
                  <a:lnTo>
                    <a:pt x="16" y="150"/>
                  </a:lnTo>
                  <a:lnTo>
                    <a:pt x="20" y="148"/>
                  </a:lnTo>
                  <a:lnTo>
                    <a:pt x="24" y="144"/>
                  </a:lnTo>
                  <a:lnTo>
                    <a:pt x="28" y="140"/>
                  </a:lnTo>
                  <a:lnTo>
                    <a:pt x="30" y="138"/>
                  </a:lnTo>
                  <a:lnTo>
                    <a:pt x="30" y="13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33" name="Freeform 320"/>
            <p:cNvSpPr/>
            <p:nvPr/>
          </p:nvSpPr>
          <p:spPr bwMode="gray">
            <a:xfrm>
              <a:off x="2353" y="3084"/>
              <a:ext cx="82" cy="96"/>
            </a:xfrm>
            <a:custGeom>
              <a:avLst/>
              <a:gdLst>
                <a:gd name="T0" fmla="*/ 10 w 82"/>
                <a:gd name="T1" fmla="*/ 92 h 96"/>
                <a:gd name="T2" fmla="*/ 8 w 82"/>
                <a:gd name="T3" fmla="*/ 86 h 96"/>
                <a:gd name="T4" fmla="*/ 8 w 82"/>
                <a:gd name="T5" fmla="*/ 78 h 96"/>
                <a:gd name="T6" fmla="*/ 10 w 82"/>
                <a:gd name="T7" fmla="*/ 68 h 96"/>
                <a:gd name="T8" fmla="*/ 12 w 82"/>
                <a:gd name="T9" fmla="*/ 62 h 96"/>
                <a:gd name="T10" fmla="*/ 10 w 82"/>
                <a:gd name="T11" fmla="*/ 56 h 96"/>
                <a:gd name="T12" fmla="*/ 6 w 82"/>
                <a:gd name="T13" fmla="*/ 52 h 96"/>
                <a:gd name="T14" fmla="*/ 2 w 82"/>
                <a:gd name="T15" fmla="*/ 52 h 96"/>
                <a:gd name="T16" fmla="*/ 0 w 82"/>
                <a:gd name="T17" fmla="*/ 46 h 96"/>
                <a:gd name="T18" fmla="*/ 4 w 82"/>
                <a:gd name="T19" fmla="*/ 38 h 96"/>
                <a:gd name="T20" fmla="*/ 8 w 82"/>
                <a:gd name="T21" fmla="*/ 32 h 96"/>
                <a:gd name="T22" fmla="*/ 8 w 82"/>
                <a:gd name="T23" fmla="*/ 30 h 96"/>
                <a:gd name="T24" fmla="*/ 8 w 82"/>
                <a:gd name="T25" fmla="*/ 24 h 96"/>
                <a:gd name="T26" fmla="*/ 10 w 82"/>
                <a:gd name="T27" fmla="*/ 18 h 96"/>
                <a:gd name="T28" fmla="*/ 14 w 82"/>
                <a:gd name="T29" fmla="*/ 18 h 96"/>
                <a:gd name="T30" fmla="*/ 18 w 82"/>
                <a:gd name="T31" fmla="*/ 16 h 96"/>
                <a:gd name="T32" fmla="*/ 20 w 82"/>
                <a:gd name="T33" fmla="*/ 12 h 96"/>
                <a:gd name="T34" fmla="*/ 24 w 82"/>
                <a:gd name="T35" fmla="*/ 8 h 96"/>
                <a:gd name="T36" fmla="*/ 34 w 82"/>
                <a:gd name="T37" fmla="*/ 2 h 96"/>
                <a:gd name="T38" fmla="*/ 44 w 82"/>
                <a:gd name="T39" fmla="*/ 0 h 96"/>
                <a:gd name="T40" fmla="*/ 52 w 82"/>
                <a:gd name="T41" fmla="*/ 0 h 96"/>
                <a:gd name="T42" fmla="*/ 62 w 82"/>
                <a:gd name="T43" fmla="*/ 2 h 96"/>
                <a:gd name="T44" fmla="*/ 68 w 82"/>
                <a:gd name="T45" fmla="*/ 4 h 96"/>
                <a:gd name="T46" fmla="*/ 72 w 82"/>
                <a:gd name="T47" fmla="*/ 6 h 96"/>
                <a:gd name="T48" fmla="*/ 76 w 82"/>
                <a:gd name="T49" fmla="*/ 6 h 96"/>
                <a:gd name="T50" fmla="*/ 78 w 82"/>
                <a:gd name="T51" fmla="*/ 4 h 96"/>
                <a:gd name="T52" fmla="*/ 82 w 82"/>
                <a:gd name="T53" fmla="*/ 10 h 96"/>
                <a:gd name="T54" fmla="*/ 82 w 82"/>
                <a:gd name="T55" fmla="*/ 18 h 96"/>
                <a:gd name="T56" fmla="*/ 74 w 82"/>
                <a:gd name="T57" fmla="*/ 22 h 96"/>
                <a:gd name="T58" fmla="*/ 68 w 82"/>
                <a:gd name="T59" fmla="*/ 22 h 96"/>
                <a:gd name="T60" fmla="*/ 64 w 82"/>
                <a:gd name="T61" fmla="*/ 16 h 96"/>
                <a:gd name="T62" fmla="*/ 60 w 82"/>
                <a:gd name="T63" fmla="*/ 12 h 96"/>
                <a:gd name="T64" fmla="*/ 54 w 82"/>
                <a:gd name="T65" fmla="*/ 8 h 96"/>
                <a:gd name="T66" fmla="*/ 46 w 82"/>
                <a:gd name="T67" fmla="*/ 6 h 96"/>
                <a:gd name="T68" fmla="*/ 36 w 82"/>
                <a:gd name="T69" fmla="*/ 10 h 96"/>
                <a:gd name="T70" fmla="*/ 26 w 82"/>
                <a:gd name="T71" fmla="*/ 16 h 96"/>
                <a:gd name="T72" fmla="*/ 22 w 82"/>
                <a:gd name="T73" fmla="*/ 22 h 96"/>
                <a:gd name="T74" fmla="*/ 22 w 82"/>
                <a:gd name="T75" fmla="*/ 28 h 96"/>
                <a:gd name="T76" fmla="*/ 20 w 82"/>
                <a:gd name="T77" fmla="*/ 34 h 96"/>
                <a:gd name="T78" fmla="*/ 20 w 82"/>
                <a:gd name="T79" fmla="*/ 38 h 96"/>
                <a:gd name="T80" fmla="*/ 24 w 82"/>
                <a:gd name="T81" fmla="*/ 38 h 96"/>
                <a:gd name="T82" fmla="*/ 34 w 82"/>
                <a:gd name="T83" fmla="*/ 36 h 96"/>
                <a:gd name="T84" fmla="*/ 42 w 82"/>
                <a:gd name="T85" fmla="*/ 34 h 96"/>
                <a:gd name="T86" fmla="*/ 44 w 82"/>
                <a:gd name="T87" fmla="*/ 30 h 96"/>
                <a:gd name="T88" fmla="*/ 50 w 82"/>
                <a:gd name="T89" fmla="*/ 28 h 96"/>
                <a:gd name="T90" fmla="*/ 54 w 82"/>
                <a:gd name="T91" fmla="*/ 28 h 96"/>
                <a:gd name="T92" fmla="*/ 54 w 82"/>
                <a:gd name="T93" fmla="*/ 32 h 96"/>
                <a:gd name="T94" fmla="*/ 54 w 82"/>
                <a:gd name="T95" fmla="*/ 36 h 96"/>
                <a:gd name="T96" fmla="*/ 50 w 82"/>
                <a:gd name="T97" fmla="*/ 38 h 96"/>
                <a:gd name="T98" fmla="*/ 42 w 82"/>
                <a:gd name="T99" fmla="*/ 40 h 96"/>
                <a:gd name="T100" fmla="*/ 36 w 82"/>
                <a:gd name="T101" fmla="*/ 44 h 96"/>
                <a:gd name="T102" fmla="*/ 32 w 82"/>
                <a:gd name="T103" fmla="*/ 44 h 96"/>
                <a:gd name="T104" fmla="*/ 32 w 82"/>
                <a:gd name="T105" fmla="*/ 46 h 96"/>
                <a:gd name="T106" fmla="*/ 32 w 82"/>
                <a:gd name="T107" fmla="*/ 50 h 96"/>
                <a:gd name="T108" fmla="*/ 36 w 82"/>
                <a:gd name="T109" fmla="*/ 52 h 96"/>
                <a:gd name="T110" fmla="*/ 42 w 82"/>
                <a:gd name="T111" fmla="*/ 58 h 96"/>
                <a:gd name="T112" fmla="*/ 46 w 82"/>
                <a:gd name="T113" fmla="*/ 66 h 96"/>
                <a:gd name="T114" fmla="*/ 46 w 82"/>
                <a:gd name="T115" fmla="*/ 70 h 96"/>
                <a:gd name="T116" fmla="*/ 62 w 82"/>
                <a:gd name="T117" fmla="*/ 90 h 96"/>
                <a:gd name="T118" fmla="*/ 38 w 82"/>
                <a:gd name="T119" fmla="*/ 96 h 96"/>
                <a:gd name="T120" fmla="*/ 34 w 82"/>
                <a:gd name="T121" fmla="*/ 64 h 96"/>
                <a:gd name="T122" fmla="*/ 28 w 82"/>
                <a:gd name="T123" fmla="*/ 58 h 96"/>
                <a:gd name="T124" fmla="*/ 24 w 82"/>
                <a:gd name="T125"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 h="96">
                  <a:moveTo>
                    <a:pt x="16" y="88"/>
                  </a:moveTo>
                  <a:lnTo>
                    <a:pt x="10" y="92"/>
                  </a:lnTo>
                  <a:lnTo>
                    <a:pt x="10" y="90"/>
                  </a:lnTo>
                  <a:lnTo>
                    <a:pt x="8" y="86"/>
                  </a:lnTo>
                  <a:lnTo>
                    <a:pt x="8" y="82"/>
                  </a:lnTo>
                  <a:lnTo>
                    <a:pt x="8" y="78"/>
                  </a:lnTo>
                  <a:lnTo>
                    <a:pt x="8" y="72"/>
                  </a:lnTo>
                  <a:lnTo>
                    <a:pt x="10" y="68"/>
                  </a:lnTo>
                  <a:lnTo>
                    <a:pt x="12" y="64"/>
                  </a:lnTo>
                  <a:lnTo>
                    <a:pt x="12" y="62"/>
                  </a:lnTo>
                  <a:lnTo>
                    <a:pt x="12" y="58"/>
                  </a:lnTo>
                  <a:lnTo>
                    <a:pt x="10" y="56"/>
                  </a:lnTo>
                  <a:lnTo>
                    <a:pt x="8" y="54"/>
                  </a:lnTo>
                  <a:lnTo>
                    <a:pt x="6" y="52"/>
                  </a:lnTo>
                  <a:lnTo>
                    <a:pt x="2" y="52"/>
                  </a:lnTo>
                  <a:lnTo>
                    <a:pt x="2" y="52"/>
                  </a:lnTo>
                  <a:lnTo>
                    <a:pt x="0" y="50"/>
                  </a:lnTo>
                  <a:lnTo>
                    <a:pt x="0" y="46"/>
                  </a:lnTo>
                  <a:lnTo>
                    <a:pt x="2" y="42"/>
                  </a:lnTo>
                  <a:lnTo>
                    <a:pt x="4" y="38"/>
                  </a:lnTo>
                  <a:lnTo>
                    <a:pt x="6" y="34"/>
                  </a:lnTo>
                  <a:lnTo>
                    <a:pt x="8" y="32"/>
                  </a:lnTo>
                  <a:lnTo>
                    <a:pt x="8" y="30"/>
                  </a:lnTo>
                  <a:lnTo>
                    <a:pt x="8" y="30"/>
                  </a:lnTo>
                  <a:lnTo>
                    <a:pt x="8" y="28"/>
                  </a:lnTo>
                  <a:lnTo>
                    <a:pt x="8" y="24"/>
                  </a:lnTo>
                  <a:lnTo>
                    <a:pt x="8" y="20"/>
                  </a:lnTo>
                  <a:lnTo>
                    <a:pt x="10" y="18"/>
                  </a:lnTo>
                  <a:lnTo>
                    <a:pt x="14" y="16"/>
                  </a:lnTo>
                  <a:lnTo>
                    <a:pt x="14" y="18"/>
                  </a:lnTo>
                  <a:lnTo>
                    <a:pt x="16" y="18"/>
                  </a:lnTo>
                  <a:lnTo>
                    <a:pt x="18" y="16"/>
                  </a:lnTo>
                  <a:lnTo>
                    <a:pt x="20" y="16"/>
                  </a:lnTo>
                  <a:lnTo>
                    <a:pt x="20" y="12"/>
                  </a:lnTo>
                  <a:lnTo>
                    <a:pt x="22" y="10"/>
                  </a:lnTo>
                  <a:lnTo>
                    <a:pt x="24" y="8"/>
                  </a:lnTo>
                  <a:lnTo>
                    <a:pt x="30" y="4"/>
                  </a:lnTo>
                  <a:lnTo>
                    <a:pt x="34" y="2"/>
                  </a:lnTo>
                  <a:lnTo>
                    <a:pt x="42" y="0"/>
                  </a:lnTo>
                  <a:lnTo>
                    <a:pt x="44" y="0"/>
                  </a:lnTo>
                  <a:lnTo>
                    <a:pt x="46" y="0"/>
                  </a:lnTo>
                  <a:lnTo>
                    <a:pt x="52" y="0"/>
                  </a:lnTo>
                  <a:lnTo>
                    <a:pt x="56" y="0"/>
                  </a:lnTo>
                  <a:lnTo>
                    <a:pt x="62" y="2"/>
                  </a:lnTo>
                  <a:lnTo>
                    <a:pt x="68" y="4"/>
                  </a:lnTo>
                  <a:lnTo>
                    <a:pt x="68" y="4"/>
                  </a:lnTo>
                  <a:lnTo>
                    <a:pt x="70" y="6"/>
                  </a:lnTo>
                  <a:lnTo>
                    <a:pt x="72" y="6"/>
                  </a:lnTo>
                  <a:lnTo>
                    <a:pt x="74" y="6"/>
                  </a:lnTo>
                  <a:lnTo>
                    <a:pt x="76" y="6"/>
                  </a:lnTo>
                  <a:lnTo>
                    <a:pt x="76" y="4"/>
                  </a:lnTo>
                  <a:lnTo>
                    <a:pt x="78" y="4"/>
                  </a:lnTo>
                  <a:lnTo>
                    <a:pt x="80" y="6"/>
                  </a:lnTo>
                  <a:lnTo>
                    <a:pt x="82" y="10"/>
                  </a:lnTo>
                  <a:lnTo>
                    <a:pt x="82" y="14"/>
                  </a:lnTo>
                  <a:lnTo>
                    <a:pt x="82" y="18"/>
                  </a:lnTo>
                  <a:lnTo>
                    <a:pt x="78" y="20"/>
                  </a:lnTo>
                  <a:lnTo>
                    <a:pt x="74" y="22"/>
                  </a:lnTo>
                  <a:lnTo>
                    <a:pt x="72" y="22"/>
                  </a:lnTo>
                  <a:lnTo>
                    <a:pt x="68" y="22"/>
                  </a:lnTo>
                  <a:lnTo>
                    <a:pt x="66" y="20"/>
                  </a:lnTo>
                  <a:lnTo>
                    <a:pt x="64" y="16"/>
                  </a:lnTo>
                  <a:lnTo>
                    <a:pt x="62" y="14"/>
                  </a:lnTo>
                  <a:lnTo>
                    <a:pt x="60" y="12"/>
                  </a:lnTo>
                  <a:lnTo>
                    <a:pt x="58" y="10"/>
                  </a:lnTo>
                  <a:lnTo>
                    <a:pt x="54" y="8"/>
                  </a:lnTo>
                  <a:lnTo>
                    <a:pt x="50" y="8"/>
                  </a:lnTo>
                  <a:lnTo>
                    <a:pt x="46" y="6"/>
                  </a:lnTo>
                  <a:lnTo>
                    <a:pt x="40" y="8"/>
                  </a:lnTo>
                  <a:lnTo>
                    <a:pt x="36" y="10"/>
                  </a:lnTo>
                  <a:lnTo>
                    <a:pt x="30" y="14"/>
                  </a:lnTo>
                  <a:lnTo>
                    <a:pt x="26" y="16"/>
                  </a:lnTo>
                  <a:lnTo>
                    <a:pt x="24" y="18"/>
                  </a:lnTo>
                  <a:lnTo>
                    <a:pt x="22" y="22"/>
                  </a:lnTo>
                  <a:lnTo>
                    <a:pt x="22" y="24"/>
                  </a:lnTo>
                  <a:lnTo>
                    <a:pt x="22" y="28"/>
                  </a:lnTo>
                  <a:lnTo>
                    <a:pt x="22" y="30"/>
                  </a:lnTo>
                  <a:lnTo>
                    <a:pt x="20" y="34"/>
                  </a:lnTo>
                  <a:lnTo>
                    <a:pt x="20" y="36"/>
                  </a:lnTo>
                  <a:lnTo>
                    <a:pt x="20" y="38"/>
                  </a:lnTo>
                  <a:lnTo>
                    <a:pt x="20" y="38"/>
                  </a:lnTo>
                  <a:lnTo>
                    <a:pt x="24" y="38"/>
                  </a:lnTo>
                  <a:lnTo>
                    <a:pt x="28" y="36"/>
                  </a:lnTo>
                  <a:lnTo>
                    <a:pt x="34" y="36"/>
                  </a:lnTo>
                  <a:lnTo>
                    <a:pt x="40" y="36"/>
                  </a:lnTo>
                  <a:lnTo>
                    <a:pt x="42" y="34"/>
                  </a:lnTo>
                  <a:lnTo>
                    <a:pt x="44" y="32"/>
                  </a:lnTo>
                  <a:lnTo>
                    <a:pt x="44" y="30"/>
                  </a:lnTo>
                  <a:lnTo>
                    <a:pt x="48" y="28"/>
                  </a:lnTo>
                  <a:lnTo>
                    <a:pt x="50" y="28"/>
                  </a:lnTo>
                  <a:lnTo>
                    <a:pt x="52" y="28"/>
                  </a:lnTo>
                  <a:lnTo>
                    <a:pt x="54" y="28"/>
                  </a:lnTo>
                  <a:lnTo>
                    <a:pt x="54" y="30"/>
                  </a:lnTo>
                  <a:lnTo>
                    <a:pt x="54" y="32"/>
                  </a:lnTo>
                  <a:lnTo>
                    <a:pt x="54" y="34"/>
                  </a:lnTo>
                  <a:lnTo>
                    <a:pt x="54" y="36"/>
                  </a:lnTo>
                  <a:lnTo>
                    <a:pt x="52" y="38"/>
                  </a:lnTo>
                  <a:lnTo>
                    <a:pt x="50" y="38"/>
                  </a:lnTo>
                  <a:lnTo>
                    <a:pt x="46" y="40"/>
                  </a:lnTo>
                  <a:lnTo>
                    <a:pt x="42" y="40"/>
                  </a:lnTo>
                  <a:lnTo>
                    <a:pt x="38" y="42"/>
                  </a:lnTo>
                  <a:lnTo>
                    <a:pt x="36" y="44"/>
                  </a:lnTo>
                  <a:lnTo>
                    <a:pt x="32" y="44"/>
                  </a:lnTo>
                  <a:lnTo>
                    <a:pt x="32" y="44"/>
                  </a:lnTo>
                  <a:lnTo>
                    <a:pt x="32" y="46"/>
                  </a:lnTo>
                  <a:lnTo>
                    <a:pt x="32" y="46"/>
                  </a:lnTo>
                  <a:lnTo>
                    <a:pt x="30" y="48"/>
                  </a:lnTo>
                  <a:lnTo>
                    <a:pt x="32" y="50"/>
                  </a:lnTo>
                  <a:lnTo>
                    <a:pt x="32" y="50"/>
                  </a:lnTo>
                  <a:lnTo>
                    <a:pt x="36" y="52"/>
                  </a:lnTo>
                  <a:lnTo>
                    <a:pt x="40" y="54"/>
                  </a:lnTo>
                  <a:lnTo>
                    <a:pt x="42" y="58"/>
                  </a:lnTo>
                  <a:lnTo>
                    <a:pt x="44" y="62"/>
                  </a:lnTo>
                  <a:lnTo>
                    <a:pt x="46" y="66"/>
                  </a:lnTo>
                  <a:lnTo>
                    <a:pt x="46" y="68"/>
                  </a:lnTo>
                  <a:lnTo>
                    <a:pt x="46" y="70"/>
                  </a:lnTo>
                  <a:lnTo>
                    <a:pt x="58" y="76"/>
                  </a:lnTo>
                  <a:lnTo>
                    <a:pt x="62" y="90"/>
                  </a:lnTo>
                  <a:lnTo>
                    <a:pt x="46" y="92"/>
                  </a:lnTo>
                  <a:lnTo>
                    <a:pt x="38" y="96"/>
                  </a:lnTo>
                  <a:lnTo>
                    <a:pt x="34" y="80"/>
                  </a:lnTo>
                  <a:lnTo>
                    <a:pt x="34" y="64"/>
                  </a:lnTo>
                  <a:lnTo>
                    <a:pt x="32" y="62"/>
                  </a:lnTo>
                  <a:lnTo>
                    <a:pt x="28" y="58"/>
                  </a:lnTo>
                  <a:lnTo>
                    <a:pt x="24" y="58"/>
                  </a:lnTo>
                  <a:lnTo>
                    <a:pt x="24" y="78"/>
                  </a:lnTo>
                  <a:lnTo>
                    <a:pt x="16" y="8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34" name="Freeform 321"/>
            <p:cNvSpPr/>
            <p:nvPr/>
          </p:nvSpPr>
          <p:spPr bwMode="gray">
            <a:xfrm>
              <a:off x="2047" y="3042"/>
              <a:ext cx="136" cy="148"/>
            </a:xfrm>
            <a:custGeom>
              <a:avLst/>
              <a:gdLst>
                <a:gd name="T0" fmla="*/ 2 w 136"/>
                <a:gd name="T1" fmla="*/ 2 h 148"/>
                <a:gd name="T2" fmla="*/ 8 w 136"/>
                <a:gd name="T3" fmla="*/ 4 h 148"/>
                <a:gd name="T4" fmla="*/ 18 w 136"/>
                <a:gd name="T5" fmla="*/ 2 h 148"/>
                <a:gd name="T6" fmla="*/ 24 w 136"/>
                <a:gd name="T7" fmla="*/ 0 h 148"/>
                <a:gd name="T8" fmla="*/ 32 w 136"/>
                <a:gd name="T9" fmla="*/ 4 h 148"/>
                <a:gd name="T10" fmla="*/ 38 w 136"/>
                <a:gd name="T11" fmla="*/ 14 h 148"/>
                <a:gd name="T12" fmla="*/ 42 w 136"/>
                <a:gd name="T13" fmla="*/ 18 h 148"/>
                <a:gd name="T14" fmla="*/ 42 w 136"/>
                <a:gd name="T15" fmla="*/ 20 h 148"/>
                <a:gd name="T16" fmla="*/ 66 w 136"/>
                <a:gd name="T17" fmla="*/ 42 h 148"/>
                <a:gd name="T18" fmla="*/ 72 w 136"/>
                <a:gd name="T19" fmla="*/ 42 h 148"/>
                <a:gd name="T20" fmla="*/ 92 w 136"/>
                <a:gd name="T21" fmla="*/ 60 h 148"/>
                <a:gd name="T22" fmla="*/ 110 w 136"/>
                <a:gd name="T23" fmla="*/ 74 h 148"/>
                <a:gd name="T24" fmla="*/ 108 w 136"/>
                <a:gd name="T25" fmla="*/ 74 h 148"/>
                <a:gd name="T26" fmla="*/ 104 w 136"/>
                <a:gd name="T27" fmla="*/ 76 h 148"/>
                <a:gd name="T28" fmla="*/ 104 w 136"/>
                <a:gd name="T29" fmla="*/ 78 h 148"/>
                <a:gd name="T30" fmla="*/ 114 w 136"/>
                <a:gd name="T31" fmla="*/ 88 h 148"/>
                <a:gd name="T32" fmla="*/ 126 w 136"/>
                <a:gd name="T33" fmla="*/ 100 h 148"/>
                <a:gd name="T34" fmla="*/ 128 w 136"/>
                <a:gd name="T35" fmla="*/ 102 h 148"/>
                <a:gd name="T36" fmla="*/ 132 w 136"/>
                <a:gd name="T37" fmla="*/ 108 h 148"/>
                <a:gd name="T38" fmla="*/ 136 w 136"/>
                <a:gd name="T39" fmla="*/ 116 h 148"/>
                <a:gd name="T40" fmla="*/ 134 w 136"/>
                <a:gd name="T41" fmla="*/ 116 h 148"/>
                <a:gd name="T42" fmla="*/ 134 w 136"/>
                <a:gd name="T43" fmla="*/ 120 h 148"/>
                <a:gd name="T44" fmla="*/ 136 w 136"/>
                <a:gd name="T45" fmla="*/ 128 h 148"/>
                <a:gd name="T46" fmla="*/ 136 w 136"/>
                <a:gd name="T47" fmla="*/ 132 h 148"/>
                <a:gd name="T48" fmla="*/ 136 w 136"/>
                <a:gd name="T49" fmla="*/ 140 h 148"/>
                <a:gd name="T50" fmla="*/ 132 w 136"/>
                <a:gd name="T51" fmla="*/ 146 h 148"/>
                <a:gd name="T52" fmla="*/ 126 w 136"/>
                <a:gd name="T53" fmla="*/ 148 h 148"/>
                <a:gd name="T54" fmla="*/ 122 w 136"/>
                <a:gd name="T55" fmla="*/ 148 h 148"/>
                <a:gd name="T56" fmla="*/ 100 w 136"/>
                <a:gd name="T57" fmla="*/ 138 h 148"/>
                <a:gd name="T58" fmla="*/ 82 w 136"/>
                <a:gd name="T59" fmla="*/ 116 h 148"/>
                <a:gd name="T60" fmla="*/ 62 w 136"/>
                <a:gd name="T61" fmla="*/ 88 h 148"/>
                <a:gd name="T62" fmla="*/ 52 w 136"/>
                <a:gd name="T63" fmla="*/ 68 h 148"/>
                <a:gd name="T64" fmla="*/ 44 w 136"/>
                <a:gd name="T65" fmla="*/ 60 h 148"/>
                <a:gd name="T66" fmla="*/ 40 w 136"/>
                <a:gd name="T67" fmla="*/ 54 h 148"/>
                <a:gd name="T68" fmla="*/ 34 w 136"/>
                <a:gd name="T69" fmla="*/ 46 h 148"/>
                <a:gd name="T70" fmla="*/ 14 w 136"/>
                <a:gd name="T71" fmla="*/ 18 h 148"/>
                <a:gd name="T72" fmla="*/ 12 w 136"/>
                <a:gd name="T73" fmla="*/ 16 h 148"/>
                <a:gd name="T74" fmla="*/ 6 w 136"/>
                <a:gd name="T75" fmla="*/ 12 h 148"/>
                <a:gd name="T76" fmla="*/ 0 w 136"/>
                <a:gd name="T77" fmla="*/ 6 h 148"/>
                <a:gd name="T78" fmla="*/ 0 w 136"/>
                <a:gd name="T7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6" h="148">
                  <a:moveTo>
                    <a:pt x="0" y="0"/>
                  </a:moveTo>
                  <a:lnTo>
                    <a:pt x="2" y="2"/>
                  </a:lnTo>
                  <a:lnTo>
                    <a:pt x="4" y="2"/>
                  </a:lnTo>
                  <a:lnTo>
                    <a:pt x="8" y="4"/>
                  </a:lnTo>
                  <a:lnTo>
                    <a:pt x="12" y="4"/>
                  </a:lnTo>
                  <a:lnTo>
                    <a:pt x="18" y="2"/>
                  </a:lnTo>
                  <a:lnTo>
                    <a:pt x="20" y="2"/>
                  </a:lnTo>
                  <a:lnTo>
                    <a:pt x="24" y="0"/>
                  </a:lnTo>
                  <a:lnTo>
                    <a:pt x="28" y="2"/>
                  </a:lnTo>
                  <a:lnTo>
                    <a:pt x="32" y="4"/>
                  </a:lnTo>
                  <a:lnTo>
                    <a:pt x="36" y="8"/>
                  </a:lnTo>
                  <a:lnTo>
                    <a:pt x="38" y="14"/>
                  </a:lnTo>
                  <a:lnTo>
                    <a:pt x="40" y="16"/>
                  </a:lnTo>
                  <a:lnTo>
                    <a:pt x="42" y="18"/>
                  </a:lnTo>
                  <a:lnTo>
                    <a:pt x="42" y="20"/>
                  </a:lnTo>
                  <a:lnTo>
                    <a:pt x="42" y="20"/>
                  </a:lnTo>
                  <a:lnTo>
                    <a:pt x="42" y="20"/>
                  </a:lnTo>
                  <a:lnTo>
                    <a:pt x="66" y="42"/>
                  </a:lnTo>
                  <a:lnTo>
                    <a:pt x="68" y="40"/>
                  </a:lnTo>
                  <a:lnTo>
                    <a:pt x="72" y="42"/>
                  </a:lnTo>
                  <a:lnTo>
                    <a:pt x="82" y="50"/>
                  </a:lnTo>
                  <a:lnTo>
                    <a:pt x="92" y="60"/>
                  </a:lnTo>
                  <a:lnTo>
                    <a:pt x="104" y="68"/>
                  </a:lnTo>
                  <a:lnTo>
                    <a:pt x="110" y="74"/>
                  </a:lnTo>
                  <a:lnTo>
                    <a:pt x="108" y="74"/>
                  </a:lnTo>
                  <a:lnTo>
                    <a:pt x="108" y="74"/>
                  </a:lnTo>
                  <a:lnTo>
                    <a:pt x="106" y="74"/>
                  </a:lnTo>
                  <a:lnTo>
                    <a:pt x="104" y="76"/>
                  </a:lnTo>
                  <a:lnTo>
                    <a:pt x="102" y="76"/>
                  </a:lnTo>
                  <a:lnTo>
                    <a:pt x="104" y="78"/>
                  </a:lnTo>
                  <a:lnTo>
                    <a:pt x="106" y="82"/>
                  </a:lnTo>
                  <a:lnTo>
                    <a:pt x="114" y="88"/>
                  </a:lnTo>
                  <a:lnTo>
                    <a:pt x="114" y="100"/>
                  </a:lnTo>
                  <a:lnTo>
                    <a:pt x="126" y="100"/>
                  </a:lnTo>
                  <a:lnTo>
                    <a:pt x="126" y="100"/>
                  </a:lnTo>
                  <a:lnTo>
                    <a:pt x="128" y="102"/>
                  </a:lnTo>
                  <a:lnTo>
                    <a:pt x="130" y="104"/>
                  </a:lnTo>
                  <a:lnTo>
                    <a:pt x="132" y="108"/>
                  </a:lnTo>
                  <a:lnTo>
                    <a:pt x="134" y="112"/>
                  </a:lnTo>
                  <a:lnTo>
                    <a:pt x="136" y="116"/>
                  </a:lnTo>
                  <a:lnTo>
                    <a:pt x="136" y="116"/>
                  </a:lnTo>
                  <a:lnTo>
                    <a:pt x="134" y="116"/>
                  </a:lnTo>
                  <a:lnTo>
                    <a:pt x="134" y="118"/>
                  </a:lnTo>
                  <a:lnTo>
                    <a:pt x="134" y="120"/>
                  </a:lnTo>
                  <a:lnTo>
                    <a:pt x="134" y="124"/>
                  </a:lnTo>
                  <a:lnTo>
                    <a:pt x="136" y="128"/>
                  </a:lnTo>
                  <a:lnTo>
                    <a:pt x="136" y="130"/>
                  </a:lnTo>
                  <a:lnTo>
                    <a:pt x="136" y="132"/>
                  </a:lnTo>
                  <a:lnTo>
                    <a:pt x="136" y="136"/>
                  </a:lnTo>
                  <a:lnTo>
                    <a:pt x="136" y="140"/>
                  </a:lnTo>
                  <a:lnTo>
                    <a:pt x="134" y="144"/>
                  </a:lnTo>
                  <a:lnTo>
                    <a:pt x="132" y="146"/>
                  </a:lnTo>
                  <a:lnTo>
                    <a:pt x="128" y="148"/>
                  </a:lnTo>
                  <a:lnTo>
                    <a:pt x="126" y="148"/>
                  </a:lnTo>
                  <a:lnTo>
                    <a:pt x="122" y="148"/>
                  </a:lnTo>
                  <a:lnTo>
                    <a:pt x="122" y="148"/>
                  </a:lnTo>
                  <a:lnTo>
                    <a:pt x="102" y="142"/>
                  </a:lnTo>
                  <a:lnTo>
                    <a:pt x="100" y="138"/>
                  </a:lnTo>
                  <a:lnTo>
                    <a:pt x="92" y="128"/>
                  </a:lnTo>
                  <a:lnTo>
                    <a:pt x="82" y="116"/>
                  </a:lnTo>
                  <a:lnTo>
                    <a:pt x="72" y="102"/>
                  </a:lnTo>
                  <a:lnTo>
                    <a:pt x="62" y="88"/>
                  </a:lnTo>
                  <a:lnTo>
                    <a:pt x="56" y="78"/>
                  </a:lnTo>
                  <a:lnTo>
                    <a:pt x="52" y="68"/>
                  </a:lnTo>
                  <a:lnTo>
                    <a:pt x="44" y="62"/>
                  </a:lnTo>
                  <a:lnTo>
                    <a:pt x="44" y="60"/>
                  </a:lnTo>
                  <a:lnTo>
                    <a:pt x="42" y="58"/>
                  </a:lnTo>
                  <a:lnTo>
                    <a:pt x="40" y="54"/>
                  </a:lnTo>
                  <a:lnTo>
                    <a:pt x="38" y="50"/>
                  </a:lnTo>
                  <a:lnTo>
                    <a:pt x="34" y="46"/>
                  </a:lnTo>
                  <a:lnTo>
                    <a:pt x="32" y="42"/>
                  </a:lnTo>
                  <a:lnTo>
                    <a:pt x="14" y="18"/>
                  </a:lnTo>
                  <a:lnTo>
                    <a:pt x="14" y="18"/>
                  </a:lnTo>
                  <a:lnTo>
                    <a:pt x="12" y="16"/>
                  </a:lnTo>
                  <a:lnTo>
                    <a:pt x="8" y="14"/>
                  </a:lnTo>
                  <a:lnTo>
                    <a:pt x="6" y="12"/>
                  </a:lnTo>
                  <a:lnTo>
                    <a:pt x="2" y="8"/>
                  </a:lnTo>
                  <a:lnTo>
                    <a:pt x="0" y="6"/>
                  </a:lnTo>
                  <a:lnTo>
                    <a:pt x="0" y="2"/>
                  </a:lnTo>
                  <a:lnTo>
                    <a:pt x="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35" name="Freeform 322"/>
            <p:cNvSpPr/>
            <p:nvPr/>
          </p:nvSpPr>
          <p:spPr bwMode="gray">
            <a:xfrm>
              <a:off x="2179" y="3194"/>
              <a:ext cx="116" cy="32"/>
            </a:xfrm>
            <a:custGeom>
              <a:avLst/>
              <a:gdLst>
                <a:gd name="T0" fmla="*/ 50 w 116"/>
                <a:gd name="T1" fmla="*/ 22 h 32"/>
                <a:gd name="T2" fmla="*/ 22 w 116"/>
                <a:gd name="T3" fmla="*/ 22 h 32"/>
                <a:gd name="T4" fmla="*/ 0 w 116"/>
                <a:gd name="T5" fmla="*/ 10 h 32"/>
                <a:gd name="T6" fmla="*/ 2 w 116"/>
                <a:gd name="T7" fmla="*/ 4 h 32"/>
                <a:gd name="T8" fmla="*/ 2 w 116"/>
                <a:gd name="T9" fmla="*/ 4 h 32"/>
                <a:gd name="T10" fmla="*/ 6 w 116"/>
                <a:gd name="T11" fmla="*/ 2 h 32"/>
                <a:gd name="T12" fmla="*/ 10 w 116"/>
                <a:gd name="T13" fmla="*/ 0 h 32"/>
                <a:gd name="T14" fmla="*/ 14 w 116"/>
                <a:gd name="T15" fmla="*/ 0 h 32"/>
                <a:gd name="T16" fmla="*/ 20 w 116"/>
                <a:gd name="T17" fmla="*/ 0 h 32"/>
                <a:gd name="T18" fmla="*/ 26 w 116"/>
                <a:gd name="T19" fmla="*/ 0 h 32"/>
                <a:gd name="T20" fmla="*/ 56 w 116"/>
                <a:gd name="T21" fmla="*/ 8 h 32"/>
                <a:gd name="T22" fmla="*/ 58 w 116"/>
                <a:gd name="T23" fmla="*/ 8 h 32"/>
                <a:gd name="T24" fmla="*/ 62 w 116"/>
                <a:gd name="T25" fmla="*/ 6 h 32"/>
                <a:gd name="T26" fmla="*/ 66 w 116"/>
                <a:gd name="T27" fmla="*/ 6 h 32"/>
                <a:gd name="T28" fmla="*/ 72 w 116"/>
                <a:gd name="T29" fmla="*/ 6 h 32"/>
                <a:gd name="T30" fmla="*/ 80 w 116"/>
                <a:gd name="T31" fmla="*/ 6 h 32"/>
                <a:gd name="T32" fmla="*/ 84 w 116"/>
                <a:gd name="T33" fmla="*/ 8 h 32"/>
                <a:gd name="T34" fmla="*/ 90 w 116"/>
                <a:gd name="T35" fmla="*/ 12 h 32"/>
                <a:gd name="T36" fmla="*/ 96 w 116"/>
                <a:gd name="T37" fmla="*/ 14 h 32"/>
                <a:gd name="T38" fmla="*/ 102 w 116"/>
                <a:gd name="T39" fmla="*/ 16 h 32"/>
                <a:gd name="T40" fmla="*/ 108 w 116"/>
                <a:gd name="T41" fmla="*/ 18 h 32"/>
                <a:gd name="T42" fmla="*/ 110 w 116"/>
                <a:gd name="T43" fmla="*/ 20 h 32"/>
                <a:gd name="T44" fmla="*/ 112 w 116"/>
                <a:gd name="T45" fmla="*/ 20 h 32"/>
                <a:gd name="T46" fmla="*/ 112 w 116"/>
                <a:gd name="T47" fmla="*/ 20 h 32"/>
                <a:gd name="T48" fmla="*/ 114 w 116"/>
                <a:gd name="T49" fmla="*/ 22 h 32"/>
                <a:gd name="T50" fmla="*/ 114 w 116"/>
                <a:gd name="T51" fmla="*/ 24 h 32"/>
                <a:gd name="T52" fmla="*/ 116 w 116"/>
                <a:gd name="T53" fmla="*/ 28 h 32"/>
                <a:gd name="T54" fmla="*/ 114 w 116"/>
                <a:gd name="T55" fmla="*/ 30 h 32"/>
                <a:gd name="T56" fmla="*/ 114 w 116"/>
                <a:gd name="T57" fmla="*/ 32 h 32"/>
                <a:gd name="T58" fmla="*/ 110 w 116"/>
                <a:gd name="T59" fmla="*/ 32 h 32"/>
                <a:gd name="T60" fmla="*/ 100 w 116"/>
                <a:gd name="T61" fmla="*/ 32 h 32"/>
                <a:gd name="T62" fmla="*/ 88 w 116"/>
                <a:gd name="T63" fmla="*/ 30 h 32"/>
                <a:gd name="T64" fmla="*/ 76 w 116"/>
                <a:gd name="T65" fmla="*/ 30 h 32"/>
                <a:gd name="T66" fmla="*/ 72 w 116"/>
                <a:gd name="T67" fmla="*/ 28 h 32"/>
                <a:gd name="T68" fmla="*/ 50 w 116"/>
                <a:gd name="T69"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32">
                  <a:moveTo>
                    <a:pt x="50" y="22"/>
                  </a:moveTo>
                  <a:lnTo>
                    <a:pt x="22" y="22"/>
                  </a:lnTo>
                  <a:lnTo>
                    <a:pt x="0" y="10"/>
                  </a:lnTo>
                  <a:lnTo>
                    <a:pt x="2" y="4"/>
                  </a:lnTo>
                  <a:lnTo>
                    <a:pt x="2" y="4"/>
                  </a:lnTo>
                  <a:lnTo>
                    <a:pt x="6" y="2"/>
                  </a:lnTo>
                  <a:lnTo>
                    <a:pt x="10" y="0"/>
                  </a:lnTo>
                  <a:lnTo>
                    <a:pt x="14" y="0"/>
                  </a:lnTo>
                  <a:lnTo>
                    <a:pt x="20" y="0"/>
                  </a:lnTo>
                  <a:lnTo>
                    <a:pt x="26" y="0"/>
                  </a:lnTo>
                  <a:lnTo>
                    <a:pt x="56" y="8"/>
                  </a:lnTo>
                  <a:lnTo>
                    <a:pt x="58" y="8"/>
                  </a:lnTo>
                  <a:lnTo>
                    <a:pt x="62" y="6"/>
                  </a:lnTo>
                  <a:lnTo>
                    <a:pt x="66" y="6"/>
                  </a:lnTo>
                  <a:lnTo>
                    <a:pt x="72" y="6"/>
                  </a:lnTo>
                  <a:lnTo>
                    <a:pt x="80" y="6"/>
                  </a:lnTo>
                  <a:lnTo>
                    <a:pt x="84" y="8"/>
                  </a:lnTo>
                  <a:lnTo>
                    <a:pt x="90" y="12"/>
                  </a:lnTo>
                  <a:lnTo>
                    <a:pt x="96" y="14"/>
                  </a:lnTo>
                  <a:lnTo>
                    <a:pt x="102" y="16"/>
                  </a:lnTo>
                  <a:lnTo>
                    <a:pt x="108" y="18"/>
                  </a:lnTo>
                  <a:lnTo>
                    <a:pt x="110" y="20"/>
                  </a:lnTo>
                  <a:lnTo>
                    <a:pt x="112" y="20"/>
                  </a:lnTo>
                  <a:lnTo>
                    <a:pt x="112" y="20"/>
                  </a:lnTo>
                  <a:lnTo>
                    <a:pt x="114" y="22"/>
                  </a:lnTo>
                  <a:lnTo>
                    <a:pt x="114" y="24"/>
                  </a:lnTo>
                  <a:lnTo>
                    <a:pt x="116" y="28"/>
                  </a:lnTo>
                  <a:lnTo>
                    <a:pt x="114" y="30"/>
                  </a:lnTo>
                  <a:lnTo>
                    <a:pt x="114" y="32"/>
                  </a:lnTo>
                  <a:lnTo>
                    <a:pt x="110" y="32"/>
                  </a:lnTo>
                  <a:lnTo>
                    <a:pt x="100" y="32"/>
                  </a:lnTo>
                  <a:lnTo>
                    <a:pt x="88" y="30"/>
                  </a:lnTo>
                  <a:lnTo>
                    <a:pt x="76" y="30"/>
                  </a:lnTo>
                  <a:lnTo>
                    <a:pt x="72" y="28"/>
                  </a:lnTo>
                  <a:lnTo>
                    <a:pt x="50" y="2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36" name="Freeform 323"/>
            <p:cNvSpPr/>
            <p:nvPr/>
          </p:nvSpPr>
          <p:spPr bwMode="gray">
            <a:xfrm>
              <a:off x="4551" y="3258"/>
              <a:ext cx="176" cy="204"/>
            </a:xfrm>
            <a:custGeom>
              <a:avLst/>
              <a:gdLst>
                <a:gd name="T0" fmla="*/ 2 w 176"/>
                <a:gd name="T1" fmla="*/ 94 h 204"/>
                <a:gd name="T2" fmla="*/ 8 w 176"/>
                <a:gd name="T3" fmla="*/ 90 h 204"/>
                <a:gd name="T4" fmla="*/ 22 w 176"/>
                <a:gd name="T5" fmla="*/ 84 h 204"/>
                <a:gd name="T6" fmla="*/ 28 w 176"/>
                <a:gd name="T7" fmla="*/ 80 h 204"/>
                <a:gd name="T8" fmla="*/ 26 w 176"/>
                <a:gd name="T9" fmla="*/ 70 h 204"/>
                <a:gd name="T10" fmla="*/ 24 w 176"/>
                <a:gd name="T11" fmla="*/ 66 h 204"/>
                <a:gd name="T12" fmla="*/ 24 w 176"/>
                <a:gd name="T13" fmla="*/ 52 h 204"/>
                <a:gd name="T14" fmla="*/ 28 w 176"/>
                <a:gd name="T15" fmla="*/ 44 h 204"/>
                <a:gd name="T16" fmla="*/ 26 w 176"/>
                <a:gd name="T17" fmla="*/ 36 h 204"/>
                <a:gd name="T18" fmla="*/ 34 w 176"/>
                <a:gd name="T19" fmla="*/ 18 h 204"/>
                <a:gd name="T20" fmla="*/ 42 w 176"/>
                <a:gd name="T21" fmla="*/ 16 h 204"/>
                <a:gd name="T22" fmla="*/ 48 w 176"/>
                <a:gd name="T23" fmla="*/ 8 h 204"/>
                <a:gd name="T24" fmla="*/ 58 w 176"/>
                <a:gd name="T25" fmla="*/ 4 h 204"/>
                <a:gd name="T26" fmla="*/ 64 w 176"/>
                <a:gd name="T27" fmla="*/ 6 h 204"/>
                <a:gd name="T28" fmla="*/ 68 w 176"/>
                <a:gd name="T29" fmla="*/ 0 h 204"/>
                <a:gd name="T30" fmla="*/ 74 w 176"/>
                <a:gd name="T31" fmla="*/ 2 h 204"/>
                <a:gd name="T32" fmla="*/ 72 w 176"/>
                <a:gd name="T33" fmla="*/ 20 h 204"/>
                <a:gd name="T34" fmla="*/ 98 w 176"/>
                <a:gd name="T35" fmla="*/ 46 h 204"/>
                <a:gd name="T36" fmla="*/ 110 w 176"/>
                <a:gd name="T37" fmla="*/ 48 h 204"/>
                <a:gd name="T38" fmla="*/ 118 w 176"/>
                <a:gd name="T39" fmla="*/ 60 h 204"/>
                <a:gd name="T40" fmla="*/ 128 w 176"/>
                <a:gd name="T41" fmla="*/ 66 h 204"/>
                <a:gd name="T42" fmla="*/ 140 w 176"/>
                <a:gd name="T43" fmla="*/ 78 h 204"/>
                <a:gd name="T44" fmla="*/ 166 w 176"/>
                <a:gd name="T45" fmla="*/ 90 h 204"/>
                <a:gd name="T46" fmla="*/ 166 w 176"/>
                <a:gd name="T47" fmla="*/ 98 h 204"/>
                <a:gd name="T48" fmla="*/ 168 w 176"/>
                <a:gd name="T49" fmla="*/ 104 h 204"/>
                <a:gd name="T50" fmla="*/ 174 w 176"/>
                <a:gd name="T51" fmla="*/ 108 h 204"/>
                <a:gd name="T52" fmla="*/ 176 w 176"/>
                <a:gd name="T53" fmla="*/ 120 h 204"/>
                <a:gd name="T54" fmla="*/ 174 w 176"/>
                <a:gd name="T55" fmla="*/ 156 h 204"/>
                <a:gd name="T56" fmla="*/ 162 w 176"/>
                <a:gd name="T57" fmla="*/ 152 h 204"/>
                <a:gd name="T58" fmla="*/ 132 w 176"/>
                <a:gd name="T59" fmla="*/ 150 h 204"/>
                <a:gd name="T60" fmla="*/ 112 w 176"/>
                <a:gd name="T61" fmla="*/ 180 h 204"/>
                <a:gd name="T62" fmla="*/ 106 w 176"/>
                <a:gd name="T63" fmla="*/ 190 h 204"/>
                <a:gd name="T64" fmla="*/ 98 w 176"/>
                <a:gd name="T65" fmla="*/ 186 h 204"/>
                <a:gd name="T66" fmla="*/ 84 w 176"/>
                <a:gd name="T67" fmla="*/ 200 h 204"/>
                <a:gd name="T68" fmla="*/ 82 w 176"/>
                <a:gd name="T69" fmla="*/ 194 h 204"/>
                <a:gd name="T70" fmla="*/ 76 w 176"/>
                <a:gd name="T71" fmla="*/ 188 h 204"/>
                <a:gd name="T72" fmla="*/ 56 w 176"/>
                <a:gd name="T73" fmla="*/ 188 h 204"/>
                <a:gd name="T74" fmla="*/ 50 w 176"/>
                <a:gd name="T75" fmla="*/ 198 h 204"/>
                <a:gd name="T76" fmla="*/ 46 w 176"/>
                <a:gd name="T77" fmla="*/ 202 h 204"/>
                <a:gd name="T78" fmla="*/ 40 w 176"/>
                <a:gd name="T79" fmla="*/ 204 h 204"/>
                <a:gd name="T80" fmla="*/ 30 w 176"/>
                <a:gd name="T81" fmla="*/ 160 h 204"/>
                <a:gd name="T82" fmla="*/ 30 w 176"/>
                <a:gd name="T83" fmla="*/ 150 h 204"/>
                <a:gd name="T84" fmla="*/ 24 w 176"/>
                <a:gd name="T85" fmla="*/ 138 h 204"/>
                <a:gd name="T86" fmla="*/ 10 w 176"/>
                <a:gd name="T87" fmla="*/ 118 h 204"/>
                <a:gd name="T88" fmla="*/ 2 w 176"/>
                <a:gd name="T89"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204">
                  <a:moveTo>
                    <a:pt x="0" y="96"/>
                  </a:moveTo>
                  <a:lnTo>
                    <a:pt x="2" y="94"/>
                  </a:ln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37" name="Freeform 324"/>
            <p:cNvSpPr/>
            <p:nvPr/>
          </p:nvSpPr>
          <p:spPr bwMode="gray">
            <a:xfrm>
              <a:off x="4401" y="3118"/>
              <a:ext cx="178" cy="244"/>
            </a:xfrm>
            <a:custGeom>
              <a:avLst/>
              <a:gdLst>
                <a:gd name="T0" fmla="*/ 72 w 178"/>
                <a:gd name="T1" fmla="*/ 216 h 244"/>
                <a:gd name="T2" fmla="*/ 68 w 178"/>
                <a:gd name="T3" fmla="*/ 200 h 244"/>
                <a:gd name="T4" fmla="*/ 58 w 178"/>
                <a:gd name="T5" fmla="*/ 176 h 244"/>
                <a:gd name="T6" fmla="*/ 46 w 178"/>
                <a:gd name="T7" fmla="*/ 148 h 244"/>
                <a:gd name="T8" fmla="*/ 18 w 178"/>
                <a:gd name="T9" fmla="*/ 108 h 244"/>
                <a:gd name="T10" fmla="*/ 4 w 178"/>
                <a:gd name="T11" fmla="*/ 90 h 244"/>
                <a:gd name="T12" fmla="*/ 6 w 178"/>
                <a:gd name="T13" fmla="*/ 84 h 244"/>
                <a:gd name="T14" fmla="*/ 4 w 178"/>
                <a:gd name="T15" fmla="*/ 78 h 244"/>
                <a:gd name="T16" fmla="*/ 0 w 178"/>
                <a:gd name="T17" fmla="*/ 74 h 244"/>
                <a:gd name="T18" fmla="*/ 6 w 178"/>
                <a:gd name="T19" fmla="*/ 64 h 244"/>
                <a:gd name="T20" fmla="*/ 14 w 178"/>
                <a:gd name="T21" fmla="*/ 64 h 244"/>
                <a:gd name="T22" fmla="*/ 28 w 178"/>
                <a:gd name="T23" fmla="*/ 68 h 244"/>
                <a:gd name="T24" fmla="*/ 36 w 178"/>
                <a:gd name="T25" fmla="*/ 66 h 244"/>
                <a:gd name="T26" fmla="*/ 38 w 178"/>
                <a:gd name="T27" fmla="*/ 62 h 244"/>
                <a:gd name="T28" fmla="*/ 42 w 178"/>
                <a:gd name="T29" fmla="*/ 54 h 244"/>
                <a:gd name="T30" fmla="*/ 46 w 178"/>
                <a:gd name="T31" fmla="*/ 48 h 244"/>
                <a:gd name="T32" fmla="*/ 60 w 178"/>
                <a:gd name="T33" fmla="*/ 44 h 244"/>
                <a:gd name="T34" fmla="*/ 82 w 178"/>
                <a:gd name="T35" fmla="*/ 18 h 244"/>
                <a:gd name="T36" fmla="*/ 82 w 178"/>
                <a:gd name="T37" fmla="*/ 8 h 244"/>
                <a:gd name="T38" fmla="*/ 88 w 178"/>
                <a:gd name="T39" fmla="*/ 4 h 244"/>
                <a:gd name="T40" fmla="*/ 100 w 178"/>
                <a:gd name="T41" fmla="*/ 8 h 244"/>
                <a:gd name="T42" fmla="*/ 116 w 178"/>
                <a:gd name="T43" fmla="*/ 14 h 244"/>
                <a:gd name="T44" fmla="*/ 124 w 178"/>
                <a:gd name="T45" fmla="*/ 22 h 244"/>
                <a:gd name="T46" fmla="*/ 126 w 178"/>
                <a:gd name="T47" fmla="*/ 28 h 244"/>
                <a:gd name="T48" fmla="*/ 134 w 178"/>
                <a:gd name="T49" fmla="*/ 36 h 244"/>
                <a:gd name="T50" fmla="*/ 146 w 178"/>
                <a:gd name="T51" fmla="*/ 36 h 244"/>
                <a:gd name="T52" fmla="*/ 158 w 178"/>
                <a:gd name="T53" fmla="*/ 38 h 244"/>
                <a:gd name="T54" fmla="*/ 162 w 178"/>
                <a:gd name="T55" fmla="*/ 42 h 244"/>
                <a:gd name="T56" fmla="*/ 162 w 178"/>
                <a:gd name="T57" fmla="*/ 60 h 244"/>
                <a:gd name="T58" fmla="*/ 156 w 178"/>
                <a:gd name="T59" fmla="*/ 66 h 244"/>
                <a:gd name="T60" fmla="*/ 148 w 178"/>
                <a:gd name="T61" fmla="*/ 64 h 244"/>
                <a:gd name="T62" fmla="*/ 142 w 178"/>
                <a:gd name="T63" fmla="*/ 66 h 244"/>
                <a:gd name="T64" fmla="*/ 128 w 178"/>
                <a:gd name="T65" fmla="*/ 72 h 244"/>
                <a:gd name="T66" fmla="*/ 122 w 178"/>
                <a:gd name="T67" fmla="*/ 82 h 244"/>
                <a:gd name="T68" fmla="*/ 118 w 178"/>
                <a:gd name="T69" fmla="*/ 92 h 244"/>
                <a:gd name="T70" fmla="*/ 114 w 178"/>
                <a:gd name="T71" fmla="*/ 98 h 244"/>
                <a:gd name="T72" fmla="*/ 110 w 178"/>
                <a:gd name="T73" fmla="*/ 116 h 244"/>
                <a:gd name="T74" fmla="*/ 114 w 178"/>
                <a:gd name="T75" fmla="*/ 126 h 244"/>
                <a:gd name="T76" fmla="*/ 116 w 178"/>
                <a:gd name="T77" fmla="*/ 134 h 244"/>
                <a:gd name="T78" fmla="*/ 118 w 178"/>
                <a:gd name="T79" fmla="*/ 134 h 244"/>
                <a:gd name="T80" fmla="*/ 126 w 178"/>
                <a:gd name="T81" fmla="*/ 134 h 244"/>
                <a:gd name="T82" fmla="*/ 126 w 178"/>
                <a:gd name="T83" fmla="*/ 136 h 244"/>
                <a:gd name="T84" fmla="*/ 138 w 178"/>
                <a:gd name="T85" fmla="*/ 140 h 244"/>
                <a:gd name="T86" fmla="*/ 142 w 178"/>
                <a:gd name="T87" fmla="*/ 140 h 244"/>
                <a:gd name="T88" fmla="*/ 150 w 178"/>
                <a:gd name="T89" fmla="*/ 134 h 244"/>
                <a:gd name="T90" fmla="*/ 152 w 178"/>
                <a:gd name="T91" fmla="*/ 156 h 244"/>
                <a:gd name="T92" fmla="*/ 156 w 178"/>
                <a:gd name="T93" fmla="*/ 158 h 244"/>
                <a:gd name="T94" fmla="*/ 164 w 178"/>
                <a:gd name="T95" fmla="*/ 160 h 244"/>
                <a:gd name="T96" fmla="*/ 176 w 178"/>
                <a:gd name="T97" fmla="*/ 176 h 244"/>
                <a:gd name="T98" fmla="*/ 178 w 178"/>
                <a:gd name="T99" fmla="*/ 184 h 244"/>
                <a:gd name="T100" fmla="*/ 174 w 178"/>
                <a:gd name="T101" fmla="*/ 192 h 244"/>
                <a:gd name="T102" fmla="*/ 174 w 178"/>
                <a:gd name="T103" fmla="*/ 206 h 244"/>
                <a:gd name="T104" fmla="*/ 176 w 178"/>
                <a:gd name="T105" fmla="*/ 210 h 244"/>
                <a:gd name="T106" fmla="*/ 178 w 178"/>
                <a:gd name="T107" fmla="*/ 220 h 244"/>
                <a:gd name="T108" fmla="*/ 170 w 178"/>
                <a:gd name="T109" fmla="*/ 224 h 244"/>
                <a:gd name="T110" fmla="*/ 156 w 178"/>
                <a:gd name="T111" fmla="*/ 230 h 244"/>
                <a:gd name="T112" fmla="*/ 148 w 178"/>
                <a:gd name="T113" fmla="*/ 238 h 244"/>
                <a:gd name="T114" fmla="*/ 132 w 178"/>
                <a:gd name="T115" fmla="*/ 244 h 244"/>
                <a:gd name="T116" fmla="*/ 120 w 178"/>
                <a:gd name="T117" fmla="*/ 244 h 244"/>
                <a:gd name="T118" fmla="*/ 112 w 178"/>
                <a:gd name="T119" fmla="*/ 240 h 244"/>
                <a:gd name="T120" fmla="*/ 98 w 178"/>
                <a:gd name="T121" fmla="*/ 234 h 244"/>
                <a:gd name="T122" fmla="*/ 82 w 178"/>
                <a:gd name="T123" fmla="*/ 22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6" y="64"/>
                  </a:lnTo>
                  <a:lnTo>
                    <a:pt x="38" y="62"/>
                  </a:lnTo>
                  <a:lnTo>
                    <a:pt x="40" y="60"/>
                  </a:lnTo>
                  <a:lnTo>
                    <a:pt x="40" y="56"/>
                  </a:lnTo>
                  <a:lnTo>
                    <a:pt x="42" y="54"/>
                  </a:lnTo>
                  <a:lnTo>
                    <a:pt x="42" y="54"/>
                  </a:lnTo>
                  <a:lnTo>
                    <a:pt x="44" y="50"/>
                  </a:lnTo>
                  <a:lnTo>
                    <a:pt x="46" y="48"/>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58" y="38"/>
                  </a:lnTo>
                  <a:lnTo>
                    <a:pt x="160" y="40"/>
                  </a:lnTo>
                  <a:lnTo>
                    <a:pt x="162" y="42"/>
                  </a:lnTo>
                  <a:lnTo>
                    <a:pt x="162" y="44"/>
                  </a:lnTo>
                  <a:lnTo>
                    <a:pt x="156" y="60"/>
                  </a:lnTo>
                  <a:lnTo>
                    <a:pt x="162" y="60"/>
                  </a:lnTo>
                  <a:lnTo>
                    <a:pt x="162" y="66"/>
                  </a:lnTo>
                  <a:lnTo>
                    <a:pt x="156" y="66"/>
                  </a:lnTo>
                  <a:lnTo>
                    <a:pt x="156" y="66"/>
                  </a:lnTo>
                  <a:lnTo>
                    <a:pt x="154" y="64"/>
                  </a:lnTo>
                  <a:lnTo>
                    <a:pt x="152" y="64"/>
                  </a:lnTo>
                  <a:lnTo>
                    <a:pt x="148" y="64"/>
                  </a:lnTo>
                  <a:lnTo>
                    <a:pt x="146" y="66"/>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6" y="134"/>
                  </a:lnTo>
                  <a:lnTo>
                    <a:pt x="116" y="134"/>
                  </a:lnTo>
                  <a:lnTo>
                    <a:pt x="118" y="134"/>
                  </a:lnTo>
                  <a:lnTo>
                    <a:pt x="120" y="132"/>
                  </a:lnTo>
                  <a:lnTo>
                    <a:pt x="122" y="132"/>
                  </a:lnTo>
                  <a:lnTo>
                    <a:pt x="126" y="134"/>
                  </a:lnTo>
                  <a:lnTo>
                    <a:pt x="126" y="136"/>
                  </a:lnTo>
                  <a:lnTo>
                    <a:pt x="126" y="136"/>
                  </a:lnTo>
                  <a:lnTo>
                    <a:pt x="126" y="136"/>
                  </a:lnTo>
                  <a:lnTo>
                    <a:pt x="128" y="138"/>
                  </a:lnTo>
                  <a:lnTo>
                    <a:pt x="132" y="138"/>
                  </a:lnTo>
                  <a:lnTo>
                    <a:pt x="138" y="140"/>
                  </a:lnTo>
                  <a:lnTo>
                    <a:pt x="140" y="140"/>
                  </a:lnTo>
                  <a:lnTo>
                    <a:pt x="142" y="140"/>
                  </a:lnTo>
                  <a:lnTo>
                    <a:pt x="142" y="140"/>
                  </a:lnTo>
                  <a:lnTo>
                    <a:pt x="144" y="138"/>
                  </a:lnTo>
                  <a:lnTo>
                    <a:pt x="148" y="136"/>
                  </a:lnTo>
                  <a:lnTo>
                    <a:pt x="150" y="134"/>
                  </a:lnTo>
                  <a:lnTo>
                    <a:pt x="152" y="132"/>
                  </a:lnTo>
                  <a:lnTo>
                    <a:pt x="154" y="130"/>
                  </a:lnTo>
                  <a:lnTo>
                    <a:pt x="152" y="156"/>
                  </a:lnTo>
                  <a:lnTo>
                    <a:pt x="152" y="156"/>
                  </a:lnTo>
                  <a:lnTo>
                    <a:pt x="154" y="158"/>
                  </a:lnTo>
                  <a:lnTo>
                    <a:pt x="156" y="158"/>
                  </a:lnTo>
                  <a:lnTo>
                    <a:pt x="160" y="160"/>
                  </a:lnTo>
                  <a:lnTo>
                    <a:pt x="160" y="160"/>
                  </a:lnTo>
                  <a:lnTo>
                    <a:pt x="164" y="160"/>
                  </a:lnTo>
                  <a:lnTo>
                    <a:pt x="166" y="160"/>
                  </a:lnTo>
                  <a:lnTo>
                    <a:pt x="176" y="176"/>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38" name="Freeform 325"/>
            <p:cNvSpPr/>
            <p:nvPr/>
          </p:nvSpPr>
          <p:spPr bwMode="gray">
            <a:xfrm>
              <a:off x="4525" y="2938"/>
              <a:ext cx="176" cy="172"/>
            </a:xfrm>
            <a:custGeom>
              <a:avLst/>
              <a:gdLst>
                <a:gd name="T0" fmla="*/ 166 w 176"/>
                <a:gd name="T1" fmla="*/ 50 h 172"/>
                <a:gd name="T2" fmla="*/ 162 w 176"/>
                <a:gd name="T3" fmla="*/ 46 h 172"/>
                <a:gd name="T4" fmla="*/ 152 w 176"/>
                <a:gd name="T5" fmla="*/ 38 h 172"/>
                <a:gd name="T6" fmla="*/ 142 w 176"/>
                <a:gd name="T7" fmla="*/ 34 h 172"/>
                <a:gd name="T8" fmla="*/ 134 w 176"/>
                <a:gd name="T9" fmla="*/ 26 h 172"/>
                <a:gd name="T10" fmla="*/ 126 w 176"/>
                <a:gd name="T11" fmla="*/ 22 h 172"/>
                <a:gd name="T12" fmla="*/ 110 w 176"/>
                <a:gd name="T13" fmla="*/ 26 h 172"/>
                <a:gd name="T14" fmla="*/ 100 w 176"/>
                <a:gd name="T15" fmla="*/ 30 h 172"/>
                <a:gd name="T16" fmla="*/ 84 w 176"/>
                <a:gd name="T17" fmla="*/ 32 h 172"/>
                <a:gd name="T18" fmla="*/ 72 w 176"/>
                <a:gd name="T19" fmla="*/ 30 h 172"/>
                <a:gd name="T20" fmla="*/ 62 w 176"/>
                <a:gd name="T21" fmla="*/ 22 h 172"/>
                <a:gd name="T22" fmla="*/ 54 w 176"/>
                <a:gd name="T23" fmla="*/ 14 h 172"/>
                <a:gd name="T24" fmla="*/ 48 w 176"/>
                <a:gd name="T25" fmla="*/ 6 h 172"/>
                <a:gd name="T26" fmla="*/ 42 w 176"/>
                <a:gd name="T27" fmla="*/ 4 h 172"/>
                <a:gd name="T28" fmla="*/ 42 w 176"/>
                <a:gd name="T29" fmla="*/ 0 h 172"/>
                <a:gd name="T30" fmla="*/ 40 w 176"/>
                <a:gd name="T31" fmla="*/ 2 h 172"/>
                <a:gd name="T32" fmla="*/ 40 w 176"/>
                <a:gd name="T33" fmla="*/ 6 h 172"/>
                <a:gd name="T34" fmla="*/ 38 w 176"/>
                <a:gd name="T35" fmla="*/ 8 h 172"/>
                <a:gd name="T36" fmla="*/ 36 w 176"/>
                <a:gd name="T37" fmla="*/ 12 h 172"/>
                <a:gd name="T38" fmla="*/ 36 w 176"/>
                <a:gd name="T39" fmla="*/ 16 h 172"/>
                <a:gd name="T40" fmla="*/ 36 w 176"/>
                <a:gd name="T41" fmla="*/ 20 h 172"/>
                <a:gd name="T42" fmla="*/ 32 w 176"/>
                <a:gd name="T43" fmla="*/ 18 h 172"/>
                <a:gd name="T44" fmla="*/ 32 w 176"/>
                <a:gd name="T45" fmla="*/ 14 h 172"/>
                <a:gd name="T46" fmla="*/ 34 w 176"/>
                <a:gd name="T47" fmla="*/ 10 h 172"/>
                <a:gd name="T48" fmla="*/ 32 w 176"/>
                <a:gd name="T49" fmla="*/ 6 h 172"/>
                <a:gd name="T50" fmla="*/ 24 w 176"/>
                <a:gd name="T51" fmla="*/ 10 h 172"/>
                <a:gd name="T52" fmla="*/ 18 w 176"/>
                <a:gd name="T53" fmla="*/ 16 h 172"/>
                <a:gd name="T54" fmla="*/ 10 w 176"/>
                <a:gd name="T55" fmla="*/ 20 h 172"/>
                <a:gd name="T56" fmla="*/ 0 w 176"/>
                <a:gd name="T57" fmla="*/ 30 h 172"/>
                <a:gd name="T58" fmla="*/ 0 w 176"/>
                <a:gd name="T59" fmla="*/ 36 h 172"/>
                <a:gd name="T60" fmla="*/ 2 w 176"/>
                <a:gd name="T61" fmla="*/ 48 h 172"/>
                <a:gd name="T62" fmla="*/ 4 w 176"/>
                <a:gd name="T63" fmla="*/ 54 h 172"/>
                <a:gd name="T64" fmla="*/ 2 w 176"/>
                <a:gd name="T65" fmla="*/ 62 h 172"/>
                <a:gd name="T66" fmla="*/ 0 w 176"/>
                <a:gd name="T67" fmla="*/ 72 h 172"/>
                <a:gd name="T68" fmla="*/ 6 w 176"/>
                <a:gd name="T69" fmla="*/ 84 h 172"/>
                <a:gd name="T70" fmla="*/ 48 w 176"/>
                <a:gd name="T71" fmla="*/ 98 h 172"/>
                <a:gd name="T72" fmla="*/ 56 w 176"/>
                <a:gd name="T73" fmla="*/ 98 h 172"/>
                <a:gd name="T74" fmla="*/ 62 w 176"/>
                <a:gd name="T75" fmla="*/ 96 h 172"/>
                <a:gd name="T76" fmla="*/ 66 w 176"/>
                <a:gd name="T77" fmla="*/ 96 h 172"/>
                <a:gd name="T78" fmla="*/ 66 w 176"/>
                <a:gd name="T79" fmla="*/ 102 h 172"/>
                <a:gd name="T80" fmla="*/ 60 w 176"/>
                <a:gd name="T81" fmla="*/ 108 h 172"/>
                <a:gd name="T82" fmla="*/ 60 w 176"/>
                <a:gd name="T83" fmla="*/ 122 h 172"/>
                <a:gd name="T84" fmla="*/ 60 w 176"/>
                <a:gd name="T85" fmla="*/ 140 h 172"/>
                <a:gd name="T86" fmla="*/ 64 w 176"/>
                <a:gd name="T87" fmla="*/ 148 h 172"/>
                <a:gd name="T88" fmla="*/ 68 w 176"/>
                <a:gd name="T89" fmla="*/ 164 h 172"/>
                <a:gd name="T90" fmla="*/ 116 w 176"/>
                <a:gd name="T91" fmla="*/ 152 h 172"/>
                <a:gd name="T92" fmla="*/ 122 w 176"/>
                <a:gd name="T93" fmla="*/ 140 h 172"/>
                <a:gd name="T94" fmla="*/ 116 w 176"/>
                <a:gd name="T95" fmla="*/ 140 h 172"/>
                <a:gd name="T96" fmla="*/ 112 w 176"/>
                <a:gd name="T97" fmla="*/ 136 h 172"/>
                <a:gd name="T98" fmla="*/ 108 w 176"/>
                <a:gd name="T99" fmla="*/ 126 h 172"/>
                <a:gd name="T100" fmla="*/ 104 w 176"/>
                <a:gd name="T101" fmla="*/ 124 h 172"/>
                <a:gd name="T102" fmla="*/ 106 w 176"/>
                <a:gd name="T103" fmla="*/ 118 h 172"/>
                <a:gd name="T104" fmla="*/ 126 w 176"/>
                <a:gd name="T105" fmla="*/ 124 h 172"/>
                <a:gd name="T106" fmla="*/ 144 w 176"/>
                <a:gd name="T107" fmla="*/ 124 h 172"/>
                <a:gd name="T108" fmla="*/ 156 w 176"/>
                <a:gd name="T109" fmla="*/ 122 h 172"/>
                <a:gd name="T110" fmla="*/ 162 w 176"/>
                <a:gd name="T111" fmla="*/ 120 h 172"/>
                <a:gd name="T112" fmla="*/ 156 w 176"/>
                <a:gd name="T113" fmla="*/ 100 h 172"/>
                <a:gd name="T114" fmla="*/ 154 w 176"/>
                <a:gd name="T115" fmla="*/ 90 h 172"/>
                <a:gd name="T116" fmla="*/ 166 w 176"/>
                <a:gd name="T117" fmla="*/ 76 h 172"/>
                <a:gd name="T118" fmla="*/ 168 w 176"/>
                <a:gd name="T119" fmla="*/ 62 h 172"/>
                <a:gd name="T120" fmla="*/ 176 w 176"/>
                <a:gd name="T121" fmla="*/ 5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2">
                  <a:moveTo>
                    <a:pt x="176" y="58"/>
                  </a:moveTo>
                  <a:lnTo>
                    <a:pt x="170" y="54"/>
                  </a:lnTo>
                  <a:lnTo>
                    <a:pt x="166" y="50"/>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62" y="22"/>
                  </a:lnTo>
                  <a:lnTo>
                    <a:pt x="56" y="18"/>
                  </a:lnTo>
                  <a:lnTo>
                    <a:pt x="54" y="14"/>
                  </a:lnTo>
                  <a:lnTo>
                    <a:pt x="50" y="10"/>
                  </a:lnTo>
                  <a:lnTo>
                    <a:pt x="50" y="8"/>
                  </a:lnTo>
                  <a:lnTo>
                    <a:pt x="48" y="6"/>
                  </a:lnTo>
                  <a:lnTo>
                    <a:pt x="46" y="4"/>
                  </a:lnTo>
                  <a:lnTo>
                    <a:pt x="44" y="4"/>
                  </a:lnTo>
                  <a:lnTo>
                    <a:pt x="42" y="4"/>
                  </a:lnTo>
                  <a:lnTo>
                    <a:pt x="42" y="2"/>
                  </a:lnTo>
                  <a:lnTo>
                    <a:pt x="42" y="2"/>
                  </a:lnTo>
                  <a:lnTo>
                    <a:pt x="42" y="0"/>
                  </a:lnTo>
                  <a:lnTo>
                    <a:pt x="42" y="0"/>
                  </a:lnTo>
                  <a:lnTo>
                    <a:pt x="40" y="0"/>
                  </a:lnTo>
                  <a:lnTo>
                    <a:pt x="40" y="2"/>
                  </a:lnTo>
                  <a:lnTo>
                    <a:pt x="42" y="4"/>
                  </a:lnTo>
                  <a:lnTo>
                    <a:pt x="40" y="4"/>
                  </a:lnTo>
                  <a:lnTo>
                    <a:pt x="40" y="6"/>
                  </a:lnTo>
                  <a:lnTo>
                    <a:pt x="40" y="8"/>
                  </a:lnTo>
                  <a:lnTo>
                    <a:pt x="38" y="8"/>
                  </a:lnTo>
                  <a:lnTo>
                    <a:pt x="38" y="8"/>
                  </a:lnTo>
                  <a:lnTo>
                    <a:pt x="38" y="10"/>
                  </a:lnTo>
                  <a:lnTo>
                    <a:pt x="36" y="12"/>
                  </a:lnTo>
                  <a:lnTo>
                    <a:pt x="36" y="12"/>
                  </a:lnTo>
                  <a:lnTo>
                    <a:pt x="36" y="12"/>
                  </a:lnTo>
                  <a:lnTo>
                    <a:pt x="36" y="14"/>
                  </a:lnTo>
                  <a:lnTo>
                    <a:pt x="36" y="16"/>
                  </a:lnTo>
                  <a:lnTo>
                    <a:pt x="36" y="16"/>
                  </a:lnTo>
                  <a:lnTo>
                    <a:pt x="36" y="18"/>
                  </a:lnTo>
                  <a:lnTo>
                    <a:pt x="36" y="20"/>
                  </a:lnTo>
                  <a:lnTo>
                    <a:pt x="34" y="20"/>
                  </a:lnTo>
                  <a:lnTo>
                    <a:pt x="34" y="20"/>
                  </a:lnTo>
                  <a:lnTo>
                    <a:pt x="32" y="18"/>
                  </a:lnTo>
                  <a:lnTo>
                    <a:pt x="32" y="16"/>
                  </a:lnTo>
                  <a:lnTo>
                    <a:pt x="32" y="16"/>
                  </a:lnTo>
                  <a:lnTo>
                    <a:pt x="32" y="14"/>
                  </a:lnTo>
                  <a:lnTo>
                    <a:pt x="34" y="14"/>
                  </a:lnTo>
                  <a:lnTo>
                    <a:pt x="34" y="12"/>
                  </a:lnTo>
                  <a:lnTo>
                    <a:pt x="34" y="10"/>
                  </a:lnTo>
                  <a:lnTo>
                    <a:pt x="32" y="8"/>
                  </a:lnTo>
                  <a:lnTo>
                    <a:pt x="32" y="6"/>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0"/>
                  </a:lnTo>
                  <a:lnTo>
                    <a:pt x="0" y="32"/>
                  </a:lnTo>
                  <a:lnTo>
                    <a:pt x="0" y="36"/>
                  </a:lnTo>
                  <a:lnTo>
                    <a:pt x="0" y="42"/>
                  </a:lnTo>
                  <a:lnTo>
                    <a:pt x="0" y="46"/>
                  </a:lnTo>
                  <a:lnTo>
                    <a:pt x="2" y="48"/>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48" y="98"/>
                  </a:lnTo>
                  <a:lnTo>
                    <a:pt x="52" y="98"/>
                  </a:lnTo>
                  <a:lnTo>
                    <a:pt x="56" y="98"/>
                  </a:lnTo>
                  <a:lnTo>
                    <a:pt x="60" y="98"/>
                  </a:lnTo>
                  <a:lnTo>
                    <a:pt x="60" y="98"/>
                  </a:lnTo>
                  <a:lnTo>
                    <a:pt x="62" y="96"/>
                  </a:lnTo>
                  <a:lnTo>
                    <a:pt x="62" y="96"/>
                  </a:lnTo>
                  <a:lnTo>
                    <a:pt x="64" y="96"/>
                  </a:lnTo>
                  <a:lnTo>
                    <a:pt x="66" y="96"/>
                  </a:lnTo>
                  <a:lnTo>
                    <a:pt x="66" y="98"/>
                  </a:lnTo>
                  <a:lnTo>
                    <a:pt x="66" y="102"/>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4" y="64"/>
                  </a:lnTo>
                  <a:lnTo>
                    <a:pt x="168" y="62"/>
                  </a:lnTo>
                  <a:lnTo>
                    <a:pt x="170" y="62"/>
                  </a:lnTo>
                  <a:lnTo>
                    <a:pt x="174" y="60"/>
                  </a:lnTo>
                  <a:lnTo>
                    <a:pt x="176" y="58"/>
                  </a:lnTo>
                  <a:lnTo>
                    <a:pt x="176" y="5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39" name="Freeform 326"/>
            <p:cNvSpPr/>
            <p:nvPr/>
          </p:nvSpPr>
          <p:spPr bwMode="gray">
            <a:xfrm>
              <a:off x="4679" y="2996"/>
              <a:ext cx="52" cy="86"/>
            </a:xfrm>
            <a:custGeom>
              <a:avLst/>
              <a:gdLst>
                <a:gd name="T0" fmla="*/ 52 w 52"/>
                <a:gd name="T1" fmla="*/ 28 h 86"/>
                <a:gd name="T2" fmla="*/ 52 w 52"/>
                <a:gd name="T3" fmla="*/ 28 h 86"/>
                <a:gd name="T4" fmla="*/ 48 w 52"/>
                <a:gd name="T5" fmla="*/ 26 h 86"/>
                <a:gd name="T6" fmla="*/ 46 w 52"/>
                <a:gd name="T7" fmla="*/ 22 h 86"/>
                <a:gd name="T8" fmla="*/ 40 w 52"/>
                <a:gd name="T9" fmla="*/ 16 h 86"/>
                <a:gd name="T10" fmla="*/ 34 w 52"/>
                <a:gd name="T11" fmla="*/ 12 h 86"/>
                <a:gd name="T12" fmla="*/ 28 w 52"/>
                <a:gd name="T13" fmla="*/ 6 h 86"/>
                <a:gd name="T14" fmla="*/ 22 w 52"/>
                <a:gd name="T15" fmla="*/ 0 h 86"/>
                <a:gd name="T16" fmla="*/ 22 w 52"/>
                <a:gd name="T17" fmla="*/ 0 h 86"/>
                <a:gd name="T18" fmla="*/ 20 w 52"/>
                <a:gd name="T19" fmla="*/ 2 h 86"/>
                <a:gd name="T20" fmla="*/ 16 w 52"/>
                <a:gd name="T21" fmla="*/ 4 h 86"/>
                <a:gd name="T22" fmla="*/ 14 w 52"/>
                <a:gd name="T23" fmla="*/ 4 h 86"/>
                <a:gd name="T24" fmla="*/ 10 w 52"/>
                <a:gd name="T25" fmla="*/ 6 h 86"/>
                <a:gd name="T26" fmla="*/ 10 w 52"/>
                <a:gd name="T27" fmla="*/ 6 h 86"/>
                <a:gd name="T28" fmla="*/ 12 w 52"/>
                <a:gd name="T29" fmla="*/ 18 h 86"/>
                <a:gd name="T30" fmla="*/ 2 w 52"/>
                <a:gd name="T31" fmla="*/ 20 h 86"/>
                <a:gd name="T32" fmla="*/ 0 w 52"/>
                <a:gd name="T33" fmla="*/ 26 h 86"/>
                <a:gd name="T34" fmla="*/ 0 w 52"/>
                <a:gd name="T35" fmla="*/ 32 h 86"/>
                <a:gd name="T36" fmla="*/ 0 w 52"/>
                <a:gd name="T37" fmla="*/ 38 h 86"/>
                <a:gd name="T38" fmla="*/ 2 w 52"/>
                <a:gd name="T39" fmla="*/ 40 h 86"/>
                <a:gd name="T40" fmla="*/ 2 w 52"/>
                <a:gd name="T41" fmla="*/ 42 h 86"/>
                <a:gd name="T42" fmla="*/ 10 w 52"/>
                <a:gd name="T43" fmla="*/ 58 h 86"/>
                <a:gd name="T44" fmla="*/ 14 w 52"/>
                <a:gd name="T45" fmla="*/ 58 h 86"/>
                <a:gd name="T46" fmla="*/ 16 w 52"/>
                <a:gd name="T47" fmla="*/ 60 h 86"/>
                <a:gd name="T48" fmla="*/ 16 w 52"/>
                <a:gd name="T49" fmla="*/ 62 h 86"/>
                <a:gd name="T50" fmla="*/ 18 w 52"/>
                <a:gd name="T51" fmla="*/ 66 h 86"/>
                <a:gd name="T52" fmla="*/ 18 w 52"/>
                <a:gd name="T53" fmla="*/ 70 h 86"/>
                <a:gd name="T54" fmla="*/ 18 w 52"/>
                <a:gd name="T55" fmla="*/ 72 h 86"/>
                <a:gd name="T56" fmla="*/ 16 w 52"/>
                <a:gd name="T57" fmla="*/ 74 h 86"/>
                <a:gd name="T58" fmla="*/ 16 w 52"/>
                <a:gd name="T59" fmla="*/ 78 h 86"/>
                <a:gd name="T60" fmla="*/ 16 w 52"/>
                <a:gd name="T61" fmla="*/ 80 h 86"/>
                <a:gd name="T62" fmla="*/ 16 w 52"/>
                <a:gd name="T63" fmla="*/ 84 h 86"/>
                <a:gd name="T64" fmla="*/ 18 w 52"/>
                <a:gd name="T65" fmla="*/ 86 h 86"/>
                <a:gd name="T66" fmla="*/ 24 w 52"/>
                <a:gd name="T67" fmla="*/ 84 h 86"/>
                <a:gd name="T68" fmla="*/ 26 w 52"/>
                <a:gd name="T69" fmla="*/ 84 h 86"/>
                <a:gd name="T70" fmla="*/ 36 w 52"/>
                <a:gd name="T71" fmla="*/ 82 h 86"/>
                <a:gd name="T72" fmla="*/ 40 w 52"/>
                <a:gd name="T73" fmla="*/ 82 h 86"/>
                <a:gd name="T74" fmla="*/ 46 w 52"/>
                <a:gd name="T75" fmla="*/ 82 h 86"/>
                <a:gd name="T76" fmla="*/ 46 w 52"/>
                <a:gd name="T77" fmla="*/ 82 h 86"/>
                <a:gd name="T78" fmla="*/ 44 w 52"/>
                <a:gd name="T79" fmla="*/ 80 h 86"/>
                <a:gd name="T80" fmla="*/ 42 w 52"/>
                <a:gd name="T81" fmla="*/ 78 h 86"/>
                <a:gd name="T82" fmla="*/ 42 w 52"/>
                <a:gd name="T83" fmla="*/ 74 h 86"/>
                <a:gd name="T84" fmla="*/ 40 w 52"/>
                <a:gd name="T85" fmla="*/ 64 h 86"/>
                <a:gd name="T86" fmla="*/ 36 w 52"/>
                <a:gd name="T87" fmla="*/ 62 h 86"/>
                <a:gd name="T88" fmla="*/ 36 w 52"/>
                <a:gd name="T89" fmla="*/ 62 h 86"/>
                <a:gd name="T90" fmla="*/ 34 w 52"/>
                <a:gd name="T91" fmla="*/ 58 h 86"/>
                <a:gd name="T92" fmla="*/ 32 w 52"/>
                <a:gd name="T93" fmla="*/ 54 h 86"/>
                <a:gd name="T94" fmla="*/ 32 w 52"/>
                <a:gd name="T95" fmla="*/ 50 h 86"/>
                <a:gd name="T96" fmla="*/ 32 w 52"/>
                <a:gd name="T97" fmla="*/ 44 h 86"/>
                <a:gd name="T98" fmla="*/ 34 w 52"/>
                <a:gd name="T99" fmla="*/ 40 h 86"/>
                <a:gd name="T100" fmla="*/ 38 w 52"/>
                <a:gd name="T101" fmla="*/ 40 h 86"/>
                <a:gd name="T102" fmla="*/ 40 w 52"/>
                <a:gd name="T103" fmla="*/ 40 h 86"/>
                <a:gd name="T104" fmla="*/ 42 w 52"/>
                <a:gd name="T105" fmla="*/ 42 h 86"/>
                <a:gd name="T106" fmla="*/ 44 w 52"/>
                <a:gd name="T107" fmla="*/ 42 h 86"/>
                <a:gd name="T108" fmla="*/ 44 w 52"/>
                <a:gd name="T109" fmla="*/ 40 h 86"/>
                <a:gd name="T110" fmla="*/ 46 w 52"/>
                <a:gd name="T111" fmla="*/ 38 h 86"/>
                <a:gd name="T112" fmla="*/ 46 w 52"/>
                <a:gd name="T113" fmla="*/ 38 h 86"/>
                <a:gd name="T114" fmla="*/ 46 w 52"/>
                <a:gd name="T115" fmla="*/ 36 h 86"/>
                <a:gd name="T116" fmla="*/ 48 w 52"/>
                <a:gd name="T117" fmla="*/ 34 h 86"/>
                <a:gd name="T118" fmla="*/ 48 w 52"/>
                <a:gd name="T119" fmla="*/ 32 h 86"/>
                <a:gd name="T120" fmla="*/ 52 w 52"/>
                <a:gd name="T121" fmla="*/ 2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 h="86">
                  <a:moveTo>
                    <a:pt x="52" y="28"/>
                  </a:moveTo>
                  <a:lnTo>
                    <a:pt x="52" y="28"/>
                  </a:lnTo>
                  <a:lnTo>
                    <a:pt x="48" y="26"/>
                  </a:lnTo>
                  <a:lnTo>
                    <a:pt x="46" y="22"/>
                  </a:lnTo>
                  <a:lnTo>
                    <a:pt x="40" y="16"/>
                  </a:lnTo>
                  <a:lnTo>
                    <a:pt x="34" y="12"/>
                  </a:lnTo>
                  <a:lnTo>
                    <a:pt x="28" y="6"/>
                  </a:lnTo>
                  <a:lnTo>
                    <a:pt x="22" y="0"/>
                  </a:lnTo>
                  <a:lnTo>
                    <a:pt x="22" y="0"/>
                  </a:lnTo>
                  <a:lnTo>
                    <a:pt x="20" y="2"/>
                  </a:lnTo>
                  <a:lnTo>
                    <a:pt x="16" y="4"/>
                  </a:lnTo>
                  <a:lnTo>
                    <a:pt x="14" y="4"/>
                  </a:lnTo>
                  <a:lnTo>
                    <a:pt x="10" y="6"/>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6" y="82"/>
                  </a:lnTo>
                  <a:lnTo>
                    <a:pt x="44" y="80"/>
                  </a:lnTo>
                  <a:lnTo>
                    <a:pt x="42" y="78"/>
                  </a:lnTo>
                  <a:lnTo>
                    <a:pt x="42" y="74"/>
                  </a:lnTo>
                  <a:lnTo>
                    <a:pt x="40" y="64"/>
                  </a:lnTo>
                  <a:lnTo>
                    <a:pt x="36" y="62"/>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8"/>
                  </a:lnTo>
                  <a:lnTo>
                    <a:pt x="46" y="36"/>
                  </a:lnTo>
                  <a:lnTo>
                    <a:pt x="48" y="34"/>
                  </a:lnTo>
                  <a:lnTo>
                    <a:pt x="48" y="32"/>
                  </a:lnTo>
                  <a:lnTo>
                    <a:pt x="52" y="2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40" name="Freeform 327"/>
            <p:cNvSpPr/>
            <p:nvPr/>
          </p:nvSpPr>
          <p:spPr bwMode="gray">
            <a:xfrm>
              <a:off x="4711" y="3024"/>
              <a:ext cx="46" cy="56"/>
            </a:xfrm>
            <a:custGeom>
              <a:avLst/>
              <a:gdLst>
                <a:gd name="T0" fmla="*/ 20 w 46"/>
                <a:gd name="T1" fmla="*/ 0 h 56"/>
                <a:gd name="T2" fmla="*/ 28 w 46"/>
                <a:gd name="T3" fmla="*/ 4 h 56"/>
                <a:gd name="T4" fmla="*/ 36 w 46"/>
                <a:gd name="T5" fmla="*/ 8 h 56"/>
                <a:gd name="T6" fmla="*/ 46 w 46"/>
                <a:gd name="T7" fmla="*/ 10 h 56"/>
                <a:gd name="T8" fmla="*/ 44 w 46"/>
                <a:gd name="T9" fmla="*/ 16 h 56"/>
                <a:gd name="T10" fmla="*/ 44 w 46"/>
                <a:gd name="T11" fmla="*/ 16 h 56"/>
                <a:gd name="T12" fmla="*/ 42 w 46"/>
                <a:gd name="T13" fmla="*/ 18 h 56"/>
                <a:gd name="T14" fmla="*/ 40 w 46"/>
                <a:gd name="T15" fmla="*/ 20 h 56"/>
                <a:gd name="T16" fmla="*/ 38 w 46"/>
                <a:gd name="T17" fmla="*/ 22 h 56"/>
                <a:gd name="T18" fmla="*/ 38 w 46"/>
                <a:gd name="T19" fmla="*/ 24 h 56"/>
                <a:gd name="T20" fmla="*/ 36 w 46"/>
                <a:gd name="T21" fmla="*/ 26 h 56"/>
                <a:gd name="T22" fmla="*/ 36 w 46"/>
                <a:gd name="T23" fmla="*/ 28 h 56"/>
                <a:gd name="T24" fmla="*/ 38 w 46"/>
                <a:gd name="T25" fmla="*/ 30 h 56"/>
                <a:gd name="T26" fmla="*/ 38 w 46"/>
                <a:gd name="T27" fmla="*/ 30 h 56"/>
                <a:gd name="T28" fmla="*/ 40 w 46"/>
                <a:gd name="T29" fmla="*/ 32 h 56"/>
                <a:gd name="T30" fmla="*/ 42 w 46"/>
                <a:gd name="T31" fmla="*/ 36 h 56"/>
                <a:gd name="T32" fmla="*/ 42 w 46"/>
                <a:gd name="T33" fmla="*/ 38 h 56"/>
                <a:gd name="T34" fmla="*/ 42 w 46"/>
                <a:gd name="T35" fmla="*/ 38 h 56"/>
                <a:gd name="T36" fmla="*/ 40 w 46"/>
                <a:gd name="T37" fmla="*/ 42 h 56"/>
                <a:gd name="T38" fmla="*/ 40 w 46"/>
                <a:gd name="T39" fmla="*/ 44 h 56"/>
                <a:gd name="T40" fmla="*/ 40 w 46"/>
                <a:gd name="T41" fmla="*/ 46 h 56"/>
                <a:gd name="T42" fmla="*/ 40 w 46"/>
                <a:gd name="T43" fmla="*/ 48 h 56"/>
                <a:gd name="T44" fmla="*/ 40 w 46"/>
                <a:gd name="T45" fmla="*/ 50 h 56"/>
                <a:gd name="T46" fmla="*/ 38 w 46"/>
                <a:gd name="T47" fmla="*/ 52 h 56"/>
                <a:gd name="T48" fmla="*/ 36 w 46"/>
                <a:gd name="T49" fmla="*/ 52 h 56"/>
                <a:gd name="T50" fmla="*/ 34 w 46"/>
                <a:gd name="T51" fmla="*/ 52 h 56"/>
                <a:gd name="T52" fmla="*/ 34 w 46"/>
                <a:gd name="T53" fmla="*/ 52 h 56"/>
                <a:gd name="T54" fmla="*/ 32 w 46"/>
                <a:gd name="T55" fmla="*/ 50 h 56"/>
                <a:gd name="T56" fmla="*/ 28 w 46"/>
                <a:gd name="T57" fmla="*/ 50 h 56"/>
                <a:gd name="T58" fmla="*/ 26 w 46"/>
                <a:gd name="T59" fmla="*/ 52 h 56"/>
                <a:gd name="T60" fmla="*/ 24 w 46"/>
                <a:gd name="T61" fmla="*/ 52 h 56"/>
                <a:gd name="T62" fmla="*/ 20 w 46"/>
                <a:gd name="T63" fmla="*/ 50 h 56"/>
                <a:gd name="T64" fmla="*/ 20 w 46"/>
                <a:gd name="T65" fmla="*/ 50 h 56"/>
                <a:gd name="T66" fmla="*/ 18 w 46"/>
                <a:gd name="T67" fmla="*/ 54 h 56"/>
                <a:gd name="T68" fmla="*/ 20 w 46"/>
                <a:gd name="T69" fmla="*/ 56 h 56"/>
                <a:gd name="T70" fmla="*/ 14 w 46"/>
                <a:gd name="T71" fmla="*/ 54 h 56"/>
                <a:gd name="T72" fmla="*/ 14 w 46"/>
                <a:gd name="T73" fmla="*/ 54 h 56"/>
                <a:gd name="T74" fmla="*/ 12 w 46"/>
                <a:gd name="T75" fmla="*/ 52 h 56"/>
                <a:gd name="T76" fmla="*/ 10 w 46"/>
                <a:gd name="T77" fmla="*/ 50 h 56"/>
                <a:gd name="T78" fmla="*/ 10 w 46"/>
                <a:gd name="T79" fmla="*/ 46 h 56"/>
                <a:gd name="T80" fmla="*/ 8 w 46"/>
                <a:gd name="T81" fmla="*/ 36 h 56"/>
                <a:gd name="T82" fmla="*/ 4 w 46"/>
                <a:gd name="T83" fmla="*/ 34 h 56"/>
                <a:gd name="T84" fmla="*/ 4 w 46"/>
                <a:gd name="T85" fmla="*/ 34 h 56"/>
                <a:gd name="T86" fmla="*/ 2 w 46"/>
                <a:gd name="T87" fmla="*/ 30 h 56"/>
                <a:gd name="T88" fmla="*/ 0 w 46"/>
                <a:gd name="T89" fmla="*/ 26 h 56"/>
                <a:gd name="T90" fmla="*/ 0 w 46"/>
                <a:gd name="T91" fmla="*/ 22 h 56"/>
                <a:gd name="T92" fmla="*/ 0 w 46"/>
                <a:gd name="T93" fmla="*/ 16 h 56"/>
                <a:gd name="T94" fmla="*/ 2 w 46"/>
                <a:gd name="T95" fmla="*/ 12 h 56"/>
                <a:gd name="T96" fmla="*/ 6 w 46"/>
                <a:gd name="T97" fmla="*/ 12 h 56"/>
                <a:gd name="T98" fmla="*/ 8 w 46"/>
                <a:gd name="T99" fmla="*/ 12 h 56"/>
                <a:gd name="T100" fmla="*/ 10 w 46"/>
                <a:gd name="T101" fmla="*/ 14 h 56"/>
                <a:gd name="T102" fmla="*/ 12 w 46"/>
                <a:gd name="T103" fmla="*/ 14 h 56"/>
                <a:gd name="T104" fmla="*/ 12 w 46"/>
                <a:gd name="T105" fmla="*/ 12 h 56"/>
                <a:gd name="T106" fmla="*/ 14 w 46"/>
                <a:gd name="T107" fmla="*/ 10 h 56"/>
                <a:gd name="T108" fmla="*/ 14 w 46"/>
                <a:gd name="T109" fmla="*/ 10 h 56"/>
                <a:gd name="T110" fmla="*/ 14 w 46"/>
                <a:gd name="T111" fmla="*/ 8 h 56"/>
                <a:gd name="T112" fmla="*/ 16 w 46"/>
                <a:gd name="T113" fmla="*/ 6 h 56"/>
                <a:gd name="T114" fmla="*/ 16 w 46"/>
                <a:gd name="T115" fmla="*/ 4 h 56"/>
                <a:gd name="T116" fmla="*/ 20 w 46"/>
                <a:gd name="T1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 h="56">
                  <a:moveTo>
                    <a:pt x="20" y="0"/>
                  </a:moveTo>
                  <a:lnTo>
                    <a:pt x="28" y="4"/>
                  </a:lnTo>
                  <a:lnTo>
                    <a:pt x="36" y="8"/>
                  </a:lnTo>
                  <a:lnTo>
                    <a:pt x="46" y="10"/>
                  </a:lnTo>
                  <a:lnTo>
                    <a:pt x="44" y="16"/>
                  </a:lnTo>
                  <a:lnTo>
                    <a:pt x="44" y="16"/>
                  </a:lnTo>
                  <a:lnTo>
                    <a:pt x="42" y="18"/>
                  </a:lnTo>
                  <a:lnTo>
                    <a:pt x="40" y="20"/>
                  </a:lnTo>
                  <a:lnTo>
                    <a:pt x="38" y="22"/>
                  </a:lnTo>
                  <a:lnTo>
                    <a:pt x="38" y="24"/>
                  </a:lnTo>
                  <a:lnTo>
                    <a:pt x="36" y="26"/>
                  </a:lnTo>
                  <a:lnTo>
                    <a:pt x="36" y="28"/>
                  </a:lnTo>
                  <a:lnTo>
                    <a:pt x="38" y="30"/>
                  </a:lnTo>
                  <a:lnTo>
                    <a:pt x="38" y="30"/>
                  </a:lnTo>
                  <a:lnTo>
                    <a:pt x="40" y="32"/>
                  </a:lnTo>
                  <a:lnTo>
                    <a:pt x="42" y="36"/>
                  </a:lnTo>
                  <a:lnTo>
                    <a:pt x="42" y="38"/>
                  </a:lnTo>
                  <a:lnTo>
                    <a:pt x="42" y="38"/>
                  </a:lnTo>
                  <a:lnTo>
                    <a:pt x="40" y="42"/>
                  </a:lnTo>
                  <a:lnTo>
                    <a:pt x="40" y="44"/>
                  </a:lnTo>
                  <a:lnTo>
                    <a:pt x="40" y="46"/>
                  </a:lnTo>
                  <a:lnTo>
                    <a:pt x="40" y="48"/>
                  </a:lnTo>
                  <a:lnTo>
                    <a:pt x="40" y="50"/>
                  </a:lnTo>
                  <a:lnTo>
                    <a:pt x="38" y="52"/>
                  </a:lnTo>
                  <a:lnTo>
                    <a:pt x="36" y="52"/>
                  </a:lnTo>
                  <a:lnTo>
                    <a:pt x="34" y="52"/>
                  </a:lnTo>
                  <a:lnTo>
                    <a:pt x="34" y="52"/>
                  </a:lnTo>
                  <a:lnTo>
                    <a:pt x="32" y="50"/>
                  </a:lnTo>
                  <a:lnTo>
                    <a:pt x="28" y="50"/>
                  </a:lnTo>
                  <a:lnTo>
                    <a:pt x="26" y="52"/>
                  </a:lnTo>
                  <a:lnTo>
                    <a:pt x="24" y="52"/>
                  </a:lnTo>
                  <a:lnTo>
                    <a:pt x="20" y="50"/>
                  </a:lnTo>
                  <a:lnTo>
                    <a:pt x="20" y="50"/>
                  </a:lnTo>
                  <a:lnTo>
                    <a:pt x="18" y="54"/>
                  </a:lnTo>
                  <a:lnTo>
                    <a:pt x="20" y="56"/>
                  </a:lnTo>
                  <a:lnTo>
                    <a:pt x="14" y="54"/>
                  </a:lnTo>
                  <a:lnTo>
                    <a:pt x="14" y="54"/>
                  </a:lnTo>
                  <a:lnTo>
                    <a:pt x="12" y="52"/>
                  </a:lnTo>
                  <a:lnTo>
                    <a:pt x="10" y="50"/>
                  </a:lnTo>
                  <a:lnTo>
                    <a:pt x="10" y="46"/>
                  </a:lnTo>
                  <a:lnTo>
                    <a:pt x="8" y="36"/>
                  </a:lnTo>
                  <a:lnTo>
                    <a:pt x="4" y="34"/>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10"/>
                  </a:lnTo>
                  <a:lnTo>
                    <a:pt x="14" y="8"/>
                  </a:lnTo>
                  <a:lnTo>
                    <a:pt x="16" y="6"/>
                  </a:lnTo>
                  <a:lnTo>
                    <a:pt x="16" y="4"/>
                  </a:lnTo>
                  <a:lnTo>
                    <a:pt x="2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41" name="Freeform 328"/>
            <p:cNvSpPr/>
            <p:nvPr/>
          </p:nvSpPr>
          <p:spPr bwMode="gray">
            <a:xfrm>
              <a:off x="4747" y="3034"/>
              <a:ext cx="46" cy="42"/>
            </a:xfrm>
            <a:custGeom>
              <a:avLst/>
              <a:gdLst>
                <a:gd name="T0" fmla="*/ 46 w 46"/>
                <a:gd name="T1" fmla="*/ 18 h 42"/>
                <a:gd name="T2" fmla="*/ 38 w 46"/>
                <a:gd name="T3" fmla="*/ 12 h 42"/>
                <a:gd name="T4" fmla="*/ 32 w 46"/>
                <a:gd name="T5" fmla="*/ 8 h 42"/>
                <a:gd name="T6" fmla="*/ 20 w 46"/>
                <a:gd name="T7" fmla="*/ 4 h 42"/>
                <a:gd name="T8" fmla="*/ 10 w 46"/>
                <a:gd name="T9" fmla="*/ 0 h 42"/>
                <a:gd name="T10" fmla="*/ 8 w 46"/>
                <a:gd name="T11" fmla="*/ 2 h 42"/>
                <a:gd name="T12" fmla="*/ 8 w 46"/>
                <a:gd name="T13" fmla="*/ 6 h 42"/>
                <a:gd name="T14" fmla="*/ 8 w 46"/>
                <a:gd name="T15" fmla="*/ 6 h 42"/>
                <a:gd name="T16" fmla="*/ 6 w 46"/>
                <a:gd name="T17" fmla="*/ 8 h 42"/>
                <a:gd name="T18" fmla="*/ 4 w 46"/>
                <a:gd name="T19" fmla="*/ 10 h 42"/>
                <a:gd name="T20" fmla="*/ 2 w 46"/>
                <a:gd name="T21" fmla="*/ 12 h 42"/>
                <a:gd name="T22" fmla="*/ 2 w 46"/>
                <a:gd name="T23" fmla="*/ 14 h 42"/>
                <a:gd name="T24" fmla="*/ 0 w 46"/>
                <a:gd name="T25" fmla="*/ 16 h 42"/>
                <a:gd name="T26" fmla="*/ 0 w 46"/>
                <a:gd name="T27" fmla="*/ 18 h 42"/>
                <a:gd name="T28" fmla="*/ 2 w 46"/>
                <a:gd name="T29" fmla="*/ 20 h 42"/>
                <a:gd name="T30" fmla="*/ 2 w 46"/>
                <a:gd name="T31" fmla="*/ 20 h 42"/>
                <a:gd name="T32" fmla="*/ 4 w 46"/>
                <a:gd name="T33" fmla="*/ 22 h 42"/>
                <a:gd name="T34" fmla="*/ 6 w 46"/>
                <a:gd name="T35" fmla="*/ 26 h 42"/>
                <a:gd name="T36" fmla="*/ 6 w 46"/>
                <a:gd name="T37" fmla="*/ 28 h 42"/>
                <a:gd name="T38" fmla="*/ 6 w 46"/>
                <a:gd name="T39" fmla="*/ 28 h 42"/>
                <a:gd name="T40" fmla="*/ 4 w 46"/>
                <a:gd name="T41" fmla="*/ 32 h 42"/>
                <a:gd name="T42" fmla="*/ 4 w 46"/>
                <a:gd name="T43" fmla="*/ 34 h 42"/>
                <a:gd name="T44" fmla="*/ 4 w 46"/>
                <a:gd name="T45" fmla="*/ 36 h 42"/>
                <a:gd name="T46" fmla="*/ 4 w 46"/>
                <a:gd name="T47" fmla="*/ 38 h 42"/>
                <a:gd name="T48" fmla="*/ 4 w 46"/>
                <a:gd name="T49" fmla="*/ 40 h 42"/>
                <a:gd name="T50" fmla="*/ 2 w 46"/>
                <a:gd name="T51" fmla="*/ 40 h 42"/>
                <a:gd name="T52" fmla="*/ 2 w 46"/>
                <a:gd name="T53" fmla="*/ 42 h 42"/>
                <a:gd name="T54" fmla="*/ 4 w 46"/>
                <a:gd name="T55" fmla="*/ 42 h 42"/>
                <a:gd name="T56" fmla="*/ 8 w 46"/>
                <a:gd name="T57" fmla="*/ 42 h 42"/>
                <a:gd name="T58" fmla="*/ 8 w 46"/>
                <a:gd name="T59" fmla="*/ 42 h 42"/>
                <a:gd name="T60" fmla="*/ 10 w 46"/>
                <a:gd name="T61" fmla="*/ 40 h 42"/>
                <a:gd name="T62" fmla="*/ 10 w 46"/>
                <a:gd name="T63" fmla="*/ 40 h 42"/>
                <a:gd name="T64" fmla="*/ 12 w 46"/>
                <a:gd name="T65" fmla="*/ 40 h 42"/>
                <a:gd name="T66" fmla="*/ 14 w 46"/>
                <a:gd name="T67" fmla="*/ 40 h 42"/>
                <a:gd name="T68" fmla="*/ 16 w 46"/>
                <a:gd name="T69" fmla="*/ 40 h 42"/>
                <a:gd name="T70" fmla="*/ 16 w 46"/>
                <a:gd name="T71" fmla="*/ 40 h 42"/>
                <a:gd name="T72" fmla="*/ 18 w 46"/>
                <a:gd name="T73" fmla="*/ 40 h 42"/>
                <a:gd name="T74" fmla="*/ 20 w 46"/>
                <a:gd name="T75" fmla="*/ 40 h 42"/>
                <a:gd name="T76" fmla="*/ 22 w 46"/>
                <a:gd name="T77" fmla="*/ 42 h 42"/>
                <a:gd name="T78" fmla="*/ 24 w 46"/>
                <a:gd name="T79" fmla="*/ 42 h 42"/>
                <a:gd name="T80" fmla="*/ 26 w 46"/>
                <a:gd name="T81" fmla="*/ 42 h 42"/>
                <a:gd name="T82" fmla="*/ 26 w 46"/>
                <a:gd name="T83" fmla="*/ 42 h 42"/>
                <a:gd name="T84" fmla="*/ 28 w 46"/>
                <a:gd name="T85" fmla="*/ 42 h 42"/>
                <a:gd name="T86" fmla="*/ 28 w 46"/>
                <a:gd name="T87" fmla="*/ 40 h 42"/>
                <a:gd name="T88" fmla="*/ 30 w 46"/>
                <a:gd name="T89" fmla="*/ 38 h 42"/>
                <a:gd name="T90" fmla="*/ 30 w 46"/>
                <a:gd name="T91" fmla="*/ 36 h 42"/>
                <a:gd name="T92" fmla="*/ 32 w 46"/>
                <a:gd name="T93" fmla="*/ 32 h 42"/>
                <a:gd name="T94" fmla="*/ 34 w 46"/>
                <a:gd name="T95" fmla="*/ 28 h 42"/>
                <a:gd name="T96" fmla="*/ 36 w 46"/>
                <a:gd name="T97" fmla="*/ 26 h 42"/>
                <a:gd name="T98" fmla="*/ 40 w 46"/>
                <a:gd name="T99" fmla="*/ 26 h 42"/>
                <a:gd name="T100" fmla="*/ 42 w 46"/>
                <a:gd name="T101" fmla="*/ 22 h 42"/>
                <a:gd name="T102" fmla="*/ 46 w 46"/>
                <a:gd name="T10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 h="42">
                  <a:moveTo>
                    <a:pt x="46" y="18"/>
                  </a:moveTo>
                  <a:lnTo>
                    <a:pt x="38" y="12"/>
                  </a:lnTo>
                  <a:lnTo>
                    <a:pt x="32" y="8"/>
                  </a:lnTo>
                  <a:lnTo>
                    <a:pt x="20" y="4"/>
                  </a:lnTo>
                  <a:lnTo>
                    <a:pt x="10" y="0"/>
                  </a:lnTo>
                  <a:lnTo>
                    <a:pt x="8" y="2"/>
                  </a:lnTo>
                  <a:lnTo>
                    <a:pt x="8" y="6"/>
                  </a:lnTo>
                  <a:lnTo>
                    <a:pt x="8" y="6"/>
                  </a:lnTo>
                  <a:lnTo>
                    <a:pt x="6" y="8"/>
                  </a:lnTo>
                  <a:lnTo>
                    <a:pt x="4" y="10"/>
                  </a:lnTo>
                  <a:lnTo>
                    <a:pt x="2" y="12"/>
                  </a:lnTo>
                  <a:lnTo>
                    <a:pt x="2" y="14"/>
                  </a:lnTo>
                  <a:lnTo>
                    <a:pt x="0" y="16"/>
                  </a:lnTo>
                  <a:lnTo>
                    <a:pt x="0" y="18"/>
                  </a:lnTo>
                  <a:lnTo>
                    <a:pt x="2" y="20"/>
                  </a:lnTo>
                  <a:lnTo>
                    <a:pt x="2" y="20"/>
                  </a:lnTo>
                  <a:lnTo>
                    <a:pt x="4" y="22"/>
                  </a:lnTo>
                  <a:lnTo>
                    <a:pt x="6" y="26"/>
                  </a:lnTo>
                  <a:lnTo>
                    <a:pt x="6" y="28"/>
                  </a:lnTo>
                  <a:lnTo>
                    <a:pt x="6" y="28"/>
                  </a:lnTo>
                  <a:lnTo>
                    <a:pt x="4" y="32"/>
                  </a:lnTo>
                  <a:lnTo>
                    <a:pt x="4" y="34"/>
                  </a:lnTo>
                  <a:lnTo>
                    <a:pt x="4" y="36"/>
                  </a:lnTo>
                  <a:lnTo>
                    <a:pt x="4" y="38"/>
                  </a:lnTo>
                  <a:lnTo>
                    <a:pt x="4" y="40"/>
                  </a:lnTo>
                  <a:lnTo>
                    <a:pt x="2" y="40"/>
                  </a:lnTo>
                  <a:lnTo>
                    <a:pt x="2" y="42"/>
                  </a:lnTo>
                  <a:lnTo>
                    <a:pt x="4" y="42"/>
                  </a:lnTo>
                  <a:lnTo>
                    <a:pt x="8" y="42"/>
                  </a:lnTo>
                  <a:lnTo>
                    <a:pt x="8" y="42"/>
                  </a:lnTo>
                  <a:lnTo>
                    <a:pt x="10" y="40"/>
                  </a:lnTo>
                  <a:lnTo>
                    <a:pt x="10" y="40"/>
                  </a:lnTo>
                  <a:lnTo>
                    <a:pt x="12" y="40"/>
                  </a:lnTo>
                  <a:lnTo>
                    <a:pt x="14" y="40"/>
                  </a:lnTo>
                  <a:lnTo>
                    <a:pt x="16" y="40"/>
                  </a:lnTo>
                  <a:lnTo>
                    <a:pt x="16" y="40"/>
                  </a:lnTo>
                  <a:lnTo>
                    <a:pt x="18" y="40"/>
                  </a:lnTo>
                  <a:lnTo>
                    <a:pt x="20" y="40"/>
                  </a:lnTo>
                  <a:lnTo>
                    <a:pt x="22" y="42"/>
                  </a:lnTo>
                  <a:lnTo>
                    <a:pt x="24" y="42"/>
                  </a:lnTo>
                  <a:lnTo>
                    <a:pt x="26" y="42"/>
                  </a:lnTo>
                  <a:lnTo>
                    <a:pt x="26" y="42"/>
                  </a:lnTo>
                  <a:lnTo>
                    <a:pt x="28" y="42"/>
                  </a:lnTo>
                  <a:lnTo>
                    <a:pt x="28" y="40"/>
                  </a:lnTo>
                  <a:lnTo>
                    <a:pt x="30" y="38"/>
                  </a:lnTo>
                  <a:lnTo>
                    <a:pt x="30" y="36"/>
                  </a:lnTo>
                  <a:lnTo>
                    <a:pt x="32" y="32"/>
                  </a:lnTo>
                  <a:lnTo>
                    <a:pt x="34" y="28"/>
                  </a:lnTo>
                  <a:lnTo>
                    <a:pt x="36" y="26"/>
                  </a:lnTo>
                  <a:lnTo>
                    <a:pt x="40" y="26"/>
                  </a:lnTo>
                  <a:lnTo>
                    <a:pt x="42" y="22"/>
                  </a:lnTo>
                  <a:lnTo>
                    <a:pt x="46" y="1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42" name="Freeform 329"/>
            <p:cNvSpPr/>
            <p:nvPr/>
          </p:nvSpPr>
          <p:spPr bwMode="gray">
            <a:xfrm>
              <a:off x="4445" y="2936"/>
              <a:ext cx="148" cy="242"/>
            </a:xfrm>
            <a:custGeom>
              <a:avLst/>
              <a:gdLst>
                <a:gd name="T0" fmla="*/ 128 w 148"/>
                <a:gd name="T1" fmla="*/ 204 h 242"/>
                <a:gd name="T2" fmla="*/ 126 w 148"/>
                <a:gd name="T3" fmla="*/ 212 h 242"/>
                <a:gd name="T4" fmla="*/ 114 w 148"/>
                <a:gd name="T5" fmla="*/ 240 h 242"/>
                <a:gd name="T6" fmla="*/ 118 w 148"/>
                <a:gd name="T7" fmla="*/ 226 h 242"/>
                <a:gd name="T8" fmla="*/ 114 w 148"/>
                <a:gd name="T9" fmla="*/ 220 h 242"/>
                <a:gd name="T10" fmla="*/ 106 w 148"/>
                <a:gd name="T11" fmla="*/ 218 h 242"/>
                <a:gd name="T12" fmla="*/ 96 w 148"/>
                <a:gd name="T13" fmla="*/ 218 h 242"/>
                <a:gd name="T14" fmla="*/ 82 w 148"/>
                <a:gd name="T15" fmla="*/ 214 h 242"/>
                <a:gd name="T16" fmla="*/ 80 w 148"/>
                <a:gd name="T17" fmla="*/ 206 h 242"/>
                <a:gd name="T18" fmla="*/ 78 w 148"/>
                <a:gd name="T19" fmla="*/ 200 h 242"/>
                <a:gd name="T20" fmla="*/ 60 w 148"/>
                <a:gd name="T21" fmla="*/ 192 h 242"/>
                <a:gd name="T22" fmla="*/ 50 w 148"/>
                <a:gd name="T23" fmla="*/ 188 h 242"/>
                <a:gd name="T24" fmla="*/ 36 w 148"/>
                <a:gd name="T25" fmla="*/ 180 h 242"/>
                <a:gd name="T26" fmla="*/ 26 w 148"/>
                <a:gd name="T27" fmla="*/ 172 h 242"/>
                <a:gd name="T28" fmla="*/ 26 w 148"/>
                <a:gd name="T29" fmla="*/ 172 h 242"/>
                <a:gd name="T30" fmla="*/ 14 w 148"/>
                <a:gd name="T31" fmla="*/ 168 h 242"/>
                <a:gd name="T32" fmla="*/ 2 w 148"/>
                <a:gd name="T33" fmla="*/ 166 h 242"/>
                <a:gd name="T34" fmla="*/ 4 w 148"/>
                <a:gd name="T35" fmla="*/ 160 h 242"/>
                <a:gd name="T36" fmla="*/ 14 w 148"/>
                <a:gd name="T37" fmla="*/ 142 h 242"/>
                <a:gd name="T38" fmla="*/ 18 w 148"/>
                <a:gd name="T39" fmla="*/ 122 h 242"/>
                <a:gd name="T40" fmla="*/ 18 w 148"/>
                <a:gd name="T41" fmla="*/ 92 h 242"/>
                <a:gd name="T42" fmla="*/ 20 w 148"/>
                <a:gd name="T43" fmla="*/ 72 h 242"/>
                <a:gd name="T44" fmla="*/ 18 w 148"/>
                <a:gd name="T45" fmla="*/ 66 h 242"/>
                <a:gd name="T46" fmla="*/ 18 w 148"/>
                <a:gd name="T47" fmla="*/ 56 h 242"/>
                <a:gd name="T48" fmla="*/ 34 w 148"/>
                <a:gd name="T49" fmla="*/ 50 h 242"/>
                <a:gd name="T50" fmla="*/ 68 w 148"/>
                <a:gd name="T51" fmla="*/ 22 h 242"/>
                <a:gd name="T52" fmla="*/ 78 w 148"/>
                <a:gd name="T53" fmla="*/ 12 h 242"/>
                <a:gd name="T54" fmla="*/ 86 w 148"/>
                <a:gd name="T55" fmla="*/ 8 h 242"/>
                <a:gd name="T56" fmla="*/ 94 w 148"/>
                <a:gd name="T57" fmla="*/ 6 h 242"/>
                <a:gd name="T58" fmla="*/ 102 w 148"/>
                <a:gd name="T59" fmla="*/ 2 h 242"/>
                <a:gd name="T60" fmla="*/ 112 w 148"/>
                <a:gd name="T61" fmla="*/ 0 h 242"/>
                <a:gd name="T62" fmla="*/ 116 w 148"/>
                <a:gd name="T63" fmla="*/ 2 h 242"/>
                <a:gd name="T64" fmla="*/ 114 w 148"/>
                <a:gd name="T65" fmla="*/ 6 h 242"/>
                <a:gd name="T66" fmla="*/ 106 w 148"/>
                <a:gd name="T67" fmla="*/ 10 h 242"/>
                <a:gd name="T68" fmla="*/ 98 w 148"/>
                <a:gd name="T69" fmla="*/ 20 h 242"/>
                <a:gd name="T70" fmla="*/ 86 w 148"/>
                <a:gd name="T71" fmla="*/ 26 h 242"/>
                <a:gd name="T72" fmla="*/ 80 w 148"/>
                <a:gd name="T73" fmla="*/ 32 h 242"/>
                <a:gd name="T74" fmla="*/ 80 w 148"/>
                <a:gd name="T75" fmla="*/ 44 h 242"/>
                <a:gd name="T76" fmla="*/ 82 w 148"/>
                <a:gd name="T77" fmla="*/ 50 h 242"/>
                <a:gd name="T78" fmla="*/ 84 w 148"/>
                <a:gd name="T79" fmla="*/ 60 h 242"/>
                <a:gd name="T80" fmla="*/ 82 w 148"/>
                <a:gd name="T81" fmla="*/ 66 h 242"/>
                <a:gd name="T82" fmla="*/ 82 w 148"/>
                <a:gd name="T83" fmla="*/ 78 h 242"/>
                <a:gd name="T84" fmla="*/ 92 w 148"/>
                <a:gd name="T85" fmla="*/ 88 h 242"/>
                <a:gd name="T86" fmla="*/ 128 w 148"/>
                <a:gd name="T87" fmla="*/ 100 h 242"/>
                <a:gd name="T88" fmla="*/ 140 w 148"/>
                <a:gd name="T89" fmla="*/ 100 h 242"/>
                <a:gd name="T90" fmla="*/ 142 w 148"/>
                <a:gd name="T91" fmla="*/ 98 h 242"/>
                <a:gd name="T92" fmla="*/ 146 w 148"/>
                <a:gd name="T93" fmla="*/ 100 h 242"/>
                <a:gd name="T94" fmla="*/ 144 w 148"/>
                <a:gd name="T95" fmla="*/ 106 h 242"/>
                <a:gd name="T96" fmla="*/ 140 w 148"/>
                <a:gd name="T97" fmla="*/ 114 h 242"/>
                <a:gd name="T98" fmla="*/ 142 w 148"/>
                <a:gd name="T99" fmla="*/ 130 h 242"/>
                <a:gd name="T100" fmla="*/ 142 w 148"/>
                <a:gd name="T101" fmla="*/ 142 h 242"/>
                <a:gd name="T102" fmla="*/ 146 w 148"/>
                <a:gd name="T103" fmla="*/ 156 h 242"/>
                <a:gd name="T104" fmla="*/ 146 w 148"/>
                <a:gd name="T105" fmla="*/ 166 h 242"/>
                <a:gd name="T106" fmla="*/ 144 w 148"/>
                <a:gd name="T107" fmla="*/ 160 h 242"/>
                <a:gd name="T108" fmla="*/ 120 w 148"/>
                <a:gd name="T109" fmla="*/ 168 h 242"/>
                <a:gd name="T110" fmla="*/ 128 w 148"/>
                <a:gd name="T111" fmla="*/ 178 h 242"/>
                <a:gd name="T112" fmla="*/ 122 w 148"/>
                <a:gd name="T113" fmla="*/ 174 h 242"/>
                <a:gd name="T114" fmla="*/ 120 w 148"/>
                <a:gd name="T115" fmla="*/ 186 h 242"/>
                <a:gd name="T116" fmla="*/ 124 w 148"/>
                <a:gd name="T117" fmla="*/ 19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8" h="242">
                  <a:moveTo>
                    <a:pt x="124" y="194"/>
                  </a:moveTo>
                  <a:lnTo>
                    <a:pt x="126" y="200"/>
                  </a:lnTo>
                  <a:lnTo>
                    <a:pt x="128" y="204"/>
                  </a:lnTo>
                  <a:lnTo>
                    <a:pt x="128" y="208"/>
                  </a:lnTo>
                  <a:lnTo>
                    <a:pt x="126" y="212"/>
                  </a:lnTo>
                  <a:lnTo>
                    <a:pt x="126" y="212"/>
                  </a:lnTo>
                  <a:lnTo>
                    <a:pt x="118" y="242"/>
                  </a:lnTo>
                  <a:lnTo>
                    <a:pt x="116" y="240"/>
                  </a:lnTo>
                  <a:lnTo>
                    <a:pt x="114" y="240"/>
                  </a:lnTo>
                  <a:lnTo>
                    <a:pt x="112" y="242"/>
                  </a:lnTo>
                  <a:lnTo>
                    <a:pt x="112" y="242"/>
                  </a:lnTo>
                  <a:lnTo>
                    <a:pt x="118" y="226"/>
                  </a:lnTo>
                  <a:lnTo>
                    <a:pt x="118" y="224"/>
                  </a:lnTo>
                  <a:lnTo>
                    <a:pt x="116" y="222"/>
                  </a:lnTo>
                  <a:lnTo>
                    <a:pt x="114" y="220"/>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6" y="172"/>
                  </a:lnTo>
                  <a:lnTo>
                    <a:pt x="26" y="172"/>
                  </a:lnTo>
                  <a:lnTo>
                    <a:pt x="26" y="172"/>
                  </a:lnTo>
                  <a:lnTo>
                    <a:pt x="26" y="172"/>
                  </a:lnTo>
                  <a:lnTo>
                    <a:pt x="20" y="170"/>
                  </a:lnTo>
                  <a:lnTo>
                    <a:pt x="14" y="168"/>
                  </a:lnTo>
                  <a:lnTo>
                    <a:pt x="10" y="168"/>
                  </a:lnTo>
                  <a:lnTo>
                    <a:pt x="4" y="166"/>
                  </a:lnTo>
                  <a:lnTo>
                    <a:pt x="2" y="166"/>
                  </a:lnTo>
                  <a:lnTo>
                    <a:pt x="0" y="166"/>
                  </a:lnTo>
                  <a:lnTo>
                    <a:pt x="2" y="162"/>
                  </a:lnTo>
                  <a:lnTo>
                    <a:pt x="4" y="160"/>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2"/>
                  </a:lnTo>
                  <a:lnTo>
                    <a:pt x="80" y="34"/>
                  </a:lnTo>
                  <a:lnTo>
                    <a:pt x="80" y="38"/>
                  </a:lnTo>
                  <a:lnTo>
                    <a:pt x="80" y="44"/>
                  </a:lnTo>
                  <a:lnTo>
                    <a:pt x="80" y="48"/>
                  </a:lnTo>
                  <a:lnTo>
                    <a:pt x="82" y="50"/>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28" y="100"/>
                  </a:lnTo>
                  <a:lnTo>
                    <a:pt x="132" y="100"/>
                  </a:lnTo>
                  <a:lnTo>
                    <a:pt x="136" y="100"/>
                  </a:lnTo>
                  <a:lnTo>
                    <a:pt x="140" y="100"/>
                  </a:lnTo>
                  <a:lnTo>
                    <a:pt x="140" y="100"/>
                  </a:lnTo>
                  <a:lnTo>
                    <a:pt x="142" y="98"/>
                  </a:lnTo>
                  <a:lnTo>
                    <a:pt x="142" y="98"/>
                  </a:lnTo>
                  <a:lnTo>
                    <a:pt x="144" y="98"/>
                  </a:lnTo>
                  <a:lnTo>
                    <a:pt x="146" y="98"/>
                  </a:lnTo>
                  <a:lnTo>
                    <a:pt x="146" y="100"/>
                  </a:lnTo>
                  <a:lnTo>
                    <a:pt x="146" y="104"/>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0" y="186"/>
                  </a:lnTo>
                  <a:lnTo>
                    <a:pt x="122" y="188"/>
                  </a:lnTo>
                  <a:lnTo>
                    <a:pt x="124" y="19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43" name="Freeform 330"/>
            <p:cNvSpPr/>
            <p:nvPr/>
          </p:nvSpPr>
          <p:spPr bwMode="gray">
            <a:xfrm>
              <a:off x="4405" y="3102"/>
              <a:ext cx="80" cy="84"/>
            </a:xfrm>
            <a:custGeom>
              <a:avLst/>
              <a:gdLst>
                <a:gd name="T0" fmla="*/ 10 w 80"/>
                <a:gd name="T1" fmla="*/ 80 h 84"/>
                <a:gd name="T2" fmla="*/ 10 w 80"/>
                <a:gd name="T3" fmla="*/ 74 h 84"/>
                <a:gd name="T4" fmla="*/ 6 w 80"/>
                <a:gd name="T5" fmla="*/ 74 h 84"/>
                <a:gd name="T6" fmla="*/ 4 w 80"/>
                <a:gd name="T7" fmla="*/ 72 h 84"/>
                <a:gd name="T8" fmla="*/ 2 w 80"/>
                <a:gd name="T9" fmla="*/ 70 h 84"/>
                <a:gd name="T10" fmla="*/ 0 w 80"/>
                <a:gd name="T11" fmla="*/ 68 h 84"/>
                <a:gd name="T12" fmla="*/ 0 w 80"/>
                <a:gd name="T13" fmla="*/ 66 h 84"/>
                <a:gd name="T14" fmla="*/ 6 w 80"/>
                <a:gd name="T15" fmla="*/ 54 h 84"/>
                <a:gd name="T16" fmla="*/ 14 w 80"/>
                <a:gd name="T17" fmla="*/ 44 h 84"/>
                <a:gd name="T18" fmla="*/ 24 w 80"/>
                <a:gd name="T19" fmla="*/ 36 h 84"/>
                <a:gd name="T20" fmla="*/ 28 w 80"/>
                <a:gd name="T21" fmla="*/ 34 h 84"/>
                <a:gd name="T22" fmla="*/ 30 w 80"/>
                <a:gd name="T23" fmla="*/ 22 h 84"/>
                <a:gd name="T24" fmla="*/ 32 w 80"/>
                <a:gd name="T25" fmla="*/ 20 h 84"/>
                <a:gd name="T26" fmla="*/ 34 w 80"/>
                <a:gd name="T27" fmla="*/ 18 h 84"/>
                <a:gd name="T28" fmla="*/ 36 w 80"/>
                <a:gd name="T29" fmla="*/ 18 h 84"/>
                <a:gd name="T30" fmla="*/ 38 w 80"/>
                <a:gd name="T31" fmla="*/ 16 h 84"/>
                <a:gd name="T32" fmla="*/ 38 w 80"/>
                <a:gd name="T33" fmla="*/ 12 h 84"/>
                <a:gd name="T34" fmla="*/ 38 w 80"/>
                <a:gd name="T35" fmla="*/ 8 h 84"/>
                <a:gd name="T36" fmla="*/ 38 w 80"/>
                <a:gd name="T37" fmla="*/ 6 h 84"/>
                <a:gd name="T38" fmla="*/ 40 w 80"/>
                <a:gd name="T39" fmla="*/ 2 h 84"/>
                <a:gd name="T40" fmla="*/ 40 w 80"/>
                <a:gd name="T41" fmla="*/ 0 h 84"/>
                <a:gd name="T42" fmla="*/ 42 w 80"/>
                <a:gd name="T43" fmla="*/ 0 h 84"/>
                <a:gd name="T44" fmla="*/ 44 w 80"/>
                <a:gd name="T45" fmla="*/ 0 h 84"/>
                <a:gd name="T46" fmla="*/ 50 w 80"/>
                <a:gd name="T47" fmla="*/ 2 h 84"/>
                <a:gd name="T48" fmla="*/ 54 w 80"/>
                <a:gd name="T49" fmla="*/ 2 h 84"/>
                <a:gd name="T50" fmla="*/ 60 w 80"/>
                <a:gd name="T51" fmla="*/ 4 h 84"/>
                <a:gd name="T52" fmla="*/ 66 w 80"/>
                <a:gd name="T53" fmla="*/ 6 h 84"/>
                <a:gd name="T54" fmla="*/ 66 w 80"/>
                <a:gd name="T55" fmla="*/ 6 h 84"/>
                <a:gd name="T56" fmla="*/ 66 w 80"/>
                <a:gd name="T57" fmla="*/ 6 h 84"/>
                <a:gd name="T58" fmla="*/ 66 w 80"/>
                <a:gd name="T59" fmla="*/ 6 h 84"/>
                <a:gd name="T60" fmla="*/ 68 w 80"/>
                <a:gd name="T61" fmla="*/ 6 h 84"/>
                <a:gd name="T62" fmla="*/ 70 w 80"/>
                <a:gd name="T63" fmla="*/ 10 h 84"/>
                <a:gd name="T64" fmla="*/ 74 w 80"/>
                <a:gd name="T65" fmla="*/ 12 h 84"/>
                <a:gd name="T66" fmla="*/ 78 w 80"/>
                <a:gd name="T67" fmla="*/ 16 h 84"/>
                <a:gd name="T68" fmla="*/ 78 w 80"/>
                <a:gd name="T69" fmla="*/ 18 h 84"/>
                <a:gd name="T70" fmla="*/ 78 w 80"/>
                <a:gd name="T71" fmla="*/ 20 h 84"/>
                <a:gd name="T72" fmla="*/ 78 w 80"/>
                <a:gd name="T73" fmla="*/ 24 h 84"/>
                <a:gd name="T74" fmla="*/ 80 w 80"/>
                <a:gd name="T75" fmla="*/ 26 h 84"/>
                <a:gd name="T76" fmla="*/ 80 w 80"/>
                <a:gd name="T77" fmla="*/ 30 h 84"/>
                <a:gd name="T78" fmla="*/ 78 w 80"/>
                <a:gd name="T79" fmla="*/ 34 h 84"/>
                <a:gd name="T80" fmla="*/ 74 w 80"/>
                <a:gd name="T81" fmla="*/ 44 h 84"/>
                <a:gd name="T82" fmla="*/ 66 w 80"/>
                <a:gd name="T83" fmla="*/ 52 h 84"/>
                <a:gd name="T84" fmla="*/ 56 w 80"/>
                <a:gd name="T85" fmla="*/ 60 h 84"/>
                <a:gd name="T86" fmla="*/ 44 w 80"/>
                <a:gd name="T87" fmla="*/ 64 h 84"/>
                <a:gd name="T88" fmla="*/ 42 w 80"/>
                <a:gd name="T89" fmla="*/ 64 h 84"/>
                <a:gd name="T90" fmla="*/ 42 w 80"/>
                <a:gd name="T91" fmla="*/ 64 h 84"/>
                <a:gd name="T92" fmla="*/ 40 w 80"/>
                <a:gd name="T93" fmla="*/ 66 h 84"/>
                <a:gd name="T94" fmla="*/ 38 w 80"/>
                <a:gd name="T95" fmla="*/ 70 h 84"/>
                <a:gd name="T96" fmla="*/ 38 w 80"/>
                <a:gd name="T97" fmla="*/ 70 h 84"/>
                <a:gd name="T98" fmla="*/ 36 w 80"/>
                <a:gd name="T99" fmla="*/ 72 h 84"/>
                <a:gd name="T100" fmla="*/ 36 w 80"/>
                <a:gd name="T101" fmla="*/ 76 h 84"/>
                <a:gd name="T102" fmla="*/ 34 w 80"/>
                <a:gd name="T103" fmla="*/ 78 h 84"/>
                <a:gd name="T104" fmla="*/ 32 w 80"/>
                <a:gd name="T105" fmla="*/ 80 h 84"/>
                <a:gd name="T106" fmla="*/ 32 w 80"/>
                <a:gd name="T107" fmla="*/ 80 h 84"/>
                <a:gd name="T108" fmla="*/ 32 w 80"/>
                <a:gd name="T109" fmla="*/ 82 h 84"/>
                <a:gd name="T110" fmla="*/ 30 w 80"/>
                <a:gd name="T111" fmla="*/ 84 h 84"/>
                <a:gd name="T112" fmla="*/ 26 w 80"/>
                <a:gd name="T113" fmla="*/ 84 h 84"/>
                <a:gd name="T114" fmla="*/ 24 w 80"/>
                <a:gd name="T115" fmla="*/ 84 h 84"/>
                <a:gd name="T116" fmla="*/ 22 w 80"/>
                <a:gd name="T117" fmla="*/ 82 h 84"/>
                <a:gd name="T118" fmla="*/ 12 w 80"/>
                <a:gd name="T119" fmla="*/ 82 h 84"/>
                <a:gd name="T120" fmla="*/ 10 w 80"/>
                <a:gd name="T121" fmla="*/ 8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6" y="6"/>
                  </a:lnTo>
                  <a:lnTo>
                    <a:pt x="66" y="6"/>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2" y="64"/>
                  </a:lnTo>
                  <a:lnTo>
                    <a:pt x="40" y="66"/>
                  </a:lnTo>
                  <a:lnTo>
                    <a:pt x="38" y="70"/>
                  </a:lnTo>
                  <a:lnTo>
                    <a:pt x="38" y="70"/>
                  </a:lnTo>
                  <a:lnTo>
                    <a:pt x="36" y="72"/>
                  </a:lnTo>
                  <a:lnTo>
                    <a:pt x="36" y="76"/>
                  </a:lnTo>
                  <a:lnTo>
                    <a:pt x="34" y="78"/>
                  </a:lnTo>
                  <a:lnTo>
                    <a:pt x="32" y="80"/>
                  </a:lnTo>
                  <a:lnTo>
                    <a:pt x="32" y="80"/>
                  </a:lnTo>
                  <a:lnTo>
                    <a:pt x="32" y="82"/>
                  </a:lnTo>
                  <a:lnTo>
                    <a:pt x="30" y="84"/>
                  </a:lnTo>
                  <a:lnTo>
                    <a:pt x="26" y="84"/>
                  </a:lnTo>
                  <a:lnTo>
                    <a:pt x="24" y="84"/>
                  </a:lnTo>
                  <a:lnTo>
                    <a:pt x="22" y="82"/>
                  </a:lnTo>
                  <a:lnTo>
                    <a:pt x="12" y="82"/>
                  </a:lnTo>
                  <a:lnTo>
                    <a:pt x="10" y="8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44" name="Freeform 331"/>
            <p:cNvSpPr/>
            <p:nvPr/>
          </p:nvSpPr>
          <p:spPr bwMode="gray">
            <a:xfrm>
              <a:off x="4515" y="3442"/>
              <a:ext cx="268" cy="660"/>
            </a:xfrm>
            <a:custGeom>
              <a:avLst/>
              <a:gdLst>
                <a:gd name="T0" fmla="*/ 82 w 268"/>
                <a:gd name="T1" fmla="*/ 28 h 660"/>
                <a:gd name="T2" fmla="*/ 78 w 268"/>
                <a:gd name="T3" fmla="*/ 38 h 660"/>
                <a:gd name="T4" fmla="*/ 68 w 268"/>
                <a:gd name="T5" fmla="*/ 58 h 660"/>
                <a:gd name="T6" fmla="*/ 52 w 268"/>
                <a:gd name="T7" fmla="*/ 90 h 660"/>
                <a:gd name="T8" fmla="*/ 46 w 268"/>
                <a:gd name="T9" fmla="*/ 126 h 660"/>
                <a:gd name="T10" fmla="*/ 44 w 268"/>
                <a:gd name="T11" fmla="*/ 238 h 660"/>
                <a:gd name="T12" fmla="*/ 32 w 268"/>
                <a:gd name="T13" fmla="*/ 256 h 660"/>
                <a:gd name="T14" fmla="*/ 22 w 268"/>
                <a:gd name="T15" fmla="*/ 282 h 660"/>
                <a:gd name="T16" fmla="*/ 24 w 268"/>
                <a:gd name="T17" fmla="*/ 310 h 660"/>
                <a:gd name="T18" fmla="*/ 20 w 268"/>
                <a:gd name="T19" fmla="*/ 332 h 660"/>
                <a:gd name="T20" fmla="*/ 20 w 268"/>
                <a:gd name="T21" fmla="*/ 370 h 660"/>
                <a:gd name="T22" fmla="*/ 18 w 268"/>
                <a:gd name="T23" fmla="*/ 382 h 660"/>
                <a:gd name="T24" fmla="*/ 22 w 268"/>
                <a:gd name="T25" fmla="*/ 390 h 660"/>
                <a:gd name="T26" fmla="*/ 20 w 268"/>
                <a:gd name="T27" fmla="*/ 428 h 660"/>
                <a:gd name="T28" fmla="*/ 10 w 268"/>
                <a:gd name="T29" fmla="*/ 438 h 660"/>
                <a:gd name="T30" fmla="*/ 2 w 268"/>
                <a:gd name="T31" fmla="*/ 466 h 660"/>
                <a:gd name="T32" fmla="*/ 2 w 268"/>
                <a:gd name="T33" fmla="*/ 530 h 660"/>
                <a:gd name="T34" fmla="*/ 2 w 268"/>
                <a:gd name="T35" fmla="*/ 554 h 660"/>
                <a:gd name="T36" fmla="*/ 54 w 268"/>
                <a:gd name="T37" fmla="*/ 570 h 660"/>
                <a:gd name="T38" fmla="*/ 56 w 268"/>
                <a:gd name="T39" fmla="*/ 588 h 660"/>
                <a:gd name="T40" fmla="*/ 114 w 268"/>
                <a:gd name="T41" fmla="*/ 660 h 660"/>
                <a:gd name="T42" fmla="*/ 106 w 268"/>
                <a:gd name="T43" fmla="*/ 624 h 660"/>
                <a:gd name="T44" fmla="*/ 82 w 268"/>
                <a:gd name="T45" fmla="*/ 616 h 660"/>
                <a:gd name="T46" fmla="*/ 56 w 268"/>
                <a:gd name="T47" fmla="*/ 568 h 660"/>
                <a:gd name="T48" fmla="*/ 54 w 268"/>
                <a:gd name="T49" fmla="*/ 534 h 660"/>
                <a:gd name="T50" fmla="*/ 78 w 268"/>
                <a:gd name="T51" fmla="*/ 506 h 660"/>
                <a:gd name="T52" fmla="*/ 92 w 268"/>
                <a:gd name="T53" fmla="*/ 492 h 660"/>
                <a:gd name="T54" fmla="*/ 96 w 268"/>
                <a:gd name="T55" fmla="*/ 482 h 660"/>
                <a:gd name="T56" fmla="*/ 96 w 268"/>
                <a:gd name="T57" fmla="*/ 466 h 660"/>
                <a:gd name="T58" fmla="*/ 82 w 268"/>
                <a:gd name="T59" fmla="*/ 456 h 660"/>
                <a:gd name="T60" fmla="*/ 74 w 268"/>
                <a:gd name="T61" fmla="*/ 436 h 660"/>
                <a:gd name="T62" fmla="*/ 82 w 268"/>
                <a:gd name="T63" fmla="*/ 424 h 660"/>
                <a:gd name="T64" fmla="*/ 88 w 268"/>
                <a:gd name="T65" fmla="*/ 424 h 660"/>
                <a:gd name="T66" fmla="*/ 124 w 268"/>
                <a:gd name="T67" fmla="*/ 368 h 660"/>
                <a:gd name="T68" fmla="*/ 112 w 268"/>
                <a:gd name="T69" fmla="*/ 346 h 660"/>
                <a:gd name="T70" fmla="*/ 112 w 268"/>
                <a:gd name="T71" fmla="*/ 334 h 660"/>
                <a:gd name="T72" fmla="*/ 142 w 268"/>
                <a:gd name="T73" fmla="*/ 314 h 660"/>
                <a:gd name="T74" fmla="*/ 148 w 268"/>
                <a:gd name="T75" fmla="*/ 300 h 660"/>
                <a:gd name="T76" fmla="*/ 164 w 268"/>
                <a:gd name="T77" fmla="*/ 294 h 660"/>
                <a:gd name="T78" fmla="*/ 210 w 268"/>
                <a:gd name="T79" fmla="*/ 282 h 660"/>
                <a:gd name="T80" fmla="*/ 218 w 268"/>
                <a:gd name="T81" fmla="*/ 250 h 660"/>
                <a:gd name="T82" fmla="*/ 206 w 268"/>
                <a:gd name="T83" fmla="*/ 216 h 660"/>
                <a:gd name="T84" fmla="*/ 200 w 268"/>
                <a:gd name="T85" fmla="*/ 202 h 660"/>
                <a:gd name="T86" fmla="*/ 200 w 268"/>
                <a:gd name="T87" fmla="*/ 180 h 660"/>
                <a:gd name="T88" fmla="*/ 214 w 268"/>
                <a:gd name="T89" fmla="*/ 134 h 660"/>
                <a:gd name="T90" fmla="*/ 220 w 268"/>
                <a:gd name="T91" fmla="*/ 120 h 660"/>
                <a:gd name="T92" fmla="*/ 230 w 268"/>
                <a:gd name="T93" fmla="*/ 110 h 660"/>
                <a:gd name="T94" fmla="*/ 262 w 268"/>
                <a:gd name="T95" fmla="*/ 84 h 660"/>
                <a:gd name="T96" fmla="*/ 268 w 268"/>
                <a:gd name="T97" fmla="*/ 68 h 660"/>
                <a:gd name="T98" fmla="*/ 262 w 268"/>
                <a:gd name="T99" fmla="*/ 62 h 660"/>
                <a:gd name="T100" fmla="*/ 258 w 268"/>
                <a:gd name="T101" fmla="*/ 58 h 660"/>
                <a:gd name="T102" fmla="*/ 252 w 268"/>
                <a:gd name="T103" fmla="*/ 58 h 660"/>
                <a:gd name="T104" fmla="*/ 250 w 268"/>
                <a:gd name="T105" fmla="*/ 72 h 660"/>
                <a:gd name="T106" fmla="*/ 246 w 268"/>
                <a:gd name="T107" fmla="*/ 86 h 660"/>
                <a:gd name="T108" fmla="*/ 176 w 268"/>
                <a:gd name="T109" fmla="*/ 34 h 660"/>
                <a:gd name="T110" fmla="*/ 146 w 268"/>
                <a:gd name="T111" fmla="*/ 18 h 660"/>
                <a:gd name="T112" fmla="*/ 144 w 268"/>
                <a:gd name="T113" fmla="*/ 6 h 660"/>
                <a:gd name="T114" fmla="*/ 138 w 268"/>
                <a:gd name="T115" fmla="*/ 2 h 660"/>
                <a:gd name="T116" fmla="*/ 120 w 268"/>
                <a:gd name="T117" fmla="*/ 16 h 660"/>
                <a:gd name="T118" fmla="*/ 118 w 268"/>
                <a:gd name="T119" fmla="*/ 8 h 660"/>
                <a:gd name="T120" fmla="*/ 94 w 268"/>
                <a:gd name="T121" fmla="*/ 0 h 660"/>
                <a:gd name="T122" fmla="*/ 86 w 268"/>
                <a:gd name="T123" fmla="*/ 1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88" y="424"/>
                  </a:lnTo>
                  <a:lnTo>
                    <a:pt x="104" y="402"/>
                  </a:lnTo>
                  <a:lnTo>
                    <a:pt x="112" y="382"/>
                  </a:lnTo>
                  <a:lnTo>
                    <a:pt x="112" y="370"/>
                  </a:lnTo>
                  <a:lnTo>
                    <a:pt x="124" y="368"/>
                  </a:lnTo>
                  <a:lnTo>
                    <a:pt x="124" y="354"/>
                  </a:lnTo>
                  <a:lnTo>
                    <a:pt x="112" y="348"/>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4" y="6"/>
                  </a:lnTo>
                  <a:lnTo>
                    <a:pt x="142" y="4"/>
                  </a:lnTo>
                  <a:lnTo>
                    <a:pt x="140" y="2"/>
                  </a:lnTo>
                  <a:lnTo>
                    <a:pt x="138" y="2"/>
                  </a:lnTo>
                  <a:lnTo>
                    <a:pt x="134" y="0"/>
                  </a:lnTo>
                  <a:lnTo>
                    <a:pt x="132" y="2"/>
                  </a:lnTo>
                  <a:lnTo>
                    <a:pt x="130" y="4"/>
                  </a:lnTo>
                  <a:lnTo>
                    <a:pt x="120" y="16"/>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45" name="Freeform 332"/>
            <p:cNvSpPr/>
            <p:nvPr/>
          </p:nvSpPr>
          <p:spPr bwMode="gray">
            <a:xfrm>
              <a:off x="4511" y="3052"/>
              <a:ext cx="532" cy="572"/>
            </a:xfrm>
            <a:custGeom>
              <a:avLst/>
              <a:gdLst>
                <a:gd name="T0" fmla="*/ 324 w 532"/>
                <a:gd name="T1" fmla="*/ 492 h 572"/>
                <a:gd name="T2" fmla="*/ 418 w 532"/>
                <a:gd name="T3" fmla="*/ 404 h 572"/>
                <a:gd name="T4" fmla="*/ 474 w 532"/>
                <a:gd name="T5" fmla="*/ 284 h 572"/>
                <a:gd name="T6" fmla="*/ 532 w 532"/>
                <a:gd name="T7" fmla="*/ 162 h 572"/>
                <a:gd name="T8" fmla="*/ 478 w 532"/>
                <a:gd name="T9" fmla="*/ 116 h 572"/>
                <a:gd name="T10" fmla="*/ 382 w 532"/>
                <a:gd name="T11" fmla="*/ 96 h 572"/>
                <a:gd name="T12" fmla="*/ 384 w 532"/>
                <a:gd name="T13" fmla="*/ 80 h 572"/>
                <a:gd name="T14" fmla="*/ 366 w 532"/>
                <a:gd name="T15" fmla="*/ 76 h 572"/>
                <a:gd name="T16" fmla="*/ 336 w 532"/>
                <a:gd name="T17" fmla="*/ 72 h 572"/>
                <a:gd name="T18" fmla="*/ 306 w 532"/>
                <a:gd name="T19" fmla="*/ 84 h 572"/>
                <a:gd name="T20" fmla="*/ 282 w 532"/>
                <a:gd name="T21" fmla="*/ 96 h 572"/>
                <a:gd name="T22" fmla="*/ 300 w 532"/>
                <a:gd name="T23" fmla="*/ 76 h 572"/>
                <a:gd name="T24" fmla="*/ 322 w 532"/>
                <a:gd name="T25" fmla="*/ 50 h 572"/>
                <a:gd name="T26" fmla="*/ 282 w 532"/>
                <a:gd name="T27" fmla="*/ 0 h 572"/>
                <a:gd name="T28" fmla="*/ 264 w 532"/>
                <a:gd name="T29" fmla="*/ 20 h 572"/>
                <a:gd name="T30" fmla="*/ 254 w 532"/>
                <a:gd name="T31" fmla="*/ 22 h 572"/>
                <a:gd name="T32" fmla="*/ 244 w 532"/>
                <a:gd name="T33" fmla="*/ 22 h 572"/>
                <a:gd name="T34" fmla="*/ 234 w 532"/>
                <a:gd name="T35" fmla="*/ 24 h 572"/>
                <a:gd name="T36" fmla="*/ 218 w 532"/>
                <a:gd name="T37" fmla="*/ 22 h 572"/>
                <a:gd name="T38" fmla="*/ 202 w 532"/>
                <a:gd name="T39" fmla="*/ 26 h 572"/>
                <a:gd name="T40" fmla="*/ 184 w 532"/>
                <a:gd name="T41" fmla="*/ 24 h 572"/>
                <a:gd name="T42" fmla="*/ 176 w 532"/>
                <a:gd name="T43" fmla="*/ 2 h 572"/>
                <a:gd name="T44" fmla="*/ 156 w 532"/>
                <a:gd name="T45" fmla="*/ 14 h 572"/>
                <a:gd name="T46" fmla="*/ 120 w 532"/>
                <a:gd name="T47" fmla="*/ 6 h 572"/>
                <a:gd name="T48" fmla="*/ 120 w 532"/>
                <a:gd name="T49" fmla="*/ 10 h 572"/>
                <a:gd name="T50" fmla="*/ 130 w 532"/>
                <a:gd name="T51" fmla="*/ 26 h 572"/>
                <a:gd name="T52" fmla="*/ 90 w 532"/>
                <a:gd name="T53" fmla="*/ 52 h 572"/>
                <a:gd name="T54" fmla="*/ 76 w 532"/>
                <a:gd name="T55" fmla="*/ 44 h 572"/>
                <a:gd name="T56" fmla="*/ 62 w 532"/>
                <a:gd name="T57" fmla="*/ 62 h 572"/>
                <a:gd name="T58" fmla="*/ 52 w 532"/>
                <a:gd name="T59" fmla="*/ 70 h 572"/>
                <a:gd name="T60" fmla="*/ 60 w 532"/>
                <a:gd name="T61" fmla="*/ 96 h 572"/>
                <a:gd name="T62" fmla="*/ 36 w 532"/>
                <a:gd name="T63" fmla="*/ 132 h 572"/>
                <a:gd name="T64" fmla="*/ 10 w 532"/>
                <a:gd name="T65" fmla="*/ 146 h 572"/>
                <a:gd name="T66" fmla="*/ 2 w 532"/>
                <a:gd name="T67" fmla="*/ 164 h 572"/>
                <a:gd name="T68" fmla="*/ 4 w 532"/>
                <a:gd name="T69" fmla="*/ 194 h 572"/>
                <a:gd name="T70" fmla="*/ 12 w 532"/>
                <a:gd name="T71" fmla="*/ 198 h 572"/>
                <a:gd name="T72" fmla="*/ 26 w 532"/>
                <a:gd name="T73" fmla="*/ 206 h 572"/>
                <a:gd name="T74" fmla="*/ 42 w 532"/>
                <a:gd name="T75" fmla="*/ 198 h 572"/>
                <a:gd name="T76" fmla="*/ 50 w 532"/>
                <a:gd name="T77" fmla="*/ 226 h 572"/>
                <a:gd name="T78" fmla="*/ 78 w 532"/>
                <a:gd name="T79" fmla="*/ 224 h 572"/>
                <a:gd name="T80" fmla="*/ 96 w 532"/>
                <a:gd name="T81" fmla="*/ 210 h 572"/>
                <a:gd name="T82" fmla="*/ 110 w 532"/>
                <a:gd name="T83" fmla="*/ 206 h 572"/>
                <a:gd name="T84" fmla="*/ 124 w 532"/>
                <a:gd name="T85" fmla="*/ 248 h 572"/>
                <a:gd name="T86" fmla="*/ 156 w 532"/>
                <a:gd name="T87" fmla="*/ 266 h 572"/>
                <a:gd name="T88" fmla="*/ 182 w 532"/>
                <a:gd name="T89" fmla="*/ 288 h 572"/>
                <a:gd name="T90" fmla="*/ 206 w 532"/>
                <a:gd name="T91" fmla="*/ 310 h 572"/>
                <a:gd name="T92" fmla="*/ 214 w 532"/>
                <a:gd name="T93" fmla="*/ 326 h 572"/>
                <a:gd name="T94" fmla="*/ 214 w 532"/>
                <a:gd name="T95" fmla="*/ 372 h 572"/>
                <a:gd name="T96" fmla="*/ 220 w 532"/>
                <a:gd name="T97" fmla="*/ 416 h 572"/>
                <a:gd name="T98" fmla="*/ 242 w 532"/>
                <a:gd name="T99" fmla="*/ 422 h 572"/>
                <a:gd name="T100" fmla="*/ 254 w 532"/>
                <a:gd name="T101" fmla="*/ 436 h 572"/>
                <a:gd name="T102" fmla="*/ 264 w 532"/>
                <a:gd name="T103" fmla="*/ 450 h 572"/>
                <a:gd name="T104" fmla="*/ 270 w 532"/>
                <a:gd name="T105" fmla="*/ 466 h 572"/>
                <a:gd name="T106" fmla="*/ 232 w 532"/>
                <a:gd name="T107" fmla="*/ 500 h 572"/>
                <a:gd name="T108" fmla="*/ 216 w 532"/>
                <a:gd name="T109" fmla="*/ 524 h 572"/>
                <a:gd name="T110" fmla="*/ 240 w 532"/>
                <a:gd name="T111" fmla="*/ 538 h 572"/>
                <a:gd name="T112" fmla="*/ 264 w 532"/>
                <a:gd name="T113" fmla="*/ 55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306" y="84"/>
                  </a:lnTo>
                  <a:lnTo>
                    <a:pt x="298" y="90"/>
                  </a:lnTo>
                  <a:lnTo>
                    <a:pt x="292" y="94"/>
                  </a:lnTo>
                  <a:lnTo>
                    <a:pt x="286" y="98"/>
                  </a:lnTo>
                  <a:lnTo>
                    <a:pt x="282" y="98"/>
                  </a:lnTo>
                  <a:lnTo>
                    <a:pt x="278" y="98"/>
                  </a:lnTo>
                  <a:lnTo>
                    <a:pt x="278" y="98"/>
                  </a:lnTo>
                  <a:lnTo>
                    <a:pt x="282" y="96"/>
                  </a:lnTo>
                  <a:lnTo>
                    <a:pt x="286" y="94"/>
                  </a:lnTo>
                  <a:lnTo>
                    <a:pt x="290" y="90"/>
                  </a:lnTo>
                  <a:lnTo>
                    <a:pt x="292" y="86"/>
                  </a:lnTo>
                  <a:lnTo>
                    <a:pt x="294" y="84"/>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22" y="46"/>
                  </a:lnTo>
                  <a:lnTo>
                    <a:pt x="312" y="26"/>
                  </a:lnTo>
                  <a:lnTo>
                    <a:pt x="296" y="8"/>
                  </a:lnTo>
                  <a:lnTo>
                    <a:pt x="290" y="4"/>
                  </a:lnTo>
                  <a:lnTo>
                    <a:pt x="282" y="0"/>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60" y="24"/>
                  </a:lnTo>
                  <a:lnTo>
                    <a:pt x="258" y="24"/>
                  </a:lnTo>
                  <a:lnTo>
                    <a:pt x="256" y="24"/>
                  </a:lnTo>
                  <a:lnTo>
                    <a:pt x="254" y="22"/>
                  </a:lnTo>
                  <a:lnTo>
                    <a:pt x="252" y="22"/>
                  </a:lnTo>
                  <a:lnTo>
                    <a:pt x="252" y="22"/>
                  </a:lnTo>
                  <a:lnTo>
                    <a:pt x="250" y="22"/>
                  </a:lnTo>
                  <a:lnTo>
                    <a:pt x="248" y="22"/>
                  </a:lnTo>
                  <a:lnTo>
                    <a:pt x="248" y="22"/>
                  </a:lnTo>
                  <a:lnTo>
                    <a:pt x="246" y="22"/>
                  </a:lnTo>
                  <a:lnTo>
                    <a:pt x="244" y="22"/>
                  </a:lnTo>
                  <a:lnTo>
                    <a:pt x="242" y="24"/>
                  </a:lnTo>
                  <a:lnTo>
                    <a:pt x="242" y="24"/>
                  </a:lnTo>
                  <a:lnTo>
                    <a:pt x="240" y="24"/>
                  </a:lnTo>
                  <a:lnTo>
                    <a:pt x="238" y="24"/>
                  </a:lnTo>
                  <a:lnTo>
                    <a:pt x="236" y="24"/>
                  </a:lnTo>
                  <a:lnTo>
                    <a:pt x="236" y="24"/>
                  </a:lnTo>
                  <a:lnTo>
                    <a:pt x="234" y="24"/>
                  </a:lnTo>
                  <a:lnTo>
                    <a:pt x="232" y="22"/>
                  </a:lnTo>
                  <a:lnTo>
                    <a:pt x="230" y="22"/>
                  </a:lnTo>
                  <a:lnTo>
                    <a:pt x="230" y="22"/>
                  </a:lnTo>
                  <a:lnTo>
                    <a:pt x="228" y="22"/>
                  </a:lnTo>
                  <a:lnTo>
                    <a:pt x="226" y="24"/>
                  </a:lnTo>
                  <a:lnTo>
                    <a:pt x="224" y="24"/>
                  </a:lnTo>
                  <a:lnTo>
                    <a:pt x="218" y="22"/>
                  </a:lnTo>
                  <a:lnTo>
                    <a:pt x="218" y="26"/>
                  </a:lnTo>
                  <a:lnTo>
                    <a:pt x="218" y="28"/>
                  </a:lnTo>
                  <a:lnTo>
                    <a:pt x="218" y="28"/>
                  </a:lnTo>
                  <a:lnTo>
                    <a:pt x="214" y="28"/>
                  </a:lnTo>
                  <a:lnTo>
                    <a:pt x="212" y="26"/>
                  </a:lnTo>
                  <a:lnTo>
                    <a:pt x="206" y="26"/>
                  </a:lnTo>
                  <a:lnTo>
                    <a:pt x="202" y="26"/>
                  </a:lnTo>
                  <a:lnTo>
                    <a:pt x="194" y="28"/>
                  </a:lnTo>
                  <a:lnTo>
                    <a:pt x="192" y="28"/>
                  </a:lnTo>
                  <a:lnTo>
                    <a:pt x="184" y="30"/>
                  </a:lnTo>
                  <a:lnTo>
                    <a:pt x="184" y="30"/>
                  </a:lnTo>
                  <a:lnTo>
                    <a:pt x="184" y="30"/>
                  </a:lnTo>
                  <a:lnTo>
                    <a:pt x="184" y="28"/>
                  </a:lnTo>
                  <a:lnTo>
                    <a:pt x="184" y="24"/>
                  </a:lnTo>
                  <a:lnTo>
                    <a:pt x="184" y="20"/>
                  </a:lnTo>
                  <a:lnTo>
                    <a:pt x="184" y="18"/>
                  </a:lnTo>
                  <a:lnTo>
                    <a:pt x="184" y="14"/>
                  </a:lnTo>
                  <a:lnTo>
                    <a:pt x="184" y="10"/>
                  </a:lnTo>
                  <a:lnTo>
                    <a:pt x="184" y="6"/>
                  </a:lnTo>
                  <a:lnTo>
                    <a:pt x="182" y="2"/>
                  </a:lnTo>
                  <a:lnTo>
                    <a:pt x="176"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50"/>
                  </a:lnTo>
                  <a:lnTo>
                    <a:pt x="78" y="46"/>
                  </a:lnTo>
                  <a:lnTo>
                    <a:pt x="76" y="44"/>
                  </a:lnTo>
                  <a:lnTo>
                    <a:pt x="76" y="42"/>
                  </a:lnTo>
                  <a:lnTo>
                    <a:pt x="76" y="42"/>
                  </a:lnTo>
                  <a:lnTo>
                    <a:pt x="74" y="40"/>
                  </a:lnTo>
                  <a:lnTo>
                    <a:pt x="52" y="44"/>
                  </a:lnTo>
                  <a:lnTo>
                    <a:pt x="52" y="52"/>
                  </a:lnTo>
                  <a:lnTo>
                    <a:pt x="60" y="52"/>
                  </a:lnTo>
                  <a:lnTo>
                    <a:pt x="62" y="6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4" y="200"/>
                  </a:lnTo>
                  <a:lnTo>
                    <a:pt x="6" y="200"/>
                  </a:lnTo>
                  <a:lnTo>
                    <a:pt x="10" y="198"/>
                  </a:lnTo>
                  <a:lnTo>
                    <a:pt x="12" y="198"/>
                  </a:lnTo>
                  <a:lnTo>
                    <a:pt x="14" y="200"/>
                  </a:lnTo>
                  <a:lnTo>
                    <a:pt x="16" y="202"/>
                  </a:lnTo>
                  <a:lnTo>
                    <a:pt x="16" y="202"/>
                  </a:lnTo>
                  <a:lnTo>
                    <a:pt x="16" y="202"/>
                  </a:lnTo>
                  <a:lnTo>
                    <a:pt x="18" y="204"/>
                  </a:lnTo>
                  <a:lnTo>
                    <a:pt x="22" y="204"/>
                  </a:lnTo>
                  <a:lnTo>
                    <a:pt x="26" y="206"/>
                  </a:lnTo>
                  <a:lnTo>
                    <a:pt x="30" y="206"/>
                  </a:lnTo>
                  <a:lnTo>
                    <a:pt x="30" y="206"/>
                  </a:lnTo>
                  <a:lnTo>
                    <a:pt x="30" y="206"/>
                  </a:lnTo>
                  <a:lnTo>
                    <a:pt x="34" y="204"/>
                  </a:lnTo>
                  <a:lnTo>
                    <a:pt x="36" y="202"/>
                  </a:lnTo>
                  <a:lnTo>
                    <a:pt x="38" y="200"/>
                  </a:lnTo>
                  <a:lnTo>
                    <a:pt x="42" y="198"/>
                  </a:lnTo>
                  <a:lnTo>
                    <a:pt x="42" y="196"/>
                  </a:lnTo>
                  <a:lnTo>
                    <a:pt x="42" y="222"/>
                  </a:lnTo>
                  <a:lnTo>
                    <a:pt x="42" y="222"/>
                  </a:lnTo>
                  <a:lnTo>
                    <a:pt x="42" y="224"/>
                  </a:lnTo>
                  <a:lnTo>
                    <a:pt x="44" y="224"/>
                  </a:lnTo>
                  <a:lnTo>
                    <a:pt x="48" y="226"/>
                  </a:lnTo>
                  <a:lnTo>
                    <a:pt x="50" y="226"/>
                  </a:lnTo>
                  <a:lnTo>
                    <a:pt x="54" y="226"/>
                  </a:lnTo>
                  <a:lnTo>
                    <a:pt x="58" y="226"/>
                  </a:lnTo>
                  <a:lnTo>
                    <a:pt x="64" y="226"/>
                  </a:lnTo>
                  <a:lnTo>
                    <a:pt x="70" y="226"/>
                  </a:lnTo>
                  <a:lnTo>
                    <a:pt x="74" y="224"/>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48" y="424"/>
                  </a:lnTo>
                  <a:lnTo>
                    <a:pt x="250" y="428"/>
                  </a:lnTo>
                  <a:lnTo>
                    <a:pt x="252" y="432"/>
                  </a:lnTo>
                  <a:lnTo>
                    <a:pt x="254" y="436"/>
                  </a:lnTo>
                  <a:lnTo>
                    <a:pt x="256" y="442"/>
                  </a:lnTo>
                  <a:lnTo>
                    <a:pt x="256" y="446"/>
                  </a:lnTo>
                  <a:lnTo>
                    <a:pt x="256" y="448"/>
                  </a:lnTo>
                  <a:lnTo>
                    <a:pt x="256" y="448"/>
                  </a:lnTo>
                  <a:lnTo>
                    <a:pt x="260" y="450"/>
                  </a:lnTo>
                  <a:lnTo>
                    <a:pt x="264" y="450"/>
                  </a:lnTo>
                  <a:lnTo>
                    <a:pt x="264" y="450"/>
                  </a:lnTo>
                  <a:lnTo>
                    <a:pt x="266" y="452"/>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46" name="Freeform 333"/>
            <p:cNvSpPr/>
            <p:nvPr/>
          </p:nvSpPr>
          <p:spPr bwMode="gray">
            <a:xfrm>
              <a:off x="4479" y="3354"/>
              <a:ext cx="150" cy="756"/>
            </a:xfrm>
            <a:custGeom>
              <a:avLst/>
              <a:gdLst>
                <a:gd name="T0" fmla="*/ 130 w 150"/>
                <a:gd name="T1" fmla="*/ 742 h 756"/>
                <a:gd name="T2" fmla="*/ 102 w 150"/>
                <a:gd name="T3" fmla="*/ 748 h 756"/>
                <a:gd name="T4" fmla="*/ 92 w 150"/>
                <a:gd name="T5" fmla="*/ 748 h 756"/>
                <a:gd name="T6" fmla="*/ 54 w 150"/>
                <a:gd name="T7" fmla="*/ 716 h 756"/>
                <a:gd name="T8" fmla="*/ 70 w 150"/>
                <a:gd name="T9" fmla="*/ 688 h 756"/>
                <a:gd name="T10" fmla="*/ 58 w 150"/>
                <a:gd name="T11" fmla="*/ 678 h 756"/>
                <a:gd name="T12" fmla="*/ 42 w 150"/>
                <a:gd name="T13" fmla="*/ 678 h 756"/>
                <a:gd name="T14" fmla="*/ 34 w 150"/>
                <a:gd name="T15" fmla="*/ 686 h 756"/>
                <a:gd name="T16" fmla="*/ 0 w 150"/>
                <a:gd name="T17" fmla="*/ 622 h 756"/>
                <a:gd name="T18" fmla="*/ 8 w 150"/>
                <a:gd name="T19" fmla="*/ 540 h 756"/>
                <a:gd name="T20" fmla="*/ 30 w 150"/>
                <a:gd name="T21" fmla="*/ 452 h 756"/>
                <a:gd name="T22" fmla="*/ 28 w 150"/>
                <a:gd name="T23" fmla="*/ 398 h 756"/>
                <a:gd name="T24" fmla="*/ 48 w 150"/>
                <a:gd name="T25" fmla="*/ 368 h 756"/>
                <a:gd name="T26" fmla="*/ 46 w 150"/>
                <a:gd name="T27" fmla="*/ 336 h 756"/>
                <a:gd name="T28" fmla="*/ 38 w 150"/>
                <a:gd name="T29" fmla="*/ 352 h 756"/>
                <a:gd name="T30" fmla="*/ 36 w 150"/>
                <a:gd name="T31" fmla="*/ 372 h 756"/>
                <a:gd name="T32" fmla="*/ 30 w 150"/>
                <a:gd name="T33" fmla="*/ 380 h 756"/>
                <a:gd name="T34" fmla="*/ 50 w 150"/>
                <a:gd name="T35" fmla="*/ 260 h 756"/>
                <a:gd name="T36" fmla="*/ 56 w 150"/>
                <a:gd name="T37" fmla="*/ 214 h 756"/>
                <a:gd name="T38" fmla="*/ 66 w 150"/>
                <a:gd name="T39" fmla="*/ 184 h 756"/>
                <a:gd name="T40" fmla="*/ 66 w 150"/>
                <a:gd name="T41" fmla="*/ 166 h 756"/>
                <a:gd name="T42" fmla="*/ 68 w 150"/>
                <a:gd name="T43" fmla="*/ 150 h 756"/>
                <a:gd name="T44" fmla="*/ 70 w 150"/>
                <a:gd name="T45" fmla="*/ 134 h 756"/>
                <a:gd name="T46" fmla="*/ 68 w 150"/>
                <a:gd name="T47" fmla="*/ 110 h 756"/>
                <a:gd name="T48" fmla="*/ 72 w 150"/>
                <a:gd name="T49" fmla="*/ 88 h 756"/>
                <a:gd name="T50" fmla="*/ 64 w 150"/>
                <a:gd name="T51" fmla="*/ 30 h 756"/>
                <a:gd name="T52" fmla="*/ 46 w 150"/>
                <a:gd name="T53" fmla="*/ 10 h 756"/>
                <a:gd name="T54" fmla="*/ 60 w 150"/>
                <a:gd name="T55" fmla="*/ 6 h 756"/>
                <a:gd name="T56" fmla="*/ 74 w 150"/>
                <a:gd name="T57" fmla="*/ 8 h 756"/>
                <a:gd name="T58" fmla="*/ 100 w 150"/>
                <a:gd name="T59" fmla="*/ 46 h 756"/>
                <a:gd name="T60" fmla="*/ 110 w 150"/>
                <a:gd name="T61" fmla="*/ 106 h 756"/>
                <a:gd name="T62" fmla="*/ 116 w 150"/>
                <a:gd name="T63" fmla="*/ 108 h 756"/>
                <a:gd name="T64" fmla="*/ 118 w 150"/>
                <a:gd name="T65" fmla="*/ 116 h 756"/>
                <a:gd name="T66" fmla="*/ 114 w 150"/>
                <a:gd name="T67" fmla="*/ 126 h 756"/>
                <a:gd name="T68" fmla="*/ 104 w 150"/>
                <a:gd name="T69" fmla="*/ 146 h 756"/>
                <a:gd name="T70" fmla="*/ 88 w 150"/>
                <a:gd name="T71" fmla="*/ 178 h 756"/>
                <a:gd name="T72" fmla="*/ 82 w 150"/>
                <a:gd name="T73" fmla="*/ 214 h 756"/>
                <a:gd name="T74" fmla="*/ 80 w 150"/>
                <a:gd name="T75" fmla="*/ 326 h 756"/>
                <a:gd name="T76" fmla="*/ 68 w 150"/>
                <a:gd name="T77" fmla="*/ 344 h 756"/>
                <a:gd name="T78" fmla="*/ 58 w 150"/>
                <a:gd name="T79" fmla="*/ 370 h 756"/>
                <a:gd name="T80" fmla="*/ 60 w 150"/>
                <a:gd name="T81" fmla="*/ 398 h 756"/>
                <a:gd name="T82" fmla="*/ 56 w 150"/>
                <a:gd name="T83" fmla="*/ 420 h 756"/>
                <a:gd name="T84" fmla="*/ 56 w 150"/>
                <a:gd name="T85" fmla="*/ 458 h 756"/>
                <a:gd name="T86" fmla="*/ 54 w 150"/>
                <a:gd name="T87" fmla="*/ 470 h 756"/>
                <a:gd name="T88" fmla="*/ 58 w 150"/>
                <a:gd name="T89" fmla="*/ 478 h 756"/>
                <a:gd name="T90" fmla="*/ 56 w 150"/>
                <a:gd name="T91" fmla="*/ 516 h 756"/>
                <a:gd name="T92" fmla="*/ 46 w 150"/>
                <a:gd name="T93" fmla="*/ 526 h 756"/>
                <a:gd name="T94" fmla="*/ 38 w 150"/>
                <a:gd name="T95" fmla="*/ 554 h 756"/>
                <a:gd name="T96" fmla="*/ 38 w 150"/>
                <a:gd name="T97" fmla="*/ 618 h 756"/>
                <a:gd name="T98" fmla="*/ 38 w 150"/>
                <a:gd name="T99" fmla="*/ 642 h 756"/>
                <a:gd name="T100" fmla="*/ 90 w 150"/>
                <a:gd name="T101" fmla="*/ 658 h 756"/>
                <a:gd name="T102" fmla="*/ 92 w 150"/>
                <a:gd name="T103" fmla="*/ 676 h 756"/>
                <a:gd name="T104" fmla="*/ 150 w 150"/>
                <a:gd name="T105" fmla="*/ 74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47" name="Freeform 334"/>
            <p:cNvSpPr/>
            <p:nvPr/>
          </p:nvSpPr>
          <p:spPr bwMode="gray">
            <a:xfrm>
              <a:off x="4659" y="3404"/>
              <a:ext cx="110" cy="126"/>
            </a:xfrm>
            <a:custGeom>
              <a:avLst/>
              <a:gdLst>
                <a:gd name="T0" fmla="*/ 110 w 110"/>
                <a:gd name="T1" fmla="*/ 94 h 126"/>
                <a:gd name="T2" fmla="*/ 108 w 110"/>
                <a:gd name="T3" fmla="*/ 84 h 126"/>
                <a:gd name="T4" fmla="*/ 104 w 110"/>
                <a:gd name="T5" fmla="*/ 76 h 126"/>
                <a:gd name="T6" fmla="*/ 102 w 110"/>
                <a:gd name="T7" fmla="*/ 72 h 126"/>
                <a:gd name="T8" fmla="*/ 98 w 110"/>
                <a:gd name="T9" fmla="*/ 70 h 126"/>
                <a:gd name="T10" fmla="*/ 92 w 110"/>
                <a:gd name="T11" fmla="*/ 70 h 126"/>
                <a:gd name="T12" fmla="*/ 90 w 110"/>
                <a:gd name="T13" fmla="*/ 72 h 126"/>
                <a:gd name="T14" fmla="*/ 76 w 110"/>
                <a:gd name="T15" fmla="*/ 68 h 126"/>
                <a:gd name="T16" fmla="*/ 72 w 110"/>
                <a:gd name="T17" fmla="*/ 64 h 126"/>
                <a:gd name="T18" fmla="*/ 72 w 110"/>
                <a:gd name="T19" fmla="*/ 54 h 126"/>
                <a:gd name="T20" fmla="*/ 68 w 110"/>
                <a:gd name="T21" fmla="*/ 32 h 126"/>
                <a:gd name="T22" fmla="*/ 68 w 110"/>
                <a:gd name="T23" fmla="*/ 24 h 126"/>
                <a:gd name="T24" fmla="*/ 68 w 110"/>
                <a:gd name="T25" fmla="*/ 18 h 126"/>
                <a:gd name="T26" fmla="*/ 68 w 110"/>
                <a:gd name="T27" fmla="*/ 18 h 126"/>
                <a:gd name="T28" fmla="*/ 64 w 110"/>
                <a:gd name="T29" fmla="*/ 16 h 126"/>
                <a:gd name="T30" fmla="*/ 56 w 110"/>
                <a:gd name="T31" fmla="*/ 8 h 126"/>
                <a:gd name="T32" fmla="*/ 46 w 110"/>
                <a:gd name="T33" fmla="*/ 2 h 126"/>
                <a:gd name="T34" fmla="*/ 36 w 110"/>
                <a:gd name="T35" fmla="*/ 0 h 126"/>
                <a:gd name="T36" fmla="*/ 30 w 110"/>
                <a:gd name="T37" fmla="*/ 4 h 126"/>
                <a:gd name="T38" fmla="*/ 18 w 110"/>
                <a:gd name="T39" fmla="*/ 10 h 126"/>
                <a:gd name="T40" fmla="*/ 8 w 110"/>
                <a:gd name="T41" fmla="*/ 24 h 126"/>
                <a:gd name="T42" fmla="*/ 6 w 110"/>
                <a:gd name="T43" fmla="*/ 28 h 126"/>
                <a:gd name="T44" fmla="*/ 2 w 110"/>
                <a:gd name="T45" fmla="*/ 38 h 126"/>
                <a:gd name="T46" fmla="*/ 0 w 110"/>
                <a:gd name="T47" fmla="*/ 52 h 126"/>
                <a:gd name="T48" fmla="*/ 2 w 110"/>
                <a:gd name="T49" fmla="*/ 56 h 126"/>
                <a:gd name="T50" fmla="*/ 10 w 110"/>
                <a:gd name="T51" fmla="*/ 60 h 126"/>
                <a:gd name="T52" fmla="*/ 32 w 110"/>
                <a:gd name="T53" fmla="*/ 72 h 126"/>
                <a:gd name="T54" fmla="*/ 50 w 110"/>
                <a:gd name="T55" fmla="*/ 126 h 126"/>
                <a:gd name="T56" fmla="*/ 102 w 110"/>
                <a:gd name="T57" fmla="*/ 124 h 126"/>
                <a:gd name="T58" fmla="*/ 104 w 110"/>
                <a:gd name="T59" fmla="*/ 116 h 126"/>
                <a:gd name="T60" fmla="*/ 106 w 110"/>
                <a:gd name="T61" fmla="*/ 110 h 126"/>
                <a:gd name="T62" fmla="*/ 106 w 110"/>
                <a:gd name="T63" fmla="*/ 104 h 126"/>
                <a:gd name="T64" fmla="*/ 108 w 110"/>
                <a:gd name="T65" fmla="*/ 9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26">
                  <a:moveTo>
                    <a:pt x="108" y="96"/>
                  </a:moveTo>
                  <a:lnTo>
                    <a:pt x="110" y="94"/>
                  </a:lnTo>
                  <a:lnTo>
                    <a:pt x="108" y="90"/>
                  </a:lnTo>
                  <a:lnTo>
                    <a:pt x="108" y="84"/>
                  </a:lnTo>
                  <a:lnTo>
                    <a:pt x="106" y="80"/>
                  </a:lnTo>
                  <a:lnTo>
                    <a:pt x="104" y="76"/>
                  </a:lnTo>
                  <a:lnTo>
                    <a:pt x="102" y="72"/>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64"/>
                  </a:lnTo>
                  <a:lnTo>
                    <a:pt x="72" y="54"/>
                  </a:lnTo>
                  <a:lnTo>
                    <a:pt x="70" y="42"/>
                  </a:lnTo>
                  <a:lnTo>
                    <a:pt x="68" y="32"/>
                  </a:lnTo>
                  <a:lnTo>
                    <a:pt x="68" y="28"/>
                  </a:lnTo>
                  <a:lnTo>
                    <a:pt x="68" y="24"/>
                  </a:lnTo>
                  <a:lnTo>
                    <a:pt x="68" y="20"/>
                  </a:lnTo>
                  <a:lnTo>
                    <a:pt x="68" y="18"/>
                  </a:lnTo>
                  <a:lnTo>
                    <a:pt x="68" y="18"/>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48" name="Freeform 335"/>
            <p:cNvSpPr/>
            <p:nvPr/>
          </p:nvSpPr>
          <p:spPr bwMode="gray">
            <a:xfrm>
              <a:off x="4335" y="2928"/>
              <a:ext cx="52" cy="70"/>
            </a:xfrm>
            <a:custGeom>
              <a:avLst/>
              <a:gdLst>
                <a:gd name="T0" fmla="*/ 50 w 52"/>
                <a:gd name="T1" fmla="*/ 64 h 70"/>
                <a:gd name="T2" fmla="*/ 46 w 52"/>
                <a:gd name="T3" fmla="*/ 60 h 70"/>
                <a:gd name="T4" fmla="*/ 44 w 52"/>
                <a:gd name="T5" fmla="*/ 54 h 70"/>
                <a:gd name="T6" fmla="*/ 46 w 52"/>
                <a:gd name="T7" fmla="*/ 46 h 70"/>
                <a:gd name="T8" fmla="*/ 48 w 52"/>
                <a:gd name="T9" fmla="*/ 42 h 70"/>
                <a:gd name="T10" fmla="*/ 48 w 52"/>
                <a:gd name="T11" fmla="*/ 36 h 70"/>
                <a:gd name="T12" fmla="*/ 48 w 52"/>
                <a:gd name="T13" fmla="*/ 32 h 70"/>
                <a:gd name="T14" fmla="*/ 50 w 52"/>
                <a:gd name="T15" fmla="*/ 20 h 70"/>
                <a:gd name="T16" fmla="*/ 52 w 52"/>
                <a:gd name="T17" fmla="*/ 10 h 70"/>
                <a:gd name="T18" fmla="*/ 52 w 52"/>
                <a:gd name="T19" fmla="*/ 6 h 70"/>
                <a:gd name="T20" fmla="*/ 52 w 52"/>
                <a:gd name="T21" fmla="*/ 0 h 70"/>
                <a:gd name="T22" fmla="*/ 48 w 52"/>
                <a:gd name="T23" fmla="*/ 0 h 70"/>
                <a:gd name="T24" fmla="*/ 44 w 52"/>
                <a:gd name="T25" fmla="*/ 0 h 70"/>
                <a:gd name="T26" fmla="*/ 40 w 52"/>
                <a:gd name="T27" fmla="*/ 2 h 70"/>
                <a:gd name="T28" fmla="*/ 36 w 52"/>
                <a:gd name="T29" fmla="*/ 0 h 70"/>
                <a:gd name="T30" fmla="*/ 34 w 52"/>
                <a:gd name="T31" fmla="*/ 2 h 70"/>
                <a:gd name="T32" fmla="*/ 30 w 52"/>
                <a:gd name="T33" fmla="*/ 10 h 70"/>
                <a:gd name="T34" fmla="*/ 28 w 52"/>
                <a:gd name="T35" fmla="*/ 14 h 70"/>
                <a:gd name="T36" fmla="*/ 24 w 52"/>
                <a:gd name="T37" fmla="*/ 20 h 70"/>
                <a:gd name="T38" fmla="*/ 20 w 52"/>
                <a:gd name="T39" fmla="*/ 22 h 70"/>
                <a:gd name="T40" fmla="*/ 16 w 52"/>
                <a:gd name="T41" fmla="*/ 24 h 70"/>
                <a:gd name="T42" fmla="*/ 14 w 52"/>
                <a:gd name="T43" fmla="*/ 28 h 70"/>
                <a:gd name="T44" fmla="*/ 14 w 52"/>
                <a:gd name="T45" fmla="*/ 32 h 70"/>
                <a:gd name="T46" fmla="*/ 10 w 52"/>
                <a:gd name="T47" fmla="*/ 36 h 70"/>
                <a:gd name="T48" fmla="*/ 8 w 52"/>
                <a:gd name="T49" fmla="*/ 38 h 70"/>
                <a:gd name="T50" fmla="*/ 6 w 52"/>
                <a:gd name="T51" fmla="*/ 40 h 70"/>
                <a:gd name="T52" fmla="*/ 6 w 52"/>
                <a:gd name="T53" fmla="*/ 42 h 70"/>
                <a:gd name="T54" fmla="*/ 4 w 52"/>
                <a:gd name="T55" fmla="*/ 44 h 70"/>
                <a:gd name="T56" fmla="*/ 2 w 52"/>
                <a:gd name="T57" fmla="*/ 44 h 70"/>
                <a:gd name="T58" fmla="*/ 0 w 52"/>
                <a:gd name="T59" fmla="*/ 42 h 70"/>
                <a:gd name="T60" fmla="*/ 0 w 52"/>
                <a:gd name="T61" fmla="*/ 44 h 70"/>
                <a:gd name="T62" fmla="*/ 8 w 52"/>
                <a:gd name="T63" fmla="*/ 52 h 70"/>
                <a:gd name="T64" fmla="*/ 12 w 52"/>
                <a:gd name="T65" fmla="*/ 60 h 70"/>
                <a:gd name="T66" fmla="*/ 16 w 52"/>
                <a:gd name="T67" fmla="*/ 64 h 70"/>
                <a:gd name="T68" fmla="*/ 20 w 52"/>
                <a:gd name="T69" fmla="*/ 62 h 70"/>
                <a:gd name="T70" fmla="*/ 26 w 52"/>
                <a:gd name="T71" fmla="*/ 66 h 70"/>
                <a:gd name="T72" fmla="*/ 30 w 52"/>
                <a:gd name="T73" fmla="*/ 66 h 70"/>
                <a:gd name="T74" fmla="*/ 36 w 52"/>
                <a:gd name="T75" fmla="*/ 66 h 70"/>
                <a:gd name="T76" fmla="*/ 40 w 52"/>
                <a:gd name="T77" fmla="*/ 66 h 70"/>
                <a:gd name="T78" fmla="*/ 44 w 52"/>
                <a:gd name="T79" fmla="*/ 68 h 70"/>
                <a:gd name="T80" fmla="*/ 48 w 52"/>
                <a:gd name="T81" fmla="*/ 70 h 70"/>
                <a:gd name="T82" fmla="*/ 50 w 52"/>
                <a:gd name="T83" fmla="*/ 70 h 70"/>
                <a:gd name="T84" fmla="*/ 52 w 52"/>
                <a:gd name="T8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70">
                  <a:moveTo>
                    <a:pt x="52" y="70"/>
                  </a:moveTo>
                  <a:lnTo>
                    <a:pt x="50" y="64"/>
                  </a:lnTo>
                  <a:lnTo>
                    <a:pt x="46" y="60"/>
                  </a:lnTo>
                  <a:lnTo>
                    <a:pt x="46" y="60"/>
                  </a:lnTo>
                  <a:lnTo>
                    <a:pt x="44" y="58"/>
                  </a:lnTo>
                  <a:lnTo>
                    <a:pt x="44" y="54"/>
                  </a:lnTo>
                  <a:lnTo>
                    <a:pt x="44" y="50"/>
                  </a:lnTo>
                  <a:lnTo>
                    <a:pt x="46" y="46"/>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6" y="0"/>
                  </a:lnTo>
                  <a:lnTo>
                    <a:pt x="34" y="2"/>
                  </a:lnTo>
                  <a:lnTo>
                    <a:pt x="32" y="4"/>
                  </a:lnTo>
                  <a:lnTo>
                    <a:pt x="30" y="10"/>
                  </a:lnTo>
                  <a:lnTo>
                    <a:pt x="30" y="10"/>
                  </a:lnTo>
                  <a:lnTo>
                    <a:pt x="28" y="14"/>
                  </a:lnTo>
                  <a:lnTo>
                    <a:pt x="26" y="16"/>
                  </a:lnTo>
                  <a:lnTo>
                    <a:pt x="24" y="20"/>
                  </a:lnTo>
                  <a:lnTo>
                    <a:pt x="20" y="22"/>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0"/>
                  </a:lnTo>
                  <a:lnTo>
                    <a:pt x="6" y="40"/>
                  </a:lnTo>
                  <a:lnTo>
                    <a:pt x="6" y="42"/>
                  </a:lnTo>
                  <a:lnTo>
                    <a:pt x="6" y="42"/>
                  </a:lnTo>
                  <a:lnTo>
                    <a:pt x="4" y="44"/>
                  </a:lnTo>
                  <a:lnTo>
                    <a:pt x="2" y="44"/>
                  </a:lnTo>
                  <a:lnTo>
                    <a:pt x="2" y="44"/>
                  </a:lnTo>
                  <a:lnTo>
                    <a:pt x="0" y="42"/>
                  </a:lnTo>
                  <a:lnTo>
                    <a:pt x="0" y="42"/>
                  </a:lnTo>
                  <a:lnTo>
                    <a:pt x="0" y="44"/>
                  </a:lnTo>
                  <a:lnTo>
                    <a:pt x="0" y="44"/>
                  </a:lnTo>
                  <a:lnTo>
                    <a:pt x="8" y="52"/>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0" y="66"/>
                  </a:lnTo>
                  <a:lnTo>
                    <a:pt x="42" y="66"/>
                  </a:lnTo>
                  <a:lnTo>
                    <a:pt x="44" y="68"/>
                  </a:lnTo>
                  <a:lnTo>
                    <a:pt x="48" y="68"/>
                  </a:lnTo>
                  <a:lnTo>
                    <a:pt x="48" y="70"/>
                  </a:lnTo>
                  <a:lnTo>
                    <a:pt x="50" y="70"/>
                  </a:lnTo>
                  <a:lnTo>
                    <a:pt x="50" y="70"/>
                  </a:lnTo>
                  <a:lnTo>
                    <a:pt x="52" y="70"/>
                  </a:lnTo>
                  <a:lnTo>
                    <a:pt x="52" y="7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49" name="Freeform 336"/>
            <p:cNvSpPr/>
            <p:nvPr/>
          </p:nvSpPr>
          <p:spPr bwMode="gray">
            <a:xfrm>
              <a:off x="4275" y="2880"/>
              <a:ext cx="60" cy="74"/>
            </a:xfrm>
            <a:custGeom>
              <a:avLst/>
              <a:gdLst>
                <a:gd name="T0" fmla="*/ 60 w 60"/>
                <a:gd name="T1" fmla="*/ 40 h 74"/>
                <a:gd name="T2" fmla="*/ 60 w 60"/>
                <a:gd name="T3" fmla="*/ 40 h 74"/>
                <a:gd name="T4" fmla="*/ 58 w 60"/>
                <a:gd name="T5" fmla="*/ 42 h 74"/>
                <a:gd name="T6" fmla="*/ 56 w 60"/>
                <a:gd name="T7" fmla="*/ 46 h 74"/>
                <a:gd name="T8" fmla="*/ 54 w 60"/>
                <a:gd name="T9" fmla="*/ 48 h 74"/>
                <a:gd name="T10" fmla="*/ 50 w 60"/>
                <a:gd name="T11" fmla="*/ 50 h 74"/>
                <a:gd name="T12" fmla="*/ 46 w 60"/>
                <a:gd name="T13" fmla="*/ 52 h 74"/>
                <a:gd name="T14" fmla="*/ 46 w 60"/>
                <a:gd name="T15" fmla="*/ 52 h 74"/>
                <a:gd name="T16" fmla="*/ 44 w 60"/>
                <a:gd name="T17" fmla="*/ 52 h 74"/>
                <a:gd name="T18" fmla="*/ 42 w 60"/>
                <a:gd name="T19" fmla="*/ 54 h 74"/>
                <a:gd name="T20" fmla="*/ 40 w 60"/>
                <a:gd name="T21" fmla="*/ 58 h 74"/>
                <a:gd name="T22" fmla="*/ 40 w 60"/>
                <a:gd name="T23" fmla="*/ 58 h 74"/>
                <a:gd name="T24" fmla="*/ 38 w 60"/>
                <a:gd name="T25" fmla="*/ 60 h 74"/>
                <a:gd name="T26" fmla="*/ 36 w 60"/>
                <a:gd name="T27" fmla="*/ 62 h 74"/>
                <a:gd name="T28" fmla="*/ 32 w 60"/>
                <a:gd name="T29" fmla="*/ 62 h 74"/>
                <a:gd name="T30" fmla="*/ 32 w 60"/>
                <a:gd name="T31" fmla="*/ 62 h 74"/>
                <a:gd name="T32" fmla="*/ 30 w 60"/>
                <a:gd name="T33" fmla="*/ 64 h 74"/>
                <a:gd name="T34" fmla="*/ 26 w 60"/>
                <a:gd name="T35" fmla="*/ 66 h 74"/>
                <a:gd name="T36" fmla="*/ 24 w 60"/>
                <a:gd name="T37" fmla="*/ 68 h 74"/>
                <a:gd name="T38" fmla="*/ 16 w 60"/>
                <a:gd name="T39" fmla="*/ 74 h 74"/>
                <a:gd name="T40" fmla="*/ 10 w 60"/>
                <a:gd name="T41" fmla="*/ 70 h 74"/>
                <a:gd name="T42" fmla="*/ 6 w 60"/>
                <a:gd name="T43" fmla="*/ 66 h 74"/>
                <a:gd name="T44" fmla="*/ 4 w 60"/>
                <a:gd name="T45" fmla="*/ 62 h 74"/>
                <a:gd name="T46" fmla="*/ 0 w 60"/>
                <a:gd name="T47" fmla="*/ 54 h 74"/>
                <a:gd name="T48" fmla="*/ 2 w 60"/>
                <a:gd name="T49" fmla="*/ 54 h 74"/>
                <a:gd name="T50" fmla="*/ 2 w 60"/>
                <a:gd name="T51" fmla="*/ 50 h 74"/>
                <a:gd name="T52" fmla="*/ 4 w 60"/>
                <a:gd name="T53" fmla="*/ 48 h 74"/>
                <a:gd name="T54" fmla="*/ 6 w 60"/>
                <a:gd name="T55" fmla="*/ 44 h 74"/>
                <a:gd name="T56" fmla="*/ 8 w 60"/>
                <a:gd name="T57" fmla="*/ 42 h 74"/>
                <a:gd name="T58" fmla="*/ 8 w 60"/>
                <a:gd name="T59" fmla="*/ 40 h 74"/>
                <a:gd name="T60" fmla="*/ 8 w 60"/>
                <a:gd name="T61" fmla="*/ 38 h 74"/>
                <a:gd name="T62" fmla="*/ 8 w 60"/>
                <a:gd name="T63" fmla="*/ 36 h 74"/>
                <a:gd name="T64" fmla="*/ 6 w 60"/>
                <a:gd name="T65" fmla="*/ 34 h 74"/>
                <a:gd name="T66" fmla="*/ 6 w 60"/>
                <a:gd name="T67" fmla="*/ 32 h 74"/>
                <a:gd name="T68" fmla="*/ 6 w 60"/>
                <a:gd name="T69" fmla="*/ 32 h 74"/>
                <a:gd name="T70" fmla="*/ 6 w 60"/>
                <a:gd name="T71" fmla="*/ 30 h 74"/>
                <a:gd name="T72" fmla="*/ 6 w 60"/>
                <a:gd name="T73" fmla="*/ 28 h 74"/>
                <a:gd name="T74" fmla="*/ 8 w 60"/>
                <a:gd name="T75" fmla="*/ 28 h 74"/>
                <a:gd name="T76" fmla="*/ 32 w 60"/>
                <a:gd name="T77" fmla="*/ 28 h 74"/>
                <a:gd name="T78" fmla="*/ 32 w 60"/>
                <a:gd name="T79" fmla="*/ 18 h 74"/>
                <a:gd name="T80" fmla="*/ 22 w 60"/>
                <a:gd name="T81" fmla="*/ 8 h 74"/>
                <a:gd name="T82" fmla="*/ 26 w 60"/>
                <a:gd name="T83" fmla="*/ 8 h 74"/>
                <a:gd name="T84" fmla="*/ 26 w 60"/>
                <a:gd name="T85" fmla="*/ 0 h 74"/>
                <a:gd name="T86" fmla="*/ 46 w 60"/>
                <a:gd name="T87" fmla="*/ 0 h 74"/>
                <a:gd name="T88" fmla="*/ 46 w 60"/>
                <a:gd name="T89" fmla="*/ 2 h 74"/>
                <a:gd name="T90" fmla="*/ 46 w 60"/>
                <a:gd name="T91" fmla="*/ 32 h 74"/>
                <a:gd name="T92" fmla="*/ 54 w 60"/>
                <a:gd name="T93" fmla="*/ 32 h 74"/>
                <a:gd name="T94" fmla="*/ 54 w 60"/>
                <a:gd name="T95" fmla="*/ 34 h 74"/>
                <a:gd name="T96" fmla="*/ 54 w 60"/>
                <a:gd name="T97" fmla="*/ 34 h 74"/>
                <a:gd name="T98" fmla="*/ 54 w 60"/>
                <a:gd name="T99" fmla="*/ 36 h 74"/>
                <a:gd name="T100" fmla="*/ 56 w 60"/>
                <a:gd name="T101" fmla="*/ 38 h 74"/>
                <a:gd name="T102" fmla="*/ 60 w 60"/>
                <a:gd name="T103"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 h="74">
                  <a:moveTo>
                    <a:pt x="60" y="40"/>
                  </a:moveTo>
                  <a:lnTo>
                    <a:pt x="60" y="40"/>
                  </a:lnTo>
                  <a:lnTo>
                    <a:pt x="58" y="42"/>
                  </a:lnTo>
                  <a:lnTo>
                    <a:pt x="56" y="46"/>
                  </a:lnTo>
                  <a:lnTo>
                    <a:pt x="54" y="48"/>
                  </a:lnTo>
                  <a:lnTo>
                    <a:pt x="50" y="50"/>
                  </a:lnTo>
                  <a:lnTo>
                    <a:pt x="46" y="52"/>
                  </a:lnTo>
                  <a:lnTo>
                    <a:pt x="46" y="52"/>
                  </a:lnTo>
                  <a:lnTo>
                    <a:pt x="44" y="52"/>
                  </a:lnTo>
                  <a:lnTo>
                    <a:pt x="42" y="54"/>
                  </a:lnTo>
                  <a:lnTo>
                    <a:pt x="40" y="58"/>
                  </a:lnTo>
                  <a:lnTo>
                    <a:pt x="40" y="58"/>
                  </a:lnTo>
                  <a:lnTo>
                    <a:pt x="38" y="60"/>
                  </a:lnTo>
                  <a:lnTo>
                    <a:pt x="36" y="62"/>
                  </a:lnTo>
                  <a:lnTo>
                    <a:pt x="32"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4"/>
                  </a:lnTo>
                  <a:lnTo>
                    <a:pt x="54" y="36"/>
                  </a:lnTo>
                  <a:lnTo>
                    <a:pt x="56" y="38"/>
                  </a:lnTo>
                  <a:lnTo>
                    <a:pt x="60" y="4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50" name="Freeform 337"/>
            <p:cNvSpPr/>
            <p:nvPr/>
          </p:nvSpPr>
          <p:spPr bwMode="gray">
            <a:xfrm>
              <a:off x="4321" y="2872"/>
              <a:ext cx="14" cy="40"/>
            </a:xfrm>
            <a:custGeom>
              <a:avLst/>
              <a:gdLst>
                <a:gd name="T0" fmla="*/ 14 w 14"/>
                <a:gd name="T1" fmla="*/ 0 h 40"/>
                <a:gd name="T2" fmla="*/ 14 w 14"/>
                <a:gd name="T3" fmla="*/ 0 h 40"/>
                <a:gd name="T4" fmla="*/ 12 w 14"/>
                <a:gd name="T5" fmla="*/ 0 h 40"/>
                <a:gd name="T6" fmla="*/ 10 w 14"/>
                <a:gd name="T7" fmla="*/ 0 h 40"/>
                <a:gd name="T8" fmla="*/ 10 w 14"/>
                <a:gd name="T9" fmla="*/ 2 h 40"/>
                <a:gd name="T10" fmla="*/ 8 w 14"/>
                <a:gd name="T11" fmla="*/ 2 h 40"/>
                <a:gd name="T12" fmla="*/ 6 w 14"/>
                <a:gd name="T13" fmla="*/ 4 h 40"/>
                <a:gd name="T14" fmla="*/ 6 w 14"/>
                <a:gd name="T15" fmla="*/ 4 h 40"/>
                <a:gd name="T16" fmla="*/ 4 w 14"/>
                <a:gd name="T17" fmla="*/ 6 h 40"/>
                <a:gd name="T18" fmla="*/ 2 w 14"/>
                <a:gd name="T19" fmla="*/ 4 h 40"/>
                <a:gd name="T20" fmla="*/ 0 w 14"/>
                <a:gd name="T21" fmla="*/ 4 h 40"/>
                <a:gd name="T22" fmla="*/ 0 w 14"/>
                <a:gd name="T23" fmla="*/ 6 h 40"/>
                <a:gd name="T24" fmla="*/ 0 w 14"/>
                <a:gd name="T25" fmla="*/ 8 h 40"/>
                <a:gd name="T26" fmla="*/ 0 w 14"/>
                <a:gd name="T27" fmla="*/ 8 h 40"/>
                <a:gd name="T28" fmla="*/ 0 w 14"/>
                <a:gd name="T29" fmla="*/ 40 h 40"/>
                <a:gd name="T30" fmla="*/ 8 w 14"/>
                <a:gd name="T31" fmla="*/ 40 h 40"/>
                <a:gd name="T32" fmla="*/ 8 w 14"/>
                <a:gd name="T33" fmla="*/ 40 h 40"/>
                <a:gd name="T34" fmla="*/ 8 w 14"/>
                <a:gd name="T35" fmla="*/ 38 h 40"/>
                <a:gd name="T36" fmla="*/ 10 w 14"/>
                <a:gd name="T37" fmla="*/ 36 h 40"/>
                <a:gd name="T38" fmla="*/ 12 w 14"/>
                <a:gd name="T39" fmla="*/ 34 h 40"/>
                <a:gd name="T40" fmla="*/ 12 w 14"/>
                <a:gd name="T41" fmla="*/ 32 h 40"/>
                <a:gd name="T42" fmla="*/ 12 w 14"/>
                <a:gd name="T43" fmla="*/ 30 h 40"/>
                <a:gd name="T44" fmla="*/ 12 w 14"/>
                <a:gd name="T45" fmla="*/ 28 h 40"/>
                <a:gd name="T46" fmla="*/ 10 w 14"/>
                <a:gd name="T47" fmla="*/ 24 h 40"/>
                <a:gd name="T48" fmla="*/ 10 w 14"/>
                <a:gd name="T49" fmla="*/ 18 h 40"/>
                <a:gd name="T50" fmla="*/ 10 w 14"/>
                <a:gd name="T51" fmla="*/ 14 h 40"/>
                <a:gd name="T52" fmla="*/ 10 w 14"/>
                <a:gd name="T53" fmla="*/ 12 h 40"/>
                <a:gd name="T54" fmla="*/ 12 w 14"/>
                <a:gd name="T55" fmla="*/ 10 h 40"/>
                <a:gd name="T56" fmla="*/ 12 w 14"/>
                <a:gd name="T57" fmla="*/ 8 h 40"/>
                <a:gd name="T58" fmla="*/ 14 w 14"/>
                <a:gd name="T59" fmla="*/ 4 h 40"/>
                <a:gd name="T60" fmla="*/ 14 w 14"/>
                <a:gd name="T6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40">
                  <a:moveTo>
                    <a:pt x="14" y="0"/>
                  </a:moveTo>
                  <a:lnTo>
                    <a:pt x="14" y="0"/>
                  </a:lnTo>
                  <a:lnTo>
                    <a:pt x="12" y="0"/>
                  </a:lnTo>
                  <a:lnTo>
                    <a:pt x="10" y="0"/>
                  </a:lnTo>
                  <a:lnTo>
                    <a:pt x="10" y="2"/>
                  </a:lnTo>
                  <a:lnTo>
                    <a:pt x="8" y="2"/>
                  </a:lnTo>
                  <a:lnTo>
                    <a:pt x="6" y="4"/>
                  </a:lnTo>
                  <a:lnTo>
                    <a:pt x="6" y="4"/>
                  </a:lnTo>
                  <a:lnTo>
                    <a:pt x="4" y="6"/>
                  </a:lnTo>
                  <a:lnTo>
                    <a:pt x="2" y="4"/>
                  </a:lnTo>
                  <a:lnTo>
                    <a:pt x="0" y="4"/>
                  </a:lnTo>
                  <a:lnTo>
                    <a:pt x="0" y="6"/>
                  </a:lnTo>
                  <a:lnTo>
                    <a:pt x="0" y="8"/>
                  </a:lnTo>
                  <a:lnTo>
                    <a:pt x="0" y="8"/>
                  </a:lnTo>
                  <a:lnTo>
                    <a:pt x="0" y="40"/>
                  </a:lnTo>
                  <a:lnTo>
                    <a:pt x="8" y="40"/>
                  </a:lnTo>
                  <a:lnTo>
                    <a:pt x="8" y="40"/>
                  </a:lnTo>
                  <a:lnTo>
                    <a:pt x="8" y="38"/>
                  </a:lnTo>
                  <a:lnTo>
                    <a:pt x="10" y="36"/>
                  </a:lnTo>
                  <a:lnTo>
                    <a:pt x="12" y="34"/>
                  </a:lnTo>
                  <a:lnTo>
                    <a:pt x="12" y="32"/>
                  </a:lnTo>
                  <a:lnTo>
                    <a:pt x="12" y="30"/>
                  </a:lnTo>
                  <a:lnTo>
                    <a:pt x="12" y="28"/>
                  </a:lnTo>
                  <a:lnTo>
                    <a:pt x="10" y="24"/>
                  </a:lnTo>
                  <a:lnTo>
                    <a:pt x="10" y="18"/>
                  </a:lnTo>
                  <a:lnTo>
                    <a:pt x="10" y="14"/>
                  </a:lnTo>
                  <a:lnTo>
                    <a:pt x="10" y="12"/>
                  </a:lnTo>
                  <a:lnTo>
                    <a:pt x="12" y="10"/>
                  </a:lnTo>
                  <a:lnTo>
                    <a:pt x="12" y="8"/>
                  </a:lnTo>
                  <a:lnTo>
                    <a:pt x="14" y="4"/>
                  </a:lnTo>
                  <a:lnTo>
                    <a:pt x="14"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51" name="Freeform 338"/>
            <p:cNvSpPr/>
            <p:nvPr/>
          </p:nvSpPr>
          <p:spPr bwMode="gray">
            <a:xfrm>
              <a:off x="4349" y="2992"/>
              <a:ext cx="48" cy="40"/>
            </a:xfrm>
            <a:custGeom>
              <a:avLst/>
              <a:gdLst>
                <a:gd name="T0" fmla="*/ 48 w 48"/>
                <a:gd name="T1" fmla="*/ 16 h 40"/>
                <a:gd name="T2" fmla="*/ 46 w 48"/>
                <a:gd name="T3" fmla="*/ 14 h 40"/>
                <a:gd name="T4" fmla="*/ 42 w 48"/>
                <a:gd name="T5" fmla="*/ 12 h 40"/>
                <a:gd name="T6" fmla="*/ 40 w 48"/>
                <a:gd name="T7" fmla="*/ 8 h 40"/>
                <a:gd name="T8" fmla="*/ 38 w 48"/>
                <a:gd name="T9" fmla="*/ 6 h 40"/>
                <a:gd name="T10" fmla="*/ 36 w 48"/>
                <a:gd name="T11" fmla="*/ 6 h 40"/>
                <a:gd name="T12" fmla="*/ 34 w 48"/>
                <a:gd name="T13" fmla="*/ 6 h 40"/>
                <a:gd name="T14" fmla="*/ 30 w 48"/>
                <a:gd name="T15" fmla="*/ 4 h 40"/>
                <a:gd name="T16" fmla="*/ 26 w 48"/>
                <a:gd name="T17" fmla="*/ 2 h 40"/>
                <a:gd name="T18" fmla="*/ 22 w 48"/>
                <a:gd name="T19" fmla="*/ 2 h 40"/>
                <a:gd name="T20" fmla="*/ 16 w 48"/>
                <a:gd name="T21" fmla="*/ 2 h 40"/>
                <a:gd name="T22" fmla="*/ 12 w 48"/>
                <a:gd name="T23" fmla="*/ 2 h 40"/>
                <a:gd name="T24" fmla="*/ 6 w 48"/>
                <a:gd name="T25" fmla="*/ 0 h 40"/>
                <a:gd name="T26" fmla="*/ 2 w 48"/>
                <a:gd name="T27" fmla="*/ 0 h 40"/>
                <a:gd name="T28" fmla="*/ 2 w 48"/>
                <a:gd name="T29" fmla="*/ 2 h 40"/>
                <a:gd name="T30" fmla="*/ 2 w 48"/>
                <a:gd name="T31" fmla="*/ 6 h 40"/>
                <a:gd name="T32" fmla="*/ 2 w 48"/>
                <a:gd name="T33" fmla="*/ 10 h 40"/>
                <a:gd name="T34" fmla="*/ 2 w 48"/>
                <a:gd name="T35" fmla="*/ 16 h 40"/>
                <a:gd name="T36" fmla="*/ 8 w 48"/>
                <a:gd name="T37" fmla="*/ 24 h 40"/>
                <a:gd name="T38" fmla="*/ 8 w 48"/>
                <a:gd name="T39" fmla="*/ 20 h 40"/>
                <a:gd name="T40" fmla="*/ 6 w 48"/>
                <a:gd name="T41" fmla="*/ 18 h 40"/>
                <a:gd name="T42" fmla="*/ 8 w 48"/>
                <a:gd name="T43" fmla="*/ 16 h 40"/>
                <a:gd name="T44" fmla="*/ 14 w 48"/>
                <a:gd name="T45" fmla="*/ 20 h 40"/>
                <a:gd name="T46" fmla="*/ 24 w 48"/>
                <a:gd name="T47" fmla="*/ 30 h 40"/>
                <a:gd name="T48" fmla="*/ 22 w 48"/>
                <a:gd name="T49" fmla="*/ 32 h 40"/>
                <a:gd name="T50" fmla="*/ 24 w 48"/>
                <a:gd name="T51" fmla="*/ 36 h 40"/>
                <a:gd name="T52" fmla="*/ 24 w 48"/>
                <a:gd name="T53" fmla="*/ 36 h 40"/>
                <a:gd name="T54" fmla="*/ 26 w 48"/>
                <a:gd name="T55" fmla="*/ 34 h 40"/>
                <a:gd name="T56" fmla="*/ 26 w 48"/>
                <a:gd name="T57" fmla="*/ 34 h 40"/>
                <a:gd name="T58" fmla="*/ 28 w 48"/>
                <a:gd name="T59" fmla="*/ 34 h 40"/>
                <a:gd name="T60" fmla="*/ 28 w 48"/>
                <a:gd name="T61" fmla="*/ 36 h 40"/>
                <a:gd name="T62" fmla="*/ 32 w 48"/>
                <a:gd name="T63" fmla="*/ 40 h 40"/>
                <a:gd name="T64" fmla="*/ 36 w 48"/>
                <a:gd name="T65" fmla="*/ 38 h 40"/>
                <a:gd name="T66" fmla="*/ 40 w 48"/>
                <a:gd name="T67" fmla="*/ 32 h 40"/>
                <a:gd name="T68" fmla="*/ 40 w 48"/>
                <a:gd name="T69" fmla="*/ 28 h 40"/>
                <a:gd name="T70" fmla="*/ 44 w 48"/>
                <a:gd name="T7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48" y="16"/>
                  </a:moveTo>
                  <a:lnTo>
                    <a:pt x="48" y="16"/>
                  </a:lnTo>
                  <a:lnTo>
                    <a:pt x="48" y="16"/>
                  </a:lnTo>
                  <a:lnTo>
                    <a:pt x="46" y="14"/>
                  </a:lnTo>
                  <a:lnTo>
                    <a:pt x="44" y="14"/>
                  </a:lnTo>
                  <a:lnTo>
                    <a:pt x="42" y="12"/>
                  </a:lnTo>
                  <a:lnTo>
                    <a:pt x="40" y="10"/>
                  </a:lnTo>
                  <a:lnTo>
                    <a:pt x="40" y="8"/>
                  </a:lnTo>
                  <a:lnTo>
                    <a:pt x="38" y="6"/>
                  </a:lnTo>
                  <a:lnTo>
                    <a:pt x="38" y="6"/>
                  </a:lnTo>
                  <a:lnTo>
                    <a:pt x="38" y="6"/>
                  </a:lnTo>
                  <a:lnTo>
                    <a:pt x="36" y="6"/>
                  </a:lnTo>
                  <a:lnTo>
                    <a:pt x="36" y="6"/>
                  </a:lnTo>
                  <a:lnTo>
                    <a:pt x="34" y="6"/>
                  </a:lnTo>
                  <a:lnTo>
                    <a:pt x="34" y="6"/>
                  </a:lnTo>
                  <a:lnTo>
                    <a:pt x="30" y="4"/>
                  </a:lnTo>
                  <a:lnTo>
                    <a:pt x="28" y="4"/>
                  </a:lnTo>
                  <a:lnTo>
                    <a:pt x="26" y="2"/>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8" y="16"/>
                  </a:lnTo>
                  <a:lnTo>
                    <a:pt x="10" y="18"/>
                  </a:lnTo>
                  <a:lnTo>
                    <a:pt x="14" y="20"/>
                  </a:lnTo>
                  <a:lnTo>
                    <a:pt x="18" y="24"/>
                  </a:lnTo>
                  <a:lnTo>
                    <a:pt x="24" y="30"/>
                  </a:lnTo>
                  <a:lnTo>
                    <a:pt x="22" y="30"/>
                  </a:lnTo>
                  <a:lnTo>
                    <a:pt x="22" y="32"/>
                  </a:lnTo>
                  <a:lnTo>
                    <a:pt x="22" y="34"/>
                  </a:lnTo>
                  <a:lnTo>
                    <a:pt x="24" y="36"/>
                  </a:lnTo>
                  <a:lnTo>
                    <a:pt x="24" y="36"/>
                  </a:lnTo>
                  <a:lnTo>
                    <a:pt x="24" y="36"/>
                  </a:lnTo>
                  <a:lnTo>
                    <a:pt x="26" y="36"/>
                  </a:lnTo>
                  <a:lnTo>
                    <a:pt x="26" y="34"/>
                  </a:lnTo>
                  <a:lnTo>
                    <a:pt x="26" y="34"/>
                  </a:lnTo>
                  <a:lnTo>
                    <a:pt x="26" y="34"/>
                  </a:lnTo>
                  <a:lnTo>
                    <a:pt x="28" y="34"/>
                  </a:lnTo>
                  <a:lnTo>
                    <a:pt x="28" y="34"/>
                  </a:lnTo>
                  <a:lnTo>
                    <a:pt x="28" y="36"/>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52" name="Freeform 339"/>
            <p:cNvSpPr/>
            <p:nvPr/>
          </p:nvSpPr>
          <p:spPr bwMode="gray">
            <a:xfrm>
              <a:off x="4383" y="3010"/>
              <a:ext cx="82" cy="30"/>
            </a:xfrm>
            <a:custGeom>
              <a:avLst/>
              <a:gdLst>
                <a:gd name="T0" fmla="*/ 12 w 82"/>
                <a:gd name="T1" fmla="*/ 6 h 30"/>
                <a:gd name="T2" fmla="*/ 8 w 82"/>
                <a:gd name="T3" fmla="*/ 10 h 30"/>
                <a:gd name="T4" fmla="*/ 6 w 82"/>
                <a:gd name="T5" fmla="*/ 14 h 30"/>
                <a:gd name="T6" fmla="*/ 2 w 82"/>
                <a:gd name="T7" fmla="*/ 20 h 30"/>
                <a:gd name="T8" fmla="*/ 0 w 82"/>
                <a:gd name="T9" fmla="*/ 20 h 30"/>
                <a:gd name="T10" fmla="*/ 6 w 82"/>
                <a:gd name="T11" fmla="*/ 22 h 30"/>
                <a:gd name="T12" fmla="*/ 10 w 82"/>
                <a:gd name="T13" fmla="*/ 20 h 30"/>
                <a:gd name="T14" fmla="*/ 16 w 82"/>
                <a:gd name="T15" fmla="*/ 20 h 30"/>
                <a:gd name="T16" fmla="*/ 28 w 82"/>
                <a:gd name="T17" fmla="*/ 18 h 30"/>
                <a:gd name="T18" fmla="*/ 32 w 82"/>
                <a:gd name="T19" fmla="*/ 18 h 30"/>
                <a:gd name="T20" fmla="*/ 40 w 82"/>
                <a:gd name="T21" fmla="*/ 20 h 30"/>
                <a:gd name="T22" fmla="*/ 42 w 82"/>
                <a:gd name="T23" fmla="*/ 22 h 30"/>
                <a:gd name="T24" fmla="*/ 46 w 82"/>
                <a:gd name="T25" fmla="*/ 26 h 30"/>
                <a:gd name="T26" fmla="*/ 50 w 82"/>
                <a:gd name="T27" fmla="*/ 28 h 30"/>
                <a:gd name="T28" fmla="*/ 56 w 82"/>
                <a:gd name="T29" fmla="*/ 28 h 30"/>
                <a:gd name="T30" fmla="*/ 56 w 82"/>
                <a:gd name="T31" fmla="*/ 26 h 30"/>
                <a:gd name="T32" fmla="*/ 56 w 82"/>
                <a:gd name="T33" fmla="*/ 26 h 30"/>
                <a:gd name="T34" fmla="*/ 54 w 82"/>
                <a:gd name="T35" fmla="*/ 24 h 30"/>
                <a:gd name="T36" fmla="*/ 52 w 82"/>
                <a:gd name="T37" fmla="*/ 22 h 30"/>
                <a:gd name="T38" fmla="*/ 54 w 82"/>
                <a:gd name="T39" fmla="*/ 20 h 30"/>
                <a:gd name="T40" fmla="*/ 60 w 82"/>
                <a:gd name="T41" fmla="*/ 18 h 30"/>
                <a:gd name="T42" fmla="*/ 62 w 82"/>
                <a:gd name="T43" fmla="*/ 14 h 30"/>
                <a:gd name="T44" fmla="*/ 64 w 82"/>
                <a:gd name="T45" fmla="*/ 12 h 30"/>
                <a:gd name="T46" fmla="*/ 68 w 82"/>
                <a:gd name="T47" fmla="*/ 12 h 30"/>
                <a:gd name="T48" fmla="*/ 72 w 82"/>
                <a:gd name="T49" fmla="*/ 12 h 30"/>
                <a:gd name="T50" fmla="*/ 76 w 82"/>
                <a:gd name="T51" fmla="*/ 14 h 30"/>
                <a:gd name="T52" fmla="*/ 80 w 82"/>
                <a:gd name="T53" fmla="*/ 18 h 30"/>
                <a:gd name="T54" fmla="*/ 82 w 82"/>
                <a:gd name="T55" fmla="*/ 14 h 30"/>
                <a:gd name="T56" fmla="*/ 80 w 82"/>
                <a:gd name="T57" fmla="*/ 10 h 30"/>
                <a:gd name="T58" fmla="*/ 78 w 82"/>
                <a:gd name="T59" fmla="*/ 6 h 30"/>
                <a:gd name="T60" fmla="*/ 70 w 82"/>
                <a:gd name="T61" fmla="*/ 4 h 30"/>
                <a:gd name="T62" fmla="*/ 66 w 82"/>
                <a:gd name="T63" fmla="*/ 4 h 30"/>
                <a:gd name="T64" fmla="*/ 62 w 82"/>
                <a:gd name="T65" fmla="*/ 4 h 30"/>
                <a:gd name="T66" fmla="*/ 50 w 82"/>
                <a:gd name="T67" fmla="*/ 8 h 30"/>
                <a:gd name="T68" fmla="*/ 44 w 82"/>
                <a:gd name="T69" fmla="*/ 10 h 30"/>
                <a:gd name="T70" fmla="*/ 40 w 82"/>
                <a:gd name="T71" fmla="*/ 10 h 30"/>
                <a:gd name="T72" fmla="*/ 34 w 82"/>
                <a:gd name="T73" fmla="*/ 8 h 30"/>
                <a:gd name="T74" fmla="*/ 32 w 82"/>
                <a:gd name="T75" fmla="*/ 8 h 30"/>
                <a:gd name="T76" fmla="*/ 30 w 82"/>
                <a:gd name="T77" fmla="*/ 6 h 30"/>
                <a:gd name="T78" fmla="*/ 16 w 82"/>
                <a:gd name="T7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 h="30">
                  <a:moveTo>
                    <a:pt x="16" y="0"/>
                  </a:moveTo>
                  <a:lnTo>
                    <a:pt x="12" y="6"/>
                  </a:lnTo>
                  <a:lnTo>
                    <a:pt x="10" y="8"/>
                  </a:lnTo>
                  <a:lnTo>
                    <a:pt x="8" y="10"/>
                  </a:lnTo>
                  <a:lnTo>
                    <a:pt x="6" y="14"/>
                  </a:lnTo>
                  <a:lnTo>
                    <a:pt x="6" y="14"/>
                  </a:lnTo>
                  <a:lnTo>
                    <a:pt x="4" y="18"/>
                  </a:lnTo>
                  <a:lnTo>
                    <a:pt x="2" y="20"/>
                  </a:lnTo>
                  <a:lnTo>
                    <a:pt x="0" y="20"/>
                  </a:lnTo>
                  <a:lnTo>
                    <a:pt x="0" y="20"/>
                  </a:lnTo>
                  <a:lnTo>
                    <a:pt x="6" y="22"/>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2" y="22"/>
                  </a:lnTo>
                  <a:lnTo>
                    <a:pt x="44" y="24"/>
                  </a:lnTo>
                  <a:lnTo>
                    <a:pt x="46" y="26"/>
                  </a:lnTo>
                  <a:lnTo>
                    <a:pt x="50" y="30"/>
                  </a:lnTo>
                  <a:lnTo>
                    <a:pt x="50" y="28"/>
                  </a:lnTo>
                  <a:lnTo>
                    <a:pt x="54" y="28"/>
                  </a:lnTo>
                  <a:lnTo>
                    <a:pt x="56" y="28"/>
                  </a:lnTo>
                  <a:lnTo>
                    <a:pt x="56" y="26"/>
                  </a:lnTo>
                  <a:lnTo>
                    <a:pt x="56" y="26"/>
                  </a:lnTo>
                  <a:lnTo>
                    <a:pt x="56" y="26"/>
                  </a:lnTo>
                  <a:lnTo>
                    <a:pt x="56" y="26"/>
                  </a:lnTo>
                  <a:lnTo>
                    <a:pt x="54" y="24"/>
                  </a:lnTo>
                  <a:lnTo>
                    <a:pt x="54" y="24"/>
                  </a:lnTo>
                  <a:lnTo>
                    <a:pt x="52" y="22"/>
                  </a:lnTo>
                  <a:lnTo>
                    <a:pt x="52" y="22"/>
                  </a:lnTo>
                  <a:lnTo>
                    <a:pt x="54" y="20"/>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6" y="14"/>
                  </a:lnTo>
                  <a:lnTo>
                    <a:pt x="78" y="16"/>
                  </a:lnTo>
                  <a:lnTo>
                    <a:pt x="80" y="18"/>
                  </a:lnTo>
                  <a:lnTo>
                    <a:pt x="82" y="14"/>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8"/>
                  </a:lnTo>
                  <a:lnTo>
                    <a:pt x="32" y="6"/>
                  </a:lnTo>
                  <a:lnTo>
                    <a:pt x="30" y="6"/>
                  </a:lnTo>
                  <a:lnTo>
                    <a:pt x="26" y="4"/>
                  </a:lnTo>
                  <a:lnTo>
                    <a:pt x="16"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53" name="Freeform 340"/>
            <p:cNvSpPr/>
            <p:nvPr/>
          </p:nvSpPr>
          <p:spPr bwMode="gray">
            <a:xfrm>
              <a:off x="3961" y="2686"/>
              <a:ext cx="386" cy="248"/>
            </a:xfrm>
            <a:custGeom>
              <a:avLst/>
              <a:gdLst>
                <a:gd name="T0" fmla="*/ 380 w 386"/>
                <a:gd name="T1" fmla="*/ 178 h 248"/>
                <a:gd name="T2" fmla="*/ 384 w 386"/>
                <a:gd name="T3" fmla="*/ 170 h 248"/>
                <a:gd name="T4" fmla="*/ 386 w 386"/>
                <a:gd name="T5" fmla="*/ 164 h 248"/>
                <a:gd name="T6" fmla="*/ 374 w 386"/>
                <a:gd name="T7" fmla="*/ 162 h 248"/>
                <a:gd name="T8" fmla="*/ 356 w 386"/>
                <a:gd name="T9" fmla="*/ 162 h 248"/>
                <a:gd name="T10" fmla="*/ 346 w 386"/>
                <a:gd name="T11" fmla="*/ 166 h 248"/>
                <a:gd name="T12" fmla="*/ 340 w 386"/>
                <a:gd name="T13" fmla="*/ 164 h 248"/>
                <a:gd name="T14" fmla="*/ 334 w 386"/>
                <a:gd name="T15" fmla="*/ 170 h 248"/>
                <a:gd name="T16" fmla="*/ 332 w 386"/>
                <a:gd name="T17" fmla="*/ 184 h 248"/>
                <a:gd name="T18" fmla="*/ 326 w 386"/>
                <a:gd name="T19" fmla="*/ 192 h 248"/>
                <a:gd name="T20" fmla="*/ 314 w 386"/>
                <a:gd name="T21" fmla="*/ 196 h 248"/>
                <a:gd name="T22" fmla="*/ 302 w 386"/>
                <a:gd name="T23" fmla="*/ 198 h 248"/>
                <a:gd name="T24" fmla="*/ 268 w 386"/>
                <a:gd name="T25" fmla="*/ 190 h 248"/>
                <a:gd name="T26" fmla="*/ 258 w 386"/>
                <a:gd name="T27" fmla="*/ 184 h 248"/>
                <a:gd name="T28" fmla="*/ 254 w 386"/>
                <a:gd name="T29" fmla="*/ 162 h 248"/>
                <a:gd name="T30" fmla="*/ 244 w 386"/>
                <a:gd name="T31" fmla="*/ 136 h 248"/>
                <a:gd name="T32" fmla="*/ 244 w 386"/>
                <a:gd name="T33" fmla="*/ 116 h 248"/>
                <a:gd name="T34" fmla="*/ 232 w 386"/>
                <a:gd name="T35" fmla="*/ 90 h 248"/>
                <a:gd name="T36" fmla="*/ 208 w 386"/>
                <a:gd name="T37" fmla="*/ 62 h 248"/>
                <a:gd name="T38" fmla="*/ 194 w 386"/>
                <a:gd name="T39" fmla="*/ 50 h 248"/>
                <a:gd name="T40" fmla="*/ 184 w 386"/>
                <a:gd name="T41" fmla="*/ 54 h 248"/>
                <a:gd name="T42" fmla="*/ 164 w 386"/>
                <a:gd name="T43" fmla="*/ 48 h 248"/>
                <a:gd name="T44" fmla="*/ 142 w 386"/>
                <a:gd name="T45" fmla="*/ 12 h 248"/>
                <a:gd name="T46" fmla="*/ 126 w 386"/>
                <a:gd name="T47" fmla="*/ 10 h 248"/>
                <a:gd name="T48" fmla="*/ 100 w 386"/>
                <a:gd name="T49" fmla="*/ 20 h 248"/>
                <a:gd name="T50" fmla="*/ 54 w 386"/>
                <a:gd name="T51" fmla="*/ 14 h 248"/>
                <a:gd name="T52" fmla="*/ 26 w 386"/>
                <a:gd name="T53" fmla="*/ 0 h 248"/>
                <a:gd name="T54" fmla="*/ 6 w 386"/>
                <a:gd name="T55" fmla="*/ 22 h 248"/>
                <a:gd name="T56" fmla="*/ 22 w 386"/>
                <a:gd name="T57" fmla="*/ 58 h 248"/>
                <a:gd name="T58" fmla="*/ 30 w 386"/>
                <a:gd name="T59" fmla="*/ 80 h 248"/>
                <a:gd name="T60" fmla="*/ 44 w 386"/>
                <a:gd name="T61" fmla="*/ 88 h 248"/>
                <a:gd name="T62" fmla="*/ 58 w 386"/>
                <a:gd name="T63" fmla="*/ 108 h 248"/>
                <a:gd name="T64" fmla="*/ 82 w 386"/>
                <a:gd name="T65" fmla="*/ 142 h 248"/>
                <a:gd name="T66" fmla="*/ 94 w 386"/>
                <a:gd name="T67" fmla="*/ 148 h 248"/>
                <a:gd name="T68" fmla="*/ 94 w 386"/>
                <a:gd name="T69" fmla="*/ 140 h 248"/>
                <a:gd name="T70" fmla="*/ 80 w 386"/>
                <a:gd name="T71" fmla="*/ 116 h 248"/>
                <a:gd name="T72" fmla="*/ 52 w 386"/>
                <a:gd name="T73" fmla="*/ 72 h 248"/>
                <a:gd name="T74" fmla="*/ 30 w 386"/>
                <a:gd name="T75" fmla="*/ 24 h 248"/>
                <a:gd name="T76" fmla="*/ 30 w 386"/>
                <a:gd name="T77" fmla="*/ 16 h 248"/>
                <a:gd name="T78" fmla="*/ 42 w 386"/>
                <a:gd name="T79" fmla="*/ 18 h 248"/>
                <a:gd name="T80" fmla="*/ 68 w 386"/>
                <a:gd name="T81" fmla="*/ 66 h 248"/>
                <a:gd name="T82" fmla="*/ 84 w 386"/>
                <a:gd name="T83" fmla="*/ 80 h 248"/>
                <a:gd name="T84" fmla="*/ 96 w 386"/>
                <a:gd name="T85" fmla="*/ 90 h 248"/>
                <a:gd name="T86" fmla="*/ 116 w 386"/>
                <a:gd name="T87" fmla="*/ 116 h 248"/>
                <a:gd name="T88" fmla="*/ 142 w 386"/>
                <a:gd name="T89" fmla="*/ 148 h 248"/>
                <a:gd name="T90" fmla="*/ 150 w 386"/>
                <a:gd name="T91" fmla="*/ 198 h 248"/>
                <a:gd name="T92" fmla="*/ 174 w 386"/>
                <a:gd name="T93" fmla="*/ 204 h 248"/>
                <a:gd name="T94" fmla="*/ 226 w 386"/>
                <a:gd name="T95" fmla="*/ 224 h 248"/>
                <a:gd name="T96" fmla="*/ 272 w 386"/>
                <a:gd name="T97" fmla="*/ 240 h 248"/>
                <a:gd name="T98" fmla="*/ 304 w 386"/>
                <a:gd name="T99" fmla="*/ 240 h 248"/>
                <a:gd name="T100" fmla="*/ 314 w 386"/>
                <a:gd name="T101" fmla="*/ 244 h 248"/>
                <a:gd name="T102" fmla="*/ 318 w 386"/>
                <a:gd name="T103" fmla="*/ 242 h 248"/>
                <a:gd name="T104" fmla="*/ 322 w 386"/>
                <a:gd name="T105" fmla="*/ 232 h 248"/>
                <a:gd name="T106" fmla="*/ 320 w 386"/>
                <a:gd name="T107" fmla="*/ 226 h 248"/>
                <a:gd name="T108" fmla="*/ 346 w 386"/>
                <a:gd name="T109" fmla="*/ 222 h 248"/>
                <a:gd name="T110" fmla="*/ 340 w 386"/>
                <a:gd name="T111" fmla="*/ 194 h 248"/>
                <a:gd name="T112" fmla="*/ 360 w 386"/>
                <a:gd name="T113" fmla="*/ 190 h 248"/>
                <a:gd name="T114" fmla="*/ 366 w 386"/>
                <a:gd name="T115" fmla="*/ 190 h 248"/>
                <a:gd name="T116" fmla="*/ 374 w 386"/>
                <a:gd name="T117" fmla="*/ 18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248">
                  <a:moveTo>
                    <a:pt x="374" y="186"/>
                  </a:moveTo>
                  <a:lnTo>
                    <a:pt x="378" y="182"/>
                  </a:lnTo>
                  <a:lnTo>
                    <a:pt x="378" y="178"/>
                  </a:lnTo>
                  <a:lnTo>
                    <a:pt x="380" y="178"/>
                  </a:lnTo>
                  <a:lnTo>
                    <a:pt x="382" y="174"/>
                  </a:lnTo>
                  <a:lnTo>
                    <a:pt x="382" y="172"/>
                  </a:lnTo>
                  <a:lnTo>
                    <a:pt x="384" y="172"/>
                  </a:lnTo>
                  <a:lnTo>
                    <a:pt x="384" y="170"/>
                  </a:lnTo>
                  <a:lnTo>
                    <a:pt x="386" y="168"/>
                  </a:lnTo>
                  <a:lnTo>
                    <a:pt x="386" y="166"/>
                  </a:lnTo>
                  <a:lnTo>
                    <a:pt x="386" y="164"/>
                  </a:lnTo>
                  <a:lnTo>
                    <a:pt x="386" y="164"/>
                  </a:lnTo>
                  <a:lnTo>
                    <a:pt x="384" y="164"/>
                  </a:lnTo>
                  <a:lnTo>
                    <a:pt x="382" y="162"/>
                  </a:lnTo>
                  <a:lnTo>
                    <a:pt x="376" y="162"/>
                  </a:lnTo>
                  <a:lnTo>
                    <a:pt x="374" y="162"/>
                  </a:lnTo>
                  <a:lnTo>
                    <a:pt x="372" y="162"/>
                  </a:lnTo>
                  <a:lnTo>
                    <a:pt x="366" y="162"/>
                  </a:lnTo>
                  <a:lnTo>
                    <a:pt x="362" y="162"/>
                  </a:lnTo>
                  <a:lnTo>
                    <a:pt x="356" y="162"/>
                  </a:lnTo>
                  <a:lnTo>
                    <a:pt x="352" y="164"/>
                  </a:lnTo>
                  <a:lnTo>
                    <a:pt x="350" y="164"/>
                  </a:lnTo>
                  <a:lnTo>
                    <a:pt x="348" y="164"/>
                  </a:lnTo>
                  <a:lnTo>
                    <a:pt x="346" y="166"/>
                  </a:lnTo>
                  <a:lnTo>
                    <a:pt x="342" y="164"/>
                  </a:lnTo>
                  <a:lnTo>
                    <a:pt x="342" y="164"/>
                  </a:lnTo>
                  <a:lnTo>
                    <a:pt x="340" y="164"/>
                  </a:lnTo>
                  <a:lnTo>
                    <a:pt x="340" y="164"/>
                  </a:lnTo>
                  <a:lnTo>
                    <a:pt x="338" y="164"/>
                  </a:lnTo>
                  <a:lnTo>
                    <a:pt x="336" y="166"/>
                  </a:lnTo>
                  <a:lnTo>
                    <a:pt x="334" y="170"/>
                  </a:lnTo>
                  <a:lnTo>
                    <a:pt x="334" y="170"/>
                  </a:lnTo>
                  <a:lnTo>
                    <a:pt x="334" y="174"/>
                  </a:lnTo>
                  <a:lnTo>
                    <a:pt x="332" y="178"/>
                  </a:lnTo>
                  <a:lnTo>
                    <a:pt x="332" y="182"/>
                  </a:lnTo>
                  <a:lnTo>
                    <a:pt x="332" y="184"/>
                  </a:lnTo>
                  <a:lnTo>
                    <a:pt x="332" y="186"/>
                  </a:lnTo>
                  <a:lnTo>
                    <a:pt x="332" y="188"/>
                  </a:lnTo>
                  <a:lnTo>
                    <a:pt x="328" y="190"/>
                  </a:lnTo>
                  <a:lnTo>
                    <a:pt x="326" y="192"/>
                  </a:lnTo>
                  <a:lnTo>
                    <a:pt x="324" y="192"/>
                  </a:lnTo>
                  <a:lnTo>
                    <a:pt x="322" y="192"/>
                  </a:lnTo>
                  <a:lnTo>
                    <a:pt x="318" y="194"/>
                  </a:lnTo>
                  <a:lnTo>
                    <a:pt x="314" y="196"/>
                  </a:lnTo>
                  <a:lnTo>
                    <a:pt x="314" y="196"/>
                  </a:lnTo>
                  <a:lnTo>
                    <a:pt x="312" y="196"/>
                  </a:lnTo>
                  <a:lnTo>
                    <a:pt x="308" y="198"/>
                  </a:lnTo>
                  <a:lnTo>
                    <a:pt x="302" y="198"/>
                  </a:lnTo>
                  <a:lnTo>
                    <a:pt x="294" y="198"/>
                  </a:lnTo>
                  <a:lnTo>
                    <a:pt x="284" y="196"/>
                  </a:lnTo>
                  <a:lnTo>
                    <a:pt x="276" y="194"/>
                  </a:lnTo>
                  <a:lnTo>
                    <a:pt x="268" y="190"/>
                  </a:lnTo>
                  <a:lnTo>
                    <a:pt x="262" y="188"/>
                  </a:lnTo>
                  <a:lnTo>
                    <a:pt x="262" y="186"/>
                  </a:lnTo>
                  <a:lnTo>
                    <a:pt x="260" y="186"/>
                  </a:lnTo>
                  <a:lnTo>
                    <a:pt x="258" y="184"/>
                  </a:lnTo>
                  <a:lnTo>
                    <a:pt x="256" y="180"/>
                  </a:lnTo>
                  <a:lnTo>
                    <a:pt x="256" y="176"/>
                  </a:lnTo>
                  <a:lnTo>
                    <a:pt x="254" y="172"/>
                  </a:lnTo>
                  <a:lnTo>
                    <a:pt x="254" y="162"/>
                  </a:lnTo>
                  <a:lnTo>
                    <a:pt x="250" y="152"/>
                  </a:lnTo>
                  <a:lnTo>
                    <a:pt x="244" y="142"/>
                  </a:lnTo>
                  <a:lnTo>
                    <a:pt x="244" y="140"/>
                  </a:lnTo>
                  <a:lnTo>
                    <a:pt x="244" y="136"/>
                  </a:lnTo>
                  <a:lnTo>
                    <a:pt x="244" y="132"/>
                  </a:lnTo>
                  <a:lnTo>
                    <a:pt x="242" y="126"/>
                  </a:lnTo>
                  <a:lnTo>
                    <a:pt x="242" y="122"/>
                  </a:lnTo>
                  <a:lnTo>
                    <a:pt x="244" y="116"/>
                  </a:lnTo>
                  <a:lnTo>
                    <a:pt x="244" y="112"/>
                  </a:lnTo>
                  <a:lnTo>
                    <a:pt x="242" y="96"/>
                  </a:lnTo>
                  <a:lnTo>
                    <a:pt x="240" y="96"/>
                  </a:lnTo>
                  <a:lnTo>
                    <a:pt x="232" y="90"/>
                  </a:lnTo>
                  <a:lnTo>
                    <a:pt x="222" y="80"/>
                  </a:lnTo>
                  <a:lnTo>
                    <a:pt x="210" y="64"/>
                  </a:lnTo>
                  <a:lnTo>
                    <a:pt x="210" y="64"/>
                  </a:lnTo>
                  <a:lnTo>
                    <a:pt x="208" y="62"/>
                  </a:lnTo>
                  <a:lnTo>
                    <a:pt x="206" y="58"/>
                  </a:lnTo>
                  <a:lnTo>
                    <a:pt x="202" y="56"/>
                  </a:lnTo>
                  <a:lnTo>
                    <a:pt x="198" y="52"/>
                  </a:lnTo>
                  <a:lnTo>
                    <a:pt x="194" y="50"/>
                  </a:lnTo>
                  <a:lnTo>
                    <a:pt x="190" y="50"/>
                  </a:lnTo>
                  <a:lnTo>
                    <a:pt x="188" y="52"/>
                  </a:lnTo>
                  <a:lnTo>
                    <a:pt x="186" y="52"/>
                  </a:lnTo>
                  <a:lnTo>
                    <a:pt x="184" y="54"/>
                  </a:lnTo>
                  <a:lnTo>
                    <a:pt x="180" y="54"/>
                  </a:lnTo>
                  <a:lnTo>
                    <a:pt x="174" y="54"/>
                  </a:lnTo>
                  <a:lnTo>
                    <a:pt x="168" y="50"/>
                  </a:lnTo>
                  <a:lnTo>
                    <a:pt x="164" y="48"/>
                  </a:lnTo>
                  <a:lnTo>
                    <a:pt x="156" y="42"/>
                  </a:lnTo>
                  <a:lnTo>
                    <a:pt x="148" y="30"/>
                  </a:lnTo>
                  <a:lnTo>
                    <a:pt x="144" y="14"/>
                  </a:lnTo>
                  <a:lnTo>
                    <a:pt x="142" y="12"/>
                  </a:lnTo>
                  <a:lnTo>
                    <a:pt x="140" y="12"/>
                  </a:lnTo>
                  <a:lnTo>
                    <a:pt x="136" y="10"/>
                  </a:lnTo>
                  <a:lnTo>
                    <a:pt x="130" y="10"/>
                  </a:lnTo>
                  <a:lnTo>
                    <a:pt x="126" y="10"/>
                  </a:lnTo>
                  <a:lnTo>
                    <a:pt x="120" y="10"/>
                  </a:lnTo>
                  <a:lnTo>
                    <a:pt x="116" y="14"/>
                  </a:lnTo>
                  <a:lnTo>
                    <a:pt x="112" y="16"/>
                  </a:lnTo>
                  <a:lnTo>
                    <a:pt x="100" y="20"/>
                  </a:lnTo>
                  <a:lnTo>
                    <a:pt x="82" y="20"/>
                  </a:lnTo>
                  <a:lnTo>
                    <a:pt x="78" y="20"/>
                  </a:lnTo>
                  <a:lnTo>
                    <a:pt x="68" y="18"/>
                  </a:lnTo>
                  <a:lnTo>
                    <a:pt x="54" y="14"/>
                  </a:lnTo>
                  <a:lnTo>
                    <a:pt x="42" y="10"/>
                  </a:lnTo>
                  <a:lnTo>
                    <a:pt x="32" y="4"/>
                  </a:lnTo>
                  <a:lnTo>
                    <a:pt x="30" y="2"/>
                  </a:lnTo>
                  <a:lnTo>
                    <a:pt x="26" y="0"/>
                  </a:lnTo>
                  <a:lnTo>
                    <a:pt x="14" y="2"/>
                  </a:lnTo>
                  <a:lnTo>
                    <a:pt x="0" y="10"/>
                  </a:lnTo>
                  <a:lnTo>
                    <a:pt x="2" y="14"/>
                  </a:lnTo>
                  <a:lnTo>
                    <a:pt x="6" y="22"/>
                  </a:lnTo>
                  <a:lnTo>
                    <a:pt x="12" y="36"/>
                  </a:lnTo>
                  <a:lnTo>
                    <a:pt x="18" y="48"/>
                  </a:lnTo>
                  <a:lnTo>
                    <a:pt x="22" y="58"/>
                  </a:lnTo>
                  <a:lnTo>
                    <a:pt x="22" y="58"/>
                  </a:lnTo>
                  <a:lnTo>
                    <a:pt x="24" y="62"/>
                  </a:lnTo>
                  <a:lnTo>
                    <a:pt x="26" y="68"/>
                  </a:lnTo>
                  <a:lnTo>
                    <a:pt x="28" y="74"/>
                  </a:lnTo>
                  <a:lnTo>
                    <a:pt x="30" y="80"/>
                  </a:lnTo>
                  <a:lnTo>
                    <a:pt x="32" y="82"/>
                  </a:lnTo>
                  <a:lnTo>
                    <a:pt x="34" y="82"/>
                  </a:lnTo>
                  <a:lnTo>
                    <a:pt x="38" y="84"/>
                  </a:lnTo>
                  <a:lnTo>
                    <a:pt x="44" y="88"/>
                  </a:lnTo>
                  <a:lnTo>
                    <a:pt x="48" y="92"/>
                  </a:lnTo>
                  <a:lnTo>
                    <a:pt x="52" y="98"/>
                  </a:lnTo>
                  <a:lnTo>
                    <a:pt x="56" y="106"/>
                  </a:lnTo>
                  <a:lnTo>
                    <a:pt x="58" y="108"/>
                  </a:lnTo>
                  <a:lnTo>
                    <a:pt x="62" y="118"/>
                  </a:lnTo>
                  <a:lnTo>
                    <a:pt x="68" y="128"/>
                  </a:lnTo>
                  <a:lnTo>
                    <a:pt x="76" y="136"/>
                  </a:lnTo>
                  <a:lnTo>
                    <a:pt x="82" y="142"/>
                  </a:lnTo>
                  <a:lnTo>
                    <a:pt x="84" y="144"/>
                  </a:lnTo>
                  <a:lnTo>
                    <a:pt x="88" y="146"/>
                  </a:lnTo>
                  <a:lnTo>
                    <a:pt x="92" y="148"/>
                  </a:lnTo>
                  <a:lnTo>
                    <a:pt x="94" y="148"/>
                  </a:lnTo>
                  <a:lnTo>
                    <a:pt x="96" y="148"/>
                  </a:lnTo>
                  <a:lnTo>
                    <a:pt x="98" y="148"/>
                  </a:lnTo>
                  <a:lnTo>
                    <a:pt x="98" y="144"/>
                  </a:lnTo>
                  <a:lnTo>
                    <a:pt x="94" y="140"/>
                  </a:lnTo>
                  <a:lnTo>
                    <a:pt x="90" y="134"/>
                  </a:lnTo>
                  <a:lnTo>
                    <a:pt x="86" y="126"/>
                  </a:lnTo>
                  <a:lnTo>
                    <a:pt x="82" y="120"/>
                  </a:lnTo>
                  <a:lnTo>
                    <a:pt x="80" y="116"/>
                  </a:lnTo>
                  <a:lnTo>
                    <a:pt x="74" y="108"/>
                  </a:lnTo>
                  <a:lnTo>
                    <a:pt x="68" y="94"/>
                  </a:lnTo>
                  <a:lnTo>
                    <a:pt x="62" y="82"/>
                  </a:lnTo>
                  <a:lnTo>
                    <a:pt x="52" y="72"/>
                  </a:lnTo>
                  <a:lnTo>
                    <a:pt x="42" y="58"/>
                  </a:lnTo>
                  <a:lnTo>
                    <a:pt x="34" y="42"/>
                  </a:lnTo>
                  <a:lnTo>
                    <a:pt x="30" y="24"/>
                  </a:lnTo>
                  <a:lnTo>
                    <a:pt x="30" y="24"/>
                  </a:lnTo>
                  <a:lnTo>
                    <a:pt x="30" y="22"/>
                  </a:lnTo>
                  <a:lnTo>
                    <a:pt x="30" y="20"/>
                  </a:lnTo>
                  <a:lnTo>
                    <a:pt x="30" y="18"/>
                  </a:lnTo>
                  <a:lnTo>
                    <a:pt x="30" y="16"/>
                  </a:lnTo>
                  <a:lnTo>
                    <a:pt x="32" y="14"/>
                  </a:lnTo>
                  <a:lnTo>
                    <a:pt x="34" y="14"/>
                  </a:lnTo>
                  <a:lnTo>
                    <a:pt x="38" y="16"/>
                  </a:lnTo>
                  <a:lnTo>
                    <a:pt x="42" y="18"/>
                  </a:lnTo>
                  <a:lnTo>
                    <a:pt x="44" y="24"/>
                  </a:lnTo>
                  <a:lnTo>
                    <a:pt x="50" y="36"/>
                  </a:lnTo>
                  <a:lnTo>
                    <a:pt x="58" y="52"/>
                  </a:lnTo>
                  <a:lnTo>
                    <a:pt x="68" y="66"/>
                  </a:lnTo>
                  <a:lnTo>
                    <a:pt x="78" y="78"/>
                  </a:lnTo>
                  <a:lnTo>
                    <a:pt x="78" y="78"/>
                  </a:lnTo>
                  <a:lnTo>
                    <a:pt x="80" y="78"/>
                  </a:lnTo>
                  <a:lnTo>
                    <a:pt x="84" y="80"/>
                  </a:lnTo>
                  <a:lnTo>
                    <a:pt x="88" y="80"/>
                  </a:lnTo>
                  <a:lnTo>
                    <a:pt x="92" y="84"/>
                  </a:lnTo>
                  <a:lnTo>
                    <a:pt x="94" y="86"/>
                  </a:lnTo>
                  <a:lnTo>
                    <a:pt x="96" y="90"/>
                  </a:lnTo>
                  <a:lnTo>
                    <a:pt x="98" y="96"/>
                  </a:lnTo>
                  <a:lnTo>
                    <a:pt x="100" y="98"/>
                  </a:lnTo>
                  <a:lnTo>
                    <a:pt x="106" y="106"/>
                  </a:lnTo>
                  <a:lnTo>
                    <a:pt x="116" y="116"/>
                  </a:lnTo>
                  <a:lnTo>
                    <a:pt x="124" y="126"/>
                  </a:lnTo>
                  <a:lnTo>
                    <a:pt x="134" y="136"/>
                  </a:lnTo>
                  <a:lnTo>
                    <a:pt x="140" y="142"/>
                  </a:lnTo>
                  <a:lnTo>
                    <a:pt x="142" y="148"/>
                  </a:lnTo>
                  <a:lnTo>
                    <a:pt x="144" y="160"/>
                  </a:lnTo>
                  <a:lnTo>
                    <a:pt x="148" y="176"/>
                  </a:lnTo>
                  <a:lnTo>
                    <a:pt x="148" y="198"/>
                  </a:lnTo>
                  <a:lnTo>
                    <a:pt x="150" y="198"/>
                  </a:lnTo>
                  <a:lnTo>
                    <a:pt x="154" y="200"/>
                  </a:lnTo>
                  <a:lnTo>
                    <a:pt x="160" y="202"/>
                  </a:lnTo>
                  <a:lnTo>
                    <a:pt x="170" y="204"/>
                  </a:lnTo>
                  <a:lnTo>
                    <a:pt x="174" y="204"/>
                  </a:lnTo>
                  <a:lnTo>
                    <a:pt x="186" y="208"/>
                  </a:lnTo>
                  <a:lnTo>
                    <a:pt x="198" y="216"/>
                  </a:lnTo>
                  <a:lnTo>
                    <a:pt x="208" y="224"/>
                  </a:lnTo>
                  <a:lnTo>
                    <a:pt x="226" y="224"/>
                  </a:lnTo>
                  <a:lnTo>
                    <a:pt x="230" y="226"/>
                  </a:lnTo>
                  <a:lnTo>
                    <a:pt x="240" y="230"/>
                  </a:lnTo>
                  <a:lnTo>
                    <a:pt x="254" y="236"/>
                  </a:lnTo>
                  <a:lnTo>
                    <a:pt x="272" y="240"/>
                  </a:lnTo>
                  <a:lnTo>
                    <a:pt x="278" y="240"/>
                  </a:lnTo>
                  <a:lnTo>
                    <a:pt x="290" y="240"/>
                  </a:lnTo>
                  <a:lnTo>
                    <a:pt x="304" y="240"/>
                  </a:lnTo>
                  <a:lnTo>
                    <a:pt x="304" y="240"/>
                  </a:lnTo>
                  <a:lnTo>
                    <a:pt x="306" y="240"/>
                  </a:lnTo>
                  <a:lnTo>
                    <a:pt x="308" y="240"/>
                  </a:lnTo>
                  <a:lnTo>
                    <a:pt x="310" y="242"/>
                  </a:lnTo>
                  <a:lnTo>
                    <a:pt x="314" y="244"/>
                  </a:lnTo>
                  <a:lnTo>
                    <a:pt x="314" y="248"/>
                  </a:lnTo>
                  <a:lnTo>
                    <a:pt x="316" y="248"/>
                  </a:lnTo>
                  <a:lnTo>
                    <a:pt x="316" y="244"/>
                  </a:lnTo>
                  <a:lnTo>
                    <a:pt x="318" y="242"/>
                  </a:lnTo>
                  <a:lnTo>
                    <a:pt x="320" y="238"/>
                  </a:lnTo>
                  <a:lnTo>
                    <a:pt x="322" y="236"/>
                  </a:lnTo>
                  <a:lnTo>
                    <a:pt x="322" y="234"/>
                  </a:lnTo>
                  <a:lnTo>
                    <a:pt x="322" y="232"/>
                  </a:lnTo>
                  <a:lnTo>
                    <a:pt x="322" y="230"/>
                  </a:lnTo>
                  <a:lnTo>
                    <a:pt x="320" y="228"/>
                  </a:lnTo>
                  <a:lnTo>
                    <a:pt x="320" y="226"/>
                  </a:lnTo>
                  <a:lnTo>
                    <a:pt x="320" y="226"/>
                  </a:lnTo>
                  <a:lnTo>
                    <a:pt x="320" y="224"/>
                  </a:lnTo>
                  <a:lnTo>
                    <a:pt x="320" y="222"/>
                  </a:lnTo>
                  <a:lnTo>
                    <a:pt x="322" y="222"/>
                  </a:lnTo>
                  <a:lnTo>
                    <a:pt x="346" y="222"/>
                  </a:lnTo>
                  <a:lnTo>
                    <a:pt x="346" y="212"/>
                  </a:lnTo>
                  <a:lnTo>
                    <a:pt x="336" y="202"/>
                  </a:lnTo>
                  <a:lnTo>
                    <a:pt x="340" y="202"/>
                  </a:lnTo>
                  <a:lnTo>
                    <a:pt x="340" y="194"/>
                  </a:lnTo>
                  <a:lnTo>
                    <a:pt x="360" y="194"/>
                  </a:lnTo>
                  <a:lnTo>
                    <a:pt x="360" y="194"/>
                  </a:lnTo>
                  <a:lnTo>
                    <a:pt x="360" y="192"/>
                  </a:lnTo>
                  <a:lnTo>
                    <a:pt x="360" y="190"/>
                  </a:lnTo>
                  <a:lnTo>
                    <a:pt x="362" y="190"/>
                  </a:lnTo>
                  <a:lnTo>
                    <a:pt x="364" y="192"/>
                  </a:lnTo>
                  <a:lnTo>
                    <a:pt x="366" y="190"/>
                  </a:lnTo>
                  <a:lnTo>
                    <a:pt x="366" y="190"/>
                  </a:lnTo>
                  <a:lnTo>
                    <a:pt x="368" y="188"/>
                  </a:lnTo>
                  <a:lnTo>
                    <a:pt x="370" y="188"/>
                  </a:lnTo>
                  <a:lnTo>
                    <a:pt x="372" y="188"/>
                  </a:lnTo>
                  <a:lnTo>
                    <a:pt x="374" y="186"/>
                  </a:lnTo>
                  <a:lnTo>
                    <a:pt x="374" y="18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54" name="Freeform 341"/>
            <p:cNvSpPr/>
            <p:nvPr/>
          </p:nvSpPr>
          <p:spPr bwMode="gray">
            <a:xfrm>
              <a:off x="4305" y="2920"/>
              <a:ext cx="82" cy="46"/>
            </a:xfrm>
            <a:custGeom>
              <a:avLst/>
              <a:gdLst>
                <a:gd name="T0" fmla="*/ 80 w 82"/>
                <a:gd name="T1" fmla="*/ 8 h 46"/>
                <a:gd name="T2" fmla="*/ 76 w 82"/>
                <a:gd name="T3" fmla="*/ 8 h 46"/>
                <a:gd name="T4" fmla="*/ 72 w 82"/>
                <a:gd name="T5" fmla="*/ 8 h 46"/>
                <a:gd name="T6" fmla="*/ 68 w 82"/>
                <a:gd name="T7" fmla="*/ 8 h 46"/>
                <a:gd name="T8" fmla="*/ 66 w 82"/>
                <a:gd name="T9" fmla="*/ 8 h 46"/>
                <a:gd name="T10" fmla="*/ 62 w 82"/>
                <a:gd name="T11" fmla="*/ 12 h 46"/>
                <a:gd name="T12" fmla="*/ 60 w 82"/>
                <a:gd name="T13" fmla="*/ 18 h 46"/>
                <a:gd name="T14" fmla="*/ 56 w 82"/>
                <a:gd name="T15" fmla="*/ 24 h 46"/>
                <a:gd name="T16" fmla="*/ 50 w 82"/>
                <a:gd name="T17" fmla="*/ 30 h 46"/>
                <a:gd name="T18" fmla="*/ 48 w 82"/>
                <a:gd name="T19" fmla="*/ 30 h 46"/>
                <a:gd name="T20" fmla="*/ 44 w 82"/>
                <a:gd name="T21" fmla="*/ 34 h 46"/>
                <a:gd name="T22" fmla="*/ 44 w 82"/>
                <a:gd name="T23" fmla="*/ 38 h 46"/>
                <a:gd name="T24" fmla="*/ 42 w 82"/>
                <a:gd name="T25" fmla="*/ 42 h 46"/>
                <a:gd name="T26" fmla="*/ 38 w 82"/>
                <a:gd name="T27" fmla="*/ 44 h 46"/>
                <a:gd name="T28" fmla="*/ 36 w 82"/>
                <a:gd name="T29" fmla="*/ 46 h 46"/>
                <a:gd name="T30" fmla="*/ 34 w 82"/>
                <a:gd name="T31" fmla="*/ 42 h 46"/>
                <a:gd name="T32" fmla="*/ 32 w 82"/>
                <a:gd name="T33" fmla="*/ 42 h 46"/>
                <a:gd name="T34" fmla="*/ 30 w 82"/>
                <a:gd name="T35" fmla="*/ 44 h 46"/>
                <a:gd name="T36" fmla="*/ 30 w 82"/>
                <a:gd name="T37" fmla="*/ 42 h 46"/>
                <a:gd name="T38" fmla="*/ 30 w 82"/>
                <a:gd name="T39" fmla="*/ 36 h 46"/>
                <a:gd name="T40" fmla="*/ 30 w 82"/>
                <a:gd name="T41" fmla="*/ 34 h 46"/>
                <a:gd name="T42" fmla="*/ 26 w 82"/>
                <a:gd name="T43" fmla="*/ 32 h 46"/>
                <a:gd name="T44" fmla="*/ 22 w 82"/>
                <a:gd name="T45" fmla="*/ 30 h 46"/>
                <a:gd name="T46" fmla="*/ 18 w 82"/>
                <a:gd name="T47" fmla="*/ 30 h 46"/>
                <a:gd name="T48" fmla="*/ 16 w 82"/>
                <a:gd name="T49" fmla="*/ 32 h 46"/>
                <a:gd name="T50" fmla="*/ 12 w 82"/>
                <a:gd name="T51" fmla="*/ 30 h 46"/>
                <a:gd name="T52" fmla="*/ 10 w 82"/>
                <a:gd name="T53" fmla="*/ 28 h 46"/>
                <a:gd name="T54" fmla="*/ 2 w 82"/>
                <a:gd name="T55" fmla="*/ 24 h 46"/>
                <a:gd name="T56" fmla="*/ 2 w 82"/>
                <a:gd name="T57" fmla="*/ 22 h 46"/>
                <a:gd name="T58" fmla="*/ 2 w 82"/>
                <a:gd name="T59" fmla="*/ 22 h 46"/>
                <a:gd name="T60" fmla="*/ 6 w 82"/>
                <a:gd name="T61" fmla="*/ 22 h 46"/>
                <a:gd name="T62" fmla="*/ 10 w 82"/>
                <a:gd name="T63" fmla="*/ 18 h 46"/>
                <a:gd name="T64" fmla="*/ 12 w 82"/>
                <a:gd name="T65" fmla="*/ 14 h 46"/>
                <a:gd name="T66" fmla="*/ 16 w 82"/>
                <a:gd name="T67" fmla="*/ 12 h 46"/>
                <a:gd name="T68" fmla="*/ 20 w 82"/>
                <a:gd name="T69" fmla="*/ 10 h 46"/>
                <a:gd name="T70" fmla="*/ 26 w 82"/>
                <a:gd name="T71" fmla="*/ 4 h 46"/>
                <a:gd name="T72" fmla="*/ 28 w 82"/>
                <a:gd name="T73" fmla="*/ 2 h 46"/>
                <a:gd name="T74" fmla="*/ 32 w 82"/>
                <a:gd name="T75" fmla="*/ 0 h 46"/>
                <a:gd name="T76" fmla="*/ 34 w 82"/>
                <a:gd name="T77" fmla="*/ 0 h 46"/>
                <a:gd name="T78" fmla="*/ 40 w 82"/>
                <a:gd name="T79" fmla="*/ 0 h 46"/>
                <a:gd name="T80" fmla="*/ 42 w 82"/>
                <a:gd name="T81" fmla="*/ 0 h 46"/>
                <a:gd name="T82" fmla="*/ 48 w 82"/>
                <a:gd name="T83" fmla="*/ 0 h 46"/>
                <a:gd name="T84" fmla="*/ 58 w 82"/>
                <a:gd name="T85" fmla="*/ 0 h 46"/>
                <a:gd name="T86" fmla="*/ 70 w 82"/>
                <a:gd name="T87" fmla="*/ 2 h 46"/>
                <a:gd name="T88" fmla="*/ 80 w 82"/>
                <a:gd name="T89" fmla="*/ 2 h 46"/>
                <a:gd name="T90" fmla="*/ 82 w 82"/>
                <a:gd name="T91" fmla="*/ 4 h 46"/>
                <a:gd name="T92" fmla="*/ 82 w 82"/>
                <a:gd name="T93"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 h="46">
                  <a:moveTo>
                    <a:pt x="82" y="8"/>
                  </a:moveTo>
                  <a:lnTo>
                    <a:pt x="80" y="8"/>
                  </a:lnTo>
                  <a:lnTo>
                    <a:pt x="78" y="8"/>
                  </a:lnTo>
                  <a:lnTo>
                    <a:pt x="76" y="8"/>
                  </a:lnTo>
                  <a:lnTo>
                    <a:pt x="74" y="8"/>
                  </a:lnTo>
                  <a:lnTo>
                    <a:pt x="72" y="8"/>
                  </a:lnTo>
                  <a:lnTo>
                    <a:pt x="70" y="10"/>
                  </a:lnTo>
                  <a:lnTo>
                    <a:pt x="68" y="8"/>
                  </a:lnTo>
                  <a:lnTo>
                    <a:pt x="66" y="8"/>
                  </a:lnTo>
                  <a:lnTo>
                    <a:pt x="66" y="8"/>
                  </a:lnTo>
                  <a:lnTo>
                    <a:pt x="64" y="10"/>
                  </a:lnTo>
                  <a:lnTo>
                    <a:pt x="62" y="12"/>
                  </a:lnTo>
                  <a:lnTo>
                    <a:pt x="60" y="18"/>
                  </a:lnTo>
                  <a:lnTo>
                    <a:pt x="60" y="18"/>
                  </a:lnTo>
                  <a:lnTo>
                    <a:pt x="58" y="22"/>
                  </a:lnTo>
                  <a:lnTo>
                    <a:pt x="56" y="24"/>
                  </a:lnTo>
                  <a:lnTo>
                    <a:pt x="54" y="28"/>
                  </a:lnTo>
                  <a:lnTo>
                    <a:pt x="50" y="30"/>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2"/>
                  </a:lnTo>
                  <a:lnTo>
                    <a:pt x="32" y="44"/>
                  </a:lnTo>
                  <a:lnTo>
                    <a:pt x="30" y="44"/>
                  </a:lnTo>
                  <a:lnTo>
                    <a:pt x="30" y="42"/>
                  </a:lnTo>
                  <a:lnTo>
                    <a:pt x="30" y="42"/>
                  </a:lnTo>
                  <a:lnTo>
                    <a:pt x="30" y="38"/>
                  </a:lnTo>
                  <a:lnTo>
                    <a:pt x="30" y="36"/>
                  </a:lnTo>
                  <a:lnTo>
                    <a:pt x="30" y="36"/>
                  </a:lnTo>
                  <a:lnTo>
                    <a:pt x="30" y="34"/>
                  </a:lnTo>
                  <a:lnTo>
                    <a:pt x="28" y="32"/>
                  </a:lnTo>
                  <a:lnTo>
                    <a:pt x="26" y="32"/>
                  </a:lnTo>
                  <a:lnTo>
                    <a:pt x="24" y="30"/>
                  </a:lnTo>
                  <a:lnTo>
                    <a:pt x="22" y="30"/>
                  </a:lnTo>
                  <a:lnTo>
                    <a:pt x="20" y="30"/>
                  </a:lnTo>
                  <a:lnTo>
                    <a:pt x="18" y="30"/>
                  </a:lnTo>
                  <a:lnTo>
                    <a:pt x="16" y="32"/>
                  </a:lnTo>
                  <a:lnTo>
                    <a:pt x="16" y="32"/>
                  </a:lnTo>
                  <a:lnTo>
                    <a:pt x="14" y="32"/>
                  </a:lnTo>
                  <a:lnTo>
                    <a:pt x="12" y="30"/>
                  </a:lnTo>
                  <a:lnTo>
                    <a:pt x="12" y="28"/>
                  </a:lnTo>
                  <a:lnTo>
                    <a:pt x="10" y="28"/>
                  </a:lnTo>
                  <a:lnTo>
                    <a:pt x="6" y="24"/>
                  </a:lnTo>
                  <a:lnTo>
                    <a:pt x="2" y="24"/>
                  </a:lnTo>
                  <a:lnTo>
                    <a:pt x="0" y="24"/>
                  </a:lnTo>
                  <a:lnTo>
                    <a:pt x="2" y="22"/>
                  </a:lnTo>
                  <a:lnTo>
                    <a:pt x="2" y="22"/>
                  </a:lnTo>
                  <a:lnTo>
                    <a:pt x="2" y="22"/>
                  </a:lnTo>
                  <a:lnTo>
                    <a:pt x="2" y="22"/>
                  </a:lnTo>
                  <a:lnTo>
                    <a:pt x="6" y="22"/>
                  </a:lnTo>
                  <a:lnTo>
                    <a:pt x="8" y="20"/>
                  </a:lnTo>
                  <a:lnTo>
                    <a:pt x="10" y="18"/>
                  </a:lnTo>
                  <a:lnTo>
                    <a:pt x="10" y="18"/>
                  </a:lnTo>
                  <a:lnTo>
                    <a:pt x="12" y="14"/>
                  </a:lnTo>
                  <a:lnTo>
                    <a:pt x="14" y="12"/>
                  </a:lnTo>
                  <a:lnTo>
                    <a:pt x="16" y="12"/>
                  </a:lnTo>
                  <a:lnTo>
                    <a:pt x="16" y="12"/>
                  </a:lnTo>
                  <a:lnTo>
                    <a:pt x="20" y="10"/>
                  </a:lnTo>
                  <a:lnTo>
                    <a:pt x="24" y="8"/>
                  </a:lnTo>
                  <a:lnTo>
                    <a:pt x="26" y="4"/>
                  </a:lnTo>
                  <a:lnTo>
                    <a:pt x="28" y="2"/>
                  </a:lnTo>
                  <a:lnTo>
                    <a:pt x="28" y="2"/>
                  </a:lnTo>
                  <a:lnTo>
                    <a:pt x="30" y="0"/>
                  </a:lnTo>
                  <a:lnTo>
                    <a:pt x="32" y="0"/>
                  </a:lnTo>
                  <a:lnTo>
                    <a:pt x="34" y="0"/>
                  </a:lnTo>
                  <a:lnTo>
                    <a:pt x="34" y="0"/>
                  </a:lnTo>
                  <a:lnTo>
                    <a:pt x="36" y="0"/>
                  </a:lnTo>
                  <a:lnTo>
                    <a:pt x="40" y="0"/>
                  </a:lnTo>
                  <a:lnTo>
                    <a:pt x="42"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6"/>
                  </a:lnTo>
                  <a:lnTo>
                    <a:pt x="82" y="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55" name="Freeform 342"/>
            <p:cNvSpPr/>
            <p:nvPr/>
          </p:nvSpPr>
          <p:spPr bwMode="gray">
            <a:xfrm>
              <a:off x="4293" y="2944"/>
              <a:ext cx="44" cy="24"/>
            </a:xfrm>
            <a:custGeom>
              <a:avLst/>
              <a:gdLst>
                <a:gd name="T0" fmla="*/ 44 w 44"/>
                <a:gd name="T1" fmla="*/ 20 h 24"/>
                <a:gd name="T2" fmla="*/ 42 w 44"/>
                <a:gd name="T3" fmla="*/ 22 h 24"/>
                <a:gd name="T4" fmla="*/ 40 w 44"/>
                <a:gd name="T5" fmla="*/ 22 h 24"/>
                <a:gd name="T6" fmla="*/ 40 w 44"/>
                <a:gd name="T7" fmla="*/ 24 h 24"/>
                <a:gd name="T8" fmla="*/ 32 w 44"/>
                <a:gd name="T9" fmla="*/ 22 h 24"/>
                <a:gd name="T10" fmla="*/ 26 w 44"/>
                <a:gd name="T11" fmla="*/ 22 h 24"/>
                <a:gd name="T12" fmla="*/ 20 w 44"/>
                <a:gd name="T13" fmla="*/ 20 h 24"/>
                <a:gd name="T14" fmla="*/ 16 w 44"/>
                <a:gd name="T15" fmla="*/ 18 h 24"/>
                <a:gd name="T16" fmla="*/ 12 w 44"/>
                <a:gd name="T17" fmla="*/ 18 h 24"/>
                <a:gd name="T18" fmla="*/ 12 w 44"/>
                <a:gd name="T19" fmla="*/ 16 h 24"/>
                <a:gd name="T20" fmla="*/ 6 w 44"/>
                <a:gd name="T21" fmla="*/ 14 h 24"/>
                <a:gd name="T22" fmla="*/ 2 w 44"/>
                <a:gd name="T23" fmla="*/ 12 h 24"/>
                <a:gd name="T24" fmla="*/ 0 w 44"/>
                <a:gd name="T25" fmla="*/ 10 h 24"/>
                <a:gd name="T26" fmla="*/ 8 w 44"/>
                <a:gd name="T27" fmla="*/ 4 h 24"/>
                <a:gd name="T28" fmla="*/ 10 w 44"/>
                <a:gd name="T29" fmla="*/ 2 h 24"/>
                <a:gd name="T30" fmla="*/ 12 w 44"/>
                <a:gd name="T31" fmla="*/ 0 h 24"/>
                <a:gd name="T32" fmla="*/ 14 w 44"/>
                <a:gd name="T33" fmla="*/ 0 h 24"/>
                <a:gd name="T34" fmla="*/ 16 w 44"/>
                <a:gd name="T35" fmla="*/ 0 h 24"/>
                <a:gd name="T36" fmla="*/ 20 w 44"/>
                <a:gd name="T37" fmla="*/ 2 h 24"/>
                <a:gd name="T38" fmla="*/ 24 w 44"/>
                <a:gd name="T39" fmla="*/ 4 h 24"/>
                <a:gd name="T40" fmla="*/ 24 w 44"/>
                <a:gd name="T41" fmla="*/ 6 h 24"/>
                <a:gd name="T42" fmla="*/ 26 w 44"/>
                <a:gd name="T43" fmla="*/ 6 h 24"/>
                <a:gd name="T44" fmla="*/ 26 w 44"/>
                <a:gd name="T45" fmla="*/ 8 h 24"/>
                <a:gd name="T46" fmla="*/ 30 w 44"/>
                <a:gd name="T47" fmla="*/ 8 h 24"/>
                <a:gd name="T48" fmla="*/ 30 w 44"/>
                <a:gd name="T49" fmla="*/ 8 h 24"/>
                <a:gd name="T50" fmla="*/ 32 w 44"/>
                <a:gd name="T51" fmla="*/ 6 h 24"/>
                <a:gd name="T52" fmla="*/ 34 w 44"/>
                <a:gd name="T53" fmla="*/ 6 h 24"/>
                <a:gd name="T54" fmla="*/ 38 w 44"/>
                <a:gd name="T55" fmla="*/ 6 h 24"/>
                <a:gd name="T56" fmla="*/ 38 w 44"/>
                <a:gd name="T57" fmla="*/ 6 h 24"/>
                <a:gd name="T58" fmla="*/ 40 w 44"/>
                <a:gd name="T59" fmla="*/ 8 h 24"/>
                <a:gd name="T60" fmla="*/ 42 w 44"/>
                <a:gd name="T61" fmla="*/ 10 h 24"/>
                <a:gd name="T62" fmla="*/ 44 w 44"/>
                <a:gd name="T63" fmla="*/ 12 h 24"/>
                <a:gd name="T64" fmla="*/ 44 w 44"/>
                <a:gd name="T65" fmla="*/ 14 h 24"/>
                <a:gd name="T66" fmla="*/ 44 w 44"/>
                <a:gd name="T67" fmla="*/ 16 h 24"/>
                <a:gd name="T68" fmla="*/ 44 w 44"/>
                <a:gd name="T69" fmla="*/ 18 h 24"/>
                <a:gd name="T70" fmla="*/ 44 w 44"/>
                <a:gd name="T7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0" y="8"/>
                  </a:lnTo>
                  <a:lnTo>
                    <a:pt x="32" y="6"/>
                  </a:lnTo>
                  <a:lnTo>
                    <a:pt x="34" y="6"/>
                  </a:lnTo>
                  <a:lnTo>
                    <a:pt x="38" y="6"/>
                  </a:lnTo>
                  <a:lnTo>
                    <a:pt x="38" y="6"/>
                  </a:lnTo>
                  <a:lnTo>
                    <a:pt x="40" y="8"/>
                  </a:lnTo>
                  <a:lnTo>
                    <a:pt x="42" y="10"/>
                  </a:lnTo>
                  <a:lnTo>
                    <a:pt x="44" y="12"/>
                  </a:lnTo>
                  <a:lnTo>
                    <a:pt x="44" y="14"/>
                  </a:lnTo>
                  <a:lnTo>
                    <a:pt x="44" y="16"/>
                  </a:lnTo>
                  <a:lnTo>
                    <a:pt x="44" y="18"/>
                  </a:lnTo>
                  <a:lnTo>
                    <a:pt x="44" y="2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56" name="Freeform 343"/>
            <p:cNvSpPr/>
            <p:nvPr/>
          </p:nvSpPr>
          <p:spPr bwMode="gray">
            <a:xfrm>
              <a:off x="4543" y="2872"/>
              <a:ext cx="38" cy="28"/>
            </a:xfrm>
            <a:custGeom>
              <a:avLst/>
              <a:gdLst>
                <a:gd name="T0" fmla="*/ 4 w 38"/>
                <a:gd name="T1" fmla="*/ 0 h 28"/>
                <a:gd name="T2" fmla="*/ 6 w 38"/>
                <a:gd name="T3" fmla="*/ 2 h 28"/>
                <a:gd name="T4" fmla="*/ 6 w 38"/>
                <a:gd name="T5" fmla="*/ 6 h 28"/>
                <a:gd name="T6" fmla="*/ 6 w 38"/>
                <a:gd name="T7" fmla="*/ 10 h 28"/>
                <a:gd name="T8" fmla="*/ 4 w 38"/>
                <a:gd name="T9" fmla="*/ 12 h 28"/>
                <a:gd name="T10" fmla="*/ 2 w 38"/>
                <a:gd name="T11" fmla="*/ 14 h 28"/>
                <a:gd name="T12" fmla="*/ 0 w 38"/>
                <a:gd name="T13" fmla="*/ 14 h 28"/>
                <a:gd name="T14" fmla="*/ 0 w 38"/>
                <a:gd name="T15" fmla="*/ 16 h 28"/>
                <a:gd name="T16" fmla="*/ 0 w 38"/>
                <a:gd name="T17" fmla="*/ 20 h 28"/>
                <a:gd name="T18" fmla="*/ 2 w 38"/>
                <a:gd name="T19" fmla="*/ 22 h 28"/>
                <a:gd name="T20" fmla="*/ 2 w 38"/>
                <a:gd name="T21" fmla="*/ 24 h 28"/>
                <a:gd name="T22" fmla="*/ 4 w 38"/>
                <a:gd name="T23" fmla="*/ 26 h 28"/>
                <a:gd name="T24" fmla="*/ 4 w 38"/>
                <a:gd name="T25" fmla="*/ 28 h 28"/>
                <a:gd name="T26" fmla="*/ 4 w 38"/>
                <a:gd name="T27" fmla="*/ 28 h 28"/>
                <a:gd name="T28" fmla="*/ 6 w 38"/>
                <a:gd name="T29" fmla="*/ 28 h 28"/>
                <a:gd name="T30" fmla="*/ 8 w 38"/>
                <a:gd name="T31" fmla="*/ 28 h 28"/>
                <a:gd name="T32" fmla="*/ 12 w 38"/>
                <a:gd name="T33" fmla="*/ 26 h 28"/>
                <a:gd name="T34" fmla="*/ 14 w 38"/>
                <a:gd name="T35" fmla="*/ 24 h 28"/>
                <a:gd name="T36" fmla="*/ 16 w 38"/>
                <a:gd name="T37" fmla="*/ 24 h 28"/>
                <a:gd name="T38" fmla="*/ 18 w 38"/>
                <a:gd name="T39" fmla="*/ 22 h 28"/>
                <a:gd name="T40" fmla="*/ 20 w 38"/>
                <a:gd name="T41" fmla="*/ 22 h 28"/>
                <a:gd name="T42" fmla="*/ 22 w 38"/>
                <a:gd name="T43" fmla="*/ 24 h 28"/>
                <a:gd name="T44" fmla="*/ 22 w 38"/>
                <a:gd name="T45" fmla="*/ 24 h 28"/>
                <a:gd name="T46" fmla="*/ 32 w 38"/>
                <a:gd name="T47" fmla="*/ 22 h 28"/>
                <a:gd name="T48" fmla="*/ 38 w 38"/>
                <a:gd name="T49" fmla="*/ 20 h 28"/>
                <a:gd name="T50" fmla="*/ 38 w 38"/>
                <a:gd name="T51" fmla="*/ 12 h 28"/>
                <a:gd name="T52" fmla="*/ 32 w 38"/>
                <a:gd name="T53" fmla="*/ 10 h 28"/>
                <a:gd name="T54" fmla="*/ 24 w 38"/>
                <a:gd name="T55" fmla="*/ 8 h 28"/>
                <a:gd name="T56" fmla="*/ 30 w 38"/>
                <a:gd name="T57" fmla="*/ 6 h 28"/>
                <a:gd name="T58" fmla="*/ 20 w 38"/>
                <a:gd name="T59" fmla="*/ 6 h 28"/>
                <a:gd name="T60" fmla="*/ 14 w 38"/>
                <a:gd name="T61" fmla="*/ 2 h 28"/>
                <a:gd name="T62" fmla="*/ 4 w 38"/>
                <a:gd name="T6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28">
                  <a:moveTo>
                    <a:pt x="4" y="0"/>
                  </a:moveTo>
                  <a:lnTo>
                    <a:pt x="6" y="2"/>
                  </a:lnTo>
                  <a:lnTo>
                    <a:pt x="6" y="6"/>
                  </a:lnTo>
                  <a:lnTo>
                    <a:pt x="6" y="10"/>
                  </a:lnTo>
                  <a:lnTo>
                    <a:pt x="4" y="12"/>
                  </a:lnTo>
                  <a:lnTo>
                    <a:pt x="2" y="14"/>
                  </a:lnTo>
                  <a:lnTo>
                    <a:pt x="0" y="14"/>
                  </a:lnTo>
                  <a:lnTo>
                    <a:pt x="0" y="16"/>
                  </a:lnTo>
                  <a:lnTo>
                    <a:pt x="0" y="20"/>
                  </a:lnTo>
                  <a:lnTo>
                    <a:pt x="2" y="22"/>
                  </a:lnTo>
                  <a:lnTo>
                    <a:pt x="2" y="24"/>
                  </a:lnTo>
                  <a:lnTo>
                    <a:pt x="4" y="26"/>
                  </a:lnTo>
                  <a:lnTo>
                    <a:pt x="4" y="28"/>
                  </a:lnTo>
                  <a:lnTo>
                    <a:pt x="4" y="28"/>
                  </a:lnTo>
                  <a:lnTo>
                    <a:pt x="6" y="28"/>
                  </a:lnTo>
                  <a:lnTo>
                    <a:pt x="8" y="28"/>
                  </a:lnTo>
                  <a:lnTo>
                    <a:pt x="12" y="26"/>
                  </a:lnTo>
                  <a:lnTo>
                    <a:pt x="14" y="24"/>
                  </a:lnTo>
                  <a:lnTo>
                    <a:pt x="16" y="24"/>
                  </a:lnTo>
                  <a:lnTo>
                    <a:pt x="18" y="22"/>
                  </a:lnTo>
                  <a:lnTo>
                    <a:pt x="20" y="22"/>
                  </a:lnTo>
                  <a:lnTo>
                    <a:pt x="22" y="24"/>
                  </a:lnTo>
                  <a:lnTo>
                    <a:pt x="22" y="24"/>
                  </a:lnTo>
                  <a:lnTo>
                    <a:pt x="32" y="22"/>
                  </a:lnTo>
                  <a:lnTo>
                    <a:pt x="38" y="20"/>
                  </a:lnTo>
                  <a:lnTo>
                    <a:pt x="38" y="12"/>
                  </a:lnTo>
                  <a:lnTo>
                    <a:pt x="32" y="10"/>
                  </a:lnTo>
                  <a:lnTo>
                    <a:pt x="24" y="8"/>
                  </a:lnTo>
                  <a:lnTo>
                    <a:pt x="30" y="6"/>
                  </a:lnTo>
                  <a:lnTo>
                    <a:pt x="20" y="6"/>
                  </a:lnTo>
                  <a:lnTo>
                    <a:pt x="14" y="2"/>
                  </a:lnTo>
                  <a:lnTo>
                    <a:pt x="4"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57" name="Freeform 344"/>
            <p:cNvSpPr/>
            <p:nvPr/>
          </p:nvSpPr>
          <p:spPr bwMode="gray">
            <a:xfrm>
              <a:off x="4505" y="2866"/>
              <a:ext cx="44" cy="36"/>
            </a:xfrm>
            <a:custGeom>
              <a:avLst/>
              <a:gdLst>
                <a:gd name="T0" fmla="*/ 12 w 44"/>
                <a:gd name="T1" fmla="*/ 2 h 36"/>
                <a:gd name="T2" fmla="*/ 8 w 44"/>
                <a:gd name="T3" fmla="*/ 6 h 36"/>
                <a:gd name="T4" fmla="*/ 12 w 44"/>
                <a:gd name="T5" fmla="*/ 8 h 36"/>
                <a:gd name="T6" fmla="*/ 14 w 44"/>
                <a:gd name="T7" fmla="*/ 8 h 36"/>
                <a:gd name="T8" fmla="*/ 16 w 44"/>
                <a:gd name="T9" fmla="*/ 8 h 36"/>
                <a:gd name="T10" fmla="*/ 18 w 44"/>
                <a:gd name="T11" fmla="*/ 8 h 36"/>
                <a:gd name="T12" fmla="*/ 22 w 44"/>
                <a:gd name="T13" fmla="*/ 10 h 36"/>
                <a:gd name="T14" fmla="*/ 24 w 44"/>
                <a:gd name="T15" fmla="*/ 10 h 36"/>
                <a:gd name="T16" fmla="*/ 26 w 44"/>
                <a:gd name="T17" fmla="*/ 14 h 36"/>
                <a:gd name="T18" fmla="*/ 26 w 44"/>
                <a:gd name="T19" fmla="*/ 14 h 36"/>
                <a:gd name="T20" fmla="*/ 26 w 44"/>
                <a:gd name="T21" fmla="*/ 16 h 36"/>
                <a:gd name="T22" fmla="*/ 26 w 44"/>
                <a:gd name="T23" fmla="*/ 18 h 36"/>
                <a:gd name="T24" fmla="*/ 26 w 44"/>
                <a:gd name="T25" fmla="*/ 20 h 36"/>
                <a:gd name="T26" fmla="*/ 24 w 44"/>
                <a:gd name="T27" fmla="*/ 22 h 36"/>
                <a:gd name="T28" fmla="*/ 20 w 44"/>
                <a:gd name="T29" fmla="*/ 22 h 36"/>
                <a:gd name="T30" fmla="*/ 10 w 44"/>
                <a:gd name="T31" fmla="*/ 18 h 36"/>
                <a:gd name="T32" fmla="*/ 4 w 44"/>
                <a:gd name="T33" fmla="*/ 18 h 36"/>
                <a:gd name="T34" fmla="*/ 0 w 44"/>
                <a:gd name="T35" fmla="*/ 22 h 36"/>
                <a:gd name="T36" fmla="*/ 6 w 44"/>
                <a:gd name="T37" fmla="*/ 26 h 36"/>
                <a:gd name="T38" fmla="*/ 6 w 44"/>
                <a:gd name="T39" fmla="*/ 26 h 36"/>
                <a:gd name="T40" fmla="*/ 10 w 44"/>
                <a:gd name="T41" fmla="*/ 26 h 36"/>
                <a:gd name="T42" fmla="*/ 14 w 44"/>
                <a:gd name="T43" fmla="*/ 26 h 36"/>
                <a:gd name="T44" fmla="*/ 16 w 44"/>
                <a:gd name="T45" fmla="*/ 26 h 36"/>
                <a:gd name="T46" fmla="*/ 20 w 44"/>
                <a:gd name="T47" fmla="*/ 28 h 36"/>
                <a:gd name="T48" fmla="*/ 20 w 44"/>
                <a:gd name="T49" fmla="*/ 30 h 36"/>
                <a:gd name="T50" fmla="*/ 22 w 44"/>
                <a:gd name="T51" fmla="*/ 32 h 36"/>
                <a:gd name="T52" fmla="*/ 26 w 44"/>
                <a:gd name="T53" fmla="*/ 34 h 36"/>
                <a:gd name="T54" fmla="*/ 30 w 44"/>
                <a:gd name="T55" fmla="*/ 36 h 36"/>
                <a:gd name="T56" fmla="*/ 34 w 44"/>
                <a:gd name="T57" fmla="*/ 36 h 36"/>
                <a:gd name="T58" fmla="*/ 36 w 44"/>
                <a:gd name="T59" fmla="*/ 36 h 36"/>
                <a:gd name="T60" fmla="*/ 40 w 44"/>
                <a:gd name="T61" fmla="*/ 36 h 36"/>
                <a:gd name="T62" fmla="*/ 42 w 44"/>
                <a:gd name="T63" fmla="*/ 36 h 36"/>
                <a:gd name="T64" fmla="*/ 42 w 44"/>
                <a:gd name="T65" fmla="*/ 34 h 36"/>
                <a:gd name="T66" fmla="*/ 42 w 44"/>
                <a:gd name="T67" fmla="*/ 30 h 36"/>
                <a:gd name="T68" fmla="*/ 40 w 44"/>
                <a:gd name="T69" fmla="*/ 30 h 36"/>
                <a:gd name="T70" fmla="*/ 40 w 44"/>
                <a:gd name="T71" fmla="*/ 28 h 36"/>
                <a:gd name="T72" fmla="*/ 38 w 44"/>
                <a:gd name="T73" fmla="*/ 24 h 36"/>
                <a:gd name="T74" fmla="*/ 38 w 44"/>
                <a:gd name="T75" fmla="*/ 22 h 36"/>
                <a:gd name="T76" fmla="*/ 38 w 44"/>
                <a:gd name="T77" fmla="*/ 18 h 36"/>
                <a:gd name="T78" fmla="*/ 40 w 44"/>
                <a:gd name="T79" fmla="*/ 18 h 36"/>
                <a:gd name="T80" fmla="*/ 42 w 44"/>
                <a:gd name="T81" fmla="*/ 16 h 36"/>
                <a:gd name="T82" fmla="*/ 44 w 44"/>
                <a:gd name="T83" fmla="*/ 14 h 36"/>
                <a:gd name="T84" fmla="*/ 44 w 44"/>
                <a:gd name="T85" fmla="*/ 12 h 36"/>
                <a:gd name="T86" fmla="*/ 44 w 44"/>
                <a:gd name="T87" fmla="*/ 8 h 36"/>
                <a:gd name="T88" fmla="*/ 42 w 44"/>
                <a:gd name="T89" fmla="*/ 4 h 36"/>
                <a:gd name="T90" fmla="*/ 28 w 44"/>
                <a:gd name="T91" fmla="*/ 2 h 36"/>
                <a:gd name="T92" fmla="*/ 20 w 44"/>
                <a:gd name="T93" fmla="*/ 0 h 36"/>
                <a:gd name="T94" fmla="*/ 12 w 44"/>
                <a:gd name="T95"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 h="36">
                  <a:moveTo>
                    <a:pt x="12" y="2"/>
                  </a:moveTo>
                  <a:lnTo>
                    <a:pt x="8" y="6"/>
                  </a:lnTo>
                  <a:lnTo>
                    <a:pt x="12" y="8"/>
                  </a:lnTo>
                  <a:lnTo>
                    <a:pt x="14" y="8"/>
                  </a:lnTo>
                  <a:lnTo>
                    <a:pt x="16" y="8"/>
                  </a:lnTo>
                  <a:lnTo>
                    <a:pt x="18" y="8"/>
                  </a:lnTo>
                  <a:lnTo>
                    <a:pt x="22" y="10"/>
                  </a:lnTo>
                  <a:lnTo>
                    <a:pt x="24" y="10"/>
                  </a:lnTo>
                  <a:lnTo>
                    <a:pt x="26" y="14"/>
                  </a:lnTo>
                  <a:lnTo>
                    <a:pt x="26" y="14"/>
                  </a:lnTo>
                  <a:lnTo>
                    <a:pt x="26" y="16"/>
                  </a:lnTo>
                  <a:lnTo>
                    <a:pt x="26" y="18"/>
                  </a:lnTo>
                  <a:lnTo>
                    <a:pt x="26" y="20"/>
                  </a:lnTo>
                  <a:lnTo>
                    <a:pt x="24" y="22"/>
                  </a:lnTo>
                  <a:lnTo>
                    <a:pt x="20" y="22"/>
                  </a:lnTo>
                  <a:lnTo>
                    <a:pt x="10" y="18"/>
                  </a:lnTo>
                  <a:lnTo>
                    <a:pt x="4" y="18"/>
                  </a:lnTo>
                  <a:lnTo>
                    <a:pt x="0" y="22"/>
                  </a:lnTo>
                  <a:lnTo>
                    <a:pt x="6" y="26"/>
                  </a:lnTo>
                  <a:lnTo>
                    <a:pt x="6" y="26"/>
                  </a:lnTo>
                  <a:lnTo>
                    <a:pt x="10" y="26"/>
                  </a:lnTo>
                  <a:lnTo>
                    <a:pt x="14" y="26"/>
                  </a:lnTo>
                  <a:lnTo>
                    <a:pt x="16" y="26"/>
                  </a:lnTo>
                  <a:lnTo>
                    <a:pt x="20" y="28"/>
                  </a:lnTo>
                  <a:lnTo>
                    <a:pt x="20" y="30"/>
                  </a:lnTo>
                  <a:lnTo>
                    <a:pt x="22" y="32"/>
                  </a:lnTo>
                  <a:lnTo>
                    <a:pt x="26" y="34"/>
                  </a:lnTo>
                  <a:lnTo>
                    <a:pt x="30" y="36"/>
                  </a:lnTo>
                  <a:lnTo>
                    <a:pt x="34" y="36"/>
                  </a:lnTo>
                  <a:lnTo>
                    <a:pt x="36" y="36"/>
                  </a:lnTo>
                  <a:lnTo>
                    <a:pt x="40" y="36"/>
                  </a:lnTo>
                  <a:lnTo>
                    <a:pt x="42" y="36"/>
                  </a:lnTo>
                  <a:lnTo>
                    <a:pt x="42" y="34"/>
                  </a:lnTo>
                  <a:lnTo>
                    <a:pt x="42" y="30"/>
                  </a:lnTo>
                  <a:lnTo>
                    <a:pt x="40" y="30"/>
                  </a:lnTo>
                  <a:lnTo>
                    <a:pt x="40" y="28"/>
                  </a:lnTo>
                  <a:lnTo>
                    <a:pt x="38" y="24"/>
                  </a:lnTo>
                  <a:lnTo>
                    <a:pt x="38" y="22"/>
                  </a:lnTo>
                  <a:lnTo>
                    <a:pt x="38" y="18"/>
                  </a:lnTo>
                  <a:lnTo>
                    <a:pt x="40" y="18"/>
                  </a:lnTo>
                  <a:lnTo>
                    <a:pt x="42" y="16"/>
                  </a:lnTo>
                  <a:lnTo>
                    <a:pt x="44" y="14"/>
                  </a:lnTo>
                  <a:lnTo>
                    <a:pt x="44" y="12"/>
                  </a:lnTo>
                  <a:lnTo>
                    <a:pt x="44" y="8"/>
                  </a:lnTo>
                  <a:lnTo>
                    <a:pt x="42" y="4"/>
                  </a:lnTo>
                  <a:lnTo>
                    <a:pt x="28" y="2"/>
                  </a:lnTo>
                  <a:lnTo>
                    <a:pt x="20" y="0"/>
                  </a:lnTo>
                  <a:lnTo>
                    <a:pt x="12"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58" name="Freeform 345"/>
            <p:cNvSpPr/>
            <p:nvPr/>
          </p:nvSpPr>
          <p:spPr bwMode="gray">
            <a:xfrm>
              <a:off x="4369" y="2820"/>
              <a:ext cx="140" cy="54"/>
            </a:xfrm>
            <a:custGeom>
              <a:avLst/>
              <a:gdLst>
                <a:gd name="T0" fmla="*/ 18 w 140"/>
                <a:gd name="T1" fmla="*/ 2 h 54"/>
                <a:gd name="T2" fmla="*/ 16 w 140"/>
                <a:gd name="T3" fmla="*/ 2 h 54"/>
                <a:gd name="T4" fmla="*/ 14 w 140"/>
                <a:gd name="T5" fmla="*/ 4 h 54"/>
                <a:gd name="T6" fmla="*/ 10 w 140"/>
                <a:gd name="T7" fmla="*/ 6 h 54"/>
                <a:gd name="T8" fmla="*/ 6 w 140"/>
                <a:gd name="T9" fmla="*/ 8 h 54"/>
                <a:gd name="T10" fmla="*/ 2 w 140"/>
                <a:gd name="T11" fmla="*/ 10 h 54"/>
                <a:gd name="T12" fmla="*/ 0 w 140"/>
                <a:gd name="T13" fmla="*/ 14 h 54"/>
                <a:gd name="T14" fmla="*/ 0 w 140"/>
                <a:gd name="T15" fmla="*/ 18 h 54"/>
                <a:gd name="T16" fmla="*/ 0 w 140"/>
                <a:gd name="T17" fmla="*/ 18 h 54"/>
                <a:gd name="T18" fmla="*/ 2 w 140"/>
                <a:gd name="T19" fmla="*/ 20 h 54"/>
                <a:gd name="T20" fmla="*/ 4 w 140"/>
                <a:gd name="T21" fmla="*/ 22 h 54"/>
                <a:gd name="T22" fmla="*/ 8 w 140"/>
                <a:gd name="T23" fmla="*/ 22 h 54"/>
                <a:gd name="T24" fmla="*/ 12 w 140"/>
                <a:gd name="T25" fmla="*/ 22 h 54"/>
                <a:gd name="T26" fmla="*/ 16 w 140"/>
                <a:gd name="T27" fmla="*/ 20 h 54"/>
                <a:gd name="T28" fmla="*/ 20 w 140"/>
                <a:gd name="T29" fmla="*/ 18 h 54"/>
                <a:gd name="T30" fmla="*/ 24 w 140"/>
                <a:gd name="T31" fmla="*/ 16 h 54"/>
                <a:gd name="T32" fmla="*/ 28 w 140"/>
                <a:gd name="T33" fmla="*/ 16 h 54"/>
                <a:gd name="T34" fmla="*/ 32 w 140"/>
                <a:gd name="T35" fmla="*/ 16 h 54"/>
                <a:gd name="T36" fmla="*/ 34 w 140"/>
                <a:gd name="T37" fmla="*/ 18 h 54"/>
                <a:gd name="T38" fmla="*/ 36 w 140"/>
                <a:gd name="T39" fmla="*/ 18 h 54"/>
                <a:gd name="T40" fmla="*/ 40 w 140"/>
                <a:gd name="T41" fmla="*/ 20 h 54"/>
                <a:gd name="T42" fmla="*/ 44 w 140"/>
                <a:gd name="T43" fmla="*/ 22 h 54"/>
                <a:gd name="T44" fmla="*/ 48 w 140"/>
                <a:gd name="T45" fmla="*/ 22 h 54"/>
                <a:gd name="T46" fmla="*/ 50 w 140"/>
                <a:gd name="T47" fmla="*/ 24 h 54"/>
                <a:gd name="T48" fmla="*/ 52 w 140"/>
                <a:gd name="T49" fmla="*/ 24 h 54"/>
                <a:gd name="T50" fmla="*/ 68 w 140"/>
                <a:gd name="T51" fmla="*/ 32 h 54"/>
                <a:gd name="T52" fmla="*/ 68 w 140"/>
                <a:gd name="T53" fmla="*/ 32 h 54"/>
                <a:gd name="T54" fmla="*/ 70 w 140"/>
                <a:gd name="T55" fmla="*/ 34 h 54"/>
                <a:gd name="T56" fmla="*/ 74 w 140"/>
                <a:gd name="T57" fmla="*/ 36 h 54"/>
                <a:gd name="T58" fmla="*/ 80 w 140"/>
                <a:gd name="T59" fmla="*/ 40 h 54"/>
                <a:gd name="T60" fmla="*/ 88 w 140"/>
                <a:gd name="T61" fmla="*/ 40 h 54"/>
                <a:gd name="T62" fmla="*/ 98 w 140"/>
                <a:gd name="T63" fmla="*/ 42 h 54"/>
                <a:gd name="T64" fmla="*/ 98 w 140"/>
                <a:gd name="T65" fmla="*/ 46 h 54"/>
                <a:gd name="T66" fmla="*/ 90 w 140"/>
                <a:gd name="T67" fmla="*/ 50 h 54"/>
                <a:gd name="T68" fmla="*/ 92 w 140"/>
                <a:gd name="T69" fmla="*/ 54 h 54"/>
                <a:gd name="T70" fmla="*/ 94 w 140"/>
                <a:gd name="T71" fmla="*/ 54 h 54"/>
                <a:gd name="T72" fmla="*/ 96 w 140"/>
                <a:gd name="T73" fmla="*/ 54 h 54"/>
                <a:gd name="T74" fmla="*/ 102 w 140"/>
                <a:gd name="T75" fmla="*/ 54 h 54"/>
                <a:gd name="T76" fmla="*/ 108 w 140"/>
                <a:gd name="T77" fmla="*/ 54 h 54"/>
                <a:gd name="T78" fmla="*/ 114 w 140"/>
                <a:gd name="T79" fmla="*/ 54 h 54"/>
                <a:gd name="T80" fmla="*/ 120 w 140"/>
                <a:gd name="T81" fmla="*/ 54 h 54"/>
                <a:gd name="T82" fmla="*/ 122 w 140"/>
                <a:gd name="T83" fmla="*/ 54 h 54"/>
                <a:gd name="T84" fmla="*/ 138 w 140"/>
                <a:gd name="T85" fmla="*/ 52 h 54"/>
                <a:gd name="T86" fmla="*/ 138 w 140"/>
                <a:gd name="T87" fmla="*/ 52 h 54"/>
                <a:gd name="T88" fmla="*/ 138 w 140"/>
                <a:gd name="T89" fmla="*/ 50 h 54"/>
                <a:gd name="T90" fmla="*/ 140 w 140"/>
                <a:gd name="T91" fmla="*/ 48 h 54"/>
                <a:gd name="T92" fmla="*/ 140 w 140"/>
                <a:gd name="T93" fmla="*/ 46 h 54"/>
                <a:gd name="T94" fmla="*/ 138 w 140"/>
                <a:gd name="T95" fmla="*/ 42 h 54"/>
                <a:gd name="T96" fmla="*/ 120 w 140"/>
                <a:gd name="T97" fmla="*/ 34 h 54"/>
                <a:gd name="T98" fmla="*/ 116 w 140"/>
                <a:gd name="T99" fmla="*/ 30 h 54"/>
                <a:gd name="T100" fmla="*/ 86 w 140"/>
                <a:gd name="T101" fmla="*/ 22 h 54"/>
                <a:gd name="T102" fmla="*/ 76 w 140"/>
                <a:gd name="T103" fmla="*/ 20 h 54"/>
                <a:gd name="T104" fmla="*/ 74 w 140"/>
                <a:gd name="T105" fmla="*/ 20 h 54"/>
                <a:gd name="T106" fmla="*/ 70 w 140"/>
                <a:gd name="T107" fmla="*/ 16 h 54"/>
                <a:gd name="T108" fmla="*/ 66 w 140"/>
                <a:gd name="T109" fmla="*/ 14 h 54"/>
                <a:gd name="T110" fmla="*/ 58 w 140"/>
                <a:gd name="T111" fmla="*/ 8 h 54"/>
                <a:gd name="T112" fmla="*/ 32 w 140"/>
                <a:gd name="T113" fmla="*/ 0 h 54"/>
                <a:gd name="T114" fmla="*/ 18 w 140"/>
                <a:gd name="T11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54">
                  <a:moveTo>
                    <a:pt x="18" y="2"/>
                  </a:moveTo>
                  <a:lnTo>
                    <a:pt x="16" y="2"/>
                  </a:lnTo>
                  <a:lnTo>
                    <a:pt x="14" y="4"/>
                  </a:lnTo>
                  <a:lnTo>
                    <a:pt x="10" y="6"/>
                  </a:lnTo>
                  <a:lnTo>
                    <a:pt x="6" y="8"/>
                  </a:lnTo>
                  <a:lnTo>
                    <a:pt x="2" y="10"/>
                  </a:lnTo>
                  <a:lnTo>
                    <a:pt x="0" y="14"/>
                  </a:lnTo>
                  <a:lnTo>
                    <a:pt x="0" y="18"/>
                  </a:lnTo>
                  <a:lnTo>
                    <a:pt x="0" y="18"/>
                  </a:lnTo>
                  <a:lnTo>
                    <a:pt x="2" y="20"/>
                  </a:lnTo>
                  <a:lnTo>
                    <a:pt x="4" y="22"/>
                  </a:lnTo>
                  <a:lnTo>
                    <a:pt x="8" y="22"/>
                  </a:lnTo>
                  <a:lnTo>
                    <a:pt x="12" y="22"/>
                  </a:lnTo>
                  <a:lnTo>
                    <a:pt x="16" y="20"/>
                  </a:lnTo>
                  <a:lnTo>
                    <a:pt x="20" y="18"/>
                  </a:lnTo>
                  <a:lnTo>
                    <a:pt x="24" y="16"/>
                  </a:lnTo>
                  <a:lnTo>
                    <a:pt x="28" y="16"/>
                  </a:lnTo>
                  <a:lnTo>
                    <a:pt x="32" y="16"/>
                  </a:lnTo>
                  <a:lnTo>
                    <a:pt x="34" y="18"/>
                  </a:lnTo>
                  <a:lnTo>
                    <a:pt x="36" y="18"/>
                  </a:lnTo>
                  <a:lnTo>
                    <a:pt x="40" y="20"/>
                  </a:lnTo>
                  <a:lnTo>
                    <a:pt x="44" y="22"/>
                  </a:lnTo>
                  <a:lnTo>
                    <a:pt x="48" y="22"/>
                  </a:lnTo>
                  <a:lnTo>
                    <a:pt x="50" y="24"/>
                  </a:lnTo>
                  <a:lnTo>
                    <a:pt x="52" y="24"/>
                  </a:lnTo>
                  <a:lnTo>
                    <a:pt x="68" y="32"/>
                  </a:lnTo>
                  <a:lnTo>
                    <a:pt x="68" y="32"/>
                  </a:lnTo>
                  <a:lnTo>
                    <a:pt x="70" y="34"/>
                  </a:lnTo>
                  <a:lnTo>
                    <a:pt x="74" y="36"/>
                  </a:lnTo>
                  <a:lnTo>
                    <a:pt x="80" y="40"/>
                  </a:lnTo>
                  <a:lnTo>
                    <a:pt x="88" y="40"/>
                  </a:lnTo>
                  <a:lnTo>
                    <a:pt x="98" y="42"/>
                  </a:lnTo>
                  <a:lnTo>
                    <a:pt x="98" y="46"/>
                  </a:lnTo>
                  <a:lnTo>
                    <a:pt x="90" y="50"/>
                  </a:lnTo>
                  <a:lnTo>
                    <a:pt x="92" y="54"/>
                  </a:lnTo>
                  <a:lnTo>
                    <a:pt x="94" y="54"/>
                  </a:lnTo>
                  <a:lnTo>
                    <a:pt x="96" y="54"/>
                  </a:lnTo>
                  <a:lnTo>
                    <a:pt x="102" y="54"/>
                  </a:lnTo>
                  <a:lnTo>
                    <a:pt x="108" y="54"/>
                  </a:lnTo>
                  <a:lnTo>
                    <a:pt x="114" y="54"/>
                  </a:lnTo>
                  <a:lnTo>
                    <a:pt x="120" y="54"/>
                  </a:lnTo>
                  <a:lnTo>
                    <a:pt x="122" y="54"/>
                  </a:lnTo>
                  <a:lnTo>
                    <a:pt x="138" y="52"/>
                  </a:lnTo>
                  <a:lnTo>
                    <a:pt x="138" y="52"/>
                  </a:lnTo>
                  <a:lnTo>
                    <a:pt x="138" y="50"/>
                  </a:lnTo>
                  <a:lnTo>
                    <a:pt x="140" y="48"/>
                  </a:lnTo>
                  <a:lnTo>
                    <a:pt x="140" y="46"/>
                  </a:lnTo>
                  <a:lnTo>
                    <a:pt x="138" y="42"/>
                  </a:lnTo>
                  <a:lnTo>
                    <a:pt x="120" y="34"/>
                  </a:lnTo>
                  <a:lnTo>
                    <a:pt x="116" y="30"/>
                  </a:lnTo>
                  <a:lnTo>
                    <a:pt x="86" y="22"/>
                  </a:lnTo>
                  <a:lnTo>
                    <a:pt x="76" y="20"/>
                  </a:lnTo>
                  <a:lnTo>
                    <a:pt x="74" y="20"/>
                  </a:lnTo>
                  <a:lnTo>
                    <a:pt x="70" y="16"/>
                  </a:lnTo>
                  <a:lnTo>
                    <a:pt x="66" y="14"/>
                  </a:lnTo>
                  <a:lnTo>
                    <a:pt x="58" y="8"/>
                  </a:lnTo>
                  <a:lnTo>
                    <a:pt x="32" y="0"/>
                  </a:lnTo>
                  <a:lnTo>
                    <a:pt x="18"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59" name="Freeform 346"/>
            <p:cNvSpPr/>
            <p:nvPr/>
          </p:nvSpPr>
          <p:spPr bwMode="gray">
            <a:xfrm>
              <a:off x="4605" y="1462"/>
              <a:ext cx="440" cy="658"/>
            </a:xfrm>
            <a:custGeom>
              <a:avLst/>
              <a:gdLst>
                <a:gd name="T0" fmla="*/ 96 w 440"/>
                <a:gd name="T1" fmla="*/ 110 h 658"/>
                <a:gd name="T2" fmla="*/ 70 w 440"/>
                <a:gd name="T3" fmla="*/ 128 h 658"/>
                <a:gd name="T4" fmla="*/ 50 w 440"/>
                <a:gd name="T5" fmla="*/ 154 h 658"/>
                <a:gd name="T6" fmla="*/ 66 w 440"/>
                <a:gd name="T7" fmla="*/ 176 h 658"/>
                <a:gd name="T8" fmla="*/ 54 w 440"/>
                <a:gd name="T9" fmla="*/ 202 h 658"/>
                <a:gd name="T10" fmla="*/ 22 w 440"/>
                <a:gd name="T11" fmla="*/ 214 h 658"/>
                <a:gd name="T12" fmla="*/ 2 w 440"/>
                <a:gd name="T13" fmla="*/ 226 h 658"/>
                <a:gd name="T14" fmla="*/ 26 w 440"/>
                <a:gd name="T15" fmla="*/ 256 h 658"/>
                <a:gd name="T16" fmla="*/ 52 w 440"/>
                <a:gd name="T17" fmla="*/ 258 h 658"/>
                <a:gd name="T18" fmla="*/ 38 w 440"/>
                <a:gd name="T19" fmla="*/ 272 h 658"/>
                <a:gd name="T20" fmla="*/ 20 w 440"/>
                <a:gd name="T21" fmla="*/ 274 h 658"/>
                <a:gd name="T22" fmla="*/ 24 w 440"/>
                <a:gd name="T23" fmla="*/ 296 h 658"/>
                <a:gd name="T24" fmla="*/ 46 w 440"/>
                <a:gd name="T25" fmla="*/ 318 h 658"/>
                <a:gd name="T26" fmla="*/ 94 w 440"/>
                <a:gd name="T27" fmla="*/ 304 h 658"/>
                <a:gd name="T28" fmla="*/ 120 w 440"/>
                <a:gd name="T29" fmla="*/ 314 h 658"/>
                <a:gd name="T30" fmla="*/ 142 w 440"/>
                <a:gd name="T31" fmla="*/ 378 h 658"/>
                <a:gd name="T32" fmla="*/ 144 w 440"/>
                <a:gd name="T33" fmla="*/ 410 h 658"/>
                <a:gd name="T34" fmla="*/ 142 w 440"/>
                <a:gd name="T35" fmla="*/ 428 h 658"/>
                <a:gd name="T36" fmla="*/ 148 w 440"/>
                <a:gd name="T37" fmla="*/ 434 h 658"/>
                <a:gd name="T38" fmla="*/ 166 w 440"/>
                <a:gd name="T39" fmla="*/ 448 h 658"/>
                <a:gd name="T40" fmla="*/ 162 w 440"/>
                <a:gd name="T41" fmla="*/ 456 h 658"/>
                <a:gd name="T42" fmla="*/ 166 w 440"/>
                <a:gd name="T43" fmla="*/ 470 h 658"/>
                <a:gd name="T44" fmla="*/ 160 w 440"/>
                <a:gd name="T45" fmla="*/ 502 h 658"/>
                <a:gd name="T46" fmla="*/ 150 w 440"/>
                <a:gd name="T47" fmla="*/ 532 h 658"/>
                <a:gd name="T48" fmla="*/ 166 w 440"/>
                <a:gd name="T49" fmla="*/ 598 h 658"/>
                <a:gd name="T50" fmla="*/ 194 w 440"/>
                <a:gd name="T51" fmla="*/ 646 h 658"/>
                <a:gd name="T52" fmla="*/ 214 w 440"/>
                <a:gd name="T53" fmla="*/ 648 h 658"/>
                <a:gd name="T54" fmla="*/ 234 w 440"/>
                <a:gd name="T55" fmla="*/ 652 h 658"/>
                <a:gd name="T56" fmla="*/ 242 w 440"/>
                <a:gd name="T57" fmla="*/ 610 h 658"/>
                <a:gd name="T58" fmla="*/ 258 w 440"/>
                <a:gd name="T59" fmla="*/ 564 h 658"/>
                <a:gd name="T60" fmla="*/ 282 w 440"/>
                <a:gd name="T61" fmla="*/ 556 h 658"/>
                <a:gd name="T62" fmla="*/ 328 w 440"/>
                <a:gd name="T63" fmla="*/ 510 h 658"/>
                <a:gd name="T64" fmla="*/ 348 w 440"/>
                <a:gd name="T65" fmla="*/ 500 h 658"/>
                <a:gd name="T66" fmla="*/ 372 w 440"/>
                <a:gd name="T67" fmla="*/ 486 h 658"/>
                <a:gd name="T68" fmla="*/ 378 w 440"/>
                <a:gd name="T69" fmla="*/ 464 h 658"/>
                <a:gd name="T70" fmla="*/ 340 w 440"/>
                <a:gd name="T71" fmla="*/ 474 h 658"/>
                <a:gd name="T72" fmla="*/ 344 w 440"/>
                <a:gd name="T73" fmla="*/ 468 h 658"/>
                <a:gd name="T74" fmla="*/ 360 w 440"/>
                <a:gd name="T75" fmla="*/ 438 h 658"/>
                <a:gd name="T76" fmla="*/ 370 w 440"/>
                <a:gd name="T77" fmla="*/ 436 h 658"/>
                <a:gd name="T78" fmla="*/ 390 w 440"/>
                <a:gd name="T79" fmla="*/ 426 h 658"/>
                <a:gd name="T80" fmla="*/ 384 w 440"/>
                <a:gd name="T81" fmla="*/ 392 h 658"/>
                <a:gd name="T82" fmla="*/ 402 w 440"/>
                <a:gd name="T83" fmla="*/ 374 h 658"/>
                <a:gd name="T84" fmla="*/ 414 w 440"/>
                <a:gd name="T85" fmla="*/ 322 h 658"/>
                <a:gd name="T86" fmla="*/ 382 w 440"/>
                <a:gd name="T87" fmla="*/ 310 h 658"/>
                <a:gd name="T88" fmla="*/ 380 w 440"/>
                <a:gd name="T89" fmla="*/ 270 h 658"/>
                <a:gd name="T90" fmla="*/ 380 w 440"/>
                <a:gd name="T91" fmla="*/ 210 h 658"/>
                <a:gd name="T92" fmla="*/ 396 w 440"/>
                <a:gd name="T93" fmla="*/ 174 h 658"/>
                <a:gd name="T94" fmla="*/ 414 w 440"/>
                <a:gd name="T95" fmla="*/ 140 h 658"/>
                <a:gd name="T96" fmla="*/ 410 w 440"/>
                <a:gd name="T97" fmla="*/ 130 h 658"/>
                <a:gd name="T98" fmla="*/ 436 w 440"/>
                <a:gd name="T99" fmla="*/ 86 h 658"/>
                <a:gd name="T100" fmla="*/ 408 w 440"/>
                <a:gd name="T101" fmla="*/ 74 h 658"/>
                <a:gd name="T102" fmla="*/ 398 w 440"/>
                <a:gd name="T103" fmla="*/ 108 h 658"/>
                <a:gd name="T104" fmla="*/ 398 w 440"/>
                <a:gd name="T105" fmla="*/ 66 h 658"/>
                <a:gd name="T106" fmla="*/ 368 w 440"/>
                <a:gd name="T107" fmla="*/ 78 h 658"/>
                <a:gd name="T108" fmla="*/ 364 w 440"/>
                <a:gd name="T109" fmla="*/ 60 h 658"/>
                <a:gd name="T110" fmla="*/ 332 w 440"/>
                <a:gd name="T111" fmla="*/ 62 h 658"/>
                <a:gd name="T112" fmla="*/ 368 w 440"/>
                <a:gd name="T113" fmla="*/ 44 h 658"/>
                <a:gd name="T114" fmla="*/ 338 w 440"/>
                <a:gd name="T115" fmla="*/ 18 h 658"/>
                <a:gd name="T116" fmla="*/ 288 w 440"/>
                <a:gd name="T117" fmla="*/ 38 h 658"/>
                <a:gd name="T118" fmla="*/ 318 w 440"/>
                <a:gd name="T119" fmla="*/ 4 h 658"/>
                <a:gd name="T120" fmla="*/ 224 w 440"/>
                <a:gd name="T121" fmla="*/ 42 h 658"/>
                <a:gd name="T122" fmla="*/ 164 w 440"/>
                <a:gd name="T123" fmla="*/ 6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0" h="658">
                  <a:moveTo>
                    <a:pt x="104" y="78"/>
                  </a:moveTo>
                  <a:lnTo>
                    <a:pt x="102" y="78"/>
                  </a:lnTo>
                  <a:lnTo>
                    <a:pt x="102" y="80"/>
                  </a:lnTo>
                  <a:lnTo>
                    <a:pt x="98" y="82"/>
                  </a:lnTo>
                  <a:lnTo>
                    <a:pt x="96" y="86"/>
                  </a:lnTo>
                  <a:lnTo>
                    <a:pt x="96" y="88"/>
                  </a:lnTo>
                  <a:lnTo>
                    <a:pt x="94" y="92"/>
                  </a:lnTo>
                  <a:lnTo>
                    <a:pt x="96" y="94"/>
                  </a:lnTo>
                  <a:lnTo>
                    <a:pt x="96" y="96"/>
                  </a:lnTo>
                  <a:lnTo>
                    <a:pt x="96" y="102"/>
                  </a:lnTo>
                  <a:lnTo>
                    <a:pt x="96" y="110"/>
                  </a:lnTo>
                  <a:lnTo>
                    <a:pt x="96" y="110"/>
                  </a:lnTo>
                  <a:lnTo>
                    <a:pt x="96" y="112"/>
                  </a:lnTo>
                  <a:lnTo>
                    <a:pt x="96" y="116"/>
                  </a:lnTo>
                  <a:lnTo>
                    <a:pt x="96" y="118"/>
                  </a:lnTo>
                  <a:lnTo>
                    <a:pt x="94" y="122"/>
                  </a:lnTo>
                  <a:lnTo>
                    <a:pt x="90" y="122"/>
                  </a:lnTo>
                  <a:lnTo>
                    <a:pt x="76" y="122"/>
                  </a:lnTo>
                  <a:lnTo>
                    <a:pt x="74" y="122"/>
                  </a:lnTo>
                  <a:lnTo>
                    <a:pt x="74" y="124"/>
                  </a:lnTo>
                  <a:lnTo>
                    <a:pt x="72" y="126"/>
                  </a:lnTo>
                  <a:lnTo>
                    <a:pt x="70" y="128"/>
                  </a:lnTo>
                  <a:lnTo>
                    <a:pt x="68" y="128"/>
                  </a:lnTo>
                  <a:lnTo>
                    <a:pt x="56" y="130"/>
                  </a:lnTo>
                  <a:lnTo>
                    <a:pt x="56" y="132"/>
                  </a:lnTo>
                  <a:lnTo>
                    <a:pt x="56" y="134"/>
                  </a:lnTo>
                  <a:lnTo>
                    <a:pt x="56" y="138"/>
                  </a:lnTo>
                  <a:lnTo>
                    <a:pt x="52" y="142"/>
                  </a:lnTo>
                  <a:lnTo>
                    <a:pt x="52" y="142"/>
                  </a:lnTo>
                  <a:lnTo>
                    <a:pt x="50" y="144"/>
                  </a:lnTo>
                  <a:lnTo>
                    <a:pt x="48" y="146"/>
                  </a:lnTo>
                  <a:lnTo>
                    <a:pt x="48" y="150"/>
                  </a:lnTo>
                  <a:lnTo>
                    <a:pt x="50" y="154"/>
                  </a:lnTo>
                  <a:lnTo>
                    <a:pt x="50" y="154"/>
                  </a:lnTo>
                  <a:lnTo>
                    <a:pt x="54" y="156"/>
                  </a:lnTo>
                  <a:lnTo>
                    <a:pt x="58" y="156"/>
                  </a:lnTo>
                  <a:lnTo>
                    <a:pt x="62" y="158"/>
                  </a:lnTo>
                  <a:lnTo>
                    <a:pt x="68" y="158"/>
                  </a:lnTo>
                  <a:lnTo>
                    <a:pt x="68" y="160"/>
                  </a:lnTo>
                  <a:lnTo>
                    <a:pt x="68" y="162"/>
                  </a:lnTo>
                  <a:lnTo>
                    <a:pt x="68" y="166"/>
                  </a:lnTo>
                  <a:lnTo>
                    <a:pt x="68" y="168"/>
                  </a:lnTo>
                  <a:lnTo>
                    <a:pt x="66" y="172"/>
                  </a:lnTo>
                  <a:lnTo>
                    <a:pt x="66" y="176"/>
                  </a:lnTo>
                  <a:lnTo>
                    <a:pt x="68" y="180"/>
                  </a:lnTo>
                  <a:lnTo>
                    <a:pt x="68" y="182"/>
                  </a:lnTo>
                  <a:lnTo>
                    <a:pt x="68" y="186"/>
                  </a:lnTo>
                  <a:lnTo>
                    <a:pt x="68" y="190"/>
                  </a:lnTo>
                  <a:lnTo>
                    <a:pt x="66" y="192"/>
                  </a:lnTo>
                  <a:lnTo>
                    <a:pt x="64" y="194"/>
                  </a:lnTo>
                  <a:lnTo>
                    <a:pt x="62" y="194"/>
                  </a:lnTo>
                  <a:lnTo>
                    <a:pt x="58" y="194"/>
                  </a:lnTo>
                  <a:lnTo>
                    <a:pt x="56" y="196"/>
                  </a:lnTo>
                  <a:lnTo>
                    <a:pt x="56" y="200"/>
                  </a:lnTo>
                  <a:lnTo>
                    <a:pt x="54" y="202"/>
                  </a:lnTo>
                  <a:lnTo>
                    <a:pt x="54" y="202"/>
                  </a:lnTo>
                  <a:lnTo>
                    <a:pt x="52" y="202"/>
                  </a:lnTo>
                  <a:lnTo>
                    <a:pt x="48" y="202"/>
                  </a:lnTo>
                  <a:lnTo>
                    <a:pt x="46" y="202"/>
                  </a:lnTo>
                  <a:lnTo>
                    <a:pt x="44" y="202"/>
                  </a:lnTo>
                  <a:lnTo>
                    <a:pt x="42" y="204"/>
                  </a:lnTo>
                  <a:lnTo>
                    <a:pt x="42" y="206"/>
                  </a:lnTo>
                  <a:lnTo>
                    <a:pt x="38" y="208"/>
                  </a:lnTo>
                  <a:lnTo>
                    <a:pt x="32" y="212"/>
                  </a:lnTo>
                  <a:lnTo>
                    <a:pt x="28" y="214"/>
                  </a:lnTo>
                  <a:lnTo>
                    <a:pt x="22" y="214"/>
                  </a:lnTo>
                  <a:lnTo>
                    <a:pt x="22" y="214"/>
                  </a:lnTo>
                  <a:lnTo>
                    <a:pt x="20" y="214"/>
                  </a:lnTo>
                  <a:lnTo>
                    <a:pt x="16" y="214"/>
                  </a:lnTo>
                  <a:lnTo>
                    <a:pt x="14" y="216"/>
                  </a:lnTo>
                  <a:lnTo>
                    <a:pt x="10" y="218"/>
                  </a:lnTo>
                  <a:lnTo>
                    <a:pt x="10" y="220"/>
                  </a:lnTo>
                  <a:lnTo>
                    <a:pt x="8" y="222"/>
                  </a:lnTo>
                  <a:lnTo>
                    <a:pt x="6" y="222"/>
                  </a:lnTo>
                  <a:lnTo>
                    <a:pt x="6" y="224"/>
                  </a:lnTo>
                  <a:lnTo>
                    <a:pt x="4" y="224"/>
                  </a:lnTo>
                  <a:lnTo>
                    <a:pt x="2" y="226"/>
                  </a:lnTo>
                  <a:lnTo>
                    <a:pt x="0" y="230"/>
                  </a:lnTo>
                  <a:lnTo>
                    <a:pt x="2" y="234"/>
                  </a:lnTo>
                  <a:lnTo>
                    <a:pt x="4" y="238"/>
                  </a:lnTo>
                  <a:lnTo>
                    <a:pt x="6" y="240"/>
                  </a:lnTo>
                  <a:lnTo>
                    <a:pt x="10" y="240"/>
                  </a:lnTo>
                  <a:lnTo>
                    <a:pt x="18" y="246"/>
                  </a:lnTo>
                  <a:lnTo>
                    <a:pt x="20" y="248"/>
                  </a:lnTo>
                  <a:lnTo>
                    <a:pt x="22" y="250"/>
                  </a:lnTo>
                  <a:lnTo>
                    <a:pt x="24" y="252"/>
                  </a:lnTo>
                  <a:lnTo>
                    <a:pt x="24" y="254"/>
                  </a:lnTo>
                  <a:lnTo>
                    <a:pt x="26" y="256"/>
                  </a:lnTo>
                  <a:lnTo>
                    <a:pt x="30" y="256"/>
                  </a:lnTo>
                  <a:lnTo>
                    <a:pt x="34" y="256"/>
                  </a:lnTo>
                  <a:lnTo>
                    <a:pt x="40" y="256"/>
                  </a:lnTo>
                  <a:lnTo>
                    <a:pt x="40" y="254"/>
                  </a:lnTo>
                  <a:lnTo>
                    <a:pt x="40" y="252"/>
                  </a:lnTo>
                  <a:lnTo>
                    <a:pt x="42" y="252"/>
                  </a:lnTo>
                  <a:lnTo>
                    <a:pt x="44" y="250"/>
                  </a:lnTo>
                  <a:lnTo>
                    <a:pt x="46" y="252"/>
                  </a:lnTo>
                  <a:lnTo>
                    <a:pt x="48" y="254"/>
                  </a:lnTo>
                  <a:lnTo>
                    <a:pt x="50" y="256"/>
                  </a:lnTo>
                  <a:lnTo>
                    <a:pt x="52" y="258"/>
                  </a:lnTo>
                  <a:lnTo>
                    <a:pt x="52" y="260"/>
                  </a:lnTo>
                  <a:lnTo>
                    <a:pt x="48" y="262"/>
                  </a:lnTo>
                  <a:lnTo>
                    <a:pt x="44" y="264"/>
                  </a:lnTo>
                  <a:lnTo>
                    <a:pt x="42" y="266"/>
                  </a:lnTo>
                  <a:lnTo>
                    <a:pt x="42" y="268"/>
                  </a:lnTo>
                  <a:lnTo>
                    <a:pt x="44" y="270"/>
                  </a:lnTo>
                  <a:lnTo>
                    <a:pt x="44" y="272"/>
                  </a:lnTo>
                  <a:lnTo>
                    <a:pt x="44" y="274"/>
                  </a:lnTo>
                  <a:lnTo>
                    <a:pt x="44" y="274"/>
                  </a:lnTo>
                  <a:lnTo>
                    <a:pt x="42" y="274"/>
                  </a:lnTo>
                  <a:lnTo>
                    <a:pt x="38" y="272"/>
                  </a:lnTo>
                  <a:lnTo>
                    <a:pt x="36" y="270"/>
                  </a:lnTo>
                  <a:lnTo>
                    <a:pt x="32" y="268"/>
                  </a:lnTo>
                  <a:lnTo>
                    <a:pt x="32" y="268"/>
                  </a:lnTo>
                  <a:lnTo>
                    <a:pt x="32" y="270"/>
                  </a:lnTo>
                  <a:lnTo>
                    <a:pt x="30" y="272"/>
                  </a:lnTo>
                  <a:lnTo>
                    <a:pt x="30" y="276"/>
                  </a:lnTo>
                  <a:lnTo>
                    <a:pt x="30" y="278"/>
                  </a:lnTo>
                  <a:lnTo>
                    <a:pt x="28" y="278"/>
                  </a:lnTo>
                  <a:lnTo>
                    <a:pt x="26" y="278"/>
                  </a:lnTo>
                  <a:lnTo>
                    <a:pt x="24" y="276"/>
                  </a:lnTo>
                  <a:lnTo>
                    <a:pt x="20" y="274"/>
                  </a:lnTo>
                  <a:lnTo>
                    <a:pt x="18" y="272"/>
                  </a:lnTo>
                  <a:lnTo>
                    <a:pt x="16" y="274"/>
                  </a:lnTo>
                  <a:lnTo>
                    <a:pt x="12" y="276"/>
                  </a:lnTo>
                  <a:lnTo>
                    <a:pt x="10" y="278"/>
                  </a:lnTo>
                  <a:lnTo>
                    <a:pt x="8" y="280"/>
                  </a:lnTo>
                  <a:lnTo>
                    <a:pt x="10" y="282"/>
                  </a:lnTo>
                  <a:lnTo>
                    <a:pt x="12" y="286"/>
                  </a:lnTo>
                  <a:lnTo>
                    <a:pt x="14" y="290"/>
                  </a:lnTo>
                  <a:lnTo>
                    <a:pt x="18" y="292"/>
                  </a:lnTo>
                  <a:lnTo>
                    <a:pt x="22" y="294"/>
                  </a:lnTo>
                  <a:lnTo>
                    <a:pt x="24" y="296"/>
                  </a:lnTo>
                  <a:lnTo>
                    <a:pt x="26" y="296"/>
                  </a:lnTo>
                  <a:lnTo>
                    <a:pt x="26" y="304"/>
                  </a:lnTo>
                  <a:lnTo>
                    <a:pt x="28" y="304"/>
                  </a:lnTo>
                  <a:lnTo>
                    <a:pt x="30" y="304"/>
                  </a:lnTo>
                  <a:lnTo>
                    <a:pt x="34" y="306"/>
                  </a:lnTo>
                  <a:lnTo>
                    <a:pt x="38" y="308"/>
                  </a:lnTo>
                  <a:lnTo>
                    <a:pt x="40" y="310"/>
                  </a:lnTo>
                  <a:lnTo>
                    <a:pt x="42" y="312"/>
                  </a:lnTo>
                  <a:lnTo>
                    <a:pt x="44" y="314"/>
                  </a:lnTo>
                  <a:lnTo>
                    <a:pt x="44" y="316"/>
                  </a:lnTo>
                  <a:lnTo>
                    <a:pt x="46" y="318"/>
                  </a:lnTo>
                  <a:lnTo>
                    <a:pt x="48" y="318"/>
                  </a:lnTo>
                  <a:lnTo>
                    <a:pt x="50" y="318"/>
                  </a:lnTo>
                  <a:lnTo>
                    <a:pt x="54" y="318"/>
                  </a:lnTo>
                  <a:lnTo>
                    <a:pt x="58" y="316"/>
                  </a:lnTo>
                  <a:lnTo>
                    <a:pt x="66" y="312"/>
                  </a:lnTo>
                  <a:lnTo>
                    <a:pt x="70" y="308"/>
                  </a:lnTo>
                  <a:lnTo>
                    <a:pt x="74" y="306"/>
                  </a:lnTo>
                  <a:lnTo>
                    <a:pt x="78" y="304"/>
                  </a:lnTo>
                  <a:lnTo>
                    <a:pt x="82" y="304"/>
                  </a:lnTo>
                  <a:lnTo>
                    <a:pt x="88" y="304"/>
                  </a:lnTo>
                  <a:lnTo>
                    <a:pt x="94" y="304"/>
                  </a:lnTo>
                  <a:lnTo>
                    <a:pt x="98" y="302"/>
                  </a:lnTo>
                  <a:lnTo>
                    <a:pt x="104" y="302"/>
                  </a:lnTo>
                  <a:lnTo>
                    <a:pt x="108" y="302"/>
                  </a:lnTo>
                  <a:lnTo>
                    <a:pt x="108" y="302"/>
                  </a:lnTo>
                  <a:lnTo>
                    <a:pt x="110" y="302"/>
                  </a:lnTo>
                  <a:lnTo>
                    <a:pt x="112" y="304"/>
                  </a:lnTo>
                  <a:lnTo>
                    <a:pt x="114" y="306"/>
                  </a:lnTo>
                  <a:lnTo>
                    <a:pt x="116" y="310"/>
                  </a:lnTo>
                  <a:lnTo>
                    <a:pt x="118" y="314"/>
                  </a:lnTo>
                  <a:lnTo>
                    <a:pt x="118" y="314"/>
                  </a:lnTo>
                  <a:lnTo>
                    <a:pt x="120" y="314"/>
                  </a:lnTo>
                  <a:lnTo>
                    <a:pt x="124" y="316"/>
                  </a:lnTo>
                  <a:lnTo>
                    <a:pt x="126" y="318"/>
                  </a:lnTo>
                  <a:lnTo>
                    <a:pt x="128" y="324"/>
                  </a:lnTo>
                  <a:lnTo>
                    <a:pt x="132" y="330"/>
                  </a:lnTo>
                  <a:lnTo>
                    <a:pt x="132" y="348"/>
                  </a:lnTo>
                  <a:lnTo>
                    <a:pt x="132" y="350"/>
                  </a:lnTo>
                  <a:lnTo>
                    <a:pt x="134" y="352"/>
                  </a:lnTo>
                  <a:lnTo>
                    <a:pt x="136" y="358"/>
                  </a:lnTo>
                  <a:lnTo>
                    <a:pt x="138" y="364"/>
                  </a:lnTo>
                  <a:lnTo>
                    <a:pt x="140" y="370"/>
                  </a:lnTo>
                  <a:lnTo>
                    <a:pt x="142" y="378"/>
                  </a:lnTo>
                  <a:lnTo>
                    <a:pt x="140" y="384"/>
                  </a:lnTo>
                  <a:lnTo>
                    <a:pt x="140" y="390"/>
                  </a:lnTo>
                  <a:lnTo>
                    <a:pt x="142" y="394"/>
                  </a:lnTo>
                  <a:lnTo>
                    <a:pt x="144" y="398"/>
                  </a:lnTo>
                  <a:lnTo>
                    <a:pt x="148" y="402"/>
                  </a:lnTo>
                  <a:lnTo>
                    <a:pt x="148" y="404"/>
                  </a:lnTo>
                  <a:lnTo>
                    <a:pt x="148" y="406"/>
                  </a:lnTo>
                  <a:lnTo>
                    <a:pt x="146" y="408"/>
                  </a:lnTo>
                  <a:lnTo>
                    <a:pt x="146" y="410"/>
                  </a:lnTo>
                  <a:lnTo>
                    <a:pt x="144" y="410"/>
                  </a:lnTo>
                  <a:lnTo>
                    <a:pt x="144" y="410"/>
                  </a:lnTo>
                  <a:lnTo>
                    <a:pt x="142" y="410"/>
                  </a:lnTo>
                  <a:lnTo>
                    <a:pt x="140" y="410"/>
                  </a:lnTo>
                  <a:lnTo>
                    <a:pt x="140" y="410"/>
                  </a:lnTo>
                  <a:lnTo>
                    <a:pt x="138" y="412"/>
                  </a:lnTo>
                  <a:lnTo>
                    <a:pt x="138" y="416"/>
                  </a:lnTo>
                  <a:lnTo>
                    <a:pt x="140" y="418"/>
                  </a:lnTo>
                  <a:lnTo>
                    <a:pt x="142" y="420"/>
                  </a:lnTo>
                  <a:lnTo>
                    <a:pt x="144" y="422"/>
                  </a:lnTo>
                  <a:lnTo>
                    <a:pt x="144" y="424"/>
                  </a:lnTo>
                  <a:lnTo>
                    <a:pt x="144" y="426"/>
                  </a:lnTo>
                  <a:lnTo>
                    <a:pt x="142" y="428"/>
                  </a:lnTo>
                  <a:lnTo>
                    <a:pt x="138" y="430"/>
                  </a:lnTo>
                  <a:lnTo>
                    <a:pt x="136" y="434"/>
                  </a:lnTo>
                  <a:lnTo>
                    <a:pt x="134" y="436"/>
                  </a:lnTo>
                  <a:lnTo>
                    <a:pt x="132" y="438"/>
                  </a:lnTo>
                  <a:lnTo>
                    <a:pt x="132" y="440"/>
                  </a:lnTo>
                  <a:lnTo>
                    <a:pt x="134" y="440"/>
                  </a:lnTo>
                  <a:lnTo>
                    <a:pt x="138" y="440"/>
                  </a:lnTo>
                  <a:lnTo>
                    <a:pt x="142" y="440"/>
                  </a:lnTo>
                  <a:lnTo>
                    <a:pt x="146" y="438"/>
                  </a:lnTo>
                  <a:lnTo>
                    <a:pt x="146" y="436"/>
                  </a:lnTo>
                  <a:lnTo>
                    <a:pt x="148" y="434"/>
                  </a:lnTo>
                  <a:lnTo>
                    <a:pt x="150" y="430"/>
                  </a:lnTo>
                  <a:lnTo>
                    <a:pt x="152" y="426"/>
                  </a:lnTo>
                  <a:lnTo>
                    <a:pt x="154" y="424"/>
                  </a:lnTo>
                  <a:lnTo>
                    <a:pt x="156" y="424"/>
                  </a:lnTo>
                  <a:lnTo>
                    <a:pt x="158" y="426"/>
                  </a:lnTo>
                  <a:lnTo>
                    <a:pt x="160" y="430"/>
                  </a:lnTo>
                  <a:lnTo>
                    <a:pt x="162" y="434"/>
                  </a:lnTo>
                  <a:lnTo>
                    <a:pt x="162" y="438"/>
                  </a:lnTo>
                  <a:lnTo>
                    <a:pt x="164" y="442"/>
                  </a:lnTo>
                  <a:lnTo>
                    <a:pt x="164" y="446"/>
                  </a:lnTo>
                  <a:lnTo>
                    <a:pt x="166" y="448"/>
                  </a:lnTo>
                  <a:lnTo>
                    <a:pt x="168" y="450"/>
                  </a:lnTo>
                  <a:lnTo>
                    <a:pt x="172" y="450"/>
                  </a:lnTo>
                  <a:lnTo>
                    <a:pt x="176" y="452"/>
                  </a:lnTo>
                  <a:lnTo>
                    <a:pt x="178" y="456"/>
                  </a:lnTo>
                  <a:lnTo>
                    <a:pt x="178" y="460"/>
                  </a:lnTo>
                  <a:lnTo>
                    <a:pt x="178" y="464"/>
                  </a:lnTo>
                  <a:lnTo>
                    <a:pt x="178" y="464"/>
                  </a:lnTo>
                  <a:lnTo>
                    <a:pt x="174" y="464"/>
                  </a:lnTo>
                  <a:lnTo>
                    <a:pt x="170" y="462"/>
                  </a:lnTo>
                  <a:lnTo>
                    <a:pt x="166" y="458"/>
                  </a:lnTo>
                  <a:lnTo>
                    <a:pt x="162" y="456"/>
                  </a:lnTo>
                  <a:lnTo>
                    <a:pt x="156" y="454"/>
                  </a:lnTo>
                  <a:lnTo>
                    <a:pt x="152" y="454"/>
                  </a:lnTo>
                  <a:lnTo>
                    <a:pt x="148" y="454"/>
                  </a:lnTo>
                  <a:lnTo>
                    <a:pt x="148" y="456"/>
                  </a:lnTo>
                  <a:lnTo>
                    <a:pt x="148" y="456"/>
                  </a:lnTo>
                  <a:lnTo>
                    <a:pt x="148" y="458"/>
                  </a:lnTo>
                  <a:lnTo>
                    <a:pt x="150" y="460"/>
                  </a:lnTo>
                  <a:lnTo>
                    <a:pt x="152" y="464"/>
                  </a:lnTo>
                  <a:lnTo>
                    <a:pt x="156" y="466"/>
                  </a:lnTo>
                  <a:lnTo>
                    <a:pt x="162" y="468"/>
                  </a:lnTo>
                  <a:lnTo>
                    <a:pt x="166" y="470"/>
                  </a:lnTo>
                  <a:lnTo>
                    <a:pt x="170" y="470"/>
                  </a:lnTo>
                  <a:lnTo>
                    <a:pt x="172" y="472"/>
                  </a:lnTo>
                  <a:lnTo>
                    <a:pt x="174" y="474"/>
                  </a:lnTo>
                  <a:lnTo>
                    <a:pt x="176" y="476"/>
                  </a:lnTo>
                  <a:lnTo>
                    <a:pt x="176" y="480"/>
                  </a:lnTo>
                  <a:lnTo>
                    <a:pt x="176" y="484"/>
                  </a:lnTo>
                  <a:lnTo>
                    <a:pt x="172" y="490"/>
                  </a:lnTo>
                  <a:lnTo>
                    <a:pt x="168" y="494"/>
                  </a:lnTo>
                  <a:lnTo>
                    <a:pt x="166" y="498"/>
                  </a:lnTo>
                  <a:lnTo>
                    <a:pt x="162" y="500"/>
                  </a:lnTo>
                  <a:lnTo>
                    <a:pt x="160" y="502"/>
                  </a:lnTo>
                  <a:lnTo>
                    <a:pt x="158" y="502"/>
                  </a:lnTo>
                  <a:lnTo>
                    <a:pt x="156" y="504"/>
                  </a:lnTo>
                  <a:lnTo>
                    <a:pt x="158" y="506"/>
                  </a:lnTo>
                  <a:lnTo>
                    <a:pt x="158" y="508"/>
                  </a:lnTo>
                  <a:lnTo>
                    <a:pt x="160" y="508"/>
                  </a:lnTo>
                  <a:lnTo>
                    <a:pt x="162" y="508"/>
                  </a:lnTo>
                  <a:lnTo>
                    <a:pt x="156" y="514"/>
                  </a:lnTo>
                  <a:lnTo>
                    <a:pt x="148" y="526"/>
                  </a:lnTo>
                  <a:lnTo>
                    <a:pt x="148" y="526"/>
                  </a:lnTo>
                  <a:lnTo>
                    <a:pt x="150" y="528"/>
                  </a:lnTo>
                  <a:lnTo>
                    <a:pt x="150" y="532"/>
                  </a:lnTo>
                  <a:lnTo>
                    <a:pt x="152" y="538"/>
                  </a:lnTo>
                  <a:lnTo>
                    <a:pt x="152" y="544"/>
                  </a:lnTo>
                  <a:lnTo>
                    <a:pt x="154" y="550"/>
                  </a:lnTo>
                  <a:lnTo>
                    <a:pt x="154" y="558"/>
                  </a:lnTo>
                  <a:lnTo>
                    <a:pt x="156" y="566"/>
                  </a:lnTo>
                  <a:lnTo>
                    <a:pt x="158" y="572"/>
                  </a:lnTo>
                  <a:lnTo>
                    <a:pt x="160" y="578"/>
                  </a:lnTo>
                  <a:lnTo>
                    <a:pt x="162" y="584"/>
                  </a:lnTo>
                  <a:lnTo>
                    <a:pt x="164" y="588"/>
                  </a:lnTo>
                  <a:lnTo>
                    <a:pt x="166" y="594"/>
                  </a:lnTo>
                  <a:lnTo>
                    <a:pt x="166" y="598"/>
                  </a:lnTo>
                  <a:lnTo>
                    <a:pt x="166" y="600"/>
                  </a:lnTo>
                  <a:lnTo>
                    <a:pt x="178" y="620"/>
                  </a:lnTo>
                  <a:lnTo>
                    <a:pt x="180" y="620"/>
                  </a:lnTo>
                  <a:lnTo>
                    <a:pt x="180" y="624"/>
                  </a:lnTo>
                  <a:lnTo>
                    <a:pt x="180" y="628"/>
                  </a:lnTo>
                  <a:lnTo>
                    <a:pt x="182" y="634"/>
                  </a:lnTo>
                  <a:lnTo>
                    <a:pt x="184" y="638"/>
                  </a:lnTo>
                  <a:lnTo>
                    <a:pt x="184" y="642"/>
                  </a:lnTo>
                  <a:lnTo>
                    <a:pt x="186" y="644"/>
                  </a:lnTo>
                  <a:lnTo>
                    <a:pt x="190" y="646"/>
                  </a:lnTo>
                  <a:lnTo>
                    <a:pt x="194" y="646"/>
                  </a:lnTo>
                  <a:lnTo>
                    <a:pt x="202" y="646"/>
                  </a:lnTo>
                  <a:lnTo>
                    <a:pt x="208" y="644"/>
                  </a:lnTo>
                  <a:lnTo>
                    <a:pt x="212" y="642"/>
                  </a:lnTo>
                  <a:lnTo>
                    <a:pt x="214" y="642"/>
                  </a:lnTo>
                  <a:lnTo>
                    <a:pt x="216" y="640"/>
                  </a:lnTo>
                  <a:lnTo>
                    <a:pt x="218" y="640"/>
                  </a:lnTo>
                  <a:lnTo>
                    <a:pt x="220" y="640"/>
                  </a:lnTo>
                  <a:lnTo>
                    <a:pt x="220" y="642"/>
                  </a:lnTo>
                  <a:lnTo>
                    <a:pt x="218" y="644"/>
                  </a:lnTo>
                  <a:lnTo>
                    <a:pt x="216" y="646"/>
                  </a:lnTo>
                  <a:lnTo>
                    <a:pt x="214" y="648"/>
                  </a:lnTo>
                  <a:lnTo>
                    <a:pt x="212" y="650"/>
                  </a:lnTo>
                  <a:lnTo>
                    <a:pt x="210" y="650"/>
                  </a:lnTo>
                  <a:lnTo>
                    <a:pt x="212" y="652"/>
                  </a:lnTo>
                  <a:lnTo>
                    <a:pt x="214" y="654"/>
                  </a:lnTo>
                  <a:lnTo>
                    <a:pt x="218" y="656"/>
                  </a:lnTo>
                  <a:lnTo>
                    <a:pt x="222" y="656"/>
                  </a:lnTo>
                  <a:lnTo>
                    <a:pt x="226" y="658"/>
                  </a:lnTo>
                  <a:lnTo>
                    <a:pt x="228" y="658"/>
                  </a:lnTo>
                  <a:lnTo>
                    <a:pt x="232" y="658"/>
                  </a:lnTo>
                  <a:lnTo>
                    <a:pt x="234" y="656"/>
                  </a:lnTo>
                  <a:lnTo>
                    <a:pt x="234" y="652"/>
                  </a:lnTo>
                  <a:lnTo>
                    <a:pt x="234" y="644"/>
                  </a:lnTo>
                  <a:lnTo>
                    <a:pt x="234" y="638"/>
                  </a:lnTo>
                  <a:lnTo>
                    <a:pt x="236" y="632"/>
                  </a:lnTo>
                  <a:lnTo>
                    <a:pt x="238" y="630"/>
                  </a:lnTo>
                  <a:lnTo>
                    <a:pt x="240" y="626"/>
                  </a:lnTo>
                  <a:lnTo>
                    <a:pt x="240" y="622"/>
                  </a:lnTo>
                  <a:lnTo>
                    <a:pt x="240" y="618"/>
                  </a:lnTo>
                  <a:lnTo>
                    <a:pt x="238" y="616"/>
                  </a:lnTo>
                  <a:lnTo>
                    <a:pt x="238" y="614"/>
                  </a:lnTo>
                  <a:lnTo>
                    <a:pt x="238" y="612"/>
                  </a:lnTo>
                  <a:lnTo>
                    <a:pt x="242" y="610"/>
                  </a:lnTo>
                  <a:lnTo>
                    <a:pt x="244" y="608"/>
                  </a:lnTo>
                  <a:lnTo>
                    <a:pt x="246" y="608"/>
                  </a:lnTo>
                  <a:lnTo>
                    <a:pt x="246" y="606"/>
                  </a:lnTo>
                  <a:lnTo>
                    <a:pt x="250" y="590"/>
                  </a:lnTo>
                  <a:lnTo>
                    <a:pt x="252" y="576"/>
                  </a:lnTo>
                  <a:lnTo>
                    <a:pt x="252" y="574"/>
                  </a:lnTo>
                  <a:lnTo>
                    <a:pt x="252" y="572"/>
                  </a:lnTo>
                  <a:lnTo>
                    <a:pt x="250" y="570"/>
                  </a:lnTo>
                  <a:lnTo>
                    <a:pt x="252" y="566"/>
                  </a:lnTo>
                  <a:lnTo>
                    <a:pt x="254" y="566"/>
                  </a:lnTo>
                  <a:lnTo>
                    <a:pt x="258" y="564"/>
                  </a:lnTo>
                  <a:lnTo>
                    <a:pt x="260" y="564"/>
                  </a:lnTo>
                  <a:lnTo>
                    <a:pt x="260" y="566"/>
                  </a:lnTo>
                  <a:lnTo>
                    <a:pt x="260" y="566"/>
                  </a:lnTo>
                  <a:lnTo>
                    <a:pt x="262" y="566"/>
                  </a:lnTo>
                  <a:lnTo>
                    <a:pt x="266" y="566"/>
                  </a:lnTo>
                  <a:lnTo>
                    <a:pt x="268" y="564"/>
                  </a:lnTo>
                  <a:lnTo>
                    <a:pt x="270" y="562"/>
                  </a:lnTo>
                  <a:lnTo>
                    <a:pt x="272" y="560"/>
                  </a:lnTo>
                  <a:lnTo>
                    <a:pt x="276" y="558"/>
                  </a:lnTo>
                  <a:lnTo>
                    <a:pt x="280" y="556"/>
                  </a:lnTo>
                  <a:lnTo>
                    <a:pt x="282" y="556"/>
                  </a:lnTo>
                  <a:lnTo>
                    <a:pt x="284" y="556"/>
                  </a:lnTo>
                  <a:lnTo>
                    <a:pt x="286" y="552"/>
                  </a:lnTo>
                  <a:lnTo>
                    <a:pt x="292" y="544"/>
                  </a:lnTo>
                  <a:lnTo>
                    <a:pt x="302" y="534"/>
                  </a:lnTo>
                  <a:lnTo>
                    <a:pt x="310" y="526"/>
                  </a:lnTo>
                  <a:lnTo>
                    <a:pt x="318" y="518"/>
                  </a:lnTo>
                  <a:lnTo>
                    <a:pt x="322" y="516"/>
                  </a:lnTo>
                  <a:lnTo>
                    <a:pt x="324" y="518"/>
                  </a:lnTo>
                  <a:lnTo>
                    <a:pt x="326" y="516"/>
                  </a:lnTo>
                  <a:lnTo>
                    <a:pt x="326" y="512"/>
                  </a:lnTo>
                  <a:lnTo>
                    <a:pt x="328" y="510"/>
                  </a:lnTo>
                  <a:lnTo>
                    <a:pt x="330" y="506"/>
                  </a:lnTo>
                  <a:lnTo>
                    <a:pt x="330" y="504"/>
                  </a:lnTo>
                  <a:lnTo>
                    <a:pt x="332" y="502"/>
                  </a:lnTo>
                  <a:lnTo>
                    <a:pt x="334" y="500"/>
                  </a:lnTo>
                  <a:lnTo>
                    <a:pt x="336" y="498"/>
                  </a:lnTo>
                  <a:lnTo>
                    <a:pt x="338" y="498"/>
                  </a:lnTo>
                  <a:lnTo>
                    <a:pt x="340" y="500"/>
                  </a:lnTo>
                  <a:lnTo>
                    <a:pt x="342" y="504"/>
                  </a:lnTo>
                  <a:lnTo>
                    <a:pt x="346" y="504"/>
                  </a:lnTo>
                  <a:lnTo>
                    <a:pt x="348" y="504"/>
                  </a:lnTo>
                  <a:lnTo>
                    <a:pt x="348" y="500"/>
                  </a:lnTo>
                  <a:lnTo>
                    <a:pt x="350" y="498"/>
                  </a:lnTo>
                  <a:lnTo>
                    <a:pt x="352" y="498"/>
                  </a:lnTo>
                  <a:lnTo>
                    <a:pt x="356" y="498"/>
                  </a:lnTo>
                  <a:lnTo>
                    <a:pt x="358" y="498"/>
                  </a:lnTo>
                  <a:lnTo>
                    <a:pt x="358" y="498"/>
                  </a:lnTo>
                  <a:lnTo>
                    <a:pt x="358" y="498"/>
                  </a:lnTo>
                  <a:lnTo>
                    <a:pt x="360" y="496"/>
                  </a:lnTo>
                  <a:lnTo>
                    <a:pt x="364" y="494"/>
                  </a:lnTo>
                  <a:lnTo>
                    <a:pt x="366" y="490"/>
                  </a:lnTo>
                  <a:lnTo>
                    <a:pt x="370" y="488"/>
                  </a:lnTo>
                  <a:lnTo>
                    <a:pt x="372" y="486"/>
                  </a:lnTo>
                  <a:lnTo>
                    <a:pt x="374" y="484"/>
                  </a:lnTo>
                  <a:lnTo>
                    <a:pt x="380" y="480"/>
                  </a:lnTo>
                  <a:lnTo>
                    <a:pt x="384" y="478"/>
                  </a:lnTo>
                  <a:lnTo>
                    <a:pt x="386" y="476"/>
                  </a:lnTo>
                  <a:lnTo>
                    <a:pt x="390" y="474"/>
                  </a:lnTo>
                  <a:lnTo>
                    <a:pt x="390" y="472"/>
                  </a:lnTo>
                  <a:lnTo>
                    <a:pt x="390" y="470"/>
                  </a:lnTo>
                  <a:lnTo>
                    <a:pt x="388" y="468"/>
                  </a:lnTo>
                  <a:lnTo>
                    <a:pt x="386" y="466"/>
                  </a:lnTo>
                  <a:lnTo>
                    <a:pt x="382" y="464"/>
                  </a:lnTo>
                  <a:lnTo>
                    <a:pt x="378" y="464"/>
                  </a:lnTo>
                  <a:lnTo>
                    <a:pt x="372" y="464"/>
                  </a:lnTo>
                  <a:lnTo>
                    <a:pt x="368" y="464"/>
                  </a:lnTo>
                  <a:lnTo>
                    <a:pt x="364" y="464"/>
                  </a:lnTo>
                  <a:lnTo>
                    <a:pt x="362" y="464"/>
                  </a:lnTo>
                  <a:lnTo>
                    <a:pt x="362" y="466"/>
                  </a:lnTo>
                  <a:lnTo>
                    <a:pt x="360" y="468"/>
                  </a:lnTo>
                  <a:lnTo>
                    <a:pt x="358" y="470"/>
                  </a:lnTo>
                  <a:lnTo>
                    <a:pt x="354" y="472"/>
                  </a:lnTo>
                  <a:lnTo>
                    <a:pt x="348" y="474"/>
                  </a:lnTo>
                  <a:lnTo>
                    <a:pt x="344" y="474"/>
                  </a:lnTo>
                  <a:lnTo>
                    <a:pt x="340" y="474"/>
                  </a:lnTo>
                  <a:lnTo>
                    <a:pt x="338" y="472"/>
                  </a:lnTo>
                  <a:lnTo>
                    <a:pt x="334" y="472"/>
                  </a:lnTo>
                  <a:lnTo>
                    <a:pt x="334" y="472"/>
                  </a:lnTo>
                  <a:lnTo>
                    <a:pt x="334" y="472"/>
                  </a:lnTo>
                  <a:lnTo>
                    <a:pt x="334" y="470"/>
                  </a:lnTo>
                  <a:lnTo>
                    <a:pt x="334" y="468"/>
                  </a:lnTo>
                  <a:lnTo>
                    <a:pt x="334" y="466"/>
                  </a:lnTo>
                  <a:lnTo>
                    <a:pt x="334" y="466"/>
                  </a:lnTo>
                  <a:lnTo>
                    <a:pt x="336" y="466"/>
                  </a:lnTo>
                  <a:lnTo>
                    <a:pt x="340" y="466"/>
                  </a:lnTo>
                  <a:lnTo>
                    <a:pt x="344" y="468"/>
                  </a:lnTo>
                  <a:lnTo>
                    <a:pt x="346" y="468"/>
                  </a:lnTo>
                  <a:lnTo>
                    <a:pt x="348" y="468"/>
                  </a:lnTo>
                  <a:lnTo>
                    <a:pt x="358" y="462"/>
                  </a:lnTo>
                  <a:lnTo>
                    <a:pt x="364" y="450"/>
                  </a:lnTo>
                  <a:lnTo>
                    <a:pt x="356" y="448"/>
                  </a:lnTo>
                  <a:lnTo>
                    <a:pt x="358" y="448"/>
                  </a:lnTo>
                  <a:lnTo>
                    <a:pt x="360" y="446"/>
                  </a:lnTo>
                  <a:lnTo>
                    <a:pt x="362" y="444"/>
                  </a:lnTo>
                  <a:lnTo>
                    <a:pt x="362" y="442"/>
                  </a:lnTo>
                  <a:lnTo>
                    <a:pt x="360" y="438"/>
                  </a:lnTo>
                  <a:lnTo>
                    <a:pt x="360" y="438"/>
                  </a:lnTo>
                  <a:lnTo>
                    <a:pt x="358" y="438"/>
                  </a:lnTo>
                  <a:lnTo>
                    <a:pt x="356" y="436"/>
                  </a:lnTo>
                  <a:lnTo>
                    <a:pt x="356" y="434"/>
                  </a:lnTo>
                  <a:lnTo>
                    <a:pt x="356" y="432"/>
                  </a:lnTo>
                  <a:lnTo>
                    <a:pt x="356" y="430"/>
                  </a:lnTo>
                  <a:lnTo>
                    <a:pt x="358" y="430"/>
                  </a:lnTo>
                  <a:lnTo>
                    <a:pt x="362" y="428"/>
                  </a:lnTo>
                  <a:lnTo>
                    <a:pt x="366" y="428"/>
                  </a:lnTo>
                  <a:lnTo>
                    <a:pt x="366" y="430"/>
                  </a:lnTo>
                  <a:lnTo>
                    <a:pt x="368" y="432"/>
                  </a:lnTo>
                  <a:lnTo>
                    <a:pt x="370" y="436"/>
                  </a:lnTo>
                  <a:lnTo>
                    <a:pt x="372" y="442"/>
                  </a:lnTo>
                  <a:lnTo>
                    <a:pt x="374" y="448"/>
                  </a:lnTo>
                  <a:lnTo>
                    <a:pt x="378" y="452"/>
                  </a:lnTo>
                  <a:lnTo>
                    <a:pt x="378" y="456"/>
                  </a:lnTo>
                  <a:lnTo>
                    <a:pt x="380" y="456"/>
                  </a:lnTo>
                  <a:lnTo>
                    <a:pt x="396" y="458"/>
                  </a:lnTo>
                  <a:lnTo>
                    <a:pt x="394" y="434"/>
                  </a:lnTo>
                  <a:lnTo>
                    <a:pt x="394" y="434"/>
                  </a:lnTo>
                  <a:lnTo>
                    <a:pt x="394" y="432"/>
                  </a:lnTo>
                  <a:lnTo>
                    <a:pt x="392" y="428"/>
                  </a:lnTo>
                  <a:lnTo>
                    <a:pt x="390" y="426"/>
                  </a:lnTo>
                  <a:lnTo>
                    <a:pt x="386" y="422"/>
                  </a:lnTo>
                  <a:lnTo>
                    <a:pt x="384" y="420"/>
                  </a:lnTo>
                  <a:lnTo>
                    <a:pt x="382" y="418"/>
                  </a:lnTo>
                  <a:lnTo>
                    <a:pt x="380" y="414"/>
                  </a:lnTo>
                  <a:lnTo>
                    <a:pt x="380" y="412"/>
                  </a:lnTo>
                  <a:lnTo>
                    <a:pt x="380" y="412"/>
                  </a:lnTo>
                  <a:lnTo>
                    <a:pt x="386" y="412"/>
                  </a:lnTo>
                  <a:lnTo>
                    <a:pt x="386" y="396"/>
                  </a:lnTo>
                  <a:lnTo>
                    <a:pt x="386" y="394"/>
                  </a:lnTo>
                  <a:lnTo>
                    <a:pt x="384" y="394"/>
                  </a:lnTo>
                  <a:lnTo>
                    <a:pt x="384" y="392"/>
                  </a:lnTo>
                  <a:lnTo>
                    <a:pt x="382" y="388"/>
                  </a:lnTo>
                  <a:lnTo>
                    <a:pt x="382" y="386"/>
                  </a:lnTo>
                  <a:lnTo>
                    <a:pt x="382" y="384"/>
                  </a:lnTo>
                  <a:lnTo>
                    <a:pt x="386" y="384"/>
                  </a:lnTo>
                  <a:lnTo>
                    <a:pt x="392" y="382"/>
                  </a:lnTo>
                  <a:lnTo>
                    <a:pt x="396" y="382"/>
                  </a:lnTo>
                  <a:lnTo>
                    <a:pt x="396" y="382"/>
                  </a:lnTo>
                  <a:lnTo>
                    <a:pt x="398" y="380"/>
                  </a:lnTo>
                  <a:lnTo>
                    <a:pt x="400" y="378"/>
                  </a:lnTo>
                  <a:lnTo>
                    <a:pt x="402" y="376"/>
                  </a:lnTo>
                  <a:lnTo>
                    <a:pt x="402" y="374"/>
                  </a:lnTo>
                  <a:lnTo>
                    <a:pt x="402" y="370"/>
                  </a:lnTo>
                  <a:lnTo>
                    <a:pt x="410" y="364"/>
                  </a:lnTo>
                  <a:lnTo>
                    <a:pt x="420" y="350"/>
                  </a:lnTo>
                  <a:lnTo>
                    <a:pt x="426" y="340"/>
                  </a:lnTo>
                  <a:lnTo>
                    <a:pt x="426" y="340"/>
                  </a:lnTo>
                  <a:lnTo>
                    <a:pt x="424" y="336"/>
                  </a:lnTo>
                  <a:lnTo>
                    <a:pt x="424" y="332"/>
                  </a:lnTo>
                  <a:lnTo>
                    <a:pt x="422" y="328"/>
                  </a:lnTo>
                  <a:lnTo>
                    <a:pt x="418" y="324"/>
                  </a:lnTo>
                  <a:lnTo>
                    <a:pt x="414" y="324"/>
                  </a:lnTo>
                  <a:lnTo>
                    <a:pt x="414" y="322"/>
                  </a:lnTo>
                  <a:lnTo>
                    <a:pt x="414" y="320"/>
                  </a:lnTo>
                  <a:lnTo>
                    <a:pt x="412" y="316"/>
                  </a:lnTo>
                  <a:lnTo>
                    <a:pt x="412" y="314"/>
                  </a:lnTo>
                  <a:lnTo>
                    <a:pt x="408" y="310"/>
                  </a:lnTo>
                  <a:lnTo>
                    <a:pt x="406" y="308"/>
                  </a:lnTo>
                  <a:lnTo>
                    <a:pt x="400" y="308"/>
                  </a:lnTo>
                  <a:lnTo>
                    <a:pt x="394" y="308"/>
                  </a:lnTo>
                  <a:lnTo>
                    <a:pt x="388" y="310"/>
                  </a:lnTo>
                  <a:lnTo>
                    <a:pt x="384" y="310"/>
                  </a:lnTo>
                  <a:lnTo>
                    <a:pt x="382" y="310"/>
                  </a:lnTo>
                  <a:lnTo>
                    <a:pt x="382" y="310"/>
                  </a:lnTo>
                  <a:lnTo>
                    <a:pt x="382" y="308"/>
                  </a:lnTo>
                  <a:lnTo>
                    <a:pt x="382" y="306"/>
                  </a:lnTo>
                  <a:lnTo>
                    <a:pt x="382" y="300"/>
                  </a:lnTo>
                  <a:lnTo>
                    <a:pt x="382" y="298"/>
                  </a:lnTo>
                  <a:lnTo>
                    <a:pt x="382" y="292"/>
                  </a:lnTo>
                  <a:lnTo>
                    <a:pt x="382" y="286"/>
                  </a:lnTo>
                  <a:lnTo>
                    <a:pt x="382" y="280"/>
                  </a:lnTo>
                  <a:lnTo>
                    <a:pt x="382" y="276"/>
                  </a:lnTo>
                  <a:lnTo>
                    <a:pt x="380" y="272"/>
                  </a:lnTo>
                  <a:lnTo>
                    <a:pt x="380" y="270"/>
                  </a:lnTo>
                  <a:lnTo>
                    <a:pt x="380" y="270"/>
                  </a:lnTo>
                  <a:lnTo>
                    <a:pt x="378" y="268"/>
                  </a:lnTo>
                  <a:lnTo>
                    <a:pt x="374" y="266"/>
                  </a:lnTo>
                  <a:lnTo>
                    <a:pt x="372" y="264"/>
                  </a:lnTo>
                  <a:lnTo>
                    <a:pt x="370" y="260"/>
                  </a:lnTo>
                  <a:lnTo>
                    <a:pt x="370" y="258"/>
                  </a:lnTo>
                  <a:lnTo>
                    <a:pt x="374" y="256"/>
                  </a:lnTo>
                  <a:lnTo>
                    <a:pt x="374" y="254"/>
                  </a:lnTo>
                  <a:lnTo>
                    <a:pt x="376" y="250"/>
                  </a:lnTo>
                  <a:lnTo>
                    <a:pt x="378" y="242"/>
                  </a:lnTo>
                  <a:lnTo>
                    <a:pt x="380" y="230"/>
                  </a:lnTo>
                  <a:lnTo>
                    <a:pt x="380" y="210"/>
                  </a:lnTo>
                  <a:lnTo>
                    <a:pt x="378" y="188"/>
                  </a:lnTo>
                  <a:lnTo>
                    <a:pt x="378" y="186"/>
                  </a:lnTo>
                  <a:lnTo>
                    <a:pt x="380" y="184"/>
                  </a:lnTo>
                  <a:lnTo>
                    <a:pt x="380" y="180"/>
                  </a:lnTo>
                  <a:lnTo>
                    <a:pt x="382" y="176"/>
                  </a:lnTo>
                  <a:lnTo>
                    <a:pt x="384" y="174"/>
                  </a:lnTo>
                  <a:lnTo>
                    <a:pt x="388" y="172"/>
                  </a:lnTo>
                  <a:lnTo>
                    <a:pt x="392" y="172"/>
                  </a:lnTo>
                  <a:lnTo>
                    <a:pt x="392" y="172"/>
                  </a:lnTo>
                  <a:lnTo>
                    <a:pt x="394" y="174"/>
                  </a:lnTo>
                  <a:lnTo>
                    <a:pt x="396" y="174"/>
                  </a:lnTo>
                  <a:lnTo>
                    <a:pt x="400" y="174"/>
                  </a:lnTo>
                  <a:lnTo>
                    <a:pt x="402" y="174"/>
                  </a:lnTo>
                  <a:lnTo>
                    <a:pt x="406" y="170"/>
                  </a:lnTo>
                  <a:lnTo>
                    <a:pt x="408" y="166"/>
                  </a:lnTo>
                  <a:lnTo>
                    <a:pt x="408" y="162"/>
                  </a:lnTo>
                  <a:lnTo>
                    <a:pt x="408" y="158"/>
                  </a:lnTo>
                  <a:lnTo>
                    <a:pt x="408" y="154"/>
                  </a:lnTo>
                  <a:lnTo>
                    <a:pt x="408" y="150"/>
                  </a:lnTo>
                  <a:lnTo>
                    <a:pt x="408" y="146"/>
                  </a:lnTo>
                  <a:lnTo>
                    <a:pt x="412" y="144"/>
                  </a:lnTo>
                  <a:lnTo>
                    <a:pt x="414" y="140"/>
                  </a:lnTo>
                  <a:lnTo>
                    <a:pt x="416" y="138"/>
                  </a:lnTo>
                  <a:lnTo>
                    <a:pt x="414" y="138"/>
                  </a:lnTo>
                  <a:lnTo>
                    <a:pt x="410" y="138"/>
                  </a:lnTo>
                  <a:lnTo>
                    <a:pt x="406" y="138"/>
                  </a:lnTo>
                  <a:lnTo>
                    <a:pt x="402" y="140"/>
                  </a:lnTo>
                  <a:lnTo>
                    <a:pt x="400" y="140"/>
                  </a:lnTo>
                  <a:lnTo>
                    <a:pt x="398" y="140"/>
                  </a:lnTo>
                  <a:lnTo>
                    <a:pt x="396" y="138"/>
                  </a:lnTo>
                  <a:lnTo>
                    <a:pt x="398" y="136"/>
                  </a:lnTo>
                  <a:lnTo>
                    <a:pt x="404" y="134"/>
                  </a:lnTo>
                  <a:lnTo>
                    <a:pt x="410" y="130"/>
                  </a:lnTo>
                  <a:lnTo>
                    <a:pt x="416" y="128"/>
                  </a:lnTo>
                  <a:lnTo>
                    <a:pt x="422" y="124"/>
                  </a:lnTo>
                  <a:lnTo>
                    <a:pt x="426" y="120"/>
                  </a:lnTo>
                  <a:lnTo>
                    <a:pt x="430" y="114"/>
                  </a:lnTo>
                  <a:lnTo>
                    <a:pt x="434" y="108"/>
                  </a:lnTo>
                  <a:lnTo>
                    <a:pt x="436" y="102"/>
                  </a:lnTo>
                  <a:lnTo>
                    <a:pt x="436" y="98"/>
                  </a:lnTo>
                  <a:lnTo>
                    <a:pt x="436" y="94"/>
                  </a:lnTo>
                  <a:lnTo>
                    <a:pt x="436" y="92"/>
                  </a:lnTo>
                  <a:lnTo>
                    <a:pt x="436" y="90"/>
                  </a:lnTo>
                  <a:lnTo>
                    <a:pt x="436" y="86"/>
                  </a:lnTo>
                  <a:lnTo>
                    <a:pt x="440" y="84"/>
                  </a:lnTo>
                  <a:lnTo>
                    <a:pt x="422" y="72"/>
                  </a:lnTo>
                  <a:lnTo>
                    <a:pt x="422" y="74"/>
                  </a:lnTo>
                  <a:lnTo>
                    <a:pt x="422" y="76"/>
                  </a:lnTo>
                  <a:lnTo>
                    <a:pt x="420" y="78"/>
                  </a:lnTo>
                  <a:lnTo>
                    <a:pt x="418" y="80"/>
                  </a:lnTo>
                  <a:lnTo>
                    <a:pt x="416" y="82"/>
                  </a:lnTo>
                  <a:lnTo>
                    <a:pt x="414" y="78"/>
                  </a:lnTo>
                  <a:lnTo>
                    <a:pt x="412" y="76"/>
                  </a:lnTo>
                  <a:lnTo>
                    <a:pt x="410" y="74"/>
                  </a:lnTo>
                  <a:lnTo>
                    <a:pt x="408" y="74"/>
                  </a:lnTo>
                  <a:lnTo>
                    <a:pt x="406" y="76"/>
                  </a:lnTo>
                  <a:lnTo>
                    <a:pt x="406" y="78"/>
                  </a:lnTo>
                  <a:lnTo>
                    <a:pt x="406" y="82"/>
                  </a:lnTo>
                  <a:lnTo>
                    <a:pt x="408" y="84"/>
                  </a:lnTo>
                  <a:lnTo>
                    <a:pt x="408" y="84"/>
                  </a:lnTo>
                  <a:lnTo>
                    <a:pt x="410" y="86"/>
                  </a:lnTo>
                  <a:lnTo>
                    <a:pt x="410" y="86"/>
                  </a:lnTo>
                  <a:lnTo>
                    <a:pt x="410" y="88"/>
                  </a:lnTo>
                  <a:lnTo>
                    <a:pt x="408" y="92"/>
                  </a:lnTo>
                  <a:lnTo>
                    <a:pt x="406" y="98"/>
                  </a:lnTo>
                  <a:lnTo>
                    <a:pt x="398" y="108"/>
                  </a:lnTo>
                  <a:lnTo>
                    <a:pt x="386" y="118"/>
                  </a:lnTo>
                  <a:lnTo>
                    <a:pt x="372" y="128"/>
                  </a:lnTo>
                  <a:lnTo>
                    <a:pt x="362" y="136"/>
                  </a:lnTo>
                  <a:lnTo>
                    <a:pt x="354" y="140"/>
                  </a:lnTo>
                  <a:lnTo>
                    <a:pt x="356" y="138"/>
                  </a:lnTo>
                  <a:lnTo>
                    <a:pt x="362" y="130"/>
                  </a:lnTo>
                  <a:lnTo>
                    <a:pt x="370" y="120"/>
                  </a:lnTo>
                  <a:lnTo>
                    <a:pt x="378" y="110"/>
                  </a:lnTo>
                  <a:lnTo>
                    <a:pt x="382" y="100"/>
                  </a:lnTo>
                  <a:lnTo>
                    <a:pt x="388" y="88"/>
                  </a:lnTo>
                  <a:lnTo>
                    <a:pt x="398" y="66"/>
                  </a:lnTo>
                  <a:lnTo>
                    <a:pt x="398" y="66"/>
                  </a:lnTo>
                  <a:lnTo>
                    <a:pt x="396" y="64"/>
                  </a:lnTo>
                  <a:lnTo>
                    <a:pt x="394" y="64"/>
                  </a:lnTo>
                  <a:lnTo>
                    <a:pt x="390" y="62"/>
                  </a:lnTo>
                  <a:lnTo>
                    <a:pt x="386" y="64"/>
                  </a:lnTo>
                  <a:lnTo>
                    <a:pt x="382" y="64"/>
                  </a:lnTo>
                  <a:lnTo>
                    <a:pt x="376" y="68"/>
                  </a:lnTo>
                  <a:lnTo>
                    <a:pt x="376" y="70"/>
                  </a:lnTo>
                  <a:lnTo>
                    <a:pt x="374" y="72"/>
                  </a:lnTo>
                  <a:lnTo>
                    <a:pt x="372" y="74"/>
                  </a:lnTo>
                  <a:lnTo>
                    <a:pt x="368" y="78"/>
                  </a:lnTo>
                  <a:lnTo>
                    <a:pt x="366" y="80"/>
                  </a:lnTo>
                  <a:lnTo>
                    <a:pt x="362" y="82"/>
                  </a:lnTo>
                  <a:lnTo>
                    <a:pt x="358" y="84"/>
                  </a:lnTo>
                  <a:lnTo>
                    <a:pt x="356" y="86"/>
                  </a:lnTo>
                  <a:lnTo>
                    <a:pt x="356" y="84"/>
                  </a:lnTo>
                  <a:lnTo>
                    <a:pt x="356" y="82"/>
                  </a:lnTo>
                  <a:lnTo>
                    <a:pt x="356" y="80"/>
                  </a:lnTo>
                  <a:lnTo>
                    <a:pt x="360" y="78"/>
                  </a:lnTo>
                  <a:lnTo>
                    <a:pt x="364" y="74"/>
                  </a:lnTo>
                  <a:lnTo>
                    <a:pt x="368" y="68"/>
                  </a:lnTo>
                  <a:lnTo>
                    <a:pt x="364" y="60"/>
                  </a:lnTo>
                  <a:lnTo>
                    <a:pt x="360" y="60"/>
                  </a:lnTo>
                  <a:lnTo>
                    <a:pt x="352" y="60"/>
                  </a:lnTo>
                  <a:lnTo>
                    <a:pt x="340" y="64"/>
                  </a:lnTo>
                  <a:lnTo>
                    <a:pt x="330" y="72"/>
                  </a:lnTo>
                  <a:lnTo>
                    <a:pt x="326" y="78"/>
                  </a:lnTo>
                  <a:lnTo>
                    <a:pt x="326" y="78"/>
                  </a:lnTo>
                  <a:lnTo>
                    <a:pt x="326" y="76"/>
                  </a:lnTo>
                  <a:lnTo>
                    <a:pt x="326" y="72"/>
                  </a:lnTo>
                  <a:lnTo>
                    <a:pt x="328" y="68"/>
                  </a:lnTo>
                  <a:lnTo>
                    <a:pt x="328" y="64"/>
                  </a:lnTo>
                  <a:lnTo>
                    <a:pt x="332" y="62"/>
                  </a:lnTo>
                  <a:lnTo>
                    <a:pt x="336" y="60"/>
                  </a:lnTo>
                  <a:lnTo>
                    <a:pt x="340" y="58"/>
                  </a:lnTo>
                  <a:lnTo>
                    <a:pt x="346" y="56"/>
                  </a:lnTo>
                  <a:lnTo>
                    <a:pt x="352" y="56"/>
                  </a:lnTo>
                  <a:lnTo>
                    <a:pt x="358" y="54"/>
                  </a:lnTo>
                  <a:lnTo>
                    <a:pt x="360" y="54"/>
                  </a:lnTo>
                  <a:lnTo>
                    <a:pt x="362" y="54"/>
                  </a:lnTo>
                  <a:lnTo>
                    <a:pt x="362" y="52"/>
                  </a:lnTo>
                  <a:lnTo>
                    <a:pt x="364" y="50"/>
                  </a:lnTo>
                  <a:lnTo>
                    <a:pt x="366" y="48"/>
                  </a:lnTo>
                  <a:lnTo>
                    <a:pt x="368" y="44"/>
                  </a:lnTo>
                  <a:lnTo>
                    <a:pt x="368" y="40"/>
                  </a:lnTo>
                  <a:lnTo>
                    <a:pt x="366" y="36"/>
                  </a:lnTo>
                  <a:lnTo>
                    <a:pt x="362" y="32"/>
                  </a:lnTo>
                  <a:lnTo>
                    <a:pt x="358" y="30"/>
                  </a:lnTo>
                  <a:lnTo>
                    <a:pt x="352" y="28"/>
                  </a:lnTo>
                  <a:lnTo>
                    <a:pt x="348" y="28"/>
                  </a:lnTo>
                  <a:lnTo>
                    <a:pt x="348" y="28"/>
                  </a:lnTo>
                  <a:lnTo>
                    <a:pt x="340" y="28"/>
                  </a:lnTo>
                  <a:lnTo>
                    <a:pt x="340" y="18"/>
                  </a:lnTo>
                  <a:lnTo>
                    <a:pt x="340" y="18"/>
                  </a:lnTo>
                  <a:lnTo>
                    <a:pt x="338" y="18"/>
                  </a:lnTo>
                  <a:lnTo>
                    <a:pt x="334" y="18"/>
                  </a:lnTo>
                  <a:lnTo>
                    <a:pt x="330" y="20"/>
                  </a:lnTo>
                  <a:lnTo>
                    <a:pt x="328" y="22"/>
                  </a:lnTo>
                  <a:lnTo>
                    <a:pt x="324" y="24"/>
                  </a:lnTo>
                  <a:lnTo>
                    <a:pt x="324" y="24"/>
                  </a:lnTo>
                  <a:lnTo>
                    <a:pt x="320" y="26"/>
                  </a:lnTo>
                  <a:lnTo>
                    <a:pt x="314" y="26"/>
                  </a:lnTo>
                  <a:lnTo>
                    <a:pt x="308" y="28"/>
                  </a:lnTo>
                  <a:lnTo>
                    <a:pt x="304" y="30"/>
                  </a:lnTo>
                  <a:lnTo>
                    <a:pt x="300" y="32"/>
                  </a:lnTo>
                  <a:lnTo>
                    <a:pt x="288" y="38"/>
                  </a:lnTo>
                  <a:lnTo>
                    <a:pt x="290" y="36"/>
                  </a:lnTo>
                  <a:lnTo>
                    <a:pt x="298" y="30"/>
                  </a:lnTo>
                  <a:lnTo>
                    <a:pt x="306" y="22"/>
                  </a:lnTo>
                  <a:lnTo>
                    <a:pt x="314" y="16"/>
                  </a:lnTo>
                  <a:lnTo>
                    <a:pt x="322" y="14"/>
                  </a:lnTo>
                  <a:lnTo>
                    <a:pt x="322" y="14"/>
                  </a:lnTo>
                  <a:lnTo>
                    <a:pt x="322" y="12"/>
                  </a:lnTo>
                  <a:lnTo>
                    <a:pt x="324" y="10"/>
                  </a:lnTo>
                  <a:lnTo>
                    <a:pt x="322" y="8"/>
                  </a:lnTo>
                  <a:lnTo>
                    <a:pt x="322" y="6"/>
                  </a:lnTo>
                  <a:lnTo>
                    <a:pt x="318" y="4"/>
                  </a:lnTo>
                  <a:lnTo>
                    <a:pt x="312" y="2"/>
                  </a:lnTo>
                  <a:lnTo>
                    <a:pt x="298" y="2"/>
                  </a:lnTo>
                  <a:lnTo>
                    <a:pt x="278" y="0"/>
                  </a:lnTo>
                  <a:lnTo>
                    <a:pt x="258" y="4"/>
                  </a:lnTo>
                  <a:lnTo>
                    <a:pt x="240" y="12"/>
                  </a:lnTo>
                  <a:lnTo>
                    <a:pt x="212" y="30"/>
                  </a:lnTo>
                  <a:lnTo>
                    <a:pt x="212" y="30"/>
                  </a:lnTo>
                  <a:lnTo>
                    <a:pt x="214" y="32"/>
                  </a:lnTo>
                  <a:lnTo>
                    <a:pt x="218" y="34"/>
                  </a:lnTo>
                  <a:lnTo>
                    <a:pt x="220" y="38"/>
                  </a:lnTo>
                  <a:lnTo>
                    <a:pt x="224" y="42"/>
                  </a:lnTo>
                  <a:lnTo>
                    <a:pt x="226" y="48"/>
                  </a:lnTo>
                  <a:lnTo>
                    <a:pt x="228" y="56"/>
                  </a:lnTo>
                  <a:lnTo>
                    <a:pt x="206" y="38"/>
                  </a:lnTo>
                  <a:lnTo>
                    <a:pt x="196" y="40"/>
                  </a:lnTo>
                  <a:lnTo>
                    <a:pt x="202" y="62"/>
                  </a:lnTo>
                  <a:lnTo>
                    <a:pt x="186" y="48"/>
                  </a:lnTo>
                  <a:lnTo>
                    <a:pt x="166" y="54"/>
                  </a:lnTo>
                  <a:lnTo>
                    <a:pt x="164" y="54"/>
                  </a:lnTo>
                  <a:lnTo>
                    <a:pt x="164" y="56"/>
                  </a:lnTo>
                  <a:lnTo>
                    <a:pt x="162" y="60"/>
                  </a:lnTo>
                  <a:lnTo>
                    <a:pt x="164" y="66"/>
                  </a:lnTo>
                  <a:lnTo>
                    <a:pt x="166" y="70"/>
                  </a:lnTo>
                  <a:lnTo>
                    <a:pt x="170" y="76"/>
                  </a:lnTo>
                  <a:lnTo>
                    <a:pt x="152" y="64"/>
                  </a:lnTo>
                  <a:lnTo>
                    <a:pt x="128" y="70"/>
                  </a:lnTo>
                  <a:lnTo>
                    <a:pt x="104" y="7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60" name="Freeform 347"/>
            <p:cNvSpPr/>
            <p:nvPr/>
          </p:nvSpPr>
          <p:spPr bwMode="gray">
            <a:xfrm>
              <a:off x="4999" y="1710"/>
              <a:ext cx="38" cy="46"/>
            </a:xfrm>
            <a:custGeom>
              <a:avLst/>
              <a:gdLst>
                <a:gd name="T0" fmla="*/ 10 w 38"/>
                <a:gd name="T1" fmla="*/ 0 h 46"/>
                <a:gd name="T2" fmla="*/ 8 w 38"/>
                <a:gd name="T3" fmla="*/ 0 h 46"/>
                <a:gd name="T4" fmla="*/ 8 w 38"/>
                <a:gd name="T5" fmla="*/ 0 h 46"/>
                <a:gd name="T6" fmla="*/ 6 w 38"/>
                <a:gd name="T7" fmla="*/ 2 h 46"/>
                <a:gd name="T8" fmla="*/ 6 w 38"/>
                <a:gd name="T9" fmla="*/ 2 h 46"/>
                <a:gd name="T10" fmla="*/ 4 w 38"/>
                <a:gd name="T11" fmla="*/ 6 h 46"/>
                <a:gd name="T12" fmla="*/ 4 w 38"/>
                <a:gd name="T13" fmla="*/ 10 h 46"/>
                <a:gd name="T14" fmla="*/ 2 w 38"/>
                <a:gd name="T15" fmla="*/ 18 h 46"/>
                <a:gd name="T16" fmla="*/ 2 w 38"/>
                <a:gd name="T17" fmla="*/ 22 h 46"/>
                <a:gd name="T18" fmla="*/ 2 w 38"/>
                <a:gd name="T19" fmla="*/ 24 h 46"/>
                <a:gd name="T20" fmla="*/ 4 w 38"/>
                <a:gd name="T21" fmla="*/ 26 h 46"/>
                <a:gd name="T22" fmla="*/ 6 w 38"/>
                <a:gd name="T23" fmla="*/ 26 h 46"/>
                <a:gd name="T24" fmla="*/ 8 w 38"/>
                <a:gd name="T25" fmla="*/ 28 h 46"/>
                <a:gd name="T26" fmla="*/ 6 w 38"/>
                <a:gd name="T27" fmla="*/ 30 h 46"/>
                <a:gd name="T28" fmla="*/ 4 w 38"/>
                <a:gd name="T29" fmla="*/ 30 h 46"/>
                <a:gd name="T30" fmla="*/ 2 w 38"/>
                <a:gd name="T31" fmla="*/ 32 h 46"/>
                <a:gd name="T32" fmla="*/ 0 w 38"/>
                <a:gd name="T33" fmla="*/ 36 h 46"/>
                <a:gd name="T34" fmla="*/ 0 w 38"/>
                <a:gd name="T35" fmla="*/ 38 h 46"/>
                <a:gd name="T36" fmla="*/ 2 w 38"/>
                <a:gd name="T37" fmla="*/ 40 h 46"/>
                <a:gd name="T38" fmla="*/ 2 w 38"/>
                <a:gd name="T39" fmla="*/ 42 h 46"/>
                <a:gd name="T40" fmla="*/ 2 w 38"/>
                <a:gd name="T41" fmla="*/ 42 h 46"/>
                <a:gd name="T42" fmla="*/ 4 w 38"/>
                <a:gd name="T43" fmla="*/ 42 h 46"/>
                <a:gd name="T44" fmla="*/ 6 w 38"/>
                <a:gd name="T45" fmla="*/ 44 h 46"/>
                <a:gd name="T46" fmla="*/ 8 w 38"/>
                <a:gd name="T47" fmla="*/ 44 h 46"/>
                <a:gd name="T48" fmla="*/ 10 w 38"/>
                <a:gd name="T49" fmla="*/ 44 h 46"/>
                <a:gd name="T50" fmla="*/ 12 w 38"/>
                <a:gd name="T51" fmla="*/ 44 h 46"/>
                <a:gd name="T52" fmla="*/ 12 w 38"/>
                <a:gd name="T53" fmla="*/ 40 h 46"/>
                <a:gd name="T54" fmla="*/ 14 w 38"/>
                <a:gd name="T55" fmla="*/ 38 h 46"/>
                <a:gd name="T56" fmla="*/ 16 w 38"/>
                <a:gd name="T57" fmla="*/ 38 h 46"/>
                <a:gd name="T58" fmla="*/ 18 w 38"/>
                <a:gd name="T59" fmla="*/ 36 h 46"/>
                <a:gd name="T60" fmla="*/ 20 w 38"/>
                <a:gd name="T61" fmla="*/ 38 h 46"/>
                <a:gd name="T62" fmla="*/ 22 w 38"/>
                <a:gd name="T63" fmla="*/ 40 h 46"/>
                <a:gd name="T64" fmla="*/ 26 w 38"/>
                <a:gd name="T65" fmla="*/ 42 h 46"/>
                <a:gd name="T66" fmla="*/ 30 w 38"/>
                <a:gd name="T67" fmla="*/ 44 h 46"/>
                <a:gd name="T68" fmla="*/ 34 w 38"/>
                <a:gd name="T69" fmla="*/ 46 h 46"/>
                <a:gd name="T70" fmla="*/ 36 w 38"/>
                <a:gd name="T71" fmla="*/ 46 h 46"/>
                <a:gd name="T72" fmla="*/ 38 w 38"/>
                <a:gd name="T73" fmla="*/ 46 h 46"/>
                <a:gd name="T74" fmla="*/ 38 w 38"/>
                <a:gd name="T75" fmla="*/ 44 h 46"/>
                <a:gd name="T76" fmla="*/ 38 w 38"/>
                <a:gd name="T77" fmla="*/ 38 h 46"/>
                <a:gd name="T78" fmla="*/ 36 w 38"/>
                <a:gd name="T79" fmla="*/ 34 h 46"/>
                <a:gd name="T80" fmla="*/ 34 w 38"/>
                <a:gd name="T81" fmla="*/ 32 h 46"/>
                <a:gd name="T82" fmla="*/ 34 w 38"/>
                <a:gd name="T83" fmla="*/ 30 h 46"/>
                <a:gd name="T84" fmla="*/ 32 w 38"/>
                <a:gd name="T85" fmla="*/ 28 h 46"/>
                <a:gd name="T86" fmla="*/ 32 w 38"/>
                <a:gd name="T87" fmla="*/ 28 h 46"/>
                <a:gd name="T88" fmla="*/ 32 w 38"/>
                <a:gd name="T89" fmla="*/ 26 h 46"/>
                <a:gd name="T90" fmla="*/ 30 w 38"/>
                <a:gd name="T91" fmla="*/ 24 h 46"/>
                <a:gd name="T92" fmla="*/ 28 w 38"/>
                <a:gd name="T93" fmla="*/ 24 h 46"/>
                <a:gd name="T94" fmla="*/ 26 w 38"/>
                <a:gd name="T95" fmla="*/ 24 h 46"/>
                <a:gd name="T96" fmla="*/ 24 w 38"/>
                <a:gd name="T97" fmla="*/ 24 h 46"/>
                <a:gd name="T98" fmla="*/ 20 w 38"/>
                <a:gd name="T99" fmla="*/ 22 h 46"/>
                <a:gd name="T100" fmla="*/ 18 w 38"/>
                <a:gd name="T101" fmla="*/ 20 h 46"/>
                <a:gd name="T102" fmla="*/ 16 w 38"/>
                <a:gd name="T103" fmla="*/ 18 h 46"/>
                <a:gd name="T104" fmla="*/ 14 w 38"/>
                <a:gd name="T105" fmla="*/ 16 h 46"/>
                <a:gd name="T106" fmla="*/ 14 w 38"/>
                <a:gd name="T107" fmla="*/ 16 h 46"/>
                <a:gd name="T108" fmla="*/ 16 w 38"/>
                <a:gd name="T109" fmla="*/ 14 h 46"/>
                <a:gd name="T110" fmla="*/ 28 w 38"/>
                <a:gd name="T111" fmla="*/ 14 h 46"/>
                <a:gd name="T112" fmla="*/ 28 w 38"/>
                <a:gd name="T113" fmla="*/ 4 h 46"/>
                <a:gd name="T114" fmla="*/ 26 w 38"/>
                <a:gd name="T115" fmla="*/ 6 h 46"/>
                <a:gd name="T116" fmla="*/ 24 w 38"/>
                <a:gd name="T117" fmla="*/ 6 h 46"/>
                <a:gd name="T118" fmla="*/ 20 w 38"/>
                <a:gd name="T119" fmla="*/ 6 h 46"/>
                <a:gd name="T120" fmla="*/ 16 w 38"/>
                <a:gd name="T121" fmla="*/ 4 h 46"/>
                <a:gd name="T122" fmla="*/ 12 w 38"/>
                <a:gd name="T123" fmla="*/ 4 h 46"/>
                <a:gd name="T124" fmla="*/ 10 w 38"/>
                <a:gd name="T1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 h="46">
                  <a:moveTo>
                    <a:pt x="10" y="0"/>
                  </a:moveTo>
                  <a:lnTo>
                    <a:pt x="8" y="0"/>
                  </a:lnTo>
                  <a:lnTo>
                    <a:pt x="8" y="0"/>
                  </a:lnTo>
                  <a:lnTo>
                    <a:pt x="6" y="2"/>
                  </a:lnTo>
                  <a:lnTo>
                    <a:pt x="6" y="2"/>
                  </a:lnTo>
                  <a:lnTo>
                    <a:pt x="4" y="6"/>
                  </a:lnTo>
                  <a:lnTo>
                    <a:pt x="4" y="10"/>
                  </a:lnTo>
                  <a:lnTo>
                    <a:pt x="2" y="18"/>
                  </a:lnTo>
                  <a:lnTo>
                    <a:pt x="2" y="22"/>
                  </a:lnTo>
                  <a:lnTo>
                    <a:pt x="2" y="24"/>
                  </a:lnTo>
                  <a:lnTo>
                    <a:pt x="4" y="26"/>
                  </a:lnTo>
                  <a:lnTo>
                    <a:pt x="6" y="26"/>
                  </a:lnTo>
                  <a:lnTo>
                    <a:pt x="8" y="28"/>
                  </a:lnTo>
                  <a:lnTo>
                    <a:pt x="6" y="30"/>
                  </a:lnTo>
                  <a:lnTo>
                    <a:pt x="4" y="30"/>
                  </a:lnTo>
                  <a:lnTo>
                    <a:pt x="2" y="32"/>
                  </a:lnTo>
                  <a:lnTo>
                    <a:pt x="0" y="36"/>
                  </a:lnTo>
                  <a:lnTo>
                    <a:pt x="0" y="38"/>
                  </a:lnTo>
                  <a:lnTo>
                    <a:pt x="2" y="40"/>
                  </a:lnTo>
                  <a:lnTo>
                    <a:pt x="2" y="42"/>
                  </a:lnTo>
                  <a:lnTo>
                    <a:pt x="2" y="42"/>
                  </a:lnTo>
                  <a:lnTo>
                    <a:pt x="4" y="42"/>
                  </a:lnTo>
                  <a:lnTo>
                    <a:pt x="6" y="44"/>
                  </a:lnTo>
                  <a:lnTo>
                    <a:pt x="8" y="44"/>
                  </a:lnTo>
                  <a:lnTo>
                    <a:pt x="10" y="44"/>
                  </a:lnTo>
                  <a:lnTo>
                    <a:pt x="12" y="44"/>
                  </a:lnTo>
                  <a:lnTo>
                    <a:pt x="12" y="40"/>
                  </a:lnTo>
                  <a:lnTo>
                    <a:pt x="14" y="38"/>
                  </a:lnTo>
                  <a:lnTo>
                    <a:pt x="16" y="38"/>
                  </a:lnTo>
                  <a:lnTo>
                    <a:pt x="18" y="36"/>
                  </a:lnTo>
                  <a:lnTo>
                    <a:pt x="20" y="38"/>
                  </a:lnTo>
                  <a:lnTo>
                    <a:pt x="22" y="40"/>
                  </a:lnTo>
                  <a:lnTo>
                    <a:pt x="26" y="42"/>
                  </a:lnTo>
                  <a:lnTo>
                    <a:pt x="30" y="44"/>
                  </a:lnTo>
                  <a:lnTo>
                    <a:pt x="34" y="46"/>
                  </a:lnTo>
                  <a:lnTo>
                    <a:pt x="36" y="46"/>
                  </a:lnTo>
                  <a:lnTo>
                    <a:pt x="38" y="46"/>
                  </a:lnTo>
                  <a:lnTo>
                    <a:pt x="38" y="44"/>
                  </a:lnTo>
                  <a:lnTo>
                    <a:pt x="38" y="38"/>
                  </a:lnTo>
                  <a:lnTo>
                    <a:pt x="36" y="34"/>
                  </a:lnTo>
                  <a:lnTo>
                    <a:pt x="34" y="32"/>
                  </a:lnTo>
                  <a:lnTo>
                    <a:pt x="34" y="30"/>
                  </a:lnTo>
                  <a:lnTo>
                    <a:pt x="32" y="28"/>
                  </a:lnTo>
                  <a:lnTo>
                    <a:pt x="32" y="28"/>
                  </a:lnTo>
                  <a:lnTo>
                    <a:pt x="32" y="26"/>
                  </a:lnTo>
                  <a:lnTo>
                    <a:pt x="30" y="24"/>
                  </a:lnTo>
                  <a:lnTo>
                    <a:pt x="28" y="24"/>
                  </a:lnTo>
                  <a:lnTo>
                    <a:pt x="26" y="24"/>
                  </a:lnTo>
                  <a:lnTo>
                    <a:pt x="24" y="24"/>
                  </a:lnTo>
                  <a:lnTo>
                    <a:pt x="20" y="22"/>
                  </a:lnTo>
                  <a:lnTo>
                    <a:pt x="18" y="20"/>
                  </a:lnTo>
                  <a:lnTo>
                    <a:pt x="16" y="18"/>
                  </a:lnTo>
                  <a:lnTo>
                    <a:pt x="14" y="16"/>
                  </a:lnTo>
                  <a:lnTo>
                    <a:pt x="14" y="16"/>
                  </a:lnTo>
                  <a:lnTo>
                    <a:pt x="16" y="14"/>
                  </a:lnTo>
                  <a:lnTo>
                    <a:pt x="28" y="14"/>
                  </a:lnTo>
                  <a:lnTo>
                    <a:pt x="28" y="4"/>
                  </a:lnTo>
                  <a:lnTo>
                    <a:pt x="26" y="6"/>
                  </a:lnTo>
                  <a:lnTo>
                    <a:pt x="24" y="6"/>
                  </a:lnTo>
                  <a:lnTo>
                    <a:pt x="20" y="6"/>
                  </a:lnTo>
                  <a:lnTo>
                    <a:pt x="16" y="4"/>
                  </a:lnTo>
                  <a:lnTo>
                    <a:pt x="12" y="4"/>
                  </a:lnTo>
                  <a:lnTo>
                    <a:pt x="1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61" name="Freeform 348"/>
            <p:cNvSpPr/>
            <p:nvPr/>
          </p:nvSpPr>
          <p:spPr bwMode="gray">
            <a:xfrm>
              <a:off x="4415" y="1754"/>
              <a:ext cx="278" cy="320"/>
            </a:xfrm>
            <a:custGeom>
              <a:avLst/>
              <a:gdLst>
                <a:gd name="T0" fmla="*/ 94 w 278"/>
                <a:gd name="T1" fmla="*/ 122 h 320"/>
                <a:gd name="T2" fmla="*/ 110 w 278"/>
                <a:gd name="T3" fmla="*/ 128 h 320"/>
                <a:gd name="T4" fmla="*/ 138 w 278"/>
                <a:gd name="T5" fmla="*/ 144 h 320"/>
                <a:gd name="T6" fmla="*/ 146 w 278"/>
                <a:gd name="T7" fmla="*/ 148 h 320"/>
                <a:gd name="T8" fmla="*/ 156 w 278"/>
                <a:gd name="T9" fmla="*/ 182 h 320"/>
                <a:gd name="T10" fmla="*/ 148 w 278"/>
                <a:gd name="T11" fmla="*/ 224 h 320"/>
                <a:gd name="T12" fmla="*/ 132 w 278"/>
                <a:gd name="T13" fmla="*/ 238 h 320"/>
                <a:gd name="T14" fmla="*/ 118 w 278"/>
                <a:gd name="T15" fmla="*/ 238 h 320"/>
                <a:gd name="T16" fmla="*/ 110 w 278"/>
                <a:gd name="T17" fmla="*/ 254 h 320"/>
                <a:gd name="T18" fmla="*/ 134 w 278"/>
                <a:gd name="T19" fmla="*/ 266 h 320"/>
                <a:gd name="T20" fmla="*/ 146 w 278"/>
                <a:gd name="T21" fmla="*/ 258 h 320"/>
                <a:gd name="T22" fmla="*/ 174 w 278"/>
                <a:gd name="T23" fmla="*/ 282 h 320"/>
                <a:gd name="T24" fmla="*/ 192 w 278"/>
                <a:gd name="T25" fmla="*/ 300 h 320"/>
                <a:gd name="T26" fmla="*/ 208 w 278"/>
                <a:gd name="T27" fmla="*/ 312 h 320"/>
                <a:gd name="T28" fmla="*/ 222 w 278"/>
                <a:gd name="T29" fmla="*/ 318 h 320"/>
                <a:gd name="T30" fmla="*/ 216 w 278"/>
                <a:gd name="T31" fmla="*/ 298 h 320"/>
                <a:gd name="T32" fmla="*/ 204 w 278"/>
                <a:gd name="T33" fmla="*/ 286 h 320"/>
                <a:gd name="T34" fmla="*/ 218 w 278"/>
                <a:gd name="T35" fmla="*/ 288 h 320"/>
                <a:gd name="T36" fmla="*/ 238 w 278"/>
                <a:gd name="T37" fmla="*/ 304 h 320"/>
                <a:gd name="T38" fmla="*/ 246 w 278"/>
                <a:gd name="T39" fmla="*/ 302 h 320"/>
                <a:gd name="T40" fmla="*/ 246 w 278"/>
                <a:gd name="T41" fmla="*/ 278 h 320"/>
                <a:gd name="T42" fmla="*/ 230 w 278"/>
                <a:gd name="T43" fmla="*/ 262 h 320"/>
                <a:gd name="T44" fmla="*/ 218 w 278"/>
                <a:gd name="T45" fmla="*/ 252 h 320"/>
                <a:gd name="T46" fmla="*/ 210 w 278"/>
                <a:gd name="T47" fmla="*/ 242 h 320"/>
                <a:gd name="T48" fmla="*/ 206 w 278"/>
                <a:gd name="T49" fmla="*/ 220 h 320"/>
                <a:gd name="T50" fmla="*/ 214 w 278"/>
                <a:gd name="T51" fmla="*/ 208 h 320"/>
                <a:gd name="T52" fmla="*/ 224 w 278"/>
                <a:gd name="T53" fmla="*/ 228 h 320"/>
                <a:gd name="T54" fmla="*/ 232 w 278"/>
                <a:gd name="T55" fmla="*/ 246 h 320"/>
                <a:gd name="T56" fmla="*/ 242 w 278"/>
                <a:gd name="T57" fmla="*/ 248 h 320"/>
                <a:gd name="T58" fmla="*/ 260 w 278"/>
                <a:gd name="T59" fmla="*/ 236 h 320"/>
                <a:gd name="T60" fmla="*/ 274 w 278"/>
                <a:gd name="T61" fmla="*/ 232 h 320"/>
                <a:gd name="T62" fmla="*/ 272 w 278"/>
                <a:gd name="T63" fmla="*/ 220 h 320"/>
                <a:gd name="T64" fmla="*/ 276 w 278"/>
                <a:gd name="T65" fmla="*/ 212 h 320"/>
                <a:gd name="T66" fmla="*/ 270 w 278"/>
                <a:gd name="T67" fmla="*/ 202 h 320"/>
                <a:gd name="T68" fmla="*/ 260 w 278"/>
                <a:gd name="T69" fmla="*/ 200 h 320"/>
                <a:gd name="T70" fmla="*/ 254 w 278"/>
                <a:gd name="T71" fmla="*/ 196 h 320"/>
                <a:gd name="T72" fmla="*/ 216 w 278"/>
                <a:gd name="T73" fmla="*/ 166 h 320"/>
                <a:gd name="T74" fmla="*/ 206 w 278"/>
                <a:gd name="T75" fmla="*/ 168 h 320"/>
                <a:gd name="T76" fmla="*/ 210 w 278"/>
                <a:gd name="T77" fmla="*/ 152 h 320"/>
                <a:gd name="T78" fmla="*/ 222 w 278"/>
                <a:gd name="T79" fmla="*/ 140 h 320"/>
                <a:gd name="T80" fmla="*/ 218 w 278"/>
                <a:gd name="T81" fmla="*/ 126 h 320"/>
                <a:gd name="T82" fmla="*/ 208 w 278"/>
                <a:gd name="T83" fmla="*/ 116 h 320"/>
                <a:gd name="T84" fmla="*/ 196 w 278"/>
                <a:gd name="T85" fmla="*/ 96 h 320"/>
                <a:gd name="T86" fmla="*/ 186 w 278"/>
                <a:gd name="T87" fmla="*/ 94 h 320"/>
                <a:gd name="T88" fmla="*/ 176 w 278"/>
                <a:gd name="T89" fmla="*/ 94 h 320"/>
                <a:gd name="T90" fmla="*/ 180 w 278"/>
                <a:gd name="T91" fmla="*/ 82 h 320"/>
                <a:gd name="T92" fmla="*/ 168 w 278"/>
                <a:gd name="T93" fmla="*/ 78 h 320"/>
                <a:gd name="T94" fmla="*/ 150 w 278"/>
                <a:gd name="T95" fmla="*/ 58 h 320"/>
                <a:gd name="T96" fmla="*/ 108 w 278"/>
                <a:gd name="T97" fmla="*/ 48 h 320"/>
                <a:gd name="T98" fmla="*/ 78 w 278"/>
                <a:gd name="T99" fmla="*/ 44 h 320"/>
                <a:gd name="T100" fmla="*/ 84 w 278"/>
                <a:gd name="T101" fmla="*/ 24 h 320"/>
                <a:gd name="T102" fmla="*/ 80 w 278"/>
                <a:gd name="T103" fmla="*/ 4 h 320"/>
                <a:gd name="T104" fmla="*/ 60 w 278"/>
                <a:gd name="T105" fmla="*/ 16 h 320"/>
                <a:gd name="T106" fmla="*/ 72 w 278"/>
                <a:gd name="T107" fmla="*/ 78 h 320"/>
                <a:gd name="T108" fmla="*/ 72 w 278"/>
                <a:gd name="T109" fmla="*/ 92 h 320"/>
                <a:gd name="T110" fmla="*/ 44 w 278"/>
                <a:gd name="T111" fmla="*/ 38 h 320"/>
                <a:gd name="T112" fmla="*/ 40 w 278"/>
                <a:gd name="T113" fmla="*/ 0 h 320"/>
                <a:gd name="T114" fmla="*/ 2 w 278"/>
                <a:gd name="T115" fmla="*/ 56 h 320"/>
                <a:gd name="T116" fmla="*/ 4 w 278"/>
                <a:gd name="T117" fmla="*/ 68 h 320"/>
                <a:gd name="T118" fmla="*/ 22 w 278"/>
                <a:gd name="T119" fmla="*/ 108 h 320"/>
                <a:gd name="T120" fmla="*/ 36 w 278"/>
                <a:gd name="T121" fmla="*/ 11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8" h="320">
                  <a:moveTo>
                    <a:pt x="80" y="124"/>
                  </a:moveTo>
                  <a:lnTo>
                    <a:pt x="92" y="126"/>
                  </a:lnTo>
                  <a:lnTo>
                    <a:pt x="92" y="124"/>
                  </a:lnTo>
                  <a:lnTo>
                    <a:pt x="92" y="124"/>
                  </a:lnTo>
                  <a:lnTo>
                    <a:pt x="92" y="122"/>
                  </a:lnTo>
                  <a:lnTo>
                    <a:pt x="94" y="122"/>
                  </a:lnTo>
                  <a:lnTo>
                    <a:pt x="94" y="122"/>
                  </a:lnTo>
                  <a:lnTo>
                    <a:pt x="98" y="124"/>
                  </a:lnTo>
                  <a:lnTo>
                    <a:pt x="98" y="124"/>
                  </a:lnTo>
                  <a:lnTo>
                    <a:pt x="102" y="126"/>
                  </a:lnTo>
                  <a:lnTo>
                    <a:pt x="106" y="128"/>
                  </a:lnTo>
                  <a:lnTo>
                    <a:pt x="110" y="128"/>
                  </a:lnTo>
                  <a:lnTo>
                    <a:pt x="116" y="130"/>
                  </a:lnTo>
                  <a:lnTo>
                    <a:pt x="134" y="138"/>
                  </a:lnTo>
                  <a:lnTo>
                    <a:pt x="136" y="140"/>
                  </a:lnTo>
                  <a:lnTo>
                    <a:pt x="136" y="140"/>
                  </a:lnTo>
                  <a:lnTo>
                    <a:pt x="138" y="142"/>
                  </a:lnTo>
                  <a:lnTo>
                    <a:pt x="138" y="144"/>
                  </a:lnTo>
                  <a:lnTo>
                    <a:pt x="138" y="146"/>
                  </a:lnTo>
                  <a:lnTo>
                    <a:pt x="136" y="150"/>
                  </a:lnTo>
                  <a:lnTo>
                    <a:pt x="136" y="148"/>
                  </a:lnTo>
                  <a:lnTo>
                    <a:pt x="138" y="148"/>
                  </a:lnTo>
                  <a:lnTo>
                    <a:pt x="142" y="148"/>
                  </a:lnTo>
                  <a:lnTo>
                    <a:pt x="146" y="148"/>
                  </a:lnTo>
                  <a:lnTo>
                    <a:pt x="148" y="150"/>
                  </a:lnTo>
                  <a:lnTo>
                    <a:pt x="152" y="152"/>
                  </a:lnTo>
                  <a:lnTo>
                    <a:pt x="152" y="156"/>
                  </a:lnTo>
                  <a:lnTo>
                    <a:pt x="154" y="160"/>
                  </a:lnTo>
                  <a:lnTo>
                    <a:pt x="156" y="170"/>
                  </a:lnTo>
                  <a:lnTo>
                    <a:pt x="156" y="182"/>
                  </a:lnTo>
                  <a:lnTo>
                    <a:pt x="156" y="196"/>
                  </a:lnTo>
                  <a:lnTo>
                    <a:pt x="150" y="210"/>
                  </a:lnTo>
                  <a:lnTo>
                    <a:pt x="150" y="210"/>
                  </a:lnTo>
                  <a:lnTo>
                    <a:pt x="150" y="214"/>
                  </a:lnTo>
                  <a:lnTo>
                    <a:pt x="150" y="218"/>
                  </a:lnTo>
                  <a:lnTo>
                    <a:pt x="148" y="224"/>
                  </a:lnTo>
                  <a:lnTo>
                    <a:pt x="146" y="230"/>
                  </a:lnTo>
                  <a:lnTo>
                    <a:pt x="140" y="234"/>
                  </a:lnTo>
                  <a:lnTo>
                    <a:pt x="140" y="236"/>
                  </a:lnTo>
                  <a:lnTo>
                    <a:pt x="138" y="236"/>
                  </a:lnTo>
                  <a:lnTo>
                    <a:pt x="136" y="238"/>
                  </a:lnTo>
                  <a:lnTo>
                    <a:pt x="132" y="238"/>
                  </a:lnTo>
                  <a:lnTo>
                    <a:pt x="128" y="238"/>
                  </a:lnTo>
                  <a:lnTo>
                    <a:pt x="126" y="238"/>
                  </a:lnTo>
                  <a:lnTo>
                    <a:pt x="124" y="238"/>
                  </a:lnTo>
                  <a:lnTo>
                    <a:pt x="124" y="236"/>
                  </a:lnTo>
                  <a:lnTo>
                    <a:pt x="120" y="236"/>
                  </a:lnTo>
                  <a:lnTo>
                    <a:pt x="118" y="238"/>
                  </a:lnTo>
                  <a:lnTo>
                    <a:pt x="116" y="240"/>
                  </a:lnTo>
                  <a:lnTo>
                    <a:pt x="112" y="244"/>
                  </a:lnTo>
                  <a:lnTo>
                    <a:pt x="110" y="250"/>
                  </a:lnTo>
                  <a:lnTo>
                    <a:pt x="110" y="250"/>
                  </a:lnTo>
                  <a:lnTo>
                    <a:pt x="110" y="252"/>
                  </a:lnTo>
                  <a:lnTo>
                    <a:pt x="110" y="254"/>
                  </a:lnTo>
                  <a:lnTo>
                    <a:pt x="112" y="256"/>
                  </a:lnTo>
                  <a:lnTo>
                    <a:pt x="114" y="260"/>
                  </a:lnTo>
                  <a:lnTo>
                    <a:pt x="116" y="262"/>
                  </a:lnTo>
                  <a:lnTo>
                    <a:pt x="122" y="264"/>
                  </a:lnTo>
                  <a:lnTo>
                    <a:pt x="126" y="266"/>
                  </a:lnTo>
                  <a:lnTo>
                    <a:pt x="134" y="266"/>
                  </a:lnTo>
                  <a:lnTo>
                    <a:pt x="136" y="266"/>
                  </a:lnTo>
                  <a:lnTo>
                    <a:pt x="138" y="264"/>
                  </a:lnTo>
                  <a:lnTo>
                    <a:pt x="140" y="262"/>
                  </a:lnTo>
                  <a:lnTo>
                    <a:pt x="144" y="262"/>
                  </a:lnTo>
                  <a:lnTo>
                    <a:pt x="146" y="260"/>
                  </a:lnTo>
                  <a:lnTo>
                    <a:pt x="146" y="258"/>
                  </a:lnTo>
                  <a:lnTo>
                    <a:pt x="144" y="256"/>
                  </a:lnTo>
                  <a:lnTo>
                    <a:pt x="162" y="274"/>
                  </a:lnTo>
                  <a:lnTo>
                    <a:pt x="174" y="276"/>
                  </a:lnTo>
                  <a:lnTo>
                    <a:pt x="174" y="276"/>
                  </a:lnTo>
                  <a:lnTo>
                    <a:pt x="174" y="278"/>
                  </a:lnTo>
                  <a:lnTo>
                    <a:pt x="174" y="282"/>
                  </a:lnTo>
                  <a:lnTo>
                    <a:pt x="174" y="284"/>
                  </a:lnTo>
                  <a:lnTo>
                    <a:pt x="176" y="288"/>
                  </a:lnTo>
                  <a:lnTo>
                    <a:pt x="180" y="292"/>
                  </a:lnTo>
                  <a:lnTo>
                    <a:pt x="184" y="296"/>
                  </a:lnTo>
                  <a:lnTo>
                    <a:pt x="192" y="298"/>
                  </a:lnTo>
                  <a:lnTo>
                    <a:pt x="192" y="300"/>
                  </a:lnTo>
                  <a:lnTo>
                    <a:pt x="196" y="300"/>
                  </a:lnTo>
                  <a:lnTo>
                    <a:pt x="200" y="302"/>
                  </a:lnTo>
                  <a:lnTo>
                    <a:pt x="202" y="306"/>
                  </a:lnTo>
                  <a:lnTo>
                    <a:pt x="206" y="310"/>
                  </a:lnTo>
                  <a:lnTo>
                    <a:pt x="206" y="312"/>
                  </a:lnTo>
                  <a:lnTo>
                    <a:pt x="208" y="312"/>
                  </a:lnTo>
                  <a:lnTo>
                    <a:pt x="210" y="314"/>
                  </a:lnTo>
                  <a:lnTo>
                    <a:pt x="212" y="316"/>
                  </a:lnTo>
                  <a:lnTo>
                    <a:pt x="214" y="318"/>
                  </a:lnTo>
                  <a:lnTo>
                    <a:pt x="218" y="320"/>
                  </a:lnTo>
                  <a:lnTo>
                    <a:pt x="220" y="320"/>
                  </a:lnTo>
                  <a:lnTo>
                    <a:pt x="222" y="318"/>
                  </a:lnTo>
                  <a:lnTo>
                    <a:pt x="222" y="316"/>
                  </a:lnTo>
                  <a:lnTo>
                    <a:pt x="222" y="310"/>
                  </a:lnTo>
                  <a:lnTo>
                    <a:pt x="222" y="310"/>
                  </a:lnTo>
                  <a:lnTo>
                    <a:pt x="220" y="306"/>
                  </a:lnTo>
                  <a:lnTo>
                    <a:pt x="218" y="302"/>
                  </a:lnTo>
                  <a:lnTo>
                    <a:pt x="216" y="298"/>
                  </a:lnTo>
                  <a:lnTo>
                    <a:pt x="212" y="294"/>
                  </a:lnTo>
                  <a:lnTo>
                    <a:pt x="210" y="290"/>
                  </a:lnTo>
                  <a:lnTo>
                    <a:pt x="206" y="290"/>
                  </a:lnTo>
                  <a:lnTo>
                    <a:pt x="206" y="288"/>
                  </a:lnTo>
                  <a:lnTo>
                    <a:pt x="206" y="288"/>
                  </a:lnTo>
                  <a:lnTo>
                    <a:pt x="204" y="286"/>
                  </a:lnTo>
                  <a:lnTo>
                    <a:pt x="204" y="286"/>
                  </a:lnTo>
                  <a:lnTo>
                    <a:pt x="206" y="284"/>
                  </a:lnTo>
                  <a:lnTo>
                    <a:pt x="208" y="284"/>
                  </a:lnTo>
                  <a:lnTo>
                    <a:pt x="210" y="284"/>
                  </a:lnTo>
                  <a:lnTo>
                    <a:pt x="214" y="286"/>
                  </a:lnTo>
                  <a:lnTo>
                    <a:pt x="218" y="288"/>
                  </a:lnTo>
                  <a:lnTo>
                    <a:pt x="222" y="290"/>
                  </a:lnTo>
                  <a:lnTo>
                    <a:pt x="228" y="292"/>
                  </a:lnTo>
                  <a:lnTo>
                    <a:pt x="232" y="296"/>
                  </a:lnTo>
                  <a:lnTo>
                    <a:pt x="236" y="300"/>
                  </a:lnTo>
                  <a:lnTo>
                    <a:pt x="238" y="304"/>
                  </a:lnTo>
                  <a:lnTo>
                    <a:pt x="238" y="304"/>
                  </a:lnTo>
                  <a:lnTo>
                    <a:pt x="240" y="306"/>
                  </a:lnTo>
                  <a:lnTo>
                    <a:pt x="240" y="308"/>
                  </a:lnTo>
                  <a:lnTo>
                    <a:pt x="242" y="308"/>
                  </a:lnTo>
                  <a:lnTo>
                    <a:pt x="244" y="306"/>
                  </a:lnTo>
                  <a:lnTo>
                    <a:pt x="246" y="304"/>
                  </a:lnTo>
                  <a:lnTo>
                    <a:pt x="246" y="302"/>
                  </a:lnTo>
                  <a:lnTo>
                    <a:pt x="248" y="300"/>
                  </a:lnTo>
                  <a:lnTo>
                    <a:pt x="248" y="296"/>
                  </a:lnTo>
                  <a:lnTo>
                    <a:pt x="250" y="290"/>
                  </a:lnTo>
                  <a:lnTo>
                    <a:pt x="250" y="286"/>
                  </a:lnTo>
                  <a:lnTo>
                    <a:pt x="248" y="282"/>
                  </a:lnTo>
                  <a:lnTo>
                    <a:pt x="246" y="278"/>
                  </a:lnTo>
                  <a:lnTo>
                    <a:pt x="244" y="276"/>
                  </a:lnTo>
                  <a:lnTo>
                    <a:pt x="242" y="274"/>
                  </a:lnTo>
                  <a:lnTo>
                    <a:pt x="240" y="272"/>
                  </a:lnTo>
                  <a:lnTo>
                    <a:pt x="236" y="268"/>
                  </a:lnTo>
                  <a:lnTo>
                    <a:pt x="232" y="264"/>
                  </a:lnTo>
                  <a:lnTo>
                    <a:pt x="230" y="262"/>
                  </a:lnTo>
                  <a:lnTo>
                    <a:pt x="226" y="260"/>
                  </a:lnTo>
                  <a:lnTo>
                    <a:pt x="224" y="258"/>
                  </a:lnTo>
                  <a:lnTo>
                    <a:pt x="224" y="258"/>
                  </a:lnTo>
                  <a:lnTo>
                    <a:pt x="222" y="258"/>
                  </a:lnTo>
                  <a:lnTo>
                    <a:pt x="220" y="256"/>
                  </a:lnTo>
                  <a:lnTo>
                    <a:pt x="218" y="252"/>
                  </a:lnTo>
                  <a:lnTo>
                    <a:pt x="218" y="250"/>
                  </a:lnTo>
                  <a:lnTo>
                    <a:pt x="218" y="250"/>
                  </a:lnTo>
                  <a:lnTo>
                    <a:pt x="216" y="250"/>
                  </a:lnTo>
                  <a:lnTo>
                    <a:pt x="214" y="248"/>
                  </a:lnTo>
                  <a:lnTo>
                    <a:pt x="212" y="246"/>
                  </a:lnTo>
                  <a:lnTo>
                    <a:pt x="210" y="242"/>
                  </a:lnTo>
                  <a:lnTo>
                    <a:pt x="208" y="238"/>
                  </a:lnTo>
                  <a:lnTo>
                    <a:pt x="208" y="230"/>
                  </a:lnTo>
                  <a:lnTo>
                    <a:pt x="208" y="230"/>
                  </a:lnTo>
                  <a:lnTo>
                    <a:pt x="206" y="226"/>
                  </a:lnTo>
                  <a:lnTo>
                    <a:pt x="206" y="224"/>
                  </a:lnTo>
                  <a:lnTo>
                    <a:pt x="206" y="220"/>
                  </a:lnTo>
                  <a:lnTo>
                    <a:pt x="206" y="216"/>
                  </a:lnTo>
                  <a:lnTo>
                    <a:pt x="208" y="212"/>
                  </a:lnTo>
                  <a:lnTo>
                    <a:pt x="210" y="208"/>
                  </a:lnTo>
                  <a:lnTo>
                    <a:pt x="212" y="208"/>
                  </a:lnTo>
                  <a:lnTo>
                    <a:pt x="214" y="208"/>
                  </a:lnTo>
                  <a:lnTo>
                    <a:pt x="214" y="208"/>
                  </a:lnTo>
                  <a:lnTo>
                    <a:pt x="216" y="210"/>
                  </a:lnTo>
                  <a:lnTo>
                    <a:pt x="220" y="212"/>
                  </a:lnTo>
                  <a:lnTo>
                    <a:pt x="222" y="216"/>
                  </a:lnTo>
                  <a:lnTo>
                    <a:pt x="222" y="220"/>
                  </a:lnTo>
                  <a:lnTo>
                    <a:pt x="224" y="226"/>
                  </a:lnTo>
                  <a:lnTo>
                    <a:pt x="224" y="228"/>
                  </a:lnTo>
                  <a:lnTo>
                    <a:pt x="226" y="230"/>
                  </a:lnTo>
                  <a:lnTo>
                    <a:pt x="228" y="234"/>
                  </a:lnTo>
                  <a:lnTo>
                    <a:pt x="230" y="240"/>
                  </a:lnTo>
                  <a:lnTo>
                    <a:pt x="230" y="244"/>
                  </a:lnTo>
                  <a:lnTo>
                    <a:pt x="232" y="246"/>
                  </a:lnTo>
                  <a:lnTo>
                    <a:pt x="232" y="246"/>
                  </a:lnTo>
                  <a:lnTo>
                    <a:pt x="232" y="248"/>
                  </a:lnTo>
                  <a:lnTo>
                    <a:pt x="232" y="248"/>
                  </a:lnTo>
                  <a:lnTo>
                    <a:pt x="234" y="250"/>
                  </a:lnTo>
                  <a:lnTo>
                    <a:pt x="236" y="250"/>
                  </a:lnTo>
                  <a:lnTo>
                    <a:pt x="238" y="250"/>
                  </a:lnTo>
                  <a:lnTo>
                    <a:pt x="242" y="248"/>
                  </a:lnTo>
                  <a:lnTo>
                    <a:pt x="246" y="244"/>
                  </a:lnTo>
                  <a:lnTo>
                    <a:pt x="248" y="244"/>
                  </a:lnTo>
                  <a:lnTo>
                    <a:pt x="250" y="242"/>
                  </a:lnTo>
                  <a:lnTo>
                    <a:pt x="252" y="240"/>
                  </a:lnTo>
                  <a:lnTo>
                    <a:pt x="256" y="238"/>
                  </a:lnTo>
                  <a:lnTo>
                    <a:pt x="260" y="236"/>
                  </a:lnTo>
                  <a:lnTo>
                    <a:pt x="264" y="234"/>
                  </a:lnTo>
                  <a:lnTo>
                    <a:pt x="266" y="234"/>
                  </a:lnTo>
                  <a:lnTo>
                    <a:pt x="268" y="234"/>
                  </a:lnTo>
                  <a:lnTo>
                    <a:pt x="270" y="234"/>
                  </a:lnTo>
                  <a:lnTo>
                    <a:pt x="272" y="234"/>
                  </a:lnTo>
                  <a:lnTo>
                    <a:pt x="274" y="232"/>
                  </a:lnTo>
                  <a:lnTo>
                    <a:pt x="276" y="230"/>
                  </a:lnTo>
                  <a:lnTo>
                    <a:pt x="278" y="228"/>
                  </a:lnTo>
                  <a:lnTo>
                    <a:pt x="276" y="224"/>
                  </a:lnTo>
                  <a:lnTo>
                    <a:pt x="274" y="220"/>
                  </a:lnTo>
                  <a:lnTo>
                    <a:pt x="274" y="220"/>
                  </a:lnTo>
                  <a:lnTo>
                    <a:pt x="272" y="220"/>
                  </a:lnTo>
                  <a:lnTo>
                    <a:pt x="270" y="220"/>
                  </a:lnTo>
                  <a:lnTo>
                    <a:pt x="268" y="218"/>
                  </a:lnTo>
                  <a:lnTo>
                    <a:pt x="266" y="218"/>
                  </a:lnTo>
                  <a:lnTo>
                    <a:pt x="266" y="214"/>
                  </a:lnTo>
                  <a:lnTo>
                    <a:pt x="276" y="212"/>
                  </a:lnTo>
                  <a:lnTo>
                    <a:pt x="276" y="212"/>
                  </a:lnTo>
                  <a:lnTo>
                    <a:pt x="276" y="210"/>
                  </a:lnTo>
                  <a:lnTo>
                    <a:pt x="276" y="208"/>
                  </a:lnTo>
                  <a:lnTo>
                    <a:pt x="274" y="206"/>
                  </a:lnTo>
                  <a:lnTo>
                    <a:pt x="272" y="204"/>
                  </a:lnTo>
                  <a:lnTo>
                    <a:pt x="272" y="204"/>
                  </a:lnTo>
                  <a:lnTo>
                    <a:pt x="270" y="202"/>
                  </a:lnTo>
                  <a:lnTo>
                    <a:pt x="270" y="200"/>
                  </a:lnTo>
                  <a:lnTo>
                    <a:pt x="268" y="198"/>
                  </a:lnTo>
                  <a:lnTo>
                    <a:pt x="266" y="198"/>
                  </a:lnTo>
                  <a:lnTo>
                    <a:pt x="262" y="198"/>
                  </a:lnTo>
                  <a:lnTo>
                    <a:pt x="262" y="200"/>
                  </a:lnTo>
                  <a:lnTo>
                    <a:pt x="260" y="200"/>
                  </a:lnTo>
                  <a:lnTo>
                    <a:pt x="258" y="200"/>
                  </a:lnTo>
                  <a:lnTo>
                    <a:pt x="256" y="202"/>
                  </a:lnTo>
                  <a:lnTo>
                    <a:pt x="254" y="202"/>
                  </a:lnTo>
                  <a:lnTo>
                    <a:pt x="254" y="200"/>
                  </a:lnTo>
                  <a:lnTo>
                    <a:pt x="254" y="198"/>
                  </a:lnTo>
                  <a:lnTo>
                    <a:pt x="254" y="196"/>
                  </a:lnTo>
                  <a:lnTo>
                    <a:pt x="252" y="194"/>
                  </a:lnTo>
                  <a:lnTo>
                    <a:pt x="252" y="190"/>
                  </a:lnTo>
                  <a:lnTo>
                    <a:pt x="248" y="186"/>
                  </a:lnTo>
                  <a:lnTo>
                    <a:pt x="244" y="182"/>
                  </a:lnTo>
                  <a:lnTo>
                    <a:pt x="228" y="176"/>
                  </a:lnTo>
                  <a:lnTo>
                    <a:pt x="216" y="166"/>
                  </a:lnTo>
                  <a:lnTo>
                    <a:pt x="216" y="166"/>
                  </a:lnTo>
                  <a:lnTo>
                    <a:pt x="214" y="166"/>
                  </a:lnTo>
                  <a:lnTo>
                    <a:pt x="212" y="168"/>
                  </a:lnTo>
                  <a:lnTo>
                    <a:pt x="210" y="168"/>
                  </a:lnTo>
                  <a:lnTo>
                    <a:pt x="208" y="168"/>
                  </a:lnTo>
                  <a:lnTo>
                    <a:pt x="206" y="168"/>
                  </a:lnTo>
                  <a:lnTo>
                    <a:pt x="206" y="166"/>
                  </a:lnTo>
                  <a:lnTo>
                    <a:pt x="206" y="162"/>
                  </a:lnTo>
                  <a:lnTo>
                    <a:pt x="206" y="162"/>
                  </a:lnTo>
                  <a:lnTo>
                    <a:pt x="208" y="158"/>
                  </a:lnTo>
                  <a:lnTo>
                    <a:pt x="208" y="156"/>
                  </a:lnTo>
                  <a:lnTo>
                    <a:pt x="210" y="152"/>
                  </a:lnTo>
                  <a:lnTo>
                    <a:pt x="208" y="150"/>
                  </a:lnTo>
                  <a:lnTo>
                    <a:pt x="218" y="148"/>
                  </a:lnTo>
                  <a:lnTo>
                    <a:pt x="220" y="148"/>
                  </a:lnTo>
                  <a:lnTo>
                    <a:pt x="220" y="146"/>
                  </a:lnTo>
                  <a:lnTo>
                    <a:pt x="222" y="144"/>
                  </a:lnTo>
                  <a:lnTo>
                    <a:pt x="222" y="140"/>
                  </a:lnTo>
                  <a:lnTo>
                    <a:pt x="218" y="136"/>
                  </a:lnTo>
                  <a:lnTo>
                    <a:pt x="218" y="136"/>
                  </a:lnTo>
                  <a:lnTo>
                    <a:pt x="218" y="132"/>
                  </a:lnTo>
                  <a:lnTo>
                    <a:pt x="216" y="130"/>
                  </a:lnTo>
                  <a:lnTo>
                    <a:pt x="218" y="126"/>
                  </a:lnTo>
                  <a:lnTo>
                    <a:pt x="218" y="126"/>
                  </a:lnTo>
                  <a:lnTo>
                    <a:pt x="220" y="124"/>
                  </a:lnTo>
                  <a:lnTo>
                    <a:pt x="220" y="122"/>
                  </a:lnTo>
                  <a:lnTo>
                    <a:pt x="218" y="120"/>
                  </a:lnTo>
                  <a:lnTo>
                    <a:pt x="218" y="118"/>
                  </a:lnTo>
                  <a:lnTo>
                    <a:pt x="214" y="116"/>
                  </a:lnTo>
                  <a:lnTo>
                    <a:pt x="208" y="116"/>
                  </a:lnTo>
                  <a:lnTo>
                    <a:pt x="208" y="104"/>
                  </a:lnTo>
                  <a:lnTo>
                    <a:pt x="206" y="104"/>
                  </a:lnTo>
                  <a:lnTo>
                    <a:pt x="204" y="102"/>
                  </a:lnTo>
                  <a:lnTo>
                    <a:pt x="200" y="102"/>
                  </a:lnTo>
                  <a:lnTo>
                    <a:pt x="196" y="98"/>
                  </a:lnTo>
                  <a:lnTo>
                    <a:pt x="196" y="96"/>
                  </a:lnTo>
                  <a:lnTo>
                    <a:pt x="196" y="96"/>
                  </a:lnTo>
                  <a:lnTo>
                    <a:pt x="194" y="94"/>
                  </a:lnTo>
                  <a:lnTo>
                    <a:pt x="192" y="92"/>
                  </a:lnTo>
                  <a:lnTo>
                    <a:pt x="190" y="92"/>
                  </a:lnTo>
                  <a:lnTo>
                    <a:pt x="186" y="94"/>
                  </a:lnTo>
                  <a:lnTo>
                    <a:pt x="186" y="94"/>
                  </a:lnTo>
                  <a:lnTo>
                    <a:pt x="184" y="94"/>
                  </a:lnTo>
                  <a:lnTo>
                    <a:pt x="182" y="96"/>
                  </a:lnTo>
                  <a:lnTo>
                    <a:pt x="180" y="96"/>
                  </a:lnTo>
                  <a:lnTo>
                    <a:pt x="178" y="96"/>
                  </a:lnTo>
                  <a:lnTo>
                    <a:pt x="176" y="96"/>
                  </a:lnTo>
                  <a:lnTo>
                    <a:pt x="176" y="94"/>
                  </a:lnTo>
                  <a:lnTo>
                    <a:pt x="178" y="90"/>
                  </a:lnTo>
                  <a:lnTo>
                    <a:pt x="178" y="90"/>
                  </a:lnTo>
                  <a:lnTo>
                    <a:pt x="178" y="88"/>
                  </a:lnTo>
                  <a:lnTo>
                    <a:pt x="180" y="86"/>
                  </a:lnTo>
                  <a:lnTo>
                    <a:pt x="180" y="84"/>
                  </a:lnTo>
                  <a:lnTo>
                    <a:pt x="180" y="82"/>
                  </a:lnTo>
                  <a:lnTo>
                    <a:pt x="178" y="78"/>
                  </a:lnTo>
                  <a:lnTo>
                    <a:pt x="176" y="78"/>
                  </a:lnTo>
                  <a:lnTo>
                    <a:pt x="172" y="76"/>
                  </a:lnTo>
                  <a:lnTo>
                    <a:pt x="172" y="76"/>
                  </a:lnTo>
                  <a:lnTo>
                    <a:pt x="170" y="78"/>
                  </a:lnTo>
                  <a:lnTo>
                    <a:pt x="168" y="78"/>
                  </a:lnTo>
                  <a:lnTo>
                    <a:pt x="166" y="78"/>
                  </a:lnTo>
                  <a:lnTo>
                    <a:pt x="164" y="76"/>
                  </a:lnTo>
                  <a:lnTo>
                    <a:pt x="160" y="74"/>
                  </a:lnTo>
                  <a:lnTo>
                    <a:pt x="156" y="70"/>
                  </a:lnTo>
                  <a:lnTo>
                    <a:pt x="152" y="62"/>
                  </a:lnTo>
                  <a:lnTo>
                    <a:pt x="150" y="58"/>
                  </a:lnTo>
                  <a:lnTo>
                    <a:pt x="144" y="54"/>
                  </a:lnTo>
                  <a:lnTo>
                    <a:pt x="132" y="48"/>
                  </a:lnTo>
                  <a:lnTo>
                    <a:pt x="114" y="46"/>
                  </a:lnTo>
                  <a:lnTo>
                    <a:pt x="114" y="46"/>
                  </a:lnTo>
                  <a:lnTo>
                    <a:pt x="112" y="46"/>
                  </a:lnTo>
                  <a:lnTo>
                    <a:pt x="108" y="48"/>
                  </a:lnTo>
                  <a:lnTo>
                    <a:pt x="106" y="48"/>
                  </a:lnTo>
                  <a:lnTo>
                    <a:pt x="102" y="48"/>
                  </a:lnTo>
                  <a:lnTo>
                    <a:pt x="98" y="48"/>
                  </a:lnTo>
                  <a:lnTo>
                    <a:pt x="96" y="44"/>
                  </a:lnTo>
                  <a:lnTo>
                    <a:pt x="94" y="38"/>
                  </a:lnTo>
                  <a:lnTo>
                    <a:pt x="78" y="44"/>
                  </a:lnTo>
                  <a:lnTo>
                    <a:pt x="78" y="42"/>
                  </a:lnTo>
                  <a:lnTo>
                    <a:pt x="80" y="40"/>
                  </a:lnTo>
                  <a:lnTo>
                    <a:pt x="82" y="34"/>
                  </a:lnTo>
                  <a:lnTo>
                    <a:pt x="82" y="28"/>
                  </a:lnTo>
                  <a:lnTo>
                    <a:pt x="82" y="26"/>
                  </a:lnTo>
                  <a:lnTo>
                    <a:pt x="84" y="24"/>
                  </a:lnTo>
                  <a:lnTo>
                    <a:pt x="84" y="20"/>
                  </a:lnTo>
                  <a:lnTo>
                    <a:pt x="84" y="16"/>
                  </a:lnTo>
                  <a:lnTo>
                    <a:pt x="86" y="12"/>
                  </a:lnTo>
                  <a:lnTo>
                    <a:pt x="84" y="8"/>
                  </a:lnTo>
                  <a:lnTo>
                    <a:pt x="82" y="6"/>
                  </a:lnTo>
                  <a:lnTo>
                    <a:pt x="80" y="4"/>
                  </a:lnTo>
                  <a:lnTo>
                    <a:pt x="78" y="4"/>
                  </a:lnTo>
                  <a:lnTo>
                    <a:pt x="76" y="4"/>
                  </a:lnTo>
                  <a:lnTo>
                    <a:pt x="72" y="6"/>
                  </a:lnTo>
                  <a:lnTo>
                    <a:pt x="68" y="8"/>
                  </a:lnTo>
                  <a:lnTo>
                    <a:pt x="64" y="12"/>
                  </a:lnTo>
                  <a:lnTo>
                    <a:pt x="60" y="16"/>
                  </a:lnTo>
                  <a:lnTo>
                    <a:pt x="56" y="24"/>
                  </a:lnTo>
                  <a:lnTo>
                    <a:pt x="56" y="28"/>
                  </a:lnTo>
                  <a:lnTo>
                    <a:pt x="54" y="36"/>
                  </a:lnTo>
                  <a:lnTo>
                    <a:pt x="54" y="46"/>
                  </a:lnTo>
                  <a:lnTo>
                    <a:pt x="56" y="58"/>
                  </a:lnTo>
                  <a:lnTo>
                    <a:pt x="72" y="78"/>
                  </a:lnTo>
                  <a:lnTo>
                    <a:pt x="72" y="78"/>
                  </a:lnTo>
                  <a:lnTo>
                    <a:pt x="72" y="80"/>
                  </a:lnTo>
                  <a:lnTo>
                    <a:pt x="72" y="84"/>
                  </a:lnTo>
                  <a:lnTo>
                    <a:pt x="72" y="86"/>
                  </a:lnTo>
                  <a:lnTo>
                    <a:pt x="72" y="90"/>
                  </a:lnTo>
                  <a:lnTo>
                    <a:pt x="72" y="92"/>
                  </a:lnTo>
                  <a:lnTo>
                    <a:pt x="70" y="92"/>
                  </a:lnTo>
                  <a:lnTo>
                    <a:pt x="68" y="90"/>
                  </a:lnTo>
                  <a:lnTo>
                    <a:pt x="64" y="86"/>
                  </a:lnTo>
                  <a:lnTo>
                    <a:pt x="56" y="76"/>
                  </a:lnTo>
                  <a:lnTo>
                    <a:pt x="48" y="60"/>
                  </a:lnTo>
                  <a:lnTo>
                    <a:pt x="44" y="38"/>
                  </a:lnTo>
                  <a:lnTo>
                    <a:pt x="44" y="32"/>
                  </a:lnTo>
                  <a:lnTo>
                    <a:pt x="46" y="20"/>
                  </a:lnTo>
                  <a:lnTo>
                    <a:pt x="52" y="4"/>
                  </a:lnTo>
                  <a:lnTo>
                    <a:pt x="52" y="2"/>
                  </a:lnTo>
                  <a:lnTo>
                    <a:pt x="48" y="0"/>
                  </a:lnTo>
                  <a:lnTo>
                    <a:pt x="40" y="0"/>
                  </a:lnTo>
                  <a:lnTo>
                    <a:pt x="32" y="4"/>
                  </a:lnTo>
                  <a:lnTo>
                    <a:pt x="18" y="14"/>
                  </a:lnTo>
                  <a:lnTo>
                    <a:pt x="16" y="18"/>
                  </a:lnTo>
                  <a:lnTo>
                    <a:pt x="10" y="30"/>
                  </a:lnTo>
                  <a:lnTo>
                    <a:pt x="4" y="42"/>
                  </a:lnTo>
                  <a:lnTo>
                    <a:pt x="2" y="56"/>
                  </a:lnTo>
                  <a:lnTo>
                    <a:pt x="2" y="56"/>
                  </a:lnTo>
                  <a:lnTo>
                    <a:pt x="2" y="58"/>
                  </a:lnTo>
                  <a:lnTo>
                    <a:pt x="0" y="58"/>
                  </a:lnTo>
                  <a:lnTo>
                    <a:pt x="0" y="60"/>
                  </a:lnTo>
                  <a:lnTo>
                    <a:pt x="2" y="64"/>
                  </a:lnTo>
                  <a:lnTo>
                    <a:pt x="4" y="68"/>
                  </a:lnTo>
                  <a:lnTo>
                    <a:pt x="6" y="72"/>
                  </a:lnTo>
                  <a:lnTo>
                    <a:pt x="12" y="80"/>
                  </a:lnTo>
                  <a:lnTo>
                    <a:pt x="18" y="88"/>
                  </a:lnTo>
                  <a:lnTo>
                    <a:pt x="22" y="98"/>
                  </a:lnTo>
                  <a:lnTo>
                    <a:pt x="24" y="104"/>
                  </a:lnTo>
                  <a:lnTo>
                    <a:pt x="22" y="108"/>
                  </a:lnTo>
                  <a:lnTo>
                    <a:pt x="26" y="112"/>
                  </a:lnTo>
                  <a:lnTo>
                    <a:pt x="26" y="112"/>
                  </a:lnTo>
                  <a:lnTo>
                    <a:pt x="28" y="110"/>
                  </a:lnTo>
                  <a:lnTo>
                    <a:pt x="30" y="108"/>
                  </a:lnTo>
                  <a:lnTo>
                    <a:pt x="32" y="108"/>
                  </a:lnTo>
                  <a:lnTo>
                    <a:pt x="36" y="110"/>
                  </a:lnTo>
                  <a:lnTo>
                    <a:pt x="40" y="112"/>
                  </a:lnTo>
                  <a:lnTo>
                    <a:pt x="48" y="118"/>
                  </a:lnTo>
                  <a:lnTo>
                    <a:pt x="62" y="122"/>
                  </a:lnTo>
                  <a:lnTo>
                    <a:pt x="80" y="12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62" name="Freeform 349"/>
            <p:cNvSpPr/>
            <p:nvPr/>
          </p:nvSpPr>
          <p:spPr bwMode="gray">
            <a:xfrm>
              <a:off x="4351" y="1992"/>
              <a:ext cx="80" cy="58"/>
            </a:xfrm>
            <a:custGeom>
              <a:avLst/>
              <a:gdLst>
                <a:gd name="T0" fmla="*/ 6 w 80"/>
                <a:gd name="T1" fmla="*/ 36 h 58"/>
                <a:gd name="T2" fmla="*/ 0 w 80"/>
                <a:gd name="T3" fmla="*/ 46 h 58"/>
                <a:gd name="T4" fmla="*/ 2 w 80"/>
                <a:gd name="T5" fmla="*/ 46 h 58"/>
                <a:gd name="T6" fmla="*/ 4 w 80"/>
                <a:gd name="T7" fmla="*/ 44 h 58"/>
                <a:gd name="T8" fmla="*/ 6 w 80"/>
                <a:gd name="T9" fmla="*/ 44 h 58"/>
                <a:gd name="T10" fmla="*/ 10 w 80"/>
                <a:gd name="T11" fmla="*/ 44 h 58"/>
                <a:gd name="T12" fmla="*/ 12 w 80"/>
                <a:gd name="T13" fmla="*/ 44 h 58"/>
                <a:gd name="T14" fmla="*/ 14 w 80"/>
                <a:gd name="T15" fmla="*/ 46 h 58"/>
                <a:gd name="T16" fmla="*/ 16 w 80"/>
                <a:gd name="T17" fmla="*/ 48 h 58"/>
                <a:gd name="T18" fmla="*/ 16 w 80"/>
                <a:gd name="T19" fmla="*/ 50 h 58"/>
                <a:gd name="T20" fmla="*/ 16 w 80"/>
                <a:gd name="T21" fmla="*/ 52 h 58"/>
                <a:gd name="T22" fmla="*/ 18 w 80"/>
                <a:gd name="T23" fmla="*/ 54 h 58"/>
                <a:gd name="T24" fmla="*/ 20 w 80"/>
                <a:gd name="T25" fmla="*/ 56 h 58"/>
                <a:gd name="T26" fmla="*/ 22 w 80"/>
                <a:gd name="T27" fmla="*/ 58 h 58"/>
                <a:gd name="T28" fmla="*/ 26 w 80"/>
                <a:gd name="T29" fmla="*/ 58 h 58"/>
                <a:gd name="T30" fmla="*/ 30 w 80"/>
                <a:gd name="T31" fmla="*/ 58 h 58"/>
                <a:gd name="T32" fmla="*/ 34 w 80"/>
                <a:gd name="T33" fmla="*/ 56 h 58"/>
                <a:gd name="T34" fmla="*/ 54 w 80"/>
                <a:gd name="T35" fmla="*/ 44 h 58"/>
                <a:gd name="T36" fmla="*/ 72 w 80"/>
                <a:gd name="T37" fmla="*/ 48 h 58"/>
                <a:gd name="T38" fmla="*/ 80 w 80"/>
                <a:gd name="T39" fmla="*/ 42 h 58"/>
                <a:gd name="T40" fmla="*/ 80 w 80"/>
                <a:gd name="T41" fmla="*/ 40 h 58"/>
                <a:gd name="T42" fmla="*/ 78 w 80"/>
                <a:gd name="T43" fmla="*/ 38 h 58"/>
                <a:gd name="T44" fmla="*/ 74 w 80"/>
                <a:gd name="T45" fmla="*/ 34 h 58"/>
                <a:gd name="T46" fmla="*/ 70 w 80"/>
                <a:gd name="T47" fmla="*/ 30 h 58"/>
                <a:gd name="T48" fmla="*/ 66 w 80"/>
                <a:gd name="T49" fmla="*/ 26 h 58"/>
                <a:gd name="T50" fmla="*/ 60 w 80"/>
                <a:gd name="T51" fmla="*/ 24 h 58"/>
                <a:gd name="T52" fmla="*/ 60 w 80"/>
                <a:gd name="T53" fmla="*/ 24 h 58"/>
                <a:gd name="T54" fmla="*/ 58 w 80"/>
                <a:gd name="T55" fmla="*/ 22 h 58"/>
                <a:gd name="T56" fmla="*/ 54 w 80"/>
                <a:gd name="T57" fmla="*/ 20 h 58"/>
                <a:gd name="T58" fmla="*/ 50 w 80"/>
                <a:gd name="T59" fmla="*/ 16 h 58"/>
                <a:gd name="T60" fmla="*/ 46 w 80"/>
                <a:gd name="T61" fmla="*/ 14 h 58"/>
                <a:gd name="T62" fmla="*/ 42 w 80"/>
                <a:gd name="T63" fmla="*/ 12 h 58"/>
                <a:gd name="T64" fmla="*/ 38 w 80"/>
                <a:gd name="T65" fmla="*/ 10 h 58"/>
                <a:gd name="T66" fmla="*/ 34 w 80"/>
                <a:gd name="T67" fmla="*/ 10 h 58"/>
                <a:gd name="T68" fmla="*/ 32 w 80"/>
                <a:gd name="T69" fmla="*/ 0 h 58"/>
                <a:gd name="T70" fmla="*/ 22 w 80"/>
                <a:gd name="T71" fmla="*/ 14 h 58"/>
                <a:gd name="T72" fmla="*/ 20 w 80"/>
                <a:gd name="T73" fmla="*/ 14 h 58"/>
                <a:gd name="T74" fmla="*/ 18 w 80"/>
                <a:gd name="T75" fmla="*/ 14 h 58"/>
                <a:gd name="T76" fmla="*/ 16 w 80"/>
                <a:gd name="T77" fmla="*/ 16 h 58"/>
                <a:gd name="T78" fmla="*/ 12 w 80"/>
                <a:gd name="T79" fmla="*/ 18 h 58"/>
                <a:gd name="T80" fmla="*/ 10 w 80"/>
                <a:gd name="T81" fmla="*/ 20 h 58"/>
                <a:gd name="T82" fmla="*/ 6 w 80"/>
                <a:gd name="T83" fmla="*/ 24 h 58"/>
                <a:gd name="T84" fmla="*/ 6 w 80"/>
                <a:gd name="T85" fmla="*/ 30 h 58"/>
                <a:gd name="T86" fmla="*/ 6 w 80"/>
                <a:gd name="T87" fmla="*/ 3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 h="58">
                  <a:moveTo>
                    <a:pt x="6" y="36"/>
                  </a:moveTo>
                  <a:lnTo>
                    <a:pt x="0" y="46"/>
                  </a:lnTo>
                  <a:lnTo>
                    <a:pt x="2" y="46"/>
                  </a:lnTo>
                  <a:lnTo>
                    <a:pt x="4" y="44"/>
                  </a:lnTo>
                  <a:lnTo>
                    <a:pt x="6" y="44"/>
                  </a:lnTo>
                  <a:lnTo>
                    <a:pt x="10" y="44"/>
                  </a:lnTo>
                  <a:lnTo>
                    <a:pt x="12" y="44"/>
                  </a:lnTo>
                  <a:lnTo>
                    <a:pt x="14" y="46"/>
                  </a:lnTo>
                  <a:lnTo>
                    <a:pt x="16" y="48"/>
                  </a:lnTo>
                  <a:lnTo>
                    <a:pt x="16" y="50"/>
                  </a:lnTo>
                  <a:lnTo>
                    <a:pt x="16" y="52"/>
                  </a:lnTo>
                  <a:lnTo>
                    <a:pt x="18" y="54"/>
                  </a:lnTo>
                  <a:lnTo>
                    <a:pt x="20" y="56"/>
                  </a:lnTo>
                  <a:lnTo>
                    <a:pt x="22" y="58"/>
                  </a:lnTo>
                  <a:lnTo>
                    <a:pt x="26" y="58"/>
                  </a:lnTo>
                  <a:lnTo>
                    <a:pt x="30" y="58"/>
                  </a:lnTo>
                  <a:lnTo>
                    <a:pt x="34" y="56"/>
                  </a:lnTo>
                  <a:lnTo>
                    <a:pt x="54" y="44"/>
                  </a:lnTo>
                  <a:lnTo>
                    <a:pt x="72" y="48"/>
                  </a:lnTo>
                  <a:lnTo>
                    <a:pt x="80" y="42"/>
                  </a:lnTo>
                  <a:lnTo>
                    <a:pt x="80" y="40"/>
                  </a:lnTo>
                  <a:lnTo>
                    <a:pt x="78" y="38"/>
                  </a:lnTo>
                  <a:lnTo>
                    <a:pt x="74" y="34"/>
                  </a:lnTo>
                  <a:lnTo>
                    <a:pt x="70" y="30"/>
                  </a:lnTo>
                  <a:lnTo>
                    <a:pt x="66" y="26"/>
                  </a:lnTo>
                  <a:lnTo>
                    <a:pt x="60" y="24"/>
                  </a:lnTo>
                  <a:lnTo>
                    <a:pt x="60" y="24"/>
                  </a:lnTo>
                  <a:lnTo>
                    <a:pt x="58" y="22"/>
                  </a:lnTo>
                  <a:lnTo>
                    <a:pt x="54" y="20"/>
                  </a:lnTo>
                  <a:lnTo>
                    <a:pt x="50" y="16"/>
                  </a:lnTo>
                  <a:lnTo>
                    <a:pt x="46" y="14"/>
                  </a:lnTo>
                  <a:lnTo>
                    <a:pt x="42" y="12"/>
                  </a:lnTo>
                  <a:lnTo>
                    <a:pt x="38" y="10"/>
                  </a:lnTo>
                  <a:lnTo>
                    <a:pt x="34" y="10"/>
                  </a:lnTo>
                  <a:lnTo>
                    <a:pt x="32" y="0"/>
                  </a:lnTo>
                  <a:lnTo>
                    <a:pt x="22" y="14"/>
                  </a:lnTo>
                  <a:lnTo>
                    <a:pt x="20" y="14"/>
                  </a:lnTo>
                  <a:lnTo>
                    <a:pt x="18" y="14"/>
                  </a:lnTo>
                  <a:lnTo>
                    <a:pt x="16" y="16"/>
                  </a:lnTo>
                  <a:lnTo>
                    <a:pt x="12" y="18"/>
                  </a:lnTo>
                  <a:lnTo>
                    <a:pt x="10" y="20"/>
                  </a:lnTo>
                  <a:lnTo>
                    <a:pt x="6" y="24"/>
                  </a:lnTo>
                  <a:lnTo>
                    <a:pt x="6" y="30"/>
                  </a:lnTo>
                  <a:lnTo>
                    <a:pt x="6" y="3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63" name="Freeform 350"/>
            <p:cNvSpPr/>
            <p:nvPr/>
          </p:nvSpPr>
          <p:spPr bwMode="gray">
            <a:xfrm>
              <a:off x="4149" y="1668"/>
              <a:ext cx="84" cy="122"/>
            </a:xfrm>
            <a:custGeom>
              <a:avLst/>
              <a:gdLst>
                <a:gd name="T0" fmla="*/ 14 w 84"/>
                <a:gd name="T1" fmla="*/ 48 h 122"/>
                <a:gd name="T2" fmla="*/ 10 w 84"/>
                <a:gd name="T3" fmla="*/ 46 h 122"/>
                <a:gd name="T4" fmla="*/ 6 w 84"/>
                <a:gd name="T5" fmla="*/ 46 h 122"/>
                <a:gd name="T6" fmla="*/ 2 w 84"/>
                <a:gd name="T7" fmla="*/ 48 h 122"/>
                <a:gd name="T8" fmla="*/ 0 w 84"/>
                <a:gd name="T9" fmla="*/ 56 h 122"/>
                <a:gd name="T10" fmla="*/ 2 w 84"/>
                <a:gd name="T11" fmla="*/ 64 h 122"/>
                <a:gd name="T12" fmla="*/ 4 w 84"/>
                <a:gd name="T13" fmla="*/ 70 h 122"/>
                <a:gd name="T14" fmla="*/ 10 w 84"/>
                <a:gd name="T15" fmla="*/ 80 h 122"/>
                <a:gd name="T16" fmla="*/ 20 w 84"/>
                <a:gd name="T17" fmla="*/ 86 h 122"/>
                <a:gd name="T18" fmla="*/ 24 w 84"/>
                <a:gd name="T19" fmla="*/ 90 h 122"/>
                <a:gd name="T20" fmla="*/ 32 w 84"/>
                <a:gd name="T21" fmla="*/ 102 h 122"/>
                <a:gd name="T22" fmla="*/ 32 w 84"/>
                <a:gd name="T23" fmla="*/ 106 h 122"/>
                <a:gd name="T24" fmla="*/ 34 w 84"/>
                <a:gd name="T25" fmla="*/ 112 h 122"/>
                <a:gd name="T26" fmla="*/ 40 w 84"/>
                <a:gd name="T27" fmla="*/ 118 h 122"/>
                <a:gd name="T28" fmla="*/ 50 w 84"/>
                <a:gd name="T29" fmla="*/ 122 h 122"/>
                <a:gd name="T30" fmla="*/ 64 w 84"/>
                <a:gd name="T31" fmla="*/ 120 h 122"/>
                <a:gd name="T32" fmla="*/ 68 w 84"/>
                <a:gd name="T33" fmla="*/ 118 h 122"/>
                <a:gd name="T34" fmla="*/ 76 w 84"/>
                <a:gd name="T35" fmla="*/ 114 h 122"/>
                <a:gd name="T36" fmla="*/ 84 w 84"/>
                <a:gd name="T37" fmla="*/ 104 h 122"/>
                <a:gd name="T38" fmla="*/ 84 w 84"/>
                <a:gd name="T39" fmla="*/ 88 h 122"/>
                <a:gd name="T40" fmla="*/ 80 w 84"/>
                <a:gd name="T41" fmla="*/ 68 h 122"/>
                <a:gd name="T42" fmla="*/ 78 w 84"/>
                <a:gd name="T43" fmla="*/ 54 h 122"/>
                <a:gd name="T44" fmla="*/ 74 w 84"/>
                <a:gd name="T45" fmla="*/ 56 h 122"/>
                <a:gd name="T46" fmla="*/ 66 w 84"/>
                <a:gd name="T47" fmla="*/ 56 h 122"/>
                <a:gd name="T48" fmla="*/ 60 w 84"/>
                <a:gd name="T49" fmla="*/ 54 h 122"/>
                <a:gd name="T50" fmla="*/ 60 w 84"/>
                <a:gd name="T51" fmla="*/ 48 h 122"/>
                <a:gd name="T52" fmla="*/ 64 w 84"/>
                <a:gd name="T53" fmla="*/ 42 h 122"/>
                <a:gd name="T54" fmla="*/ 72 w 84"/>
                <a:gd name="T55" fmla="*/ 36 h 122"/>
                <a:gd name="T56" fmla="*/ 76 w 84"/>
                <a:gd name="T57" fmla="*/ 36 h 122"/>
                <a:gd name="T58" fmla="*/ 78 w 84"/>
                <a:gd name="T59" fmla="*/ 30 h 122"/>
                <a:gd name="T60" fmla="*/ 80 w 84"/>
                <a:gd name="T61" fmla="*/ 20 h 122"/>
                <a:gd name="T62" fmla="*/ 76 w 84"/>
                <a:gd name="T63" fmla="*/ 12 h 122"/>
                <a:gd name="T64" fmla="*/ 68 w 84"/>
                <a:gd name="T65" fmla="*/ 0 h 122"/>
                <a:gd name="T66" fmla="*/ 64 w 84"/>
                <a:gd name="T67" fmla="*/ 0 h 122"/>
                <a:gd name="T68" fmla="*/ 54 w 84"/>
                <a:gd name="T69" fmla="*/ 4 h 122"/>
                <a:gd name="T70" fmla="*/ 46 w 84"/>
                <a:gd name="T71" fmla="*/ 4 h 122"/>
                <a:gd name="T72" fmla="*/ 40 w 84"/>
                <a:gd name="T73" fmla="*/ 4 h 122"/>
                <a:gd name="T74" fmla="*/ 32 w 84"/>
                <a:gd name="T75" fmla="*/ 2 h 122"/>
                <a:gd name="T76" fmla="*/ 24 w 84"/>
                <a:gd name="T77" fmla="*/ 6 h 122"/>
                <a:gd name="T78" fmla="*/ 20 w 84"/>
                <a:gd name="T79" fmla="*/ 14 h 122"/>
                <a:gd name="T80" fmla="*/ 20 w 84"/>
                <a:gd name="T81" fmla="*/ 16 h 122"/>
                <a:gd name="T82" fmla="*/ 20 w 84"/>
                <a:gd name="T83" fmla="*/ 24 h 122"/>
                <a:gd name="T84" fmla="*/ 24 w 84"/>
                <a:gd name="T85" fmla="*/ 34 h 122"/>
                <a:gd name="T86" fmla="*/ 28 w 84"/>
                <a:gd name="T87" fmla="*/ 38 h 122"/>
                <a:gd name="T88" fmla="*/ 32 w 84"/>
                <a:gd name="T89" fmla="*/ 42 h 122"/>
                <a:gd name="T90" fmla="*/ 34 w 84"/>
                <a:gd name="T91" fmla="*/ 48 h 122"/>
                <a:gd name="T92" fmla="*/ 32 w 84"/>
                <a:gd name="T93" fmla="*/ 56 h 122"/>
                <a:gd name="T94" fmla="*/ 26 w 84"/>
                <a:gd name="T95" fmla="*/ 58 h 122"/>
                <a:gd name="T96" fmla="*/ 20 w 84"/>
                <a:gd name="T97" fmla="*/ 5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 h="122">
                  <a:moveTo>
                    <a:pt x="14" y="48"/>
                  </a:moveTo>
                  <a:lnTo>
                    <a:pt x="14" y="48"/>
                  </a:lnTo>
                  <a:lnTo>
                    <a:pt x="12" y="46"/>
                  </a:lnTo>
                  <a:lnTo>
                    <a:pt x="10" y="46"/>
                  </a:lnTo>
                  <a:lnTo>
                    <a:pt x="8" y="46"/>
                  </a:lnTo>
                  <a:lnTo>
                    <a:pt x="6" y="46"/>
                  </a:lnTo>
                  <a:lnTo>
                    <a:pt x="2" y="46"/>
                  </a:lnTo>
                  <a:lnTo>
                    <a:pt x="2" y="48"/>
                  </a:lnTo>
                  <a:lnTo>
                    <a:pt x="0" y="50"/>
                  </a:lnTo>
                  <a:lnTo>
                    <a:pt x="0" y="56"/>
                  </a:lnTo>
                  <a:lnTo>
                    <a:pt x="2" y="62"/>
                  </a:lnTo>
                  <a:lnTo>
                    <a:pt x="2" y="64"/>
                  </a:lnTo>
                  <a:lnTo>
                    <a:pt x="2" y="66"/>
                  </a:lnTo>
                  <a:lnTo>
                    <a:pt x="4" y="70"/>
                  </a:lnTo>
                  <a:lnTo>
                    <a:pt x="6" y="76"/>
                  </a:lnTo>
                  <a:lnTo>
                    <a:pt x="10" y="80"/>
                  </a:lnTo>
                  <a:lnTo>
                    <a:pt x="14" y="84"/>
                  </a:lnTo>
                  <a:lnTo>
                    <a:pt x="20" y="86"/>
                  </a:lnTo>
                  <a:lnTo>
                    <a:pt x="22" y="88"/>
                  </a:lnTo>
                  <a:lnTo>
                    <a:pt x="24" y="90"/>
                  </a:lnTo>
                  <a:lnTo>
                    <a:pt x="28" y="94"/>
                  </a:lnTo>
                  <a:lnTo>
                    <a:pt x="32" y="102"/>
                  </a:lnTo>
                  <a:lnTo>
                    <a:pt x="32" y="104"/>
                  </a:lnTo>
                  <a:lnTo>
                    <a:pt x="32" y="106"/>
                  </a:lnTo>
                  <a:lnTo>
                    <a:pt x="34" y="108"/>
                  </a:lnTo>
                  <a:lnTo>
                    <a:pt x="34" y="112"/>
                  </a:lnTo>
                  <a:lnTo>
                    <a:pt x="38" y="116"/>
                  </a:lnTo>
                  <a:lnTo>
                    <a:pt x="40" y="118"/>
                  </a:lnTo>
                  <a:lnTo>
                    <a:pt x="44" y="122"/>
                  </a:lnTo>
                  <a:lnTo>
                    <a:pt x="50" y="122"/>
                  </a:lnTo>
                  <a:lnTo>
                    <a:pt x="56" y="122"/>
                  </a:lnTo>
                  <a:lnTo>
                    <a:pt x="64" y="120"/>
                  </a:lnTo>
                  <a:lnTo>
                    <a:pt x="64" y="120"/>
                  </a:lnTo>
                  <a:lnTo>
                    <a:pt x="68" y="118"/>
                  </a:lnTo>
                  <a:lnTo>
                    <a:pt x="72" y="116"/>
                  </a:lnTo>
                  <a:lnTo>
                    <a:pt x="76" y="114"/>
                  </a:lnTo>
                  <a:lnTo>
                    <a:pt x="80" y="110"/>
                  </a:lnTo>
                  <a:lnTo>
                    <a:pt x="84" y="104"/>
                  </a:lnTo>
                  <a:lnTo>
                    <a:pt x="84" y="100"/>
                  </a:lnTo>
                  <a:lnTo>
                    <a:pt x="84" y="88"/>
                  </a:lnTo>
                  <a:lnTo>
                    <a:pt x="82" y="76"/>
                  </a:lnTo>
                  <a:lnTo>
                    <a:pt x="80" y="68"/>
                  </a:lnTo>
                  <a:lnTo>
                    <a:pt x="80" y="54"/>
                  </a:lnTo>
                  <a:lnTo>
                    <a:pt x="78" y="54"/>
                  </a:lnTo>
                  <a:lnTo>
                    <a:pt x="76" y="56"/>
                  </a:lnTo>
                  <a:lnTo>
                    <a:pt x="74" y="56"/>
                  </a:lnTo>
                  <a:lnTo>
                    <a:pt x="70" y="56"/>
                  </a:lnTo>
                  <a:lnTo>
                    <a:pt x="66" y="56"/>
                  </a:lnTo>
                  <a:lnTo>
                    <a:pt x="64" y="56"/>
                  </a:lnTo>
                  <a:lnTo>
                    <a:pt x="60" y="54"/>
                  </a:lnTo>
                  <a:lnTo>
                    <a:pt x="60" y="50"/>
                  </a:lnTo>
                  <a:lnTo>
                    <a:pt x="60" y="48"/>
                  </a:lnTo>
                  <a:lnTo>
                    <a:pt x="62" y="46"/>
                  </a:lnTo>
                  <a:lnTo>
                    <a:pt x="64" y="42"/>
                  </a:lnTo>
                  <a:lnTo>
                    <a:pt x="68" y="40"/>
                  </a:lnTo>
                  <a:lnTo>
                    <a:pt x="72" y="36"/>
                  </a:lnTo>
                  <a:lnTo>
                    <a:pt x="76" y="36"/>
                  </a:lnTo>
                  <a:lnTo>
                    <a:pt x="76" y="36"/>
                  </a:lnTo>
                  <a:lnTo>
                    <a:pt x="78" y="32"/>
                  </a:lnTo>
                  <a:lnTo>
                    <a:pt x="78" y="30"/>
                  </a:lnTo>
                  <a:lnTo>
                    <a:pt x="80" y="24"/>
                  </a:lnTo>
                  <a:lnTo>
                    <a:pt x="80" y="20"/>
                  </a:lnTo>
                  <a:lnTo>
                    <a:pt x="78" y="16"/>
                  </a:lnTo>
                  <a:lnTo>
                    <a:pt x="76" y="12"/>
                  </a:lnTo>
                  <a:lnTo>
                    <a:pt x="72" y="10"/>
                  </a:lnTo>
                  <a:lnTo>
                    <a:pt x="68" y="0"/>
                  </a:lnTo>
                  <a:lnTo>
                    <a:pt x="68" y="0"/>
                  </a:lnTo>
                  <a:lnTo>
                    <a:pt x="64" y="0"/>
                  </a:lnTo>
                  <a:lnTo>
                    <a:pt x="58" y="2"/>
                  </a:lnTo>
                  <a:lnTo>
                    <a:pt x="54" y="4"/>
                  </a:lnTo>
                  <a:lnTo>
                    <a:pt x="48" y="4"/>
                  </a:lnTo>
                  <a:lnTo>
                    <a:pt x="46" y="4"/>
                  </a:lnTo>
                  <a:lnTo>
                    <a:pt x="44" y="4"/>
                  </a:lnTo>
                  <a:lnTo>
                    <a:pt x="40" y="4"/>
                  </a:lnTo>
                  <a:lnTo>
                    <a:pt x="36" y="2"/>
                  </a:lnTo>
                  <a:lnTo>
                    <a:pt x="32" y="2"/>
                  </a:lnTo>
                  <a:lnTo>
                    <a:pt x="28" y="4"/>
                  </a:lnTo>
                  <a:lnTo>
                    <a:pt x="24" y="6"/>
                  </a:lnTo>
                  <a:lnTo>
                    <a:pt x="22" y="8"/>
                  </a:lnTo>
                  <a:lnTo>
                    <a:pt x="20" y="14"/>
                  </a:lnTo>
                  <a:lnTo>
                    <a:pt x="20" y="14"/>
                  </a:lnTo>
                  <a:lnTo>
                    <a:pt x="20" y="16"/>
                  </a:lnTo>
                  <a:lnTo>
                    <a:pt x="20" y="20"/>
                  </a:lnTo>
                  <a:lnTo>
                    <a:pt x="20" y="24"/>
                  </a:lnTo>
                  <a:lnTo>
                    <a:pt x="22" y="28"/>
                  </a:lnTo>
                  <a:lnTo>
                    <a:pt x="24" y="34"/>
                  </a:lnTo>
                  <a:lnTo>
                    <a:pt x="28" y="36"/>
                  </a:lnTo>
                  <a:lnTo>
                    <a:pt x="28" y="38"/>
                  </a:lnTo>
                  <a:lnTo>
                    <a:pt x="30" y="40"/>
                  </a:lnTo>
                  <a:lnTo>
                    <a:pt x="32" y="42"/>
                  </a:lnTo>
                  <a:lnTo>
                    <a:pt x="32" y="46"/>
                  </a:lnTo>
                  <a:lnTo>
                    <a:pt x="34" y="48"/>
                  </a:lnTo>
                  <a:lnTo>
                    <a:pt x="34" y="52"/>
                  </a:lnTo>
                  <a:lnTo>
                    <a:pt x="32" y="56"/>
                  </a:lnTo>
                  <a:lnTo>
                    <a:pt x="28" y="58"/>
                  </a:lnTo>
                  <a:lnTo>
                    <a:pt x="26" y="58"/>
                  </a:lnTo>
                  <a:lnTo>
                    <a:pt x="24" y="56"/>
                  </a:lnTo>
                  <a:lnTo>
                    <a:pt x="20" y="54"/>
                  </a:lnTo>
                  <a:lnTo>
                    <a:pt x="14" y="4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64" name="Freeform 351"/>
            <p:cNvSpPr/>
            <p:nvPr/>
          </p:nvSpPr>
          <p:spPr bwMode="gray">
            <a:xfrm>
              <a:off x="4293" y="1680"/>
              <a:ext cx="68" cy="106"/>
            </a:xfrm>
            <a:custGeom>
              <a:avLst/>
              <a:gdLst>
                <a:gd name="T0" fmla="*/ 32 w 68"/>
                <a:gd name="T1" fmla="*/ 0 h 106"/>
                <a:gd name="T2" fmla="*/ 26 w 68"/>
                <a:gd name="T3" fmla="*/ 0 h 106"/>
                <a:gd name="T4" fmla="*/ 20 w 68"/>
                <a:gd name="T5" fmla="*/ 4 h 106"/>
                <a:gd name="T6" fmla="*/ 20 w 68"/>
                <a:gd name="T7" fmla="*/ 4 h 106"/>
                <a:gd name="T8" fmla="*/ 18 w 68"/>
                <a:gd name="T9" fmla="*/ 2 h 106"/>
                <a:gd name="T10" fmla="*/ 16 w 68"/>
                <a:gd name="T11" fmla="*/ 2 h 106"/>
                <a:gd name="T12" fmla="*/ 12 w 68"/>
                <a:gd name="T13" fmla="*/ 8 h 106"/>
                <a:gd name="T14" fmla="*/ 8 w 68"/>
                <a:gd name="T15" fmla="*/ 16 h 106"/>
                <a:gd name="T16" fmla="*/ 4 w 68"/>
                <a:gd name="T17" fmla="*/ 22 h 106"/>
                <a:gd name="T18" fmla="*/ 0 w 68"/>
                <a:gd name="T19" fmla="*/ 30 h 106"/>
                <a:gd name="T20" fmla="*/ 2 w 68"/>
                <a:gd name="T21" fmla="*/ 32 h 106"/>
                <a:gd name="T22" fmla="*/ 4 w 68"/>
                <a:gd name="T23" fmla="*/ 38 h 106"/>
                <a:gd name="T24" fmla="*/ 2 w 68"/>
                <a:gd name="T25" fmla="*/ 46 h 106"/>
                <a:gd name="T26" fmla="*/ 2 w 68"/>
                <a:gd name="T27" fmla="*/ 48 h 106"/>
                <a:gd name="T28" fmla="*/ 2 w 68"/>
                <a:gd name="T29" fmla="*/ 54 h 106"/>
                <a:gd name="T30" fmla="*/ 4 w 68"/>
                <a:gd name="T31" fmla="*/ 66 h 106"/>
                <a:gd name="T32" fmla="*/ 8 w 68"/>
                <a:gd name="T33" fmla="*/ 104 h 106"/>
                <a:gd name="T34" fmla="*/ 10 w 68"/>
                <a:gd name="T35" fmla="*/ 106 h 106"/>
                <a:gd name="T36" fmla="*/ 16 w 68"/>
                <a:gd name="T37" fmla="*/ 106 h 106"/>
                <a:gd name="T38" fmla="*/ 20 w 68"/>
                <a:gd name="T39" fmla="*/ 104 h 106"/>
                <a:gd name="T40" fmla="*/ 24 w 68"/>
                <a:gd name="T41" fmla="*/ 98 h 106"/>
                <a:gd name="T42" fmla="*/ 26 w 68"/>
                <a:gd name="T43" fmla="*/ 90 h 106"/>
                <a:gd name="T44" fmla="*/ 24 w 68"/>
                <a:gd name="T45" fmla="*/ 86 h 106"/>
                <a:gd name="T46" fmla="*/ 22 w 68"/>
                <a:gd name="T47" fmla="*/ 78 h 106"/>
                <a:gd name="T48" fmla="*/ 24 w 68"/>
                <a:gd name="T49" fmla="*/ 72 h 106"/>
                <a:gd name="T50" fmla="*/ 30 w 68"/>
                <a:gd name="T51" fmla="*/ 68 h 106"/>
                <a:gd name="T52" fmla="*/ 36 w 68"/>
                <a:gd name="T53" fmla="*/ 68 h 106"/>
                <a:gd name="T54" fmla="*/ 40 w 68"/>
                <a:gd name="T55" fmla="*/ 66 h 106"/>
                <a:gd name="T56" fmla="*/ 48 w 68"/>
                <a:gd name="T57" fmla="*/ 62 h 106"/>
                <a:gd name="T58" fmla="*/ 54 w 68"/>
                <a:gd name="T59" fmla="*/ 52 h 106"/>
                <a:gd name="T60" fmla="*/ 56 w 68"/>
                <a:gd name="T61" fmla="*/ 48 h 106"/>
                <a:gd name="T62" fmla="*/ 62 w 68"/>
                <a:gd name="T63" fmla="*/ 38 h 106"/>
                <a:gd name="T64" fmla="*/ 64 w 68"/>
                <a:gd name="T65" fmla="*/ 24 h 106"/>
                <a:gd name="T66" fmla="*/ 64 w 68"/>
                <a:gd name="T67" fmla="*/ 22 h 106"/>
                <a:gd name="T68" fmla="*/ 68 w 68"/>
                <a:gd name="T69" fmla="*/ 18 h 106"/>
                <a:gd name="T70" fmla="*/ 68 w 68"/>
                <a:gd name="T71" fmla="*/ 12 h 106"/>
                <a:gd name="T72" fmla="*/ 62 w 68"/>
                <a:gd name="T73" fmla="*/ 8 h 106"/>
                <a:gd name="T74" fmla="*/ 56 w 68"/>
                <a:gd name="T75" fmla="*/ 8 h 106"/>
                <a:gd name="T76" fmla="*/ 48 w 68"/>
                <a:gd name="T77" fmla="*/ 8 h 106"/>
                <a:gd name="T78" fmla="*/ 40 w 68"/>
                <a:gd name="T79" fmla="*/ 6 h 106"/>
                <a:gd name="T80" fmla="*/ 34 w 68"/>
                <a:gd name="T8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106">
                  <a:moveTo>
                    <a:pt x="34" y="0"/>
                  </a:moveTo>
                  <a:lnTo>
                    <a:pt x="32" y="0"/>
                  </a:lnTo>
                  <a:lnTo>
                    <a:pt x="30" y="0"/>
                  </a:lnTo>
                  <a:lnTo>
                    <a:pt x="26" y="0"/>
                  </a:lnTo>
                  <a:lnTo>
                    <a:pt x="22" y="2"/>
                  </a:lnTo>
                  <a:lnTo>
                    <a:pt x="20" y="4"/>
                  </a:lnTo>
                  <a:lnTo>
                    <a:pt x="20" y="4"/>
                  </a:lnTo>
                  <a:lnTo>
                    <a:pt x="20" y="4"/>
                  </a:lnTo>
                  <a:lnTo>
                    <a:pt x="20" y="2"/>
                  </a:lnTo>
                  <a:lnTo>
                    <a:pt x="18" y="2"/>
                  </a:lnTo>
                  <a:lnTo>
                    <a:pt x="18" y="2"/>
                  </a:lnTo>
                  <a:lnTo>
                    <a:pt x="16" y="2"/>
                  </a:lnTo>
                  <a:lnTo>
                    <a:pt x="14" y="4"/>
                  </a:lnTo>
                  <a:lnTo>
                    <a:pt x="12" y="8"/>
                  </a:lnTo>
                  <a:lnTo>
                    <a:pt x="8" y="16"/>
                  </a:lnTo>
                  <a:lnTo>
                    <a:pt x="8" y="16"/>
                  </a:lnTo>
                  <a:lnTo>
                    <a:pt x="6" y="20"/>
                  </a:lnTo>
                  <a:lnTo>
                    <a:pt x="4" y="22"/>
                  </a:lnTo>
                  <a:lnTo>
                    <a:pt x="2" y="26"/>
                  </a:lnTo>
                  <a:lnTo>
                    <a:pt x="0" y="30"/>
                  </a:lnTo>
                  <a:lnTo>
                    <a:pt x="0" y="30"/>
                  </a:lnTo>
                  <a:lnTo>
                    <a:pt x="2" y="32"/>
                  </a:lnTo>
                  <a:lnTo>
                    <a:pt x="4" y="36"/>
                  </a:lnTo>
                  <a:lnTo>
                    <a:pt x="4" y="38"/>
                  </a:lnTo>
                  <a:lnTo>
                    <a:pt x="4" y="42"/>
                  </a:lnTo>
                  <a:lnTo>
                    <a:pt x="2" y="46"/>
                  </a:lnTo>
                  <a:lnTo>
                    <a:pt x="2" y="48"/>
                  </a:lnTo>
                  <a:lnTo>
                    <a:pt x="2" y="48"/>
                  </a:lnTo>
                  <a:lnTo>
                    <a:pt x="2" y="50"/>
                  </a:lnTo>
                  <a:lnTo>
                    <a:pt x="2" y="54"/>
                  </a:lnTo>
                  <a:lnTo>
                    <a:pt x="2" y="60"/>
                  </a:lnTo>
                  <a:lnTo>
                    <a:pt x="4" y="66"/>
                  </a:lnTo>
                  <a:lnTo>
                    <a:pt x="6" y="74"/>
                  </a:lnTo>
                  <a:lnTo>
                    <a:pt x="8" y="104"/>
                  </a:lnTo>
                  <a:lnTo>
                    <a:pt x="8" y="104"/>
                  </a:lnTo>
                  <a:lnTo>
                    <a:pt x="10" y="106"/>
                  </a:lnTo>
                  <a:lnTo>
                    <a:pt x="12" y="106"/>
                  </a:lnTo>
                  <a:lnTo>
                    <a:pt x="16" y="106"/>
                  </a:lnTo>
                  <a:lnTo>
                    <a:pt x="18" y="106"/>
                  </a:lnTo>
                  <a:lnTo>
                    <a:pt x="20" y="104"/>
                  </a:lnTo>
                  <a:lnTo>
                    <a:pt x="24" y="102"/>
                  </a:lnTo>
                  <a:lnTo>
                    <a:pt x="24" y="98"/>
                  </a:lnTo>
                  <a:lnTo>
                    <a:pt x="26" y="90"/>
                  </a:lnTo>
                  <a:lnTo>
                    <a:pt x="26" y="90"/>
                  </a:lnTo>
                  <a:lnTo>
                    <a:pt x="24" y="88"/>
                  </a:lnTo>
                  <a:lnTo>
                    <a:pt x="24" y="86"/>
                  </a:lnTo>
                  <a:lnTo>
                    <a:pt x="24" y="82"/>
                  </a:lnTo>
                  <a:lnTo>
                    <a:pt x="22" y="78"/>
                  </a:lnTo>
                  <a:lnTo>
                    <a:pt x="22" y="76"/>
                  </a:lnTo>
                  <a:lnTo>
                    <a:pt x="24" y="72"/>
                  </a:lnTo>
                  <a:lnTo>
                    <a:pt x="26" y="70"/>
                  </a:lnTo>
                  <a:lnTo>
                    <a:pt x="30" y="68"/>
                  </a:lnTo>
                  <a:lnTo>
                    <a:pt x="34" y="68"/>
                  </a:lnTo>
                  <a:lnTo>
                    <a:pt x="36" y="68"/>
                  </a:lnTo>
                  <a:lnTo>
                    <a:pt x="38" y="68"/>
                  </a:lnTo>
                  <a:lnTo>
                    <a:pt x="40" y="66"/>
                  </a:lnTo>
                  <a:lnTo>
                    <a:pt x="44" y="66"/>
                  </a:lnTo>
                  <a:lnTo>
                    <a:pt x="48" y="62"/>
                  </a:lnTo>
                  <a:lnTo>
                    <a:pt x="52" y="58"/>
                  </a:lnTo>
                  <a:lnTo>
                    <a:pt x="54" y="52"/>
                  </a:lnTo>
                  <a:lnTo>
                    <a:pt x="54" y="50"/>
                  </a:lnTo>
                  <a:lnTo>
                    <a:pt x="56" y="48"/>
                  </a:lnTo>
                  <a:lnTo>
                    <a:pt x="60" y="42"/>
                  </a:lnTo>
                  <a:lnTo>
                    <a:pt x="62" y="38"/>
                  </a:lnTo>
                  <a:lnTo>
                    <a:pt x="62" y="30"/>
                  </a:lnTo>
                  <a:lnTo>
                    <a:pt x="64" y="24"/>
                  </a:lnTo>
                  <a:lnTo>
                    <a:pt x="64" y="24"/>
                  </a:lnTo>
                  <a:lnTo>
                    <a:pt x="64" y="22"/>
                  </a:lnTo>
                  <a:lnTo>
                    <a:pt x="66" y="20"/>
                  </a:lnTo>
                  <a:lnTo>
                    <a:pt x="68" y="18"/>
                  </a:lnTo>
                  <a:lnTo>
                    <a:pt x="68" y="14"/>
                  </a:lnTo>
                  <a:lnTo>
                    <a:pt x="68" y="12"/>
                  </a:lnTo>
                  <a:lnTo>
                    <a:pt x="66" y="10"/>
                  </a:lnTo>
                  <a:lnTo>
                    <a:pt x="62" y="8"/>
                  </a:lnTo>
                  <a:lnTo>
                    <a:pt x="56" y="8"/>
                  </a:lnTo>
                  <a:lnTo>
                    <a:pt x="56" y="8"/>
                  </a:lnTo>
                  <a:lnTo>
                    <a:pt x="52" y="8"/>
                  </a:lnTo>
                  <a:lnTo>
                    <a:pt x="48" y="8"/>
                  </a:lnTo>
                  <a:lnTo>
                    <a:pt x="44" y="8"/>
                  </a:lnTo>
                  <a:lnTo>
                    <a:pt x="40" y="6"/>
                  </a:lnTo>
                  <a:lnTo>
                    <a:pt x="36" y="4"/>
                  </a:lnTo>
                  <a:lnTo>
                    <a:pt x="34"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65" name="Freeform 352"/>
            <p:cNvSpPr/>
            <p:nvPr/>
          </p:nvSpPr>
          <p:spPr bwMode="gray">
            <a:xfrm>
              <a:off x="3893" y="1652"/>
              <a:ext cx="104" cy="116"/>
            </a:xfrm>
            <a:custGeom>
              <a:avLst/>
              <a:gdLst>
                <a:gd name="T0" fmla="*/ 4 w 104"/>
                <a:gd name="T1" fmla="*/ 80 h 116"/>
                <a:gd name="T2" fmla="*/ 0 w 104"/>
                <a:gd name="T3" fmla="*/ 82 h 116"/>
                <a:gd name="T4" fmla="*/ 0 w 104"/>
                <a:gd name="T5" fmla="*/ 86 h 116"/>
                <a:gd name="T6" fmla="*/ 4 w 104"/>
                <a:gd name="T7" fmla="*/ 92 h 116"/>
                <a:gd name="T8" fmla="*/ 8 w 104"/>
                <a:gd name="T9" fmla="*/ 94 h 116"/>
                <a:gd name="T10" fmla="*/ 12 w 104"/>
                <a:gd name="T11" fmla="*/ 100 h 116"/>
                <a:gd name="T12" fmla="*/ 14 w 104"/>
                <a:gd name="T13" fmla="*/ 110 h 116"/>
                <a:gd name="T14" fmla="*/ 18 w 104"/>
                <a:gd name="T15" fmla="*/ 112 h 116"/>
                <a:gd name="T16" fmla="*/ 24 w 104"/>
                <a:gd name="T17" fmla="*/ 116 h 116"/>
                <a:gd name="T18" fmla="*/ 30 w 104"/>
                <a:gd name="T19" fmla="*/ 114 h 116"/>
                <a:gd name="T20" fmla="*/ 34 w 104"/>
                <a:gd name="T21" fmla="*/ 110 h 116"/>
                <a:gd name="T22" fmla="*/ 36 w 104"/>
                <a:gd name="T23" fmla="*/ 106 h 116"/>
                <a:gd name="T24" fmla="*/ 42 w 104"/>
                <a:gd name="T25" fmla="*/ 104 h 116"/>
                <a:gd name="T26" fmla="*/ 46 w 104"/>
                <a:gd name="T27" fmla="*/ 106 h 116"/>
                <a:gd name="T28" fmla="*/ 50 w 104"/>
                <a:gd name="T29" fmla="*/ 106 h 116"/>
                <a:gd name="T30" fmla="*/ 54 w 104"/>
                <a:gd name="T31" fmla="*/ 102 h 116"/>
                <a:gd name="T32" fmla="*/ 56 w 104"/>
                <a:gd name="T33" fmla="*/ 92 h 116"/>
                <a:gd name="T34" fmla="*/ 60 w 104"/>
                <a:gd name="T35" fmla="*/ 74 h 116"/>
                <a:gd name="T36" fmla="*/ 82 w 104"/>
                <a:gd name="T37" fmla="*/ 48 h 116"/>
                <a:gd name="T38" fmla="*/ 104 w 104"/>
                <a:gd name="T39" fmla="*/ 32 h 116"/>
                <a:gd name="T40" fmla="*/ 104 w 104"/>
                <a:gd name="T41" fmla="*/ 32 h 116"/>
                <a:gd name="T42" fmla="*/ 98 w 104"/>
                <a:gd name="T43" fmla="*/ 28 h 116"/>
                <a:gd name="T44" fmla="*/ 88 w 104"/>
                <a:gd name="T45" fmla="*/ 20 h 116"/>
                <a:gd name="T46" fmla="*/ 88 w 104"/>
                <a:gd name="T47" fmla="*/ 18 h 116"/>
                <a:gd name="T48" fmla="*/ 84 w 104"/>
                <a:gd name="T49" fmla="*/ 14 h 116"/>
                <a:gd name="T50" fmla="*/ 78 w 104"/>
                <a:gd name="T51" fmla="*/ 14 h 116"/>
                <a:gd name="T52" fmla="*/ 72 w 104"/>
                <a:gd name="T53" fmla="*/ 20 h 116"/>
                <a:gd name="T54" fmla="*/ 70 w 104"/>
                <a:gd name="T55" fmla="*/ 20 h 116"/>
                <a:gd name="T56" fmla="*/ 68 w 104"/>
                <a:gd name="T57" fmla="*/ 22 h 116"/>
                <a:gd name="T58" fmla="*/ 66 w 104"/>
                <a:gd name="T59" fmla="*/ 16 h 116"/>
                <a:gd name="T60" fmla="*/ 64 w 104"/>
                <a:gd name="T61" fmla="*/ 14 h 116"/>
                <a:gd name="T62" fmla="*/ 60 w 104"/>
                <a:gd name="T63" fmla="*/ 10 h 116"/>
                <a:gd name="T64" fmla="*/ 56 w 104"/>
                <a:gd name="T65" fmla="*/ 8 h 116"/>
                <a:gd name="T66" fmla="*/ 50 w 104"/>
                <a:gd name="T67" fmla="*/ 12 h 116"/>
                <a:gd name="T68" fmla="*/ 42 w 104"/>
                <a:gd name="T69" fmla="*/ 10 h 116"/>
                <a:gd name="T70" fmla="*/ 44 w 104"/>
                <a:gd name="T71" fmla="*/ 6 h 116"/>
                <a:gd name="T72" fmla="*/ 46 w 104"/>
                <a:gd name="T73" fmla="*/ 2 h 116"/>
                <a:gd name="T74" fmla="*/ 42 w 104"/>
                <a:gd name="T75" fmla="*/ 0 h 116"/>
                <a:gd name="T76" fmla="*/ 34 w 104"/>
                <a:gd name="T77" fmla="*/ 2 h 116"/>
                <a:gd name="T78" fmla="*/ 28 w 104"/>
                <a:gd name="T79" fmla="*/ 6 h 116"/>
                <a:gd name="T80" fmla="*/ 26 w 104"/>
                <a:gd name="T81" fmla="*/ 10 h 116"/>
                <a:gd name="T82" fmla="*/ 26 w 104"/>
                <a:gd name="T83" fmla="*/ 10 h 116"/>
                <a:gd name="T84" fmla="*/ 22 w 104"/>
                <a:gd name="T85" fmla="*/ 10 h 116"/>
                <a:gd name="T86" fmla="*/ 18 w 104"/>
                <a:gd name="T87" fmla="*/ 10 h 116"/>
                <a:gd name="T88" fmla="*/ 16 w 104"/>
                <a:gd name="T89" fmla="*/ 14 h 116"/>
                <a:gd name="T90" fmla="*/ 14 w 104"/>
                <a:gd name="T91" fmla="*/ 24 h 116"/>
                <a:gd name="T92" fmla="*/ 16 w 104"/>
                <a:gd name="T93" fmla="*/ 28 h 116"/>
                <a:gd name="T94" fmla="*/ 18 w 104"/>
                <a:gd name="T95" fmla="*/ 34 h 116"/>
                <a:gd name="T96" fmla="*/ 16 w 104"/>
                <a:gd name="T97" fmla="*/ 40 h 116"/>
                <a:gd name="T98" fmla="*/ 14 w 104"/>
                <a:gd name="T99" fmla="*/ 44 h 116"/>
                <a:gd name="T100" fmla="*/ 8 w 104"/>
                <a:gd name="T101" fmla="*/ 54 h 116"/>
                <a:gd name="T102" fmla="*/ 4 w 104"/>
                <a:gd name="T103" fmla="*/ 8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4" h="116">
                  <a:moveTo>
                    <a:pt x="4" y="80"/>
                  </a:moveTo>
                  <a:lnTo>
                    <a:pt x="4" y="80"/>
                  </a:lnTo>
                  <a:lnTo>
                    <a:pt x="2" y="80"/>
                  </a:lnTo>
                  <a:lnTo>
                    <a:pt x="0" y="82"/>
                  </a:lnTo>
                  <a:lnTo>
                    <a:pt x="0" y="84"/>
                  </a:lnTo>
                  <a:lnTo>
                    <a:pt x="0" y="86"/>
                  </a:lnTo>
                  <a:lnTo>
                    <a:pt x="0" y="90"/>
                  </a:lnTo>
                  <a:lnTo>
                    <a:pt x="4" y="92"/>
                  </a:lnTo>
                  <a:lnTo>
                    <a:pt x="6" y="94"/>
                  </a:lnTo>
                  <a:lnTo>
                    <a:pt x="8" y="94"/>
                  </a:lnTo>
                  <a:lnTo>
                    <a:pt x="10" y="96"/>
                  </a:lnTo>
                  <a:lnTo>
                    <a:pt x="12" y="100"/>
                  </a:lnTo>
                  <a:lnTo>
                    <a:pt x="14" y="104"/>
                  </a:lnTo>
                  <a:lnTo>
                    <a:pt x="14" y="110"/>
                  </a:lnTo>
                  <a:lnTo>
                    <a:pt x="16" y="110"/>
                  </a:lnTo>
                  <a:lnTo>
                    <a:pt x="18" y="112"/>
                  </a:lnTo>
                  <a:lnTo>
                    <a:pt x="20" y="114"/>
                  </a:lnTo>
                  <a:lnTo>
                    <a:pt x="24" y="116"/>
                  </a:lnTo>
                  <a:lnTo>
                    <a:pt x="28" y="116"/>
                  </a:lnTo>
                  <a:lnTo>
                    <a:pt x="30" y="114"/>
                  </a:lnTo>
                  <a:lnTo>
                    <a:pt x="34" y="110"/>
                  </a:lnTo>
                  <a:lnTo>
                    <a:pt x="34" y="110"/>
                  </a:lnTo>
                  <a:lnTo>
                    <a:pt x="34" y="108"/>
                  </a:lnTo>
                  <a:lnTo>
                    <a:pt x="36" y="106"/>
                  </a:lnTo>
                  <a:lnTo>
                    <a:pt x="38" y="106"/>
                  </a:lnTo>
                  <a:lnTo>
                    <a:pt x="42" y="104"/>
                  </a:lnTo>
                  <a:lnTo>
                    <a:pt x="46" y="106"/>
                  </a:lnTo>
                  <a:lnTo>
                    <a:pt x="46" y="106"/>
                  </a:lnTo>
                  <a:lnTo>
                    <a:pt x="48" y="106"/>
                  </a:lnTo>
                  <a:lnTo>
                    <a:pt x="50" y="106"/>
                  </a:lnTo>
                  <a:lnTo>
                    <a:pt x="52" y="104"/>
                  </a:lnTo>
                  <a:lnTo>
                    <a:pt x="54" y="102"/>
                  </a:lnTo>
                  <a:lnTo>
                    <a:pt x="54" y="98"/>
                  </a:lnTo>
                  <a:lnTo>
                    <a:pt x="56" y="92"/>
                  </a:lnTo>
                  <a:lnTo>
                    <a:pt x="56" y="88"/>
                  </a:lnTo>
                  <a:lnTo>
                    <a:pt x="60" y="74"/>
                  </a:lnTo>
                  <a:lnTo>
                    <a:pt x="68" y="60"/>
                  </a:lnTo>
                  <a:lnTo>
                    <a:pt x="82" y="48"/>
                  </a:lnTo>
                  <a:lnTo>
                    <a:pt x="104" y="40"/>
                  </a:lnTo>
                  <a:lnTo>
                    <a:pt x="104" y="32"/>
                  </a:lnTo>
                  <a:lnTo>
                    <a:pt x="104" y="32"/>
                  </a:lnTo>
                  <a:lnTo>
                    <a:pt x="104" y="32"/>
                  </a:lnTo>
                  <a:lnTo>
                    <a:pt x="102" y="30"/>
                  </a:lnTo>
                  <a:lnTo>
                    <a:pt x="98" y="28"/>
                  </a:lnTo>
                  <a:lnTo>
                    <a:pt x="94" y="26"/>
                  </a:lnTo>
                  <a:lnTo>
                    <a:pt x="88" y="20"/>
                  </a:lnTo>
                  <a:lnTo>
                    <a:pt x="88" y="20"/>
                  </a:lnTo>
                  <a:lnTo>
                    <a:pt x="88" y="18"/>
                  </a:lnTo>
                  <a:lnTo>
                    <a:pt x="86" y="16"/>
                  </a:lnTo>
                  <a:lnTo>
                    <a:pt x="84" y="14"/>
                  </a:lnTo>
                  <a:lnTo>
                    <a:pt x="82" y="14"/>
                  </a:lnTo>
                  <a:lnTo>
                    <a:pt x="78" y="14"/>
                  </a:lnTo>
                  <a:lnTo>
                    <a:pt x="76" y="16"/>
                  </a:lnTo>
                  <a:lnTo>
                    <a:pt x="72" y="20"/>
                  </a:lnTo>
                  <a:lnTo>
                    <a:pt x="72" y="20"/>
                  </a:lnTo>
                  <a:lnTo>
                    <a:pt x="70" y="20"/>
                  </a:lnTo>
                  <a:lnTo>
                    <a:pt x="70" y="22"/>
                  </a:lnTo>
                  <a:lnTo>
                    <a:pt x="68" y="22"/>
                  </a:lnTo>
                  <a:lnTo>
                    <a:pt x="66" y="20"/>
                  </a:lnTo>
                  <a:lnTo>
                    <a:pt x="66" y="16"/>
                  </a:lnTo>
                  <a:lnTo>
                    <a:pt x="66" y="16"/>
                  </a:lnTo>
                  <a:lnTo>
                    <a:pt x="64" y="14"/>
                  </a:lnTo>
                  <a:lnTo>
                    <a:pt x="62" y="12"/>
                  </a:lnTo>
                  <a:lnTo>
                    <a:pt x="60" y="10"/>
                  </a:lnTo>
                  <a:lnTo>
                    <a:pt x="58" y="8"/>
                  </a:lnTo>
                  <a:lnTo>
                    <a:pt x="56" y="8"/>
                  </a:lnTo>
                  <a:lnTo>
                    <a:pt x="52" y="8"/>
                  </a:lnTo>
                  <a:lnTo>
                    <a:pt x="50" y="12"/>
                  </a:lnTo>
                  <a:lnTo>
                    <a:pt x="42" y="10"/>
                  </a:lnTo>
                  <a:lnTo>
                    <a:pt x="42" y="10"/>
                  </a:lnTo>
                  <a:lnTo>
                    <a:pt x="44" y="8"/>
                  </a:lnTo>
                  <a:lnTo>
                    <a:pt x="44" y="6"/>
                  </a:lnTo>
                  <a:lnTo>
                    <a:pt x="46" y="4"/>
                  </a:lnTo>
                  <a:lnTo>
                    <a:pt x="46" y="2"/>
                  </a:lnTo>
                  <a:lnTo>
                    <a:pt x="46" y="0"/>
                  </a:lnTo>
                  <a:lnTo>
                    <a:pt x="42" y="0"/>
                  </a:lnTo>
                  <a:lnTo>
                    <a:pt x="40" y="0"/>
                  </a:lnTo>
                  <a:lnTo>
                    <a:pt x="34" y="2"/>
                  </a:lnTo>
                  <a:lnTo>
                    <a:pt x="30" y="4"/>
                  </a:lnTo>
                  <a:lnTo>
                    <a:pt x="28" y="6"/>
                  </a:lnTo>
                  <a:lnTo>
                    <a:pt x="26" y="8"/>
                  </a:lnTo>
                  <a:lnTo>
                    <a:pt x="26" y="10"/>
                  </a:lnTo>
                  <a:lnTo>
                    <a:pt x="26" y="10"/>
                  </a:lnTo>
                  <a:lnTo>
                    <a:pt x="26" y="10"/>
                  </a:lnTo>
                  <a:lnTo>
                    <a:pt x="24" y="10"/>
                  </a:lnTo>
                  <a:lnTo>
                    <a:pt x="22" y="10"/>
                  </a:lnTo>
                  <a:lnTo>
                    <a:pt x="20" y="10"/>
                  </a:lnTo>
                  <a:lnTo>
                    <a:pt x="18" y="10"/>
                  </a:lnTo>
                  <a:lnTo>
                    <a:pt x="16" y="12"/>
                  </a:lnTo>
                  <a:lnTo>
                    <a:pt x="16" y="14"/>
                  </a:lnTo>
                  <a:lnTo>
                    <a:pt x="14" y="18"/>
                  </a:lnTo>
                  <a:lnTo>
                    <a:pt x="14" y="24"/>
                  </a:lnTo>
                  <a:lnTo>
                    <a:pt x="16" y="26"/>
                  </a:lnTo>
                  <a:lnTo>
                    <a:pt x="16" y="28"/>
                  </a:lnTo>
                  <a:lnTo>
                    <a:pt x="18" y="30"/>
                  </a:lnTo>
                  <a:lnTo>
                    <a:pt x="18" y="34"/>
                  </a:lnTo>
                  <a:lnTo>
                    <a:pt x="18" y="36"/>
                  </a:lnTo>
                  <a:lnTo>
                    <a:pt x="16" y="40"/>
                  </a:lnTo>
                  <a:lnTo>
                    <a:pt x="16" y="40"/>
                  </a:lnTo>
                  <a:lnTo>
                    <a:pt x="14" y="44"/>
                  </a:lnTo>
                  <a:lnTo>
                    <a:pt x="12" y="48"/>
                  </a:lnTo>
                  <a:lnTo>
                    <a:pt x="8" y="54"/>
                  </a:lnTo>
                  <a:lnTo>
                    <a:pt x="6" y="64"/>
                  </a:lnTo>
                  <a:lnTo>
                    <a:pt x="4" y="8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66" name="Freeform 353"/>
            <p:cNvSpPr/>
            <p:nvPr/>
          </p:nvSpPr>
          <p:spPr bwMode="gray">
            <a:xfrm>
              <a:off x="3949" y="1708"/>
              <a:ext cx="232" cy="186"/>
            </a:xfrm>
            <a:custGeom>
              <a:avLst/>
              <a:gdLst>
                <a:gd name="T0" fmla="*/ 32 w 232"/>
                <a:gd name="T1" fmla="*/ 76 h 186"/>
                <a:gd name="T2" fmla="*/ 44 w 232"/>
                <a:gd name="T3" fmla="*/ 74 h 186"/>
                <a:gd name="T4" fmla="*/ 46 w 232"/>
                <a:gd name="T5" fmla="*/ 78 h 186"/>
                <a:gd name="T6" fmla="*/ 36 w 232"/>
                <a:gd name="T7" fmla="*/ 86 h 186"/>
                <a:gd name="T8" fmla="*/ 24 w 232"/>
                <a:gd name="T9" fmla="*/ 86 h 186"/>
                <a:gd name="T10" fmla="*/ 10 w 232"/>
                <a:gd name="T11" fmla="*/ 88 h 186"/>
                <a:gd name="T12" fmla="*/ 8 w 232"/>
                <a:gd name="T13" fmla="*/ 100 h 186"/>
                <a:gd name="T14" fmla="*/ 20 w 232"/>
                <a:gd name="T15" fmla="*/ 104 h 186"/>
                <a:gd name="T16" fmla="*/ 54 w 232"/>
                <a:gd name="T17" fmla="*/ 104 h 186"/>
                <a:gd name="T18" fmla="*/ 86 w 232"/>
                <a:gd name="T19" fmla="*/ 114 h 186"/>
                <a:gd name="T20" fmla="*/ 86 w 232"/>
                <a:gd name="T21" fmla="*/ 124 h 186"/>
                <a:gd name="T22" fmla="*/ 76 w 232"/>
                <a:gd name="T23" fmla="*/ 132 h 186"/>
                <a:gd name="T24" fmla="*/ 64 w 232"/>
                <a:gd name="T25" fmla="*/ 128 h 186"/>
                <a:gd name="T26" fmla="*/ 42 w 232"/>
                <a:gd name="T27" fmla="*/ 132 h 186"/>
                <a:gd name="T28" fmla="*/ 32 w 232"/>
                <a:gd name="T29" fmla="*/ 130 h 186"/>
                <a:gd name="T30" fmla="*/ 22 w 232"/>
                <a:gd name="T31" fmla="*/ 138 h 186"/>
                <a:gd name="T32" fmla="*/ 24 w 232"/>
                <a:gd name="T33" fmla="*/ 148 h 186"/>
                <a:gd name="T34" fmla="*/ 48 w 232"/>
                <a:gd name="T35" fmla="*/ 160 h 186"/>
                <a:gd name="T36" fmla="*/ 62 w 232"/>
                <a:gd name="T37" fmla="*/ 168 h 186"/>
                <a:gd name="T38" fmla="*/ 76 w 232"/>
                <a:gd name="T39" fmla="*/ 184 h 186"/>
                <a:gd name="T40" fmla="*/ 146 w 232"/>
                <a:gd name="T41" fmla="*/ 162 h 186"/>
                <a:gd name="T42" fmla="*/ 160 w 232"/>
                <a:gd name="T43" fmla="*/ 162 h 186"/>
                <a:gd name="T44" fmla="*/ 176 w 232"/>
                <a:gd name="T45" fmla="*/ 170 h 186"/>
                <a:gd name="T46" fmla="*/ 184 w 232"/>
                <a:gd name="T47" fmla="*/ 170 h 186"/>
                <a:gd name="T48" fmla="*/ 190 w 232"/>
                <a:gd name="T49" fmla="*/ 170 h 186"/>
                <a:gd name="T50" fmla="*/ 202 w 232"/>
                <a:gd name="T51" fmla="*/ 168 h 186"/>
                <a:gd name="T52" fmla="*/ 210 w 232"/>
                <a:gd name="T53" fmla="*/ 160 h 186"/>
                <a:gd name="T54" fmla="*/ 208 w 232"/>
                <a:gd name="T55" fmla="*/ 154 h 186"/>
                <a:gd name="T56" fmla="*/ 196 w 232"/>
                <a:gd name="T57" fmla="*/ 152 h 186"/>
                <a:gd name="T58" fmla="*/ 196 w 232"/>
                <a:gd name="T59" fmla="*/ 146 h 186"/>
                <a:gd name="T60" fmla="*/ 208 w 232"/>
                <a:gd name="T61" fmla="*/ 142 h 186"/>
                <a:gd name="T62" fmla="*/ 226 w 232"/>
                <a:gd name="T63" fmla="*/ 142 h 186"/>
                <a:gd name="T64" fmla="*/ 232 w 232"/>
                <a:gd name="T65" fmla="*/ 138 h 186"/>
                <a:gd name="T66" fmla="*/ 226 w 232"/>
                <a:gd name="T67" fmla="*/ 126 h 186"/>
                <a:gd name="T68" fmla="*/ 202 w 232"/>
                <a:gd name="T69" fmla="*/ 116 h 186"/>
                <a:gd name="T70" fmla="*/ 174 w 232"/>
                <a:gd name="T71" fmla="*/ 78 h 186"/>
                <a:gd name="T72" fmla="*/ 166 w 232"/>
                <a:gd name="T73" fmla="*/ 28 h 186"/>
                <a:gd name="T74" fmla="*/ 148 w 232"/>
                <a:gd name="T75" fmla="*/ 20 h 186"/>
                <a:gd name="T76" fmla="*/ 140 w 232"/>
                <a:gd name="T77" fmla="*/ 36 h 186"/>
                <a:gd name="T78" fmla="*/ 124 w 232"/>
                <a:gd name="T79" fmla="*/ 22 h 186"/>
                <a:gd name="T80" fmla="*/ 116 w 232"/>
                <a:gd name="T81" fmla="*/ 18 h 186"/>
                <a:gd name="T82" fmla="*/ 106 w 232"/>
                <a:gd name="T83" fmla="*/ 30 h 186"/>
                <a:gd name="T84" fmla="*/ 96 w 232"/>
                <a:gd name="T85" fmla="*/ 20 h 186"/>
                <a:gd name="T86" fmla="*/ 86 w 232"/>
                <a:gd name="T87" fmla="*/ 6 h 186"/>
                <a:gd name="T88" fmla="*/ 80 w 232"/>
                <a:gd name="T89" fmla="*/ 16 h 186"/>
                <a:gd name="T90" fmla="*/ 78 w 232"/>
                <a:gd name="T91" fmla="*/ 32 h 186"/>
                <a:gd name="T92" fmla="*/ 66 w 232"/>
                <a:gd name="T93" fmla="*/ 32 h 186"/>
                <a:gd name="T94" fmla="*/ 62 w 232"/>
                <a:gd name="T95" fmla="*/ 14 h 186"/>
                <a:gd name="T96" fmla="*/ 64 w 232"/>
                <a:gd name="T97" fmla="*/ 4 h 186"/>
                <a:gd name="T98" fmla="*/ 54 w 232"/>
                <a:gd name="T99" fmla="*/ 0 h 186"/>
                <a:gd name="T100" fmla="*/ 14 w 232"/>
                <a:gd name="T101" fmla="*/ 24 h 186"/>
                <a:gd name="T102" fmla="*/ 8 w 232"/>
                <a:gd name="T103" fmla="*/ 44 h 186"/>
                <a:gd name="T104" fmla="*/ 2 w 232"/>
                <a:gd name="T105" fmla="*/ 56 h 186"/>
                <a:gd name="T106" fmla="*/ 0 w 232"/>
                <a:gd name="T107" fmla="*/ 64 h 186"/>
                <a:gd name="T108" fmla="*/ 10 w 232"/>
                <a:gd name="T109" fmla="*/ 7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186">
                  <a:moveTo>
                    <a:pt x="24" y="74"/>
                  </a:moveTo>
                  <a:lnTo>
                    <a:pt x="24" y="76"/>
                  </a:lnTo>
                  <a:lnTo>
                    <a:pt x="28" y="76"/>
                  </a:lnTo>
                  <a:lnTo>
                    <a:pt x="32" y="76"/>
                  </a:lnTo>
                  <a:lnTo>
                    <a:pt x="36" y="76"/>
                  </a:lnTo>
                  <a:lnTo>
                    <a:pt x="40" y="76"/>
                  </a:lnTo>
                  <a:lnTo>
                    <a:pt x="42" y="74"/>
                  </a:lnTo>
                  <a:lnTo>
                    <a:pt x="44" y="74"/>
                  </a:lnTo>
                  <a:lnTo>
                    <a:pt x="44" y="74"/>
                  </a:lnTo>
                  <a:lnTo>
                    <a:pt x="46" y="74"/>
                  </a:lnTo>
                  <a:lnTo>
                    <a:pt x="46" y="76"/>
                  </a:lnTo>
                  <a:lnTo>
                    <a:pt x="46" y="78"/>
                  </a:lnTo>
                  <a:lnTo>
                    <a:pt x="46" y="80"/>
                  </a:lnTo>
                  <a:lnTo>
                    <a:pt x="44" y="84"/>
                  </a:lnTo>
                  <a:lnTo>
                    <a:pt x="42" y="86"/>
                  </a:lnTo>
                  <a:lnTo>
                    <a:pt x="36" y="86"/>
                  </a:lnTo>
                  <a:lnTo>
                    <a:pt x="30" y="88"/>
                  </a:lnTo>
                  <a:lnTo>
                    <a:pt x="28" y="88"/>
                  </a:lnTo>
                  <a:lnTo>
                    <a:pt x="26" y="86"/>
                  </a:lnTo>
                  <a:lnTo>
                    <a:pt x="24" y="86"/>
                  </a:lnTo>
                  <a:lnTo>
                    <a:pt x="20" y="86"/>
                  </a:lnTo>
                  <a:lnTo>
                    <a:pt x="16" y="86"/>
                  </a:lnTo>
                  <a:lnTo>
                    <a:pt x="14" y="86"/>
                  </a:lnTo>
                  <a:lnTo>
                    <a:pt x="10" y="88"/>
                  </a:lnTo>
                  <a:lnTo>
                    <a:pt x="8" y="90"/>
                  </a:lnTo>
                  <a:lnTo>
                    <a:pt x="8" y="94"/>
                  </a:lnTo>
                  <a:lnTo>
                    <a:pt x="8" y="100"/>
                  </a:lnTo>
                  <a:lnTo>
                    <a:pt x="8" y="100"/>
                  </a:lnTo>
                  <a:lnTo>
                    <a:pt x="8" y="102"/>
                  </a:lnTo>
                  <a:lnTo>
                    <a:pt x="10" y="102"/>
                  </a:lnTo>
                  <a:lnTo>
                    <a:pt x="14" y="104"/>
                  </a:lnTo>
                  <a:lnTo>
                    <a:pt x="20" y="104"/>
                  </a:lnTo>
                  <a:lnTo>
                    <a:pt x="26" y="106"/>
                  </a:lnTo>
                  <a:lnTo>
                    <a:pt x="36" y="106"/>
                  </a:lnTo>
                  <a:lnTo>
                    <a:pt x="42" y="104"/>
                  </a:lnTo>
                  <a:lnTo>
                    <a:pt x="54" y="104"/>
                  </a:lnTo>
                  <a:lnTo>
                    <a:pt x="68" y="104"/>
                  </a:lnTo>
                  <a:lnTo>
                    <a:pt x="80" y="106"/>
                  </a:lnTo>
                  <a:lnTo>
                    <a:pt x="86" y="112"/>
                  </a:lnTo>
                  <a:lnTo>
                    <a:pt x="86" y="114"/>
                  </a:lnTo>
                  <a:lnTo>
                    <a:pt x="86" y="114"/>
                  </a:lnTo>
                  <a:lnTo>
                    <a:pt x="86" y="118"/>
                  </a:lnTo>
                  <a:lnTo>
                    <a:pt x="86" y="122"/>
                  </a:lnTo>
                  <a:lnTo>
                    <a:pt x="86" y="124"/>
                  </a:lnTo>
                  <a:lnTo>
                    <a:pt x="84" y="128"/>
                  </a:lnTo>
                  <a:lnTo>
                    <a:pt x="82" y="130"/>
                  </a:lnTo>
                  <a:lnTo>
                    <a:pt x="80" y="132"/>
                  </a:lnTo>
                  <a:lnTo>
                    <a:pt x="76" y="132"/>
                  </a:lnTo>
                  <a:lnTo>
                    <a:pt x="70" y="130"/>
                  </a:lnTo>
                  <a:lnTo>
                    <a:pt x="70" y="130"/>
                  </a:lnTo>
                  <a:lnTo>
                    <a:pt x="68" y="128"/>
                  </a:lnTo>
                  <a:lnTo>
                    <a:pt x="64" y="128"/>
                  </a:lnTo>
                  <a:lnTo>
                    <a:pt x="60" y="128"/>
                  </a:lnTo>
                  <a:lnTo>
                    <a:pt x="56" y="128"/>
                  </a:lnTo>
                  <a:lnTo>
                    <a:pt x="50" y="130"/>
                  </a:lnTo>
                  <a:lnTo>
                    <a:pt x="42" y="132"/>
                  </a:lnTo>
                  <a:lnTo>
                    <a:pt x="40" y="132"/>
                  </a:lnTo>
                  <a:lnTo>
                    <a:pt x="38" y="130"/>
                  </a:lnTo>
                  <a:lnTo>
                    <a:pt x="36" y="130"/>
                  </a:lnTo>
                  <a:lnTo>
                    <a:pt x="32" y="130"/>
                  </a:lnTo>
                  <a:lnTo>
                    <a:pt x="30" y="130"/>
                  </a:lnTo>
                  <a:lnTo>
                    <a:pt x="26" y="132"/>
                  </a:lnTo>
                  <a:lnTo>
                    <a:pt x="24" y="134"/>
                  </a:lnTo>
                  <a:lnTo>
                    <a:pt x="22" y="138"/>
                  </a:lnTo>
                  <a:lnTo>
                    <a:pt x="20" y="142"/>
                  </a:lnTo>
                  <a:lnTo>
                    <a:pt x="20" y="144"/>
                  </a:lnTo>
                  <a:lnTo>
                    <a:pt x="22" y="146"/>
                  </a:lnTo>
                  <a:lnTo>
                    <a:pt x="24" y="148"/>
                  </a:lnTo>
                  <a:lnTo>
                    <a:pt x="26" y="152"/>
                  </a:lnTo>
                  <a:lnTo>
                    <a:pt x="32" y="154"/>
                  </a:lnTo>
                  <a:lnTo>
                    <a:pt x="40" y="158"/>
                  </a:lnTo>
                  <a:lnTo>
                    <a:pt x="48" y="160"/>
                  </a:lnTo>
                  <a:lnTo>
                    <a:pt x="50" y="162"/>
                  </a:lnTo>
                  <a:lnTo>
                    <a:pt x="52" y="162"/>
                  </a:lnTo>
                  <a:lnTo>
                    <a:pt x="58" y="166"/>
                  </a:lnTo>
                  <a:lnTo>
                    <a:pt x="62" y="168"/>
                  </a:lnTo>
                  <a:lnTo>
                    <a:pt x="66" y="174"/>
                  </a:lnTo>
                  <a:lnTo>
                    <a:pt x="68" y="178"/>
                  </a:lnTo>
                  <a:lnTo>
                    <a:pt x="70" y="186"/>
                  </a:lnTo>
                  <a:lnTo>
                    <a:pt x="76" y="184"/>
                  </a:lnTo>
                  <a:lnTo>
                    <a:pt x="90" y="182"/>
                  </a:lnTo>
                  <a:lnTo>
                    <a:pt x="110" y="178"/>
                  </a:lnTo>
                  <a:lnTo>
                    <a:pt x="130" y="170"/>
                  </a:lnTo>
                  <a:lnTo>
                    <a:pt x="146" y="162"/>
                  </a:lnTo>
                  <a:lnTo>
                    <a:pt x="148" y="162"/>
                  </a:lnTo>
                  <a:lnTo>
                    <a:pt x="150" y="162"/>
                  </a:lnTo>
                  <a:lnTo>
                    <a:pt x="154" y="162"/>
                  </a:lnTo>
                  <a:lnTo>
                    <a:pt x="160" y="162"/>
                  </a:lnTo>
                  <a:lnTo>
                    <a:pt x="164" y="162"/>
                  </a:lnTo>
                  <a:lnTo>
                    <a:pt x="170" y="164"/>
                  </a:lnTo>
                  <a:lnTo>
                    <a:pt x="174" y="168"/>
                  </a:lnTo>
                  <a:lnTo>
                    <a:pt x="176" y="170"/>
                  </a:lnTo>
                  <a:lnTo>
                    <a:pt x="178" y="172"/>
                  </a:lnTo>
                  <a:lnTo>
                    <a:pt x="180" y="172"/>
                  </a:lnTo>
                  <a:lnTo>
                    <a:pt x="182" y="172"/>
                  </a:lnTo>
                  <a:lnTo>
                    <a:pt x="184" y="170"/>
                  </a:lnTo>
                  <a:lnTo>
                    <a:pt x="186" y="168"/>
                  </a:lnTo>
                  <a:lnTo>
                    <a:pt x="188" y="168"/>
                  </a:lnTo>
                  <a:lnTo>
                    <a:pt x="188" y="168"/>
                  </a:lnTo>
                  <a:lnTo>
                    <a:pt x="190" y="170"/>
                  </a:lnTo>
                  <a:lnTo>
                    <a:pt x="192" y="172"/>
                  </a:lnTo>
                  <a:lnTo>
                    <a:pt x="194" y="172"/>
                  </a:lnTo>
                  <a:lnTo>
                    <a:pt x="198" y="170"/>
                  </a:lnTo>
                  <a:lnTo>
                    <a:pt x="202" y="168"/>
                  </a:lnTo>
                  <a:lnTo>
                    <a:pt x="208" y="164"/>
                  </a:lnTo>
                  <a:lnTo>
                    <a:pt x="208" y="164"/>
                  </a:lnTo>
                  <a:lnTo>
                    <a:pt x="210" y="162"/>
                  </a:lnTo>
                  <a:lnTo>
                    <a:pt x="210" y="160"/>
                  </a:lnTo>
                  <a:lnTo>
                    <a:pt x="210" y="158"/>
                  </a:lnTo>
                  <a:lnTo>
                    <a:pt x="210" y="158"/>
                  </a:lnTo>
                  <a:lnTo>
                    <a:pt x="210" y="156"/>
                  </a:lnTo>
                  <a:lnTo>
                    <a:pt x="208" y="154"/>
                  </a:lnTo>
                  <a:lnTo>
                    <a:pt x="204" y="154"/>
                  </a:lnTo>
                  <a:lnTo>
                    <a:pt x="198" y="154"/>
                  </a:lnTo>
                  <a:lnTo>
                    <a:pt x="198" y="152"/>
                  </a:lnTo>
                  <a:lnTo>
                    <a:pt x="196" y="152"/>
                  </a:lnTo>
                  <a:lnTo>
                    <a:pt x="194" y="150"/>
                  </a:lnTo>
                  <a:lnTo>
                    <a:pt x="194" y="148"/>
                  </a:lnTo>
                  <a:lnTo>
                    <a:pt x="194" y="148"/>
                  </a:lnTo>
                  <a:lnTo>
                    <a:pt x="196" y="146"/>
                  </a:lnTo>
                  <a:lnTo>
                    <a:pt x="200" y="144"/>
                  </a:lnTo>
                  <a:lnTo>
                    <a:pt x="200" y="144"/>
                  </a:lnTo>
                  <a:lnTo>
                    <a:pt x="204" y="144"/>
                  </a:lnTo>
                  <a:lnTo>
                    <a:pt x="208" y="142"/>
                  </a:lnTo>
                  <a:lnTo>
                    <a:pt x="212" y="142"/>
                  </a:lnTo>
                  <a:lnTo>
                    <a:pt x="218" y="140"/>
                  </a:lnTo>
                  <a:lnTo>
                    <a:pt x="222" y="142"/>
                  </a:lnTo>
                  <a:lnTo>
                    <a:pt x="226" y="142"/>
                  </a:lnTo>
                  <a:lnTo>
                    <a:pt x="226" y="142"/>
                  </a:lnTo>
                  <a:lnTo>
                    <a:pt x="228" y="142"/>
                  </a:lnTo>
                  <a:lnTo>
                    <a:pt x="230" y="140"/>
                  </a:lnTo>
                  <a:lnTo>
                    <a:pt x="232" y="138"/>
                  </a:lnTo>
                  <a:lnTo>
                    <a:pt x="232" y="134"/>
                  </a:lnTo>
                  <a:lnTo>
                    <a:pt x="232" y="132"/>
                  </a:lnTo>
                  <a:lnTo>
                    <a:pt x="230" y="128"/>
                  </a:lnTo>
                  <a:lnTo>
                    <a:pt x="226" y="126"/>
                  </a:lnTo>
                  <a:lnTo>
                    <a:pt x="220" y="124"/>
                  </a:lnTo>
                  <a:lnTo>
                    <a:pt x="216" y="122"/>
                  </a:lnTo>
                  <a:lnTo>
                    <a:pt x="210" y="118"/>
                  </a:lnTo>
                  <a:lnTo>
                    <a:pt x="202" y="116"/>
                  </a:lnTo>
                  <a:lnTo>
                    <a:pt x="186" y="114"/>
                  </a:lnTo>
                  <a:lnTo>
                    <a:pt x="184" y="110"/>
                  </a:lnTo>
                  <a:lnTo>
                    <a:pt x="178" y="98"/>
                  </a:lnTo>
                  <a:lnTo>
                    <a:pt x="174" y="78"/>
                  </a:lnTo>
                  <a:lnTo>
                    <a:pt x="174" y="52"/>
                  </a:lnTo>
                  <a:lnTo>
                    <a:pt x="172" y="48"/>
                  </a:lnTo>
                  <a:lnTo>
                    <a:pt x="170" y="38"/>
                  </a:lnTo>
                  <a:lnTo>
                    <a:pt x="166" y="28"/>
                  </a:lnTo>
                  <a:lnTo>
                    <a:pt x="160" y="20"/>
                  </a:lnTo>
                  <a:lnTo>
                    <a:pt x="150" y="18"/>
                  </a:lnTo>
                  <a:lnTo>
                    <a:pt x="150" y="18"/>
                  </a:lnTo>
                  <a:lnTo>
                    <a:pt x="148" y="20"/>
                  </a:lnTo>
                  <a:lnTo>
                    <a:pt x="146" y="24"/>
                  </a:lnTo>
                  <a:lnTo>
                    <a:pt x="142" y="28"/>
                  </a:lnTo>
                  <a:lnTo>
                    <a:pt x="140" y="32"/>
                  </a:lnTo>
                  <a:lnTo>
                    <a:pt x="140" y="36"/>
                  </a:lnTo>
                  <a:lnTo>
                    <a:pt x="140" y="42"/>
                  </a:lnTo>
                  <a:lnTo>
                    <a:pt x="126" y="24"/>
                  </a:lnTo>
                  <a:lnTo>
                    <a:pt x="126" y="22"/>
                  </a:lnTo>
                  <a:lnTo>
                    <a:pt x="124" y="22"/>
                  </a:lnTo>
                  <a:lnTo>
                    <a:pt x="122" y="20"/>
                  </a:lnTo>
                  <a:lnTo>
                    <a:pt x="120" y="18"/>
                  </a:lnTo>
                  <a:lnTo>
                    <a:pt x="118" y="16"/>
                  </a:lnTo>
                  <a:lnTo>
                    <a:pt x="116" y="18"/>
                  </a:lnTo>
                  <a:lnTo>
                    <a:pt x="112" y="20"/>
                  </a:lnTo>
                  <a:lnTo>
                    <a:pt x="110" y="24"/>
                  </a:lnTo>
                  <a:lnTo>
                    <a:pt x="108" y="28"/>
                  </a:lnTo>
                  <a:lnTo>
                    <a:pt x="106" y="30"/>
                  </a:lnTo>
                  <a:lnTo>
                    <a:pt x="104" y="32"/>
                  </a:lnTo>
                  <a:lnTo>
                    <a:pt x="100" y="30"/>
                  </a:lnTo>
                  <a:lnTo>
                    <a:pt x="98" y="26"/>
                  </a:lnTo>
                  <a:lnTo>
                    <a:pt x="96" y="20"/>
                  </a:lnTo>
                  <a:lnTo>
                    <a:pt x="94" y="16"/>
                  </a:lnTo>
                  <a:lnTo>
                    <a:pt x="90" y="12"/>
                  </a:lnTo>
                  <a:lnTo>
                    <a:pt x="88" y="8"/>
                  </a:lnTo>
                  <a:lnTo>
                    <a:pt x="86" y="6"/>
                  </a:lnTo>
                  <a:lnTo>
                    <a:pt x="84" y="6"/>
                  </a:lnTo>
                  <a:lnTo>
                    <a:pt x="82" y="8"/>
                  </a:lnTo>
                  <a:lnTo>
                    <a:pt x="80" y="10"/>
                  </a:lnTo>
                  <a:lnTo>
                    <a:pt x="80" y="16"/>
                  </a:lnTo>
                  <a:lnTo>
                    <a:pt x="80" y="20"/>
                  </a:lnTo>
                  <a:lnTo>
                    <a:pt x="80" y="24"/>
                  </a:lnTo>
                  <a:lnTo>
                    <a:pt x="80" y="28"/>
                  </a:lnTo>
                  <a:lnTo>
                    <a:pt x="78" y="32"/>
                  </a:lnTo>
                  <a:lnTo>
                    <a:pt x="76" y="34"/>
                  </a:lnTo>
                  <a:lnTo>
                    <a:pt x="74" y="34"/>
                  </a:lnTo>
                  <a:lnTo>
                    <a:pt x="70" y="34"/>
                  </a:lnTo>
                  <a:lnTo>
                    <a:pt x="66" y="32"/>
                  </a:lnTo>
                  <a:lnTo>
                    <a:pt x="64" y="28"/>
                  </a:lnTo>
                  <a:lnTo>
                    <a:pt x="62" y="24"/>
                  </a:lnTo>
                  <a:lnTo>
                    <a:pt x="62" y="18"/>
                  </a:lnTo>
                  <a:lnTo>
                    <a:pt x="62" y="14"/>
                  </a:lnTo>
                  <a:lnTo>
                    <a:pt x="64" y="10"/>
                  </a:lnTo>
                  <a:lnTo>
                    <a:pt x="64" y="6"/>
                  </a:lnTo>
                  <a:lnTo>
                    <a:pt x="64" y="6"/>
                  </a:lnTo>
                  <a:lnTo>
                    <a:pt x="64" y="4"/>
                  </a:lnTo>
                  <a:lnTo>
                    <a:pt x="62" y="2"/>
                  </a:lnTo>
                  <a:lnTo>
                    <a:pt x="60" y="0"/>
                  </a:lnTo>
                  <a:lnTo>
                    <a:pt x="58" y="0"/>
                  </a:lnTo>
                  <a:lnTo>
                    <a:pt x="54" y="0"/>
                  </a:lnTo>
                  <a:lnTo>
                    <a:pt x="50" y="2"/>
                  </a:lnTo>
                  <a:lnTo>
                    <a:pt x="40" y="8"/>
                  </a:lnTo>
                  <a:lnTo>
                    <a:pt x="26" y="16"/>
                  </a:lnTo>
                  <a:lnTo>
                    <a:pt x="14" y="24"/>
                  </a:lnTo>
                  <a:lnTo>
                    <a:pt x="8" y="36"/>
                  </a:lnTo>
                  <a:lnTo>
                    <a:pt x="8" y="36"/>
                  </a:lnTo>
                  <a:lnTo>
                    <a:pt x="8" y="40"/>
                  </a:lnTo>
                  <a:lnTo>
                    <a:pt x="8" y="44"/>
                  </a:lnTo>
                  <a:lnTo>
                    <a:pt x="6" y="48"/>
                  </a:lnTo>
                  <a:lnTo>
                    <a:pt x="6" y="52"/>
                  </a:lnTo>
                  <a:lnTo>
                    <a:pt x="2" y="56"/>
                  </a:lnTo>
                  <a:lnTo>
                    <a:pt x="2" y="56"/>
                  </a:lnTo>
                  <a:lnTo>
                    <a:pt x="2" y="58"/>
                  </a:lnTo>
                  <a:lnTo>
                    <a:pt x="0" y="60"/>
                  </a:lnTo>
                  <a:lnTo>
                    <a:pt x="0" y="62"/>
                  </a:lnTo>
                  <a:lnTo>
                    <a:pt x="0" y="64"/>
                  </a:lnTo>
                  <a:lnTo>
                    <a:pt x="0" y="68"/>
                  </a:lnTo>
                  <a:lnTo>
                    <a:pt x="2" y="70"/>
                  </a:lnTo>
                  <a:lnTo>
                    <a:pt x="6" y="72"/>
                  </a:lnTo>
                  <a:lnTo>
                    <a:pt x="10" y="74"/>
                  </a:lnTo>
                  <a:lnTo>
                    <a:pt x="16" y="74"/>
                  </a:lnTo>
                  <a:lnTo>
                    <a:pt x="24" y="7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67" name="Freeform 354"/>
            <p:cNvSpPr/>
            <p:nvPr/>
          </p:nvSpPr>
          <p:spPr bwMode="gray">
            <a:xfrm>
              <a:off x="3957" y="1494"/>
              <a:ext cx="118" cy="90"/>
            </a:xfrm>
            <a:custGeom>
              <a:avLst/>
              <a:gdLst>
                <a:gd name="T0" fmla="*/ 58 w 118"/>
                <a:gd name="T1" fmla="*/ 22 h 90"/>
                <a:gd name="T2" fmla="*/ 44 w 118"/>
                <a:gd name="T3" fmla="*/ 40 h 90"/>
                <a:gd name="T4" fmla="*/ 26 w 118"/>
                <a:gd name="T5" fmla="*/ 60 h 90"/>
                <a:gd name="T6" fmla="*/ 14 w 118"/>
                <a:gd name="T7" fmla="*/ 66 h 90"/>
                <a:gd name="T8" fmla="*/ 8 w 118"/>
                <a:gd name="T9" fmla="*/ 68 h 90"/>
                <a:gd name="T10" fmla="*/ 2 w 118"/>
                <a:gd name="T11" fmla="*/ 68 h 90"/>
                <a:gd name="T12" fmla="*/ 0 w 118"/>
                <a:gd name="T13" fmla="*/ 72 h 90"/>
                <a:gd name="T14" fmla="*/ 2 w 118"/>
                <a:gd name="T15" fmla="*/ 76 h 90"/>
                <a:gd name="T16" fmla="*/ 10 w 118"/>
                <a:gd name="T17" fmla="*/ 84 h 90"/>
                <a:gd name="T18" fmla="*/ 28 w 118"/>
                <a:gd name="T19" fmla="*/ 90 h 90"/>
                <a:gd name="T20" fmla="*/ 40 w 118"/>
                <a:gd name="T21" fmla="*/ 86 h 90"/>
                <a:gd name="T22" fmla="*/ 44 w 118"/>
                <a:gd name="T23" fmla="*/ 88 h 90"/>
                <a:gd name="T24" fmla="*/ 50 w 118"/>
                <a:gd name="T25" fmla="*/ 90 h 90"/>
                <a:gd name="T26" fmla="*/ 58 w 118"/>
                <a:gd name="T27" fmla="*/ 88 h 90"/>
                <a:gd name="T28" fmla="*/ 62 w 118"/>
                <a:gd name="T29" fmla="*/ 82 h 90"/>
                <a:gd name="T30" fmla="*/ 70 w 118"/>
                <a:gd name="T31" fmla="*/ 74 h 90"/>
                <a:gd name="T32" fmla="*/ 76 w 118"/>
                <a:gd name="T33" fmla="*/ 64 h 90"/>
                <a:gd name="T34" fmla="*/ 78 w 118"/>
                <a:gd name="T35" fmla="*/ 58 h 90"/>
                <a:gd name="T36" fmla="*/ 84 w 118"/>
                <a:gd name="T37" fmla="*/ 62 h 90"/>
                <a:gd name="T38" fmla="*/ 92 w 118"/>
                <a:gd name="T39" fmla="*/ 64 h 90"/>
                <a:gd name="T40" fmla="*/ 102 w 118"/>
                <a:gd name="T41" fmla="*/ 56 h 90"/>
                <a:gd name="T42" fmla="*/ 104 w 118"/>
                <a:gd name="T43" fmla="*/ 54 h 90"/>
                <a:gd name="T44" fmla="*/ 106 w 118"/>
                <a:gd name="T45" fmla="*/ 48 h 90"/>
                <a:gd name="T46" fmla="*/ 106 w 118"/>
                <a:gd name="T47" fmla="*/ 44 h 90"/>
                <a:gd name="T48" fmla="*/ 104 w 118"/>
                <a:gd name="T49" fmla="*/ 42 h 90"/>
                <a:gd name="T50" fmla="*/ 106 w 118"/>
                <a:gd name="T51" fmla="*/ 38 h 90"/>
                <a:gd name="T52" fmla="*/ 110 w 118"/>
                <a:gd name="T53" fmla="*/ 30 h 90"/>
                <a:gd name="T54" fmla="*/ 108 w 118"/>
                <a:gd name="T55" fmla="*/ 26 h 90"/>
                <a:gd name="T56" fmla="*/ 108 w 118"/>
                <a:gd name="T57" fmla="*/ 22 h 90"/>
                <a:gd name="T58" fmla="*/ 112 w 118"/>
                <a:gd name="T59" fmla="*/ 16 h 90"/>
                <a:gd name="T60" fmla="*/ 116 w 118"/>
                <a:gd name="T61" fmla="*/ 14 h 90"/>
                <a:gd name="T62" fmla="*/ 116 w 118"/>
                <a:gd name="T63" fmla="*/ 12 h 90"/>
                <a:gd name="T64" fmla="*/ 110 w 118"/>
                <a:gd name="T65" fmla="*/ 6 h 90"/>
                <a:gd name="T66" fmla="*/ 104 w 118"/>
                <a:gd name="T67" fmla="*/ 2 h 90"/>
                <a:gd name="T68" fmla="*/ 100 w 118"/>
                <a:gd name="T69" fmla="*/ 0 h 90"/>
                <a:gd name="T70" fmla="*/ 84 w 118"/>
                <a:gd name="T71" fmla="*/ 12 h 90"/>
                <a:gd name="T72" fmla="*/ 76 w 118"/>
                <a:gd name="T73" fmla="*/ 12 h 90"/>
                <a:gd name="T74" fmla="*/ 64 w 118"/>
                <a:gd name="T75" fmla="*/ 1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90">
                  <a:moveTo>
                    <a:pt x="60" y="20"/>
                  </a:moveTo>
                  <a:lnTo>
                    <a:pt x="58" y="22"/>
                  </a:lnTo>
                  <a:lnTo>
                    <a:pt x="52" y="30"/>
                  </a:lnTo>
                  <a:lnTo>
                    <a:pt x="44" y="40"/>
                  </a:lnTo>
                  <a:lnTo>
                    <a:pt x="36" y="52"/>
                  </a:lnTo>
                  <a:lnTo>
                    <a:pt x="26" y="60"/>
                  </a:lnTo>
                  <a:lnTo>
                    <a:pt x="18" y="66"/>
                  </a:lnTo>
                  <a:lnTo>
                    <a:pt x="14" y="66"/>
                  </a:lnTo>
                  <a:lnTo>
                    <a:pt x="12" y="68"/>
                  </a:lnTo>
                  <a:lnTo>
                    <a:pt x="8" y="68"/>
                  </a:lnTo>
                  <a:lnTo>
                    <a:pt x="4" y="68"/>
                  </a:lnTo>
                  <a:lnTo>
                    <a:pt x="2" y="68"/>
                  </a:lnTo>
                  <a:lnTo>
                    <a:pt x="0" y="70"/>
                  </a:lnTo>
                  <a:lnTo>
                    <a:pt x="0" y="72"/>
                  </a:lnTo>
                  <a:lnTo>
                    <a:pt x="0" y="74"/>
                  </a:lnTo>
                  <a:lnTo>
                    <a:pt x="2" y="76"/>
                  </a:lnTo>
                  <a:lnTo>
                    <a:pt x="6" y="82"/>
                  </a:lnTo>
                  <a:lnTo>
                    <a:pt x="10" y="84"/>
                  </a:lnTo>
                  <a:lnTo>
                    <a:pt x="18" y="88"/>
                  </a:lnTo>
                  <a:lnTo>
                    <a:pt x="28" y="90"/>
                  </a:lnTo>
                  <a:lnTo>
                    <a:pt x="40" y="84"/>
                  </a:lnTo>
                  <a:lnTo>
                    <a:pt x="40" y="86"/>
                  </a:lnTo>
                  <a:lnTo>
                    <a:pt x="42" y="86"/>
                  </a:lnTo>
                  <a:lnTo>
                    <a:pt x="44" y="88"/>
                  </a:lnTo>
                  <a:lnTo>
                    <a:pt x="46" y="90"/>
                  </a:lnTo>
                  <a:lnTo>
                    <a:pt x="50" y="90"/>
                  </a:lnTo>
                  <a:lnTo>
                    <a:pt x="56" y="88"/>
                  </a:lnTo>
                  <a:lnTo>
                    <a:pt x="58" y="88"/>
                  </a:lnTo>
                  <a:lnTo>
                    <a:pt x="60" y="86"/>
                  </a:lnTo>
                  <a:lnTo>
                    <a:pt x="62" y="82"/>
                  </a:lnTo>
                  <a:lnTo>
                    <a:pt x="66" y="78"/>
                  </a:lnTo>
                  <a:lnTo>
                    <a:pt x="70" y="74"/>
                  </a:lnTo>
                  <a:lnTo>
                    <a:pt x="72" y="68"/>
                  </a:lnTo>
                  <a:lnTo>
                    <a:pt x="76" y="64"/>
                  </a:lnTo>
                  <a:lnTo>
                    <a:pt x="78" y="58"/>
                  </a:lnTo>
                  <a:lnTo>
                    <a:pt x="78" y="58"/>
                  </a:lnTo>
                  <a:lnTo>
                    <a:pt x="80" y="60"/>
                  </a:lnTo>
                  <a:lnTo>
                    <a:pt x="84" y="62"/>
                  </a:lnTo>
                  <a:lnTo>
                    <a:pt x="88" y="64"/>
                  </a:lnTo>
                  <a:lnTo>
                    <a:pt x="92" y="64"/>
                  </a:lnTo>
                  <a:lnTo>
                    <a:pt x="98" y="62"/>
                  </a:lnTo>
                  <a:lnTo>
                    <a:pt x="102" y="56"/>
                  </a:lnTo>
                  <a:lnTo>
                    <a:pt x="102" y="56"/>
                  </a:lnTo>
                  <a:lnTo>
                    <a:pt x="104" y="54"/>
                  </a:lnTo>
                  <a:lnTo>
                    <a:pt x="106" y="52"/>
                  </a:lnTo>
                  <a:lnTo>
                    <a:pt x="106" y="48"/>
                  </a:lnTo>
                  <a:lnTo>
                    <a:pt x="106" y="46"/>
                  </a:lnTo>
                  <a:lnTo>
                    <a:pt x="106" y="44"/>
                  </a:lnTo>
                  <a:lnTo>
                    <a:pt x="102" y="42"/>
                  </a:lnTo>
                  <a:lnTo>
                    <a:pt x="104" y="42"/>
                  </a:lnTo>
                  <a:lnTo>
                    <a:pt x="104" y="40"/>
                  </a:lnTo>
                  <a:lnTo>
                    <a:pt x="106" y="38"/>
                  </a:lnTo>
                  <a:lnTo>
                    <a:pt x="108" y="34"/>
                  </a:lnTo>
                  <a:lnTo>
                    <a:pt x="110" y="30"/>
                  </a:lnTo>
                  <a:lnTo>
                    <a:pt x="110" y="28"/>
                  </a:lnTo>
                  <a:lnTo>
                    <a:pt x="108" y="26"/>
                  </a:lnTo>
                  <a:lnTo>
                    <a:pt x="108" y="26"/>
                  </a:lnTo>
                  <a:lnTo>
                    <a:pt x="108" y="22"/>
                  </a:lnTo>
                  <a:lnTo>
                    <a:pt x="110" y="20"/>
                  </a:lnTo>
                  <a:lnTo>
                    <a:pt x="112" y="16"/>
                  </a:lnTo>
                  <a:lnTo>
                    <a:pt x="114" y="14"/>
                  </a:lnTo>
                  <a:lnTo>
                    <a:pt x="116" y="14"/>
                  </a:lnTo>
                  <a:lnTo>
                    <a:pt x="118" y="12"/>
                  </a:lnTo>
                  <a:lnTo>
                    <a:pt x="116" y="12"/>
                  </a:lnTo>
                  <a:lnTo>
                    <a:pt x="114" y="10"/>
                  </a:lnTo>
                  <a:lnTo>
                    <a:pt x="110" y="6"/>
                  </a:lnTo>
                  <a:lnTo>
                    <a:pt x="108" y="4"/>
                  </a:lnTo>
                  <a:lnTo>
                    <a:pt x="104" y="2"/>
                  </a:lnTo>
                  <a:lnTo>
                    <a:pt x="102" y="0"/>
                  </a:lnTo>
                  <a:lnTo>
                    <a:pt x="100" y="0"/>
                  </a:lnTo>
                  <a:lnTo>
                    <a:pt x="86" y="12"/>
                  </a:lnTo>
                  <a:lnTo>
                    <a:pt x="84" y="12"/>
                  </a:lnTo>
                  <a:lnTo>
                    <a:pt x="82" y="12"/>
                  </a:lnTo>
                  <a:lnTo>
                    <a:pt x="76" y="12"/>
                  </a:lnTo>
                  <a:lnTo>
                    <a:pt x="70" y="14"/>
                  </a:lnTo>
                  <a:lnTo>
                    <a:pt x="64" y="16"/>
                  </a:lnTo>
                  <a:lnTo>
                    <a:pt x="60" y="2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68" name="Freeform 355"/>
            <p:cNvSpPr/>
            <p:nvPr/>
          </p:nvSpPr>
          <p:spPr bwMode="gray">
            <a:xfrm>
              <a:off x="4069" y="1454"/>
              <a:ext cx="22" cy="28"/>
            </a:xfrm>
            <a:custGeom>
              <a:avLst/>
              <a:gdLst>
                <a:gd name="T0" fmla="*/ 16 w 22"/>
                <a:gd name="T1" fmla="*/ 2 h 28"/>
                <a:gd name="T2" fmla="*/ 14 w 22"/>
                <a:gd name="T3" fmla="*/ 2 h 28"/>
                <a:gd name="T4" fmla="*/ 14 w 22"/>
                <a:gd name="T5" fmla="*/ 2 h 28"/>
                <a:gd name="T6" fmla="*/ 12 w 22"/>
                <a:gd name="T7" fmla="*/ 0 h 28"/>
                <a:gd name="T8" fmla="*/ 10 w 22"/>
                <a:gd name="T9" fmla="*/ 0 h 28"/>
                <a:gd name="T10" fmla="*/ 6 w 22"/>
                <a:gd name="T11" fmla="*/ 0 h 28"/>
                <a:gd name="T12" fmla="*/ 4 w 22"/>
                <a:gd name="T13" fmla="*/ 2 h 28"/>
                <a:gd name="T14" fmla="*/ 2 w 22"/>
                <a:gd name="T15" fmla="*/ 4 h 28"/>
                <a:gd name="T16" fmla="*/ 2 w 22"/>
                <a:gd name="T17" fmla="*/ 8 h 28"/>
                <a:gd name="T18" fmla="*/ 0 w 22"/>
                <a:gd name="T19" fmla="*/ 12 h 28"/>
                <a:gd name="T20" fmla="*/ 2 w 22"/>
                <a:gd name="T21" fmla="*/ 20 h 28"/>
                <a:gd name="T22" fmla="*/ 2 w 22"/>
                <a:gd name="T23" fmla="*/ 20 h 28"/>
                <a:gd name="T24" fmla="*/ 4 w 22"/>
                <a:gd name="T25" fmla="*/ 22 h 28"/>
                <a:gd name="T26" fmla="*/ 6 w 22"/>
                <a:gd name="T27" fmla="*/ 24 h 28"/>
                <a:gd name="T28" fmla="*/ 10 w 22"/>
                <a:gd name="T29" fmla="*/ 26 h 28"/>
                <a:gd name="T30" fmla="*/ 14 w 22"/>
                <a:gd name="T31" fmla="*/ 26 h 28"/>
                <a:gd name="T32" fmla="*/ 16 w 22"/>
                <a:gd name="T33" fmla="*/ 28 h 28"/>
                <a:gd name="T34" fmla="*/ 20 w 22"/>
                <a:gd name="T35" fmla="*/ 26 h 28"/>
                <a:gd name="T36" fmla="*/ 22 w 22"/>
                <a:gd name="T37" fmla="*/ 24 h 28"/>
                <a:gd name="T38" fmla="*/ 22 w 22"/>
                <a:gd name="T39" fmla="*/ 20 h 28"/>
                <a:gd name="T40" fmla="*/ 22 w 22"/>
                <a:gd name="T41" fmla="*/ 14 h 28"/>
                <a:gd name="T42" fmla="*/ 22 w 22"/>
                <a:gd name="T43" fmla="*/ 10 h 28"/>
                <a:gd name="T44" fmla="*/ 20 w 22"/>
                <a:gd name="T45" fmla="*/ 6 h 28"/>
                <a:gd name="T46" fmla="*/ 18 w 22"/>
                <a:gd name="T47" fmla="*/ 4 h 28"/>
                <a:gd name="T48" fmla="*/ 16 w 22"/>
                <a:gd name="T49" fmla="*/ 2 h 28"/>
                <a:gd name="T50" fmla="*/ 16 w 22"/>
                <a:gd name="T51" fmla="*/ 2 h 28"/>
                <a:gd name="T52" fmla="*/ 16 w 22"/>
                <a:gd name="T5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28">
                  <a:moveTo>
                    <a:pt x="16" y="2"/>
                  </a:moveTo>
                  <a:lnTo>
                    <a:pt x="14" y="2"/>
                  </a:lnTo>
                  <a:lnTo>
                    <a:pt x="14" y="2"/>
                  </a:lnTo>
                  <a:lnTo>
                    <a:pt x="12" y="0"/>
                  </a:lnTo>
                  <a:lnTo>
                    <a:pt x="10" y="0"/>
                  </a:lnTo>
                  <a:lnTo>
                    <a:pt x="6" y="0"/>
                  </a:lnTo>
                  <a:lnTo>
                    <a:pt x="4" y="2"/>
                  </a:lnTo>
                  <a:lnTo>
                    <a:pt x="2" y="4"/>
                  </a:lnTo>
                  <a:lnTo>
                    <a:pt x="2" y="8"/>
                  </a:lnTo>
                  <a:lnTo>
                    <a:pt x="0" y="12"/>
                  </a:lnTo>
                  <a:lnTo>
                    <a:pt x="2" y="20"/>
                  </a:lnTo>
                  <a:lnTo>
                    <a:pt x="2" y="20"/>
                  </a:lnTo>
                  <a:lnTo>
                    <a:pt x="4" y="22"/>
                  </a:lnTo>
                  <a:lnTo>
                    <a:pt x="6" y="24"/>
                  </a:lnTo>
                  <a:lnTo>
                    <a:pt x="10" y="26"/>
                  </a:lnTo>
                  <a:lnTo>
                    <a:pt x="14" y="26"/>
                  </a:lnTo>
                  <a:lnTo>
                    <a:pt x="16" y="28"/>
                  </a:lnTo>
                  <a:lnTo>
                    <a:pt x="20" y="26"/>
                  </a:lnTo>
                  <a:lnTo>
                    <a:pt x="22" y="24"/>
                  </a:lnTo>
                  <a:lnTo>
                    <a:pt x="22" y="20"/>
                  </a:lnTo>
                  <a:lnTo>
                    <a:pt x="22" y="14"/>
                  </a:lnTo>
                  <a:lnTo>
                    <a:pt x="22" y="10"/>
                  </a:lnTo>
                  <a:lnTo>
                    <a:pt x="20" y="6"/>
                  </a:lnTo>
                  <a:lnTo>
                    <a:pt x="18" y="4"/>
                  </a:lnTo>
                  <a:lnTo>
                    <a:pt x="16" y="2"/>
                  </a:lnTo>
                  <a:lnTo>
                    <a:pt x="16" y="2"/>
                  </a:lnTo>
                  <a:lnTo>
                    <a:pt x="16"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69" name="Freeform 356"/>
            <p:cNvSpPr/>
            <p:nvPr/>
          </p:nvSpPr>
          <p:spPr bwMode="gray">
            <a:xfrm>
              <a:off x="4095" y="1416"/>
              <a:ext cx="68" cy="42"/>
            </a:xfrm>
            <a:custGeom>
              <a:avLst/>
              <a:gdLst>
                <a:gd name="T0" fmla="*/ 12 w 68"/>
                <a:gd name="T1" fmla="*/ 12 h 42"/>
                <a:gd name="T2" fmla="*/ 12 w 68"/>
                <a:gd name="T3" fmla="*/ 12 h 42"/>
                <a:gd name="T4" fmla="*/ 10 w 68"/>
                <a:gd name="T5" fmla="*/ 14 h 42"/>
                <a:gd name="T6" fmla="*/ 8 w 68"/>
                <a:gd name="T7" fmla="*/ 14 h 42"/>
                <a:gd name="T8" fmla="*/ 4 w 68"/>
                <a:gd name="T9" fmla="*/ 18 h 42"/>
                <a:gd name="T10" fmla="*/ 2 w 68"/>
                <a:gd name="T11" fmla="*/ 20 h 42"/>
                <a:gd name="T12" fmla="*/ 0 w 68"/>
                <a:gd name="T13" fmla="*/ 24 h 42"/>
                <a:gd name="T14" fmla="*/ 0 w 68"/>
                <a:gd name="T15" fmla="*/ 26 h 42"/>
                <a:gd name="T16" fmla="*/ 2 w 68"/>
                <a:gd name="T17" fmla="*/ 30 h 42"/>
                <a:gd name="T18" fmla="*/ 4 w 68"/>
                <a:gd name="T19" fmla="*/ 34 h 42"/>
                <a:gd name="T20" fmla="*/ 10 w 68"/>
                <a:gd name="T21" fmla="*/ 36 h 42"/>
                <a:gd name="T22" fmla="*/ 12 w 68"/>
                <a:gd name="T23" fmla="*/ 36 h 42"/>
                <a:gd name="T24" fmla="*/ 12 w 68"/>
                <a:gd name="T25" fmla="*/ 34 h 42"/>
                <a:gd name="T26" fmla="*/ 16 w 68"/>
                <a:gd name="T27" fmla="*/ 30 h 42"/>
                <a:gd name="T28" fmla="*/ 18 w 68"/>
                <a:gd name="T29" fmla="*/ 28 h 42"/>
                <a:gd name="T30" fmla="*/ 22 w 68"/>
                <a:gd name="T31" fmla="*/ 26 h 42"/>
                <a:gd name="T32" fmla="*/ 26 w 68"/>
                <a:gd name="T33" fmla="*/ 28 h 42"/>
                <a:gd name="T34" fmla="*/ 30 w 68"/>
                <a:gd name="T35" fmla="*/ 32 h 42"/>
                <a:gd name="T36" fmla="*/ 32 w 68"/>
                <a:gd name="T37" fmla="*/ 34 h 42"/>
                <a:gd name="T38" fmla="*/ 36 w 68"/>
                <a:gd name="T39" fmla="*/ 38 h 42"/>
                <a:gd name="T40" fmla="*/ 42 w 68"/>
                <a:gd name="T41" fmla="*/ 42 h 42"/>
                <a:gd name="T42" fmla="*/ 52 w 68"/>
                <a:gd name="T43" fmla="*/ 40 h 42"/>
                <a:gd name="T44" fmla="*/ 62 w 68"/>
                <a:gd name="T45" fmla="*/ 32 h 42"/>
                <a:gd name="T46" fmla="*/ 62 w 68"/>
                <a:gd name="T47" fmla="*/ 32 h 42"/>
                <a:gd name="T48" fmla="*/ 64 w 68"/>
                <a:gd name="T49" fmla="*/ 30 h 42"/>
                <a:gd name="T50" fmla="*/ 66 w 68"/>
                <a:gd name="T51" fmla="*/ 28 h 42"/>
                <a:gd name="T52" fmla="*/ 68 w 68"/>
                <a:gd name="T53" fmla="*/ 26 h 42"/>
                <a:gd name="T54" fmla="*/ 68 w 68"/>
                <a:gd name="T55" fmla="*/ 22 h 42"/>
                <a:gd name="T56" fmla="*/ 66 w 68"/>
                <a:gd name="T57" fmla="*/ 20 h 42"/>
                <a:gd name="T58" fmla="*/ 62 w 68"/>
                <a:gd name="T59" fmla="*/ 16 h 42"/>
                <a:gd name="T60" fmla="*/ 58 w 68"/>
                <a:gd name="T61" fmla="*/ 14 h 42"/>
                <a:gd name="T62" fmla="*/ 40 w 68"/>
                <a:gd name="T63" fmla="*/ 2 h 42"/>
                <a:gd name="T64" fmla="*/ 38 w 68"/>
                <a:gd name="T65" fmla="*/ 2 h 42"/>
                <a:gd name="T66" fmla="*/ 36 w 68"/>
                <a:gd name="T67" fmla="*/ 2 h 42"/>
                <a:gd name="T68" fmla="*/ 32 w 68"/>
                <a:gd name="T69" fmla="*/ 0 h 42"/>
                <a:gd name="T70" fmla="*/ 28 w 68"/>
                <a:gd name="T71" fmla="*/ 0 h 42"/>
                <a:gd name="T72" fmla="*/ 24 w 68"/>
                <a:gd name="T73" fmla="*/ 2 h 42"/>
                <a:gd name="T74" fmla="*/ 18 w 68"/>
                <a:gd name="T75" fmla="*/ 6 h 42"/>
                <a:gd name="T76" fmla="*/ 12 w 68"/>
                <a:gd name="T77"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42">
                  <a:moveTo>
                    <a:pt x="12" y="12"/>
                  </a:moveTo>
                  <a:lnTo>
                    <a:pt x="12" y="12"/>
                  </a:lnTo>
                  <a:lnTo>
                    <a:pt x="10" y="14"/>
                  </a:lnTo>
                  <a:lnTo>
                    <a:pt x="8" y="14"/>
                  </a:lnTo>
                  <a:lnTo>
                    <a:pt x="4" y="18"/>
                  </a:lnTo>
                  <a:lnTo>
                    <a:pt x="2" y="20"/>
                  </a:lnTo>
                  <a:lnTo>
                    <a:pt x="0" y="24"/>
                  </a:lnTo>
                  <a:lnTo>
                    <a:pt x="0" y="26"/>
                  </a:lnTo>
                  <a:lnTo>
                    <a:pt x="2" y="30"/>
                  </a:lnTo>
                  <a:lnTo>
                    <a:pt x="4" y="34"/>
                  </a:lnTo>
                  <a:lnTo>
                    <a:pt x="10" y="36"/>
                  </a:lnTo>
                  <a:lnTo>
                    <a:pt x="12" y="36"/>
                  </a:lnTo>
                  <a:lnTo>
                    <a:pt x="12" y="34"/>
                  </a:lnTo>
                  <a:lnTo>
                    <a:pt x="16" y="30"/>
                  </a:lnTo>
                  <a:lnTo>
                    <a:pt x="18" y="28"/>
                  </a:lnTo>
                  <a:lnTo>
                    <a:pt x="22" y="26"/>
                  </a:lnTo>
                  <a:lnTo>
                    <a:pt x="26" y="28"/>
                  </a:lnTo>
                  <a:lnTo>
                    <a:pt x="30" y="32"/>
                  </a:lnTo>
                  <a:lnTo>
                    <a:pt x="32" y="34"/>
                  </a:lnTo>
                  <a:lnTo>
                    <a:pt x="36" y="38"/>
                  </a:lnTo>
                  <a:lnTo>
                    <a:pt x="42" y="42"/>
                  </a:lnTo>
                  <a:lnTo>
                    <a:pt x="52" y="40"/>
                  </a:lnTo>
                  <a:lnTo>
                    <a:pt x="62" y="32"/>
                  </a:lnTo>
                  <a:lnTo>
                    <a:pt x="62" y="32"/>
                  </a:lnTo>
                  <a:lnTo>
                    <a:pt x="64" y="30"/>
                  </a:lnTo>
                  <a:lnTo>
                    <a:pt x="66" y="28"/>
                  </a:lnTo>
                  <a:lnTo>
                    <a:pt x="68" y="26"/>
                  </a:lnTo>
                  <a:lnTo>
                    <a:pt x="68" y="22"/>
                  </a:lnTo>
                  <a:lnTo>
                    <a:pt x="66" y="20"/>
                  </a:lnTo>
                  <a:lnTo>
                    <a:pt x="62" y="16"/>
                  </a:lnTo>
                  <a:lnTo>
                    <a:pt x="58" y="14"/>
                  </a:lnTo>
                  <a:lnTo>
                    <a:pt x="40" y="2"/>
                  </a:lnTo>
                  <a:lnTo>
                    <a:pt x="38" y="2"/>
                  </a:lnTo>
                  <a:lnTo>
                    <a:pt x="36" y="2"/>
                  </a:lnTo>
                  <a:lnTo>
                    <a:pt x="32" y="0"/>
                  </a:lnTo>
                  <a:lnTo>
                    <a:pt x="28" y="0"/>
                  </a:lnTo>
                  <a:lnTo>
                    <a:pt x="24" y="2"/>
                  </a:lnTo>
                  <a:lnTo>
                    <a:pt x="18" y="6"/>
                  </a:lnTo>
                  <a:lnTo>
                    <a:pt x="12" y="1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70" name="Freeform 357"/>
            <p:cNvSpPr/>
            <p:nvPr/>
          </p:nvSpPr>
          <p:spPr bwMode="gray">
            <a:xfrm>
              <a:off x="4095" y="1470"/>
              <a:ext cx="58" cy="34"/>
            </a:xfrm>
            <a:custGeom>
              <a:avLst/>
              <a:gdLst>
                <a:gd name="T0" fmla="*/ 12 w 58"/>
                <a:gd name="T1" fmla="*/ 0 h 34"/>
                <a:gd name="T2" fmla="*/ 10 w 58"/>
                <a:gd name="T3" fmla="*/ 2 h 34"/>
                <a:gd name="T4" fmla="*/ 4 w 58"/>
                <a:gd name="T5" fmla="*/ 8 h 34"/>
                <a:gd name="T6" fmla="*/ 0 w 58"/>
                <a:gd name="T7" fmla="*/ 16 h 34"/>
                <a:gd name="T8" fmla="*/ 0 w 58"/>
                <a:gd name="T9" fmla="*/ 26 h 34"/>
                <a:gd name="T10" fmla="*/ 6 w 58"/>
                <a:gd name="T11" fmla="*/ 34 h 34"/>
                <a:gd name="T12" fmla="*/ 8 w 58"/>
                <a:gd name="T13" fmla="*/ 34 h 34"/>
                <a:gd name="T14" fmla="*/ 12 w 58"/>
                <a:gd name="T15" fmla="*/ 34 h 34"/>
                <a:gd name="T16" fmla="*/ 18 w 58"/>
                <a:gd name="T17" fmla="*/ 34 h 34"/>
                <a:gd name="T18" fmla="*/ 24 w 58"/>
                <a:gd name="T19" fmla="*/ 34 h 34"/>
                <a:gd name="T20" fmla="*/ 32 w 58"/>
                <a:gd name="T21" fmla="*/ 32 h 34"/>
                <a:gd name="T22" fmla="*/ 34 w 58"/>
                <a:gd name="T23" fmla="*/ 30 h 34"/>
                <a:gd name="T24" fmla="*/ 38 w 58"/>
                <a:gd name="T25" fmla="*/ 28 h 34"/>
                <a:gd name="T26" fmla="*/ 42 w 58"/>
                <a:gd name="T27" fmla="*/ 24 h 34"/>
                <a:gd name="T28" fmla="*/ 46 w 58"/>
                <a:gd name="T29" fmla="*/ 20 h 34"/>
                <a:gd name="T30" fmla="*/ 48 w 58"/>
                <a:gd name="T31" fmla="*/ 18 h 34"/>
                <a:gd name="T32" fmla="*/ 52 w 58"/>
                <a:gd name="T33" fmla="*/ 18 h 34"/>
                <a:gd name="T34" fmla="*/ 54 w 58"/>
                <a:gd name="T35" fmla="*/ 18 h 34"/>
                <a:gd name="T36" fmla="*/ 56 w 58"/>
                <a:gd name="T37" fmla="*/ 16 h 34"/>
                <a:gd name="T38" fmla="*/ 58 w 58"/>
                <a:gd name="T39" fmla="*/ 14 h 34"/>
                <a:gd name="T40" fmla="*/ 58 w 58"/>
                <a:gd name="T41" fmla="*/ 12 h 34"/>
                <a:gd name="T42" fmla="*/ 56 w 58"/>
                <a:gd name="T43" fmla="*/ 8 h 34"/>
                <a:gd name="T44" fmla="*/ 54 w 58"/>
                <a:gd name="T45" fmla="*/ 6 h 34"/>
                <a:gd name="T46" fmla="*/ 48 w 58"/>
                <a:gd name="T47" fmla="*/ 4 h 34"/>
                <a:gd name="T48" fmla="*/ 32 w 58"/>
                <a:gd name="T49" fmla="*/ 2 h 34"/>
                <a:gd name="T50" fmla="*/ 18 w 58"/>
                <a:gd name="T51" fmla="*/ 0 h 34"/>
                <a:gd name="T52" fmla="*/ 12 w 58"/>
                <a:gd name="T5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34">
                  <a:moveTo>
                    <a:pt x="12" y="0"/>
                  </a:moveTo>
                  <a:lnTo>
                    <a:pt x="10" y="2"/>
                  </a:lnTo>
                  <a:lnTo>
                    <a:pt x="4" y="8"/>
                  </a:lnTo>
                  <a:lnTo>
                    <a:pt x="0" y="16"/>
                  </a:lnTo>
                  <a:lnTo>
                    <a:pt x="0" y="26"/>
                  </a:lnTo>
                  <a:lnTo>
                    <a:pt x="6" y="34"/>
                  </a:lnTo>
                  <a:lnTo>
                    <a:pt x="8" y="34"/>
                  </a:lnTo>
                  <a:lnTo>
                    <a:pt x="12" y="34"/>
                  </a:lnTo>
                  <a:lnTo>
                    <a:pt x="18" y="34"/>
                  </a:lnTo>
                  <a:lnTo>
                    <a:pt x="24" y="34"/>
                  </a:lnTo>
                  <a:lnTo>
                    <a:pt x="32" y="32"/>
                  </a:lnTo>
                  <a:lnTo>
                    <a:pt x="34" y="30"/>
                  </a:lnTo>
                  <a:lnTo>
                    <a:pt x="38" y="28"/>
                  </a:lnTo>
                  <a:lnTo>
                    <a:pt x="42" y="24"/>
                  </a:lnTo>
                  <a:lnTo>
                    <a:pt x="46" y="20"/>
                  </a:lnTo>
                  <a:lnTo>
                    <a:pt x="48" y="18"/>
                  </a:lnTo>
                  <a:lnTo>
                    <a:pt x="52" y="18"/>
                  </a:lnTo>
                  <a:lnTo>
                    <a:pt x="54" y="18"/>
                  </a:lnTo>
                  <a:lnTo>
                    <a:pt x="56" y="16"/>
                  </a:lnTo>
                  <a:lnTo>
                    <a:pt x="58" y="14"/>
                  </a:lnTo>
                  <a:lnTo>
                    <a:pt x="58" y="12"/>
                  </a:lnTo>
                  <a:lnTo>
                    <a:pt x="56" y="8"/>
                  </a:lnTo>
                  <a:lnTo>
                    <a:pt x="54" y="6"/>
                  </a:lnTo>
                  <a:lnTo>
                    <a:pt x="48" y="4"/>
                  </a:lnTo>
                  <a:lnTo>
                    <a:pt x="32" y="2"/>
                  </a:lnTo>
                  <a:lnTo>
                    <a:pt x="18" y="0"/>
                  </a:lnTo>
                  <a:lnTo>
                    <a:pt x="12"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71" name="Freeform 358"/>
            <p:cNvSpPr/>
            <p:nvPr/>
          </p:nvSpPr>
          <p:spPr bwMode="gray">
            <a:xfrm>
              <a:off x="4021" y="1576"/>
              <a:ext cx="20" cy="28"/>
            </a:xfrm>
            <a:custGeom>
              <a:avLst/>
              <a:gdLst>
                <a:gd name="T0" fmla="*/ 16 w 20"/>
                <a:gd name="T1" fmla="*/ 0 h 28"/>
                <a:gd name="T2" fmla="*/ 14 w 20"/>
                <a:gd name="T3" fmla="*/ 0 h 28"/>
                <a:gd name="T4" fmla="*/ 12 w 20"/>
                <a:gd name="T5" fmla="*/ 2 h 28"/>
                <a:gd name="T6" fmla="*/ 10 w 20"/>
                <a:gd name="T7" fmla="*/ 6 h 28"/>
                <a:gd name="T8" fmla="*/ 6 w 20"/>
                <a:gd name="T9" fmla="*/ 10 h 28"/>
                <a:gd name="T10" fmla="*/ 2 w 20"/>
                <a:gd name="T11" fmla="*/ 14 h 28"/>
                <a:gd name="T12" fmla="*/ 0 w 20"/>
                <a:gd name="T13" fmla="*/ 18 h 28"/>
                <a:gd name="T14" fmla="*/ 0 w 20"/>
                <a:gd name="T15" fmla="*/ 24 h 28"/>
                <a:gd name="T16" fmla="*/ 2 w 20"/>
                <a:gd name="T17" fmla="*/ 28 h 28"/>
                <a:gd name="T18" fmla="*/ 4 w 20"/>
                <a:gd name="T19" fmla="*/ 28 h 28"/>
                <a:gd name="T20" fmla="*/ 6 w 20"/>
                <a:gd name="T21" fmla="*/ 28 h 28"/>
                <a:gd name="T22" fmla="*/ 8 w 20"/>
                <a:gd name="T23" fmla="*/ 28 h 28"/>
                <a:gd name="T24" fmla="*/ 10 w 20"/>
                <a:gd name="T25" fmla="*/ 28 h 28"/>
                <a:gd name="T26" fmla="*/ 14 w 20"/>
                <a:gd name="T27" fmla="*/ 26 h 28"/>
                <a:gd name="T28" fmla="*/ 16 w 20"/>
                <a:gd name="T29" fmla="*/ 22 h 28"/>
                <a:gd name="T30" fmla="*/ 18 w 20"/>
                <a:gd name="T31" fmla="*/ 16 h 28"/>
                <a:gd name="T32" fmla="*/ 20 w 20"/>
                <a:gd name="T33" fmla="*/ 14 h 28"/>
                <a:gd name="T34" fmla="*/ 20 w 20"/>
                <a:gd name="T35" fmla="*/ 12 h 28"/>
                <a:gd name="T36" fmla="*/ 20 w 20"/>
                <a:gd name="T37" fmla="*/ 8 h 28"/>
                <a:gd name="T38" fmla="*/ 20 w 20"/>
                <a:gd name="T39" fmla="*/ 6 h 28"/>
                <a:gd name="T40" fmla="*/ 20 w 20"/>
                <a:gd name="T41" fmla="*/ 2 h 28"/>
                <a:gd name="T42" fmla="*/ 18 w 20"/>
                <a:gd name="T43" fmla="*/ 0 h 28"/>
                <a:gd name="T44" fmla="*/ 16 w 20"/>
                <a:gd name="T4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28">
                  <a:moveTo>
                    <a:pt x="16" y="0"/>
                  </a:moveTo>
                  <a:lnTo>
                    <a:pt x="14" y="0"/>
                  </a:lnTo>
                  <a:lnTo>
                    <a:pt x="12" y="2"/>
                  </a:lnTo>
                  <a:lnTo>
                    <a:pt x="10" y="6"/>
                  </a:lnTo>
                  <a:lnTo>
                    <a:pt x="6" y="10"/>
                  </a:lnTo>
                  <a:lnTo>
                    <a:pt x="2" y="14"/>
                  </a:lnTo>
                  <a:lnTo>
                    <a:pt x="0" y="18"/>
                  </a:lnTo>
                  <a:lnTo>
                    <a:pt x="0" y="24"/>
                  </a:lnTo>
                  <a:lnTo>
                    <a:pt x="2" y="28"/>
                  </a:lnTo>
                  <a:lnTo>
                    <a:pt x="4" y="28"/>
                  </a:lnTo>
                  <a:lnTo>
                    <a:pt x="6" y="28"/>
                  </a:lnTo>
                  <a:lnTo>
                    <a:pt x="8" y="28"/>
                  </a:lnTo>
                  <a:lnTo>
                    <a:pt x="10" y="28"/>
                  </a:lnTo>
                  <a:lnTo>
                    <a:pt x="14" y="26"/>
                  </a:lnTo>
                  <a:lnTo>
                    <a:pt x="16" y="22"/>
                  </a:lnTo>
                  <a:lnTo>
                    <a:pt x="18" y="16"/>
                  </a:lnTo>
                  <a:lnTo>
                    <a:pt x="20" y="14"/>
                  </a:lnTo>
                  <a:lnTo>
                    <a:pt x="20" y="12"/>
                  </a:lnTo>
                  <a:lnTo>
                    <a:pt x="20" y="8"/>
                  </a:lnTo>
                  <a:lnTo>
                    <a:pt x="20" y="6"/>
                  </a:lnTo>
                  <a:lnTo>
                    <a:pt x="20" y="2"/>
                  </a:lnTo>
                  <a:lnTo>
                    <a:pt x="18" y="0"/>
                  </a:lnTo>
                  <a:lnTo>
                    <a:pt x="16"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72" name="Freeform 359"/>
            <p:cNvSpPr/>
            <p:nvPr/>
          </p:nvSpPr>
          <p:spPr bwMode="gray">
            <a:xfrm>
              <a:off x="4019" y="1596"/>
              <a:ext cx="114" cy="90"/>
            </a:xfrm>
            <a:custGeom>
              <a:avLst/>
              <a:gdLst>
                <a:gd name="T0" fmla="*/ 28 w 114"/>
                <a:gd name="T1" fmla="*/ 20 h 90"/>
                <a:gd name="T2" fmla="*/ 20 w 114"/>
                <a:gd name="T3" fmla="*/ 18 h 90"/>
                <a:gd name="T4" fmla="*/ 12 w 114"/>
                <a:gd name="T5" fmla="*/ 22 h 90"/>
                <a:gd name="T6" fmla="*/ 10 w 114"/>
                <a:gd name="T7" fmla="*/ 34 h 90"/>
                <a:gd name="T8" fmla="*/ 8 w 114"/>
                <a:gd name="T9" fmla="*/ 36 h 90"/>
                <a:gd name="T10" fmla="*/ 8 w 114"/>
                <a:gd name="T11" fmla="*/ 46 h 90"/>
                <a:gd name="T12" fmla="*/ 2 w 114"/>
                <a:gd name="T13" fmla="*/ 52 h 90"/>
                <a:gd name="T14" fmla="*/ 0 w 114"/>
                <a:gd name="T15" fmla="*/ 60 h 90"/>
                <a:gd name="T16" fmla="*/ 8 w 114"/>
                <a:gd name="T17" fmla="*/ 68 h 90"/>
                <a:gd name="T18" fmla="*/ 16 w 114"/>
                <a:gd name="T19" fmla="*/ 72 h 90"/>
                <a:gd name="T20" fmla="*/ 24 w 114"/>
                <a:gd name="T21" fmla="*/ 72 h 90"/>
                <a:gd name="T22" fmla="*/ 30 w 114"/>
                <a:gd name="T23" fmla="*/ 64 h 90"/>
                <a:gd name="T24" fmla="*/ 32 w 114"/>
                <a:gd name="T25" fmla="*/ 62 h 90"/>
                <a:gd name="T26" fmla="*/ 34 w 114"/>
                <a:gd name="T27" fmla="*/ 66 h 90"/>
                <a:gd name="T28" fmla="*/ 44 w 114"/>
                <a:gd name="T29" fmla="*/ 68 h 90"/>
                <a:gd name="T30" fmla="*/ 50 w 114"/>
                <a:gd name="T31" fmla="*/ 66 h 90"/>
                <a:gd name="T32" fmla="*/ 58 w 114"/>
                <a:gd name="T33" fmla="*/ 64 h 90"/>
                <a:gd name="T34" fmla="*/ 58 w 114"/>
                <a:gd name="T35" fmla="*/ 68 h 90"/>
                <a:gd name="T36" fmla="*/ 52 w 114"/>
                <a:gd name="T37" fmla="*/ 74 h 90"/>
                <a:gd name="T38" fmla="*/ 34 w 114"/>
                <a:gd name="T39" fmla="*/ 82 h 90"/>
                <a:gd name="T40" fmla="*/ 26 w 114"/>
                <a:gd name="T41" fmla="*/ 88 h 90"/>
                <a:gd name="T42" fmla="*/ 38 w 114"/>
                <a:gd name="T43" fmla="*/ 90 h 90"/>
                <a:gd name="T44" fmla="*/ 74 w 114"/>
                <a:gd name="T45" fmla="*/ 76 h 90"/>
                <a:gd name="T46" fmla="*/ 76 w 114"/>
                <a:gd name="T47" fmla="*/ 72 h 90"/>
                <a:gd name="T48" fmla="*/ 82 w 114"/>
                <a:gd name="T49" fmla="*/ 72 h 90"/>
                <a:gd name="T50" fmla="*/ 86 w 114"/>
                <a:gd name="T51" fmla="*/ 74 h 90"/>
                <a:gd name="T52" fmla="*/ 92 w 114"/>
                <a:gd name="T53" fmla="*/ 72 h 90"/>
                <a:gd name="T54" fmla="*/ 100 w 114"/>
                <a:gd name="T55" fmla="*/ 72 h 90"/>
                <a:gd name="T56" fmla="*/ 110 w 114"/>
                <a:gd name="T57" fmla="*/ 64 h 90"/>
                <a:gd name="T58" fmla="*/ 114 w 114"/>
                <a:gd name="T59" fmla="*/ 38 h 90"/>
                <a:gd name="T60" fmla="*/ 106 w 114"/>
                <a:gd name="T61" fmla="*/ 34 h 90"/>
                <a:gd name="T62" fmla="*/ 98 w 114"/>
                <a:gd name="T63" fmla="*/ 38 h 90"/>
                <a:gd name="T64" fmla="*/ 90 w 114"/>
                <a:gd name="T65" fmla="*/ 32 h 90"/>
                <a:gd name="T66" fmla="*/ 86 w 114"/>
                <a:gd name="T67" fmla="*/ 24 h 90"/>
                <a:gd name="T68" fmla="*/ 82 w 114"/>
                <a:gd name="T69" fmla="*/ 10 h 90"/>
                <a:gd name="T70" fmla="*/ 82 w 114"/>
                <a:gd name="T71" fmla="*/ 0 h 90"/>
                <a:gd name="T72" fmla="*/ 76 w 114"/>
                <a:gd name="T73" fmla="*/ 2 h 90"/>
                <a:gd name="T74" fmla="*/ 66 w 114"/>
                <a:gd name="T75" fmla="*/ 10 h 90"/>
                <a:gd name="T76" fmla="*/ 64 w 114"/>
                <a:gd name="T77" fmla="*/ 22 h 90"/>
                <a:gd name="T78" fmla="*/ 66 w 114"/>
                <a:gd name="T79" fmla="*/ 28 h 90"/>
                <a:gd name="T80" fmla="*/ 68 w 114"/>
                <a:gd name="T81" fmla="*/ 32 h 90"/>
                <a:gd name="T82" fmla="*/ 62 w 114"/>
                <a:gd name="T83" fmla="*/ 42 h 90"/>
                <a:gd name="T84" fmla="*/ 56 w 114"/>
                <a:gd name="T85" fmla="*/ 48 h 90"/>
                <a:gd name="T86" fmla="*/ 54 w 114"/>
                <a:gd name="T87" fmla="*/ 40 h 90"/>
                <a:gd name="T88" fmla="*/ 52 w 114"/>
                <a:gd name="T89" fmla="*/ 30 h 90"/>
                <a:gd name="T90" fmla="*/ 44 w 114"/>
                <a:gd name="T91" fmla="*/ 24 h 90"/>
                <a:gd name="T92" fmla="*/ 36 w 114"/>
                <a:gd name="T93" fmla="*/ 28 h 90"/>
                <a:gd name="T94" fmla="*/ 30 w 114"/>
                <a:gd name="T95" fmla="*/ 2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90">
                  <a:moveTo>
                    <a:pt x="30" y="20"/>
                  </a:moveTo>
                  <a:lnTo>
                    <a:pt x="30" y="20"/>
                  </a:lnTo>
                  <a:lnTo>
                    <a:pt x="28" y="20"/>
                  </a:lnTo>
                  <a:lnTo>
                    <a:pt x="26" y="18"/>
                  </a:lnTo>
                  <a:lnTo>
                    <a:pt x="22" y="18"/>
                  </a:lnTo>
                  <a:lnTo>
                    <a:pt x="20" y="18"/>
                  </a:lnTo>
                  <a:lnTo>
                    <a:pt x="16" y="18"/>
                  </a:lnTo>
                  <a:lnTo>
                    <a:pt x="14" y="20"/>
                  </a:lnTo>
                  <a:lnTo>
                    <a:pt x="12" y="22"/>
                  </a:lnTo>
                  <a:lnTo>
                    <a:pt x="10" y="28"/>
                  </a:lnTo>
                  <a:lnTo>
                    <a:pt x="10" y="34"/>
                  </a:lnTo>
                  <a:lnTo>
                    <a:pt x="10" y="34"/>
                  </a:lnTo>
                  <a:lnTo>
                    <a:pt x="8" y="34"/>
                  </a:lnTo>
                  <a:lnTo>
                    <a:pt x="8" y="34"/>
                  </a:lnTo>
                  <a:lnTo>
                    <a:pt x="8" y="36"/>
                  </a:lnTo>
                  <a:lnTo>
                    <a:pt x="8" y="38"/>
                  </a:lnTo>
                  <a:lnTo>
                    <a:pt x="8" y="46"/>
                  </a:lnTo>
                  <a:lnTo>
                    <a:pt x="8" y="46"/>
                  </a:lnTo>
                  <a:lnTo>
                    <a:pt x="6" y="48"/>
                  </a:lnTo>
                  <a:lnTo>
                    <a:pt x="4" y="50"/>
                  </a:lnTo>
                  <a:lnTo>
                    <a:pt x="2" y="52"/>
                  </a:lnTo>
                  <a:lnTo>
                    <a:pt x="0" y="54"/>
                  </a:lnTo>
                  <a:lnTo>
                    <a:pt x="0" y="56"/>
                  </a:lnTo>
                  <a:lnTo>
                    <a:pt x="0" y="60"/>
                  </a:lnTo>
                  <a:lnTo>
                    <a:pt x="4" y="62"/>
                  </a:lnTo>
                  <a:lnTo>
                    <a:pt x="8" y="66"/>
                  </a:lnTo>
                  <a:lnTo>
                    <a:pt x="8" y="68"/>
                  </a:lnTo>
                  <a:lnTo>
                    <a:pt x="10" y="70"/>
                  </a:lnTo>
                  <a:lnTo>
                    <a:pt x="12" y="72"/>
                  </a:lnTo>
                  <a:lnTo>
                    <a:pt x="16" y="72"/>
                  </a:lnTo>
                  <a:lnTo>
                    <a:pt x="22" y="72"/>
                  </a:lnTo>
                  <a:lnTo>
                    <a:pt x="22" y="72"/>
                  </a:lnTo>
                  <a:lnTo>
                    <a:pt x="24" y="72"/>
                  </a:lnTo>
                  <a:lnTo>
                    <a:pt x="26" y="70"/>
                  </a:lnTo>
                  <a:lnTo>
                    <a:pt x="30" y="68"/>
                  </a:lnTo>
                  <a:lnTo>
                    <a:pt x="30" y="64"/>
                  </a:lnTo>
                  <a:lnTo>
                    <a:pt x="32" y="60"/>
                  </a:lnTo>
                  <a:lnTo>
                    <a:pt x="32" y="60"/>
                  </a:lnTo>
                  <a:lnTo>
                    <a:pt x="32" y="62"/>
                  </a:lnTo>
                  <a:lnTo>
                    <a:pt x="32" y="62"/>
                  </a:lnTo>
                  <a:lnTo>
                    <a:pt x="32" y="64"/>
                  </a:lnTo>
                  <a:lnTo>
                    <a:pt x="34" y="66"/>
                  </a:lnTo>
                  <a:lnTo>
                    <a:pt x="36" y="68"/>
                  </a:lnTo>
                  <a:lnTo>
                    <a:pt x="40" y="68"/>
                  </a:lnTo>
                  <a:lnTo>
                    <a:pt x="44" y="68"/>
                  </a:lnTo>
                  <a:lnTo>
                    <a:pt x="46" y="68"/>
                  </a:lnTo>
                  <a:lnTo>
                    <a:pt x="48" y="66"/>
                  </a:lnTo>
                  <a:lnTo>
                    <a:pt x="50" y="66"/>
                  </a:lnTo>
                  <a:lnTo>
                    <a:pt x="52" y="64"/>
                  </a:lnTo>
                  <a:lnTo>
                    <a:pt x="54" y="64"/>
                  </a:lnTo>
                  <a:lnTo>
                    <a:pt x="58" y="64"/>
                  </a:lnTo>
                  <a:lnTo>
                    <a:pt x="58" y="64"/>
                  </a:lnTo>
                  <a:lnTo>
                    <a:pt x="60" y="66"/>
                  </a:lnTo>
                  <a:lnTo>
                    <a:pt x="58" y="68"/>
                  </a:lnTo>
                  <a:lnTo>
                    <a:pt x="56" y="72"/>
                  </a:lnTo>
                  <a:lnTo>
                    <a:pt x="54" y="72"/>
                  </a:lnTo>
                  <a:lnTo>
                    <a:pt x="52" y="74"/>
                  </a:lnTo>
                  <a:lnTo>
                    <a:pt x="46" y="76"/>
                  </a:lnTo>
                  <a:lnTo>
                    <a:pt x="40" y="78"/>
                  </a:lnTo>
                  <a:lnTo>
                    <a:pt x="34" y="82"/>
                  </a:lnTo>
                  <a:lnTo>
                    <a:pt x="30" y="84"/>
                  </a:lnTo>
                  <a:lnTo>
                    <a:pt x="26" y="86"/>
                  </a:lnTo>
                  <a:lnTo>
                    <a:pt x="26" y="88"/>
                  </a:lnTo>
                  <a:lnTo>
                    <a:pt x="28" y="88"/>
                  </a:lnTo>
                  <a:lnTo>
                    <a:pt x="32" y="88"/>
                  </a:lnTo>
                  <a:lnTo>
                    <a:pt x="38" y="90"/>
                  </a:lnTo>
                  <a:lnTo>
                    <a:pt x="52" y="88"/>
                  </a:lnTo>
                  <a:lnTo>
                    <a:pt x="64" y="80"/>
                  </a:lnTo>
                  <a:lnTo>
                    <a:pt x="74" y="76"/>
                  </a:lnTo>
                  <a:lnTo>
                    <a:pt x="74" y="74"/>
                  </a:lnTo>
                  <a:lnTo>
                    <a:pt x="74" y="74"/>
                  </a:lnTo>
                  <a:lnTo>
                    <a:pt x="76" y="72"/>
                  </a:lnTo>
                  <a:lnTo>
                    <a:pt x="78" y="70"/>
                  </a:lnTo>
                  <a:lnTo>
                    <a:pt x="80" y="70"/>
                  </a:lnTo>
                  <a:lnTo>
                    <a:pt x="82" y="72"/>
                  </a:lnTo>
                  <a:lnTo>
                    <a:pt x="84" y="74"/>
                  </a:lnTo>
                  <a:lnTo>
                    <a:pt x="84" y="74"/>
                  </a:lnTo>
                  <a:lnTo>
                    <a:pt x="86" y="74"/>
                  </a:lnTo>
                  <a:lnTo>
                    <a:pt x="90" y="74"/>
                  </a:lnTo>
                  <a:lnTo>
                    <a:pt x="92" y="70"/>
                  </a:lnTo>
                  <a:lnTo>
                    <a:pt x="92" y="72"/>
                  </a:lnTo>
                  <a:lnTo>
                    <a:pt x="94" y="72"/>
                  </a:lnTo>
                  <a:lnTo>
                    <a:pt x="98" y="72"/>
                  </a:lnTo>
                  <a:lnTo>
                    <a:pt x="100" y="72"/>
                  </a:lnTo>
                  <a:lnTo>
                    <a:pt x="104" y="72"/>
                  </a:lnTo>
                  <a:lnTo>
                    <a:pt x="108" y="68"/>
                  </a:lnTo>
                  <a:lnTo>
                    <a:pt x="110" y="64"/>
                  </a:lnTo>
                  <a:lnTo>
                    <a:pt x="112" y="56"/>
                  </a:lnTo>
                  <a:lnTo>
                    <a:pt x="114" y="46"/>
                  </a:lnTo>
                  <a:lnTo>
                    <a:pt x="114" y="38"/>
                  </a:lnTo>
                  <a:lnTo>
                    <a:pt x="108" y="34"/>
                  </a:lnTo>
                  <a:lnTo>
                    <a:pt x="108" y="34"/>
                  </a:lnTo>
                  <a:lnTo>
                    <a:pt x="106" y="34"/>
                  </a:lnTo>
                  <a:lnTo>
                    <a:pt x="104" y="36"/>
                  </a:lnTo>
                  <a:lnTo>
                    <a:pt x="100" y="38"/>
                  </a:lnTo>
                  <a:lnTo>
                    <a:pt x="98" y="38"/>
                  </a:lnTo>
                  <a:lnTo>
                    <a:pt x="94" y="38"/>
                  </a:lnTo>
                  <a:lnTo>
                    <a:pt x="92" y="36"/>
                  </a:lnTo>
                  <a:lnTo>
                    <a:pt x="90" y="32"/>
                  </a:lnTo>
                  <a:lnTo>
                    <a:pt x="90" y="30"/>
                  </a:lnTo>
                  <a:lnTo>
                    <a:pt x="88" y="28"/>
                  </a:lnTo>
                  <a:lnTo>
                    <a:pt x="86" y="24"/>
                  </a:lnTo>
                  <a:lnTo>
                    <a:pt x="84" y="16"/>
                  </a:lnTo>
                  <a:lnTo>
                    <a:pt x="84" y="14"/>
                  </a:lnTo>
                  <a:lnTo>
                    <a:pt x="82" y="10"/>
                  </a:lnTo>
                  <a:lnTo>
                    <a:pt x="82" y="4"/>
                  </a:lnTo>
                  <a:lnTo>
                    <a:pt x="82" y="2"/>
                  </a:lnTo>
                  <a:lnTo>
                    <a:pt x="82" y="0"/>
                  </a:lnTo>
                  <a:lnTo>
                    <a:pt x="82" y="0"/>
                  </a:lnTo>
                  <a:lnTo>
                    <a:pt x="80" y="0"/>
                  </a:lnTo>
                  <a:lnTo>
                    <a:pt x="76" y="2"/>
                  </a:lnTo>
                  <a:lnTo>
                    <a:pt x="72" y="4"/>
                  </a:lnTo>
                  <a:lnTo>
                    <a:pt x="68" y="6"/>
                  </a:lnTo>
                  <a:lnTo>
                    <a:pt x="66" y="10"/>
                  </a:lnTo>
                  <a:lnTo>
                    <a:pt x="64" y="14"/>
                  </a:lnTo>
                  <a:lnTo>
                    <a:pt x="66" y="20"/>
                  </a:lnTo>
                  <a:lnTo>
                    <a:pt x="64" y="22"/>
                  </a:lnTo>
                  <a:lnTo>
                    <a:pt x="64" y="22"/>
                  </a:lnTo>
                  <a:lnTo>
                    <a:pt x="64" y="24"/>
                  </a:lnTo>
                  <a:lnTo>
                    <a:pt x="66" y="28"/>
                  </a:lnTo>
                  <a:lnTo>
                    <a:pt x="70" y="30"/>
                  </a:lnTo>
                  <a:lnTo>
                    <a:pt x="70" y="30"/>
                  </a:lnTo>
                  <a:lnTo>
                    <a:pt x="68" y="32"/>
                  </a:lnTo>
                  <a:lnTo>
                    <a:pt x="66" y="36"/>
                  </a:lnTo>
                  <a:lnTo>
                    <a:pt x="64" y="38"/>
                  </a:lnTo>
                  <a:lnTo>
                    <a:pt x="62" y="42"/>
                  </a:lnTo>
                  <a:lnTo>
                    <a:pt x="60" y="46"/>
                  </a:lnTo>
                  <a:lnTo>
                    <a:pt x="58" y="48"/>
                  </a:lnTo>
                  <a:lnTo>
                    <a:pt x="56" y="48"/>
                  </a:lnTo>
                  <a:lnTo>
                    <a:pt x="56" y="46"/>
                  </a:lnTo>
                  <a:lnTo>
                    <a:pt x="54" y="44"/>
                  </a:lnTo>
                  <a:lnTo>
                    <a:pt x="54" y="40"/>
                  </a:lnTo>
                  <a:lnTo>
                    <a:pt x="54" y="38"/>
                  </a:lnTo>
                  <a:lnTo>
                    <a:pt x="54" y="34"/>
                  </a:lnTo>
                  <a:lnTo>
                    <a:pt x="52" y="30"/>
                  </a:lnTo>
                  <a:lnTo>
                    <a:pt x="50" y="26"/>
                  </a:lnTo>
                  <a:lnTo>
                    <a:pt x="46" y="24"/>
                  </a:lnTo>
                  <a:lnTo>
                    <a:pt x="44" y="24"/>
                  </a:lnTo>
                  <a:lnTo>
                    <a:pt x="40" y="26"/>
                  </a:lnTo>
                  <a:lnTo>
                    <a:pt x="38" y="26"/>
                  </a:lnTo>
                  <a:lnTo>
                    <a:pt x="36" y="28"/>
                  </a:lnTo>
                  <a:lnTo>
                    <a:pt x="34" y="28"/>
                  </a:lnTo>
                  <a:lnTo>
                    <a:pt x="32" y="26"/>
                  </a:lnTo>
                  <a:lnTo>
                    <a:pt x="30" y="2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73" name="Freeform 360"/>
            <p:cNvSpPr/>
            <p:nvPr/>
          </p:nvSpPr>
          <p:spPr bwMode="gray">
            <a:xfrm>
              <a:off x="4199" y="1466"/>
              <a:ext cx="20" cy="48"/>
            </a:xfrm>
            <a:custGeom>
              <a:avLst/>
              <a:gdLst>
                <a:gd name="T0" fmla="*/ 10 w 20"/>
                <a:gd name="T1" fmla="*/ 8 h 48"/>
                <a:gd name="T2" fmla="*/ 10 w 20"/>
                <a:gd name="T3" fmla="*/ 8 h 48"/>
                <a:gd name="T4" fmla="*/ 8 w 20"/>
                <a:gd name="T5" fmla="*/ 6 h 48"/>
                <a:gd name="T6" fmla="*/ 8 w 20"/>
                <a:gd name="T7" fmla="*/ 4 h 48"/>
                <a:gd name="T8" fmla="*/ 6 w 20"/>
                <a:gd name="T9" fmla="*/ 2 h 48"/>
                <a:gd name="T10" fmla="*/ 6 w 20"/>
                <a:gd name="T11" fmla="*/ 0 h 48"/>
                <a:gd name="T12" fmla="*/ 4 w 20"/>
                <a:gd name="T13" fmla="*/ 0 h 48"/>
                <a:gd name="T14" fmla="*/ 4 w 20"/>
                <a:gd name="T15" fmla="*/ 0 h 48"/>
                <a:gd name="T16" fmla="*/ 2 w 20"/>
                <a:gd name="T17" fmla="*/ 2 h 48"/>
                <a:gd name="T18" fmla="*/ 2 w 20"/>
                <a:gd name="T19" fmla="*/ 6 h 48"/>
                <a:gd name="T20" fmla="*/ 2 w 20"/>
                <a:gd name="T21" fmla="*/ 12 h 48"/>
                <a:gd name="T22" fmla="*/ 0 w 20"/>
                <a:gd name="T23" fmla="*/ 22 h 48"/>
                <a:gd name="T24" fmla="*/ 0 w 20"/>
                <a:gd name="T25" fmla="*/ 22 h 48"/>
                <a:gd name="T26" fmla="*/ 2 w 20"/>
                <a:gd name="T27" fmla="*/ 26 h 48"/>
                <a:gd name="T28" fmla="*/ 2 w 20"/>
                <a:gd name="T29" fmla="*/ 28 h 48"/>
                <a:gd name="T30" fmla="*/ 2 w 20"/>
                <a:gd name="T31" fmla="*/ 34 h 48"/>
                <a:gd name="T32" fmla="*/ 4 w 20"/>
                <a:gd name="T33" fmla="*/ 38 h 48"/>
                <a:gd name="T34" fmla="*/ 8 w 20"/>
                <a:gd name="T35" fmla="*/ 42 h 48"/>
                <a:gd name="T36" fmla="*/ 12 w 20"/>
                <a:gd name="T37" fmla="*/ 46 h 48"/>
                <a:gd name="T38" fmla="*/ 18 w 20"/>
                <a:gd name="T39" fmla="*/ 48 h 48"/>
                <a:gd name="T40" fmla="*/ 18 w 20"/>
                <a:gd name="T41" fmla="*/ 48 h 48"/>
                <a:gd name="T42" fmla="*/ 18 w 20"/>
                <a:gd name="T43" fmla="*/ 46 h 48"/>
                <a:gd name="T44" fmla="*/ 20 w 20"/>
                <a:gd name="T45" fmla="*/ 46 h 48"/>
                <a:gd name="T46" fmla="*/ 20 w 20"/>
                <a:gd name="T47" fmla="*/ 44 h 48"/>
                <a:gd name="T48" fmla="*/ 20 w 20"/>
                <a:gd name="T49" fmla="*/ 42 h 48"/>
                <a:gd name="T50" fmla="*/ 20 w 20"/>
                <a:gd name="T51" fmla="*/ 38 h 48"/>
                <a:gd name="T52" fmla="*/ 18 w 20"/>
                <a:gd name="T53" fmla="*/ 32 h 48"/>
                <a:gd name="T54" fmla="*/ 10 w 20"/>
                <a:gd name="T5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48">
                  <a:moveTo>
                    <a:pt x="10" y="8"/>
                  </a:moveTo>
                  <a:lnTo>
                    <a:pt x="10" y="8"/>
                  </a:lnTo>
                  <a:lnTo>
                    <a:pt x="8" y="6"/>
                  </a:lnTo>
                  <a:lnTo>
                    <a:pt x="8" y="4"/>
                  </a:lnTo>
                  <a:lnTo>
                    <a:pt x="6" y="2"/>
                  </a:lnTo>
                  <a:lnTo>
                    <a:pt x="6" y="0"/>
                  </a:lnTo>
                  <a:lnTo>
                    <a:pt x="4" y="0"/>
                  </a:lnTo>
                  <a:lnTo>
                    <a:pt x="4" y="0"/>
                  </a:lnTo>
                  <a:lnTo>
                    <a:pt x="2" y="2"/>
                  </a:lnTo>
                  <a:lnTo>
                    <a:pt x="2" y="6"/>
                  </a:lnTo>
                  <a:lnTo>
                    <a:pt x="2" y="12"/>
                  </a:lnTo>
                  <a:lnTo>
                    <a:pt x="0" y="22"/>
                  </a:lnTo>
                  <a:lnTo>
                    <a:pt x="0" y="22"/>
                  </a:lnTo>
                  <a:lnTo>
                    <a:pt x="2" y="26"/>
                  </a:lnTo>
                  <a:lnTo>
                    <a:pt x="2" y="28"/>
                  </a:lnTo>
                  <a:lnTo>
                    <a:pt x="2" y="34"/>
                  </a:lnTo>
                  <a:lnTo>
                    <a:pt x="4" y="38"/>
                  </a:lnTo>
                  <a:lnTo>
                    <a:pt x="8" y="42"/>
                  </a:lnTo>
                  <a:lnTo>
                    <a:pt x="12" y="46"/>
                  </a:lnTo>
                  <a:lnTo>
                    <a:pt x="18" y="48"/>
                  </a:lnTo>
                  <a:lnTo>
                    <a:pt x="18" y="48"/>
                  </a:lnTo>
                  <a:lnTo>
                    <a:pt x="18" y="46"/>
                  </a:lnTo>
                  <a:lnTo>
                    <a:pt x="20" y="46"/>
                  </a:lnTo>
                  <a:lnTo>
                    <a:pt x="20" y="44"/>
                  </a:lnTo>
                  <a:lnTo>
                    <a:pt x="20" y="42"/>
                  </a:lnTo>
                  <a:lnTo>
                    <a:pt x="20" y="38"/>
                  </a:lnTo>
                  <a:lnTo>
                    <a:pt x="18" y="32"/>
                  </a:lnTo>
                  <a:lnTo>
                    <a:pt x="10" y="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74" name="Freeform 361"/>
            <p:cNvSpPr/>
            <p:nvPr/>
          </p:nvSpPr>
          <p:spPr bwMode="gray">
            <a:xfrm>
              <a:off x="4149" y="1534"/>
              <a:ext cx="74" cy="90"/>
            </a:xfrm>
            <a:custGeom>
              <a:avLst/>
              <a:gdLst>
                <a:gd name="T0" fmla="*/ 16 w 74"/>
                <a:gd name="T1" fmla="*/ 10 h 90"/>
                <a:gd name="T2" fmla="*/ 12 w 74"/>
                <a:gd name="T3" fmla="*/ 8 h 90"/>
                <a:gd name="T4" fmla="*/ 8 w 74"/>
                <a:gd name="T5" fmla="*/ 6 h 90"/>
                <a:gd name="T6" fmla="*/ 2 w 74"/>
                <a:gd name="T7" fmla="*/ 6 h 90"/>
                <a:gd name="T8" fmla="*/ 0 w 74"/>
                <a:gd name="T9" fmla="*/ 10 h 90"/>
                <a:gd name="T10" fmla="*/ 2 w 74"/>
                <a:gd name="T11" fmla="*/ 22 h 90"/>
                <a:gd name="T12" fmla="*/ 4 w 74"/>
                <a:gd name="T13" fmla="*/ 24 h 90"/>
                <a:gd name="T14" fmla="*/ 8 w 74"/>
                <a:gd name="T15" fmla="*/ 34 h 90"/>
                <a:gd name="T16" fmla="*/ 14 w 74"/>
                <a:gd name="T17" fmla="*/ 44 h 90"/>
                <a:gd name="T18" fmla="*/ 16 w 74"/>
                <a:gd name="T19" fmla="*/ 50 h 90"/>
                <a:gd name="T20" fmla="*/ 22 w 74"/>
                <a:gd name="T21" fmla="*/ 50 h 90"/>
                <a:gd name="T22" fmla="*/ 32 w 74"/>
                <a:gd name="T23" fmla="*/ 52 h 90"/>
                <a:gd name="T24" fmla="*/ 36 w 74"/>
                <a:gd name="T25" fmla="*/ 58 h 90"/>
                <a:gd name="T26" fmla="*/ 38 w 74"/>
                <a:gd name="T27" fmla="*/ 70 h 90"/>
                <a:gd name="T28" fmla="*/ 42 w 74"/>
                <a:gd name="T29" fmla="*/ 82 h 90"/>
                <a:gd name="T30" fmla="*/ 52 w 74"/>
                <a:gd name="T31" fmla="*/ 88 h 90"/>
                <a:gd name="T32" fmla="*/ 64 w 74"/>
                <a:gd name="T33" fmla="*/ 90 h 90"/>
                <a:gd name="T34" fmla="*/ 72 w 74"/>
                <a:gd name="T35" fmla="*/ 84 h 90"/>
                <a:gd name="T36" fmla="*/ 74 w 74"/>
                <a:gd name="T37" fmla="*/ 82 h 90"/>
                <a:gd name="T38" fmla="*/ 72 w 74"/>
                <a:gd name="T39" fmla="*/ 84 h 90"/>
                <a:gd name="T40" fmla="*/ 68 w 74"/>
                <a:gd name="T41" fmla="*/ 86 h 90"/>
                <a:gd name="T42" fmla="*/ 64 w 74"/>
                <a:gd name="T43" fmla="*/ 86 h 90"/>
                <a:gd name="T44" fmla="*/ 64 w 74"/>
                <a:gd name="T45" fmla="*/ 82 h 90"/>
                <a:gd name="T46" fmla="*/ 62 w 74"/>
                <a:gd name="T47" fmla="*/ 58 h 90"/>
                <a:gd name="T48" fmla="*/ 58 w 74"/>
                <a:gd name="T49" fmla="*/ 42 h 90"/>
                <a:gd name="T50" fmla="*/ 66 w 74"/>
                <a:gd name="T51" fmla="*/ 26 h 90"/>
                <a:gd name="T52" fmla="*/ 66 w 74"/>
                <a:gd name="T53" fmla="*/ 8 h 90"/>
                <a:gd name="T54" fmla="*/ 60 w 74"/>
                <a:gd name="T55" fmla="*/ 4 h 90"/>
                <a:gd name="T56" fmla="*/ 54 w 74"/>
                <a:gd name="T57" fmla="*/ 2 h 90"/>
                <a:gd name="T58" fmla="*/ 44 w 74"/>
                <a:gd name="T59" fmla="*/ 0 h 90"/>
                <a:gd name="T60" fmla="*/ 38 w 74"/>
                <a:gd name="T61" fmla="*/ 0 h 90"/>
                <a:gd name="T62" fmla="*/ 36 w 74"/>
                <a:gd name="T63" fmla="*/ 6 h 90"/>
                <a:gd name="T64" fmla="*/ 40 w 74"/>
                <a:gd name="T65" fmla="*/ 24 h 90"/>
                <a:gd name="T66" fmla="*/ 44 w 74"/>
                <a:gd name="T67" fmla="*/ 38 h 90"/>
                <a:gd name="T68" fmla="*/ 32 w 74"/>
                <a:gd name="T69" fmla="*/ 32 h 90"/>
                <a:gd name="T70" fmla="*/ 20 w 74"/>
                <a:gd name="T71" fmla="*/ 24 h 90"/>
                <a:gd name="T72" fmla="*/ 16 w 74"/>
                <a:gd name="T73"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90">
                  <a:moveTo>
                    <a:pt x="16" y="10"/>
                  </a:moveTo>
                  <a:lnTo>
                    <a:pt x="16" y="10"/>
                  </a:lnTo>
                  <a:lnTo>
                    <a:pt x="14" y="10"/>
                  </a:lnTo>
                  <a:lnTo>
                    <a:pt x="12" y="8"/>
                  </a:lnTo>
                  <a:lnTo>
                    <a:pt x="10" y="6"/>
                  </a:lnTo>
                  <a:lnTo>
                    <a:pt x="8" y="6"/>
                  </a:lnTo>
                  <a:lnTo>
                    <a:pt x="4" y="6"/>
                  </a:lnTo>
                  <a:lnTo>
                    <a:pt x="2" y="6"/>
                  </a:lnTo>
                  <a:lnTo>
                    <a:pt x="2" y="8"/>
                  </a:lnTo>
                  <a:lnTo>
                    <a:pt x="0" y="10"/>
                  </a:lnTo>
                  <a:lnTo>
                    <a:pt x="0" y="14"/>
                  </a:lnTo>
                  <a:lnTo>
                    <a:pt x="2" y="22"/>
                  </a:lnTo>
                  <a:lnTo>
                    <a:pt x="2" y="22"/>
                  </a:lnTo>
                  <a:lnTo>
                    <a:pt x="4" y="24"/>
                  </a:lnTo>
                  <a:lnTo>
                    <a:pt x="6" y="28"/>
                  </a:lnTo>
                  <a:lnTo>
                    <a:pt x="8" y="34"/>
                  </a:lnTo>
                  <a:lnTo>
                    <a:pt x="12" y="38"/>
                  </a:lnTo>
                  <a:lnTo>
                    <a:pt x="14" y="44"/>
                  </a:lnTo>
                  <a:lnTo>
                    <a:pt x="16" y="50"/>
                  </a:lnTo>
                  <a:lnTo>
                    <a:pt x="16" y="50"/>
                  </a:lnTo>
                  <a:lnTo>
                    <a:pt x="20" y="50"/>
                  </a:lnTo>
                  <a:lnTo>
                    <a:pt x="22" y="50"/>
                  </a:lnTo>
                  <a:lnTo>
                    <a:pt x="28" y="50"/>
                  </a:lnTo>
                  <a:lnTo>
                    <a:pt x="32" y="52"/>
                  </a:lnTo>
                  <a:lnTo>
                    <a:pt x="34" y="54"/>
                  </a:lnTo>
                  <a:lnTo>
                    <a:pt x="36" y="58"/>
                  </a:lnTo>
                  <a:lnTo>
                    <a:pt x="38" y="64"/>
                  </a:lnTo>
                  <a:lnTo>
                    <a:pt x="38" y="70"/>
                  </a:lnTo>
                  <a:lnTo>
                    <a:pt x="40" y="76"/>
                  </a:lnTo>
                  <a:lnTo>
                    <a:pt x="42" y="82"/>
                  </a:lnTo>
                  <a:lnTo>
                    <a:pt x="48" y="86"/>
                  </a:lnTo>
                  <a:lnTo>
                    <a:pt x="52" y="88"/>
                  </a:lnTo>
                  <a:lnTo>
                    <a:pt x="58" y="90"/>
                  </a:lnTo>
                  <a:lnTo>
                    <a:pt x="64" y="90"/>
                  </a:lnTo>
                  <a:lnTo>
                    <a:pt x="68" y="86"/>
                  </a:lnTo>
                  <a:lnTo>
                    <a:pt x="72" y="84"/>
                  </a:lnTo>
                  <a:lnTo>
                    <a:pt x="74" y="84"/>
                  </a:lnTo>
                  <a:lnTo>
                    <a:pt x="74" y="82"/>
                  </a:lnTo>
                  <a:lnTo>
                    <a:pt x="74" y="82"/>
                  </a:lnTo>
                  <a:lnTo>
                    <a:pt x="72" y="84"/>
                  </a:lnTo>
                  <a:lnTo>
                    <a:pt x="70" y="84"/>
                  </a:lnTo>
                  <a:lnTo>
                    <a:pt x="68" y="86"/>
                  </a:lnTo>
                  <a:lnTo>
                    <a:pt x="66" y="86"/>
                  </a:lnTo>
                  <a:lnTo>
                    <a:pt x="64" y="86"/>
                  </a:lnTo>
                  <a:lnTo>
                    <a:pt x="64" y="86"/>
                  </a:lnTo>
                  <a:lnTo>
                    <a:pt x="64" y="82"/>
                  </a:lnTo>
                  <a:lnTo>
                    <a:pt x="64" y="72"/>
                  </a:lnTo>
                  <a:lnTo>
                    <a:pt x="62" y="58"/>
                  </a:lnTo>
                  <a:lnTo>
                    <a:pt x="56" y="44"/>
                  </a:lnTo>
                  <a:lnTo>
                    <a:pt x="58" y="42"/>
                  </a:lnTo>
                  <a:lnTo>
                    <a:pt x="62" y="34"/>
                  </a:lnTo>
                  <a:lnTo>
                    <a:pt x="66" y="26"/>
                  </a:lnTo>
                  <a:lnTo>
                    <a:pt x="68" y="16"/>
                  </a:lnTo>
                  <a:lnTo>
                    <a:pt x="66" y="8"/>
                  </a:lnTo>
                  <a:lnTo>
                    <a:pt x="60" y="4"/>
                  </a:lnTo>
                  <a:lnTo>
                    <a:pt x="60" y="4"/>
                  </a:lnTo>
                  <a:lnTo>
                    <a:pt x="56" y="2"/>
                  </a:lnTo>
                  <a:lnTo>
                    <a:pt x="54" y="2"/>
                  </a:lnTo>
                  <a:lnTo>
                    <a:pt x="50" y="0"/>
                  </a:lnTo>
                  <a:lnTo>
                    <a:pt x="44" y="0"/>
                  </a:lnTo>
                  <a:lnTo>
                    <a:pt x="42" y="0"/>
                  </a:lnTo>
                  <a:lnTo>
                    <a:pt x="38" y="0"/>
                  </a:lnTo>
                  <a:lnTo>
                    <a:pt x="36" y="2"/>
                  </a:lnTo>
                  <a:lnTo>
                    <a:pt x="36" y="6"/>
                  </a:lnTo>
                  <a:lnTo>
                    <a:pt x="38" y="14"/>
                  </a:lnTo>
                  <a:lnTo>
                    <a:pt x="40" y="24"/>
                  </a:lnTo>
                  <a:lnTo>
                    <a:pt x="44" y="32"/>
                  </a:lnTo>
                  <a:lnTo>
                    <a:pt x="44" y="38"/>
                  </a:lnTo>
                  <a:lnTo>
                    <a:pt x="38" y="38"/>
                  </a:lnTo>
                  <a:lnTo>
                    <a:pt x="32" y="32"/>
                  </a:lnTo>
                  <a:lnTo>
                    <a:pt x="26" y="28"/>
                  </a:lnTo>
                  <a:lnTo>
                    <a:pt x="20" y="24"/>
                  </a:lnTo>
                  <a:lnTo>
                    <a:pt x="16" y="18"/>
                  </a:lnTo>
                  <a:lnTo>
                    <a:pt x="16" y="1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75" name="Freeform 362"/>
            <p:cNvSpPr/>
            <p:nvPr/>
          </p:nvSpPr>
          <p:spPr bwMode="gray">
            <a:xfrm>
              <a:off x="4225" y="1592"/>
              <a:ext cx="44" cy="46"/>
            </a:xfrm>
            <a:custGeom>
              <a:avLst/>
              <a:gdLst>
                <a:gd name="T0" fmla="*/ 10 w 44"/>
                <a:gd name="T1" fmla="*/ 2 h 46"/>
                <a:gd name="T2" fmla="*/ 10 w 44"/>
                <a:gd name="T3" fmla="*/ 2 h 46"/>
                <a:gd name="T4" fmla="*/ 10 w 44"/>
                <a:gd name="T5" fmla="*/ 2 h 46"/>
                <a:gd name="T6" fmla="*/ 8 w 44"/>
                <a:gd name="T7" fmla="*/ 0 h 46"/>
                <a:gd name="T8" fmla="*/ 6 w 44"/>
                <a:gd name="T9" fmla="*/ 0 h 46"/>
                <a:gd name="T10" fmla="*/ 4 w 44"/>
                <a:gd name="T11" fmla="*/ 0 h 46"/>
                <a:gd name="T12" fmla="*/ 4 w 44"/>
                <a:gd name="T13" fmla="*/ 0 h 46"/>
                <a:gd name="T14" fmla="*/ 2 w 44"/>
                <a:gd name="T15" fmla="*/ 2 h 46"/>
                <a:gd name="T16" fmla="*/ 2 w 44"/>
                <a:gd name="T17" fmla="*/ 4 h 46"/>
                <a:gd name="T18" fmla="*/ 4 w 44"/>
                <a:gd name="T19" fmla="*/ 8 h 46"/>
                <a:gd name="T20" fmla="*/ 6 w 44"/>
                <a:gd name="T21" fmla="*/ 12 h 46"/>
                <a:gd name="T22" fmla="*/ 6 w 44"/>
                <a:gd name="T23" fmla="*/ 14 h 46"/>
                <a:gd name="T24" fmla="*/ 4 w 44"/>
                <a:gd name="T25" fmla="*/ 18 h 46"/>
                <a:gd name="T26" fmla="*/ 4 w 44"/>
                <a:gd name="T27" fmla="*/ 22 h 46"/>
                <a:gd name="T28" fmla="*/ 4 w 44"/>
                <a:gd name="T29" fmla="*/ 28 h 46"/>
                <a:gd name="T30" fmla="*/ 2 w 44"/>
                <a:gd name="T31" fmla="*/ 34 h 46"/>
                <a:gd name="T32" fmla="*/ 0 w 44"/>
                <a:gd name="T33" fmla="*/ 38 h 46"/>
                <a:gd name="T34" fmla="*/ 16 w 44"/>
                <a:gd name="T35" fmla="*/ 34 h 46"/>
                <a:gd name="T36" fmla="*/ 24 w 44"/>
                <a:gd name="T37" fmla="*/ 46 h 46"/>
                <a:gd name="T38" fmla="*/ 24 w 44"/>
                <a:gd name="T39" fmla="*/ 44 h 46"/>
                <a:gd name="T40" fmla="*/ 28 w 44"/>
                <a:gd name="T41" fmla="*/ 44 h 46"/>
                <a:gd name="T42" fmla="*/ 32 w 44"/>
                <a:gd name="T43" fmla="*/ 42 h 46"/>
                <a:gd name="T44" fmla="*/ 36 w 44"/>
                <a:gd name="T45" fmla="*/ 40 h 46"/>
                <a:gd name="T46" fmla="*/ 40 w 44"/>
                <a:gd name="T47" fmla="*/ 36 h 46"/>
                <a:gd name="T48" fmla="*/ 40 w 44"/>
                <a:gd name="T49" fmla="*/ 36 h 46"/>
                <a:gd name="T50" fmla="*/ 42 w 44"/>
                <a:gd name="T51" fmla="*/ 32 h 46"/>
                <a:gd name="T52" fmla="*/ 42 w 44"/>
                <a:gd name="T53" fmla="*/ 28 h 46"/>
                <a:gd name="T54" fmla="*/ 44 w 44"/>
                <a:gd name="T55" fmla="*/ 24 h 46"/>
                <a:gd name="T56" fmla="*/ 42 w 44"/>
                <a:gd name="T57" fmla="*/ 18 h 46"/>
                <a:gd name="T58" fmla="*/ 40 w 44"/>
                <a:gd name="T59" fmla="*/ 12 h 46"/>
                <a:gd name="T60" fmla="*/ 38 w 44"/>
                <a:gd name="T61" fmla="*/ 12 h 46"/>
                <a:gd name="T62" fmla="*/ 36 w 44"/>
                <a:gd name="T63" fmla="*/ 10 h 46"/>
                <a:gd name="T64" fmla="*/ 34 w 44"/>
                <a:gd name="T65" fmla="*/ 6 h 46"/>
                <a:gd name="T66" fmla="*/ 30 w 44"/>
                <a:gd name="T67" fmla="*/ 4 h 46"/>
                <a:gd name="T68" fmla="*/ 26 w 44"/>
                <a:gd name="T69" fmla="*/ 0 h 46"/>
                <a:gd name="T70" fmla="*/ 22 w 44"/>
                <a:gd name="T71" fmla="*/ 0 h 46"/>
                <a:gd name="T72" fmla="*/ 16 w 44"/>
                <a:gd name="T73" fmla="*/ 0 h 46"/>
                <a:gd name="T74" fmla="*/ 10 w 44"/>
                <a:gd name="T75"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46">
                  <a:moveTo>
                    <a:pt x="10" y="2"/>
                  </a:moveTo>
                  <a:lnTo>
                    <a:pt x="10" y="2"/>
                  </a:lnTo>
                  <a:lnTo>
                    <a:pt x="10" y="2"/>
                  </a:lnTo>
                  <a:lnTo>
                    <a:pt x="8" y="0"/>
                  </a:lnTo>
                  <a:lnTo>
                    <a:pt x="6" y="0"/>
                  </a:lnTo>
                  <a:lnTo>
                    <a:pt x="4" y="0"/>
                  </a:lnTo>
                  <a:lnTo>
                    <a:pt x="4" y="0"/>
                  </a:lnTo>
                  <a:lnTo>
                    <a:pt x="2" y="2"/>
                  </a:lnTo>
                  <a:lnTo>
                    <a:pt x="2" y="4"/>
                  </a:lnTo>
                  <a:lnTo>
                    <a:pt x="4" y="8"/>
                  </a:lnTo>
                  <a:lnTo>
                    <a:pt x="6" y="12"/>
                  </a:lnTo>
                  <a:lnTo>
                    <a:pt x="6" y="14"/>
                  </a:lnTo>
                  <a:lnTo>
                    <a:pt x="4" y="18"/>
                  </a:lnTo>
                  <a:lnTo>
                    <a:pt x="4" y="22"/>
                  </a:lnTo>
                  <a:lnTo>
                    <a:pt x="4" y="28"/>
                  </a:lnTo>
                  <a:lnTo>
                    <a:pt x="2" y="34"/>
                  </a:lnTo>
                  <a:lnTo>
                    <a:pt x="0" y="38"/>
                  </a:lnTo>
                  <a:lnTo>
                    <a:pt x="16" y="34"/>
                  </a:lnTo>
                  <a:lnTo>
                    <a:pt x="24" y="46"/>
                  </a:lnTo>
                  <a:lnTo>
                    <a:pt x="24" y="44"/>
                  </a:lnTo>
                  <a:lnTo>
                    <a:pt x="28" y="44"/>
                  </a:lnTo>
                  <a:lnTo>
                    <a:pt x="32" y="42"/>
                  </a:lnTo>
                  <a:lnTo>
                    <a:pt x="36" y="40"/>
                  </a:lnTo>
                  <a:lnTo>
                    <a:pt x="40" y="36"/>
                  </a:lnTo>
                  <a:lnTo>
                    <a:pt x="40" y="36"/>
                  </a:lnTo>
                  <a:lnTo>
                    <a:pt x="42" y="32"/>
                  </a:lnTo>
                  <a:lnTo>
                    <a:pt x="42" y="28"/>
                  </a:lnTo>
                  <a:lnTo>
                    <a:pt x="44" y="24"/>
                  </a:lnTo>
                  <a:lnTo>
                    <a:pt x="42" y="18"/>
                  </a:lnTo>
                  <a:lnTo>
                    <a:pt x="40" y="12"/>
                  </a:lnTo>
                  <a:lnTo>
                    <a:pt x="38" y="12"/>
                  </a:lnTo>
                  <a:lnTo>
                    <a:pt x="36" y="10"/>
                  </a:lnTo>
                  <a:lnTo>
                    <a:pt x="34" y="6"/>
                  </a:lnTo>
                  <a:lnTo>
                    <a:pt x="30" y="4"/>
                  </a:lnTo>
                  <a:lnTo>
                    <a:pt x="26" y="0"/>
                  </a:lnTo>
                  <a:lnTo>
                    <a:pt x="22" y="0"/>
                  </a:lnTo>
                  <a:lnTo>
                    <a:pt x="16" y="0"/>
                  </a:lnTo>
                  <a:lnTo>
                    <a:pt x="10"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76" name="Freeform 363"/>
            <p:cNvSpPr/>
            <p:nvPr/>
          </p:nvSpPr>
          <p:spPr bwMode="gray">
            <a:xfrm>
              <a:off x="4275" y="1574"/>
              <a:ext cx="168" cy="98"/>
            </a:xfrm>
            <a:custGeom>
              <a:avLst/>
              <a:gdLst>
                <a:gd name="T0" fmla="*/ 10 w 168"/>
                <a:gd name="T1" fmla="*/ 2 h 98"/>
                <a:gd name="T2" fmla="*/ 4 w 168"/>
                <a:gd name="T3" fmla="*/ 0 h 98"/>
                <a:gd name="T4" fmla="*/ 0 w 168"/>
                <a:gd name="T5" fmla="*/ 6 h 98"/>
                <a:gd name="T6" fmla="*/ 4 w 168"/>
                <a:gd name="T7" fmla="*/ 24 h 98"/>
                <a:gd name="T8" fmla="*/ 6 w 168"/>
                <a:gd name="T9" fmla="*/ 28 h 98"/>
                <a:gd name="T10" fmla="*/ 12 w 168"/>
                <a:gd name="T11" fmla="*/ 32 h 98"/>
                <a:gd name="T12" fmla="*/ 26 w 168"/>
                <a:gd name="T13" fmla="*/ 26 h 98"/>
                <a:gd name="T14" fmla="*/ 30 w 168"/>
                <a:gd name="T15" fmla="*/ 24 h 98"/>
                <a:gd name="T16" fmla="*/ 34 w 168"/>
                <a:gd name="T17" fmla="*/ 24 h 98"/>
                <a:gd name="T18" fmla="*/ 38 w 168"/>
                <a:gd name="T19" fmla="*/ 38 h 98"/>
                <a:gd name="T20" fmla="*/ 44 w 168"/>
                <a:gd name="T21" fmla="*/ 72 h 98"/>
                <a:gd name="T22" fmla="*/ 40 w 168"/>
                <a:gd name="T23" fmla="*/ 72 h 98"/>
                <a:gd name="T24" fmla="*/ 38 w 168"/>
                <a:gd name="T25" fmla="*/ 80 h 98"/>
                <a:gd name="T26" fmla="*/ 48 w 168"/>
                <a:gd name="T27" fmla="*/ 88 h 98"/>
                <a:gd name="T28" fmla="*/ 56 w 168"/>
                <a:gd name="T29" fmla="*/ 86 h 98"/>
                <a:gd name="T30" fmla="*/ 58 w 168"/>
                <a:gd name="T31" fmla="*/ 84 h 98"/>
                <a:gd name="T32" fmla="*/ 68 w 168"/>
                <a:gd name="T33" fmla="*/ 86 h 98"/>
                <a:gd name="T34" fmla="*/ 82 w 168"/>
                <a:gd name="T35" fmla="*/ 94 h 98"/>
                <a:gd name="T36" fmla="*/ 118 w 168"/>
                <a:gd name="T37" fmla="*/ 96 h 98"/>
                <a:gd name="T38" fmla="*/ 118 w 168"/>
                <a:gd name="T39" fmla="*/ 92 h 98"/>
                <a:gd name="T40" fmla="*/ 122 w 168"/>
                <a:gd name="T41" fmla="*/ 86 h 98"/>
                <a:gd name="T42" fmla="*/ 134 w 168"/>
                <a:gd name="T43" fmla="*/ 88 h 98"/>
                <a:gd name="T44" fmla="*/ 142 w 168"/>
                <a:gd name="T45" fmla="*/ 92 h 98"/>
                <a:gd name="T46" fmla="*/ 150 w 168"/>
                <a:gd name="T47" fmla="*/ 90 h 98"/>
                <a:gd name="T48" fmla="*/ 154 w 168"/>
                <a:gd name="T49" fmla="*/ 82 h 98"/>
                <a:gd name="T50" fmla="*/ 156 w 168"/>
                <a:gd name="T51" fmla="*/ 76 h 98"/>
                <a:gd name="T52" fmla="*/ 164 w 168"/>
                <a:gd name="T53" fmla="*/ 72 h 98"/>
                <a:gd name="T54" fmla="*/ 164 w 168"/>
                <a:gd name="T55" fmla="*/ 66 h 98"/>
                <a:gd name="T56" fmla="*/ 168 w 168"/>
                <a:gd name="T57" fmla="*/ 62 h 98"/>
                <a:gd name="T58" fmla="*/ 166 w 168"/>
                <a:gd name="T59" fmla="*/ 56 h 98"/>
                <a:gd name="T60" fmla="*/ 150 w 168"/>
                <a:gd name="T61" fmla="*/ 50 h 98"/>
                <a:gd name="T62" fmla="*/ 138 w 168"/>
                <a:gd name="T63" fmla="*/ 48 h 98"/>
                <a:gd name="T64" fmla="*/ 124 w 168"/>
                <a:gd name="T65" fmla="*/ 44 h 98"/>
                <a:gd name="T66" fmla="*/ 110 w 168"/>
                <a:gd name="T67" fmla="*/ 46 h 98"/>
                <a:gd name="T68" fmla="*/ 100 w 168"/>
                <a:gd name="T69" fmla="*/ 50 h 98"/>
                <a:gd name="T70" fmla="*/ 82 w 168"/>
                <a:gd name="T71" fmla="*/ 44 h 98"/>
                <a:gd name="T72" fmla="*/ 60 w 168"/>
                <a:gd name="T73" fmla="*/ 30 h 98"/>
                <a:gd name="T74" fmla="*/ 52 w 168"/>
                <a:gd name="T75" fmla="*/ 24 h 98"/>
                <a:gd name="T76" fmla="*/ 50 w 168"/>
                <a:gd name="T77" fmla="*/ 20 h 98"/>
                <a:gd name="T78" fmla="*/ 50 w 168"/>
                <a:gd name="T79" fmla="*/ 16 h 98"/>
                <a:gd name="T80" fmla="*/ 48 w 168"/>
                <a:gd name="T81" fmla="*/ 10 h 98"/>
                <a:gd name="T82" fmla="*/ 40 w 168"/>
                <a:gd name="T83" fmla="*/ 10 h 98"/>
                <a:gd name="T84" fmla="*/ 36 w 168"/>
                <a:gd name="T85" fmla="*/ 14 h 98"/>
                <a:gd name="T86" fmla="*/ 28 w 168"/>
                <a:gd name="T87" fmla="*/ 12 h 98"/>
                <a:gd name="T88" fmla="*/ 24 w 168"/>
                <a:gd name="T89" fmla="*/ 4 h 98"/>
                <a:gd name="T90" fmla="*/ 12 w 168"/>
                <a:gd name="T91" fmla="*/ 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98">
                  <a:moveTo>
                    <a:pt x="12" y="2"/>
                  </a:moveTo>
                  <a:lnTo>
                    <a:pt x="12" y="2"/>
                  </a:lnTo>
                  <a:lnTo>
                    <a:pt x="10" y="2"/>
                  </a:lnTo>
                  <a:lnTo>
                    <a:pt x="8" y="0"/>
                  </a:lnTo>
                  <a:lnTo>
                    <a:pt x="6" y="0"/>
                  </a:lnTo>
                  <a:lnTo>
                    <a:pt x="4" y="0"/>
                  </a:lnTo>
                  <a:lnTo>
                    <a:pt x="2" y="0"/>
                  </a:lnTo>
                  <a:lnTo>
                    <a:pt x="0" y="2"/>
                  </a:lnTo>
                  <a:lnTo>
                    <a:pt x="0" y="6"/>
                  </a:lnTo>
                  <a:lnTo>
                    <a:pt x="0" y="10"/>
                  </a:lnTo>
                  <a:lnTo>
                    <a:pt x="2" y="16"/>
                  </a:lnTo>
                  <a:lnTo>
                    <a:pt x="4" y="24"/>
                  </a:lnTo>
                  <a:lnTo>
                    <a:pt x="4" y="26"/>
                  </a:lnTo>
                  <a:lnTo>
                    <a:pt x="4" y="26"/>
                  </a:lnTo>
                  <a:lnTo>
                    <a:pt x="6" y="28"/>
                  </a:lnTo>
                  <a:lnTo>
                    <a:pt x="6" y="30"/>
                  </a:lnTo>
                  <a:lnTo>
                    <a:pt x="8" y="32"/>
                  </a:lnTo>
                  <a:lnTo>
                    <a:pt x="12" y="32"/>
                  </a:lnTo>
                  <a:lnTo>
                    <a:pt x="16" y="32"/>
                  </a:lnTo>
                  <a:lnTo>
                    <a:pt x="20" y="30"/>
                  </a:lnTo>
                  <a:lnTo>
                    <a:pt x="26" y="26"/>
                  </a:lnTo>
                  <a:lnTo>
                    <a:pt x="28" y="26"/>
                  </a:lnTo>
                  <a:lnTo>
                    <a:pt x="28" y="24"/>
                  </a:lnTo>
                  <a:lnTo>
                    <a:pt x="30" y="24"/>
                  </a:lnTo>
                  <a:lnTo>
                    <a:pt x="30" y="24"/>
                  </a:lnTo>
                  <a:lnTo>
                    <a:pt x="32" y="24"/>
                  </a:lnTo>
                  <a:lnTo>
                    <a:pt x="34" y="24"/>
                  </a:lnTo>
                  <a:lnTo>
                    <a:pt x="36" y="28"/>
                  </a:lnTo>
                  <a:lnTo>
                    <a:pt x="36" y="32"/>
                  </a:lnTo>
                  <a:lnTo>
                    <a:pt x="38" y="38"/>
                  </a:lnTo>
                  <a:lnTo>
                    <a:pt x="38" y="48"/>
                  </a:lnTo>
                  <a:lnTo>
                    <a:pt x="44" y="72"/>
                  </a:lnTo>
                  <a:lnTo>
                    <a:pt x="44" y="72"/>
                  </a:lnTo>
                  <a:lnTo>
                    <a:pt x="42" y="72"/>
                  </a:lnTo>
                  <a:lnTo>
                    <a:pt x="40" y="72"/>
                  </a:lnTo>
                  <a:lnTo>
                    <a:pt x="40" y="72"/>
                  </a:lnTo>
                  <a:lnTo>
                    <a:pt x="38" y="74"/>
                  </a:lnTo>
                  <a:lnTo>
                    <a:pt x="38" y="76"/>
                  </a:lnTo>
                  <a:lnTo>
                    <a:pt x="38" y="80"/>
                  </a:lnTo>
                  <a:lnTo>
                    <a:pt x="40" y="84"/>
                  </a:lnTo>
                  <a:lnTo>
                    <a:pt x="44" y="88"/>
                  </a:lnTo>
                  <a:lnTo>
                    <a:pt x="48" y="88"/>
                  </a:lnTo>
                  <a:lnTo>
                    <a:pt x="50" y="88"/>
                  </a:lnTo>
                  <a:lnTo>
                    <a:pt x="54" y="88"/>
                  </a:lnTo>
                  <a:lnTo>
                    <a:pt x="56" y="86"/>
                  </a:lnTo>
                  <a:lnTo>
                    <a:pt x="56" y="86"/>
                  </a:lnTo>
                  <a:lnTo>
                    <a:pt x="56" y="86"/>
                  </a:lnTo>
                  <a:lnTo>
                    <a:pt x="58" y="84"/>
                  </a:lnTo>
                  <a:lnTo>
                    <a:pt x="62" y="84"/>
                  </a:lnTo>
                  <a:lnTo>
                    <a:pt x="64" y="84"/>
                  </a:lnTo>
                  <a:lnTo>
                    <a:pt x="68" y="86"/>
                  </a:lnTo>
                  <a:lnTo>
                    <a:pt x="72" y="90"/>
                  </a:lnTo>
                  <a:lnTo>
                    <a:pt x="74" y="92"/>
                  </a:lnTo>
                  <a:lnTo>
                    <a:pt x="82" y="94"/>
                  </a:lnTo>
                  <a:lnTo>
                    <a:pt x="94" y="98"/>
                  </a:lnTo>
                  <a:lnTo>
                    <a:pt x="106" y="96"/>
                  </a:lnTo>
                  <a:lnTo>
                    <a:pt x="118" y="96"/>
                  </a:lnTo>
                  <a:lnTo>
                    <a:pt x="118" y="94"/>
                  </a:lnTo>
                  <a:lnTo>
                    <a:pt x="118" y="94"/>
                  </a:lnTo>
                  <a:lnTo>
                    <a:pt x="118" y="92"/>
                  </a:lnTo>
                  <a:lnTo>
                    <a:pt x="120" y="90"/>
                  </a:lnTo>
                  <a:lnTo>
                    <a:pt x="120" y="88"/>
                  </a:lnTo>
                  <a:lnTo>
                    <a:pt x="122" y="86"/>
                  </a:lnTo>
                  <a:lnTo>
                    <a:pt x="124" y="86"/>
                  </a:lnTo>
                  <a:lnTo>
                    <a:pt x="128" y="86"/>
                  </a:lnTo>
                  <a:lnTo>
                    <a:pt x="134" y="88"/>
                  </a:lnTo>
                  <a:lnTo>
                    <a:pt x="140" y="92"/>
                  </a:lnTo>
                  <a:lnTo>
                    <a:pt x="140" y="92"/>
                  </a:lnTo>
                  <a:lnTo>
                    <a:pt x="142" y="92"/>
                  </a:lnTo>
                  <a:lnTo>
                    <a:pt x="144" y="92"/>
                  </a:lnTo>
                  <a:lnTo>
                    <a:pt x="148" y="92"/>
                  </a:lnTo>
                  <a:lnTo>
                    <a:pt x="150" y="90"/>
                  </a:lnTo>
                  <a:lnTo>
                    <a:pt x="152" y="88"/>
                  </a:lnTo>
                  <a:lnTo>
                    <a:pt x="154" y="86"/>
                  </a:lnTo>
                  <a:lnTo>
                    <a:pt x="154" y="82"/>
                  </a:lnTo>
                  <a:lnTo>
                    <a:pt x="154" y="76"/>
                  </a:lnTo>
                  <a:lnTo>
                    <a:pt x="154" y="76"/>
                  </a:lnTo>
                  <a:lnTo>
                    <a:pt x="156" y="76"/>
                  </a:lnTo>
                  <a:lnTo>
                    <a:pt x="158" y="74"/>
                  </a:lnTo>
                  <a:lnTo>
                    <a:pt x="162" y="74"/>
                  </a:lnTo>
                  <a:lnTo>
                    <a:pt x="164" y="72"/>
                  </a:lnTo>
                  <a:lnTo>
                    <a:pt x="164" y="70"/>
                  </a:lnTo>
                  <a:lnTo>
                    <a:pt x="164" y="66"/>
                  </a:lnTo>
                  <a:lnTo>
                    <a:pt x="164" y="66"/>
                  </a:lnTo>
                  <a:lnTo>
                    <a:pt x="166" y="64"/>
                  </a:lnTo>
                  <a:lnTo>
                    <a:pt x="166" y="64"/>
                  </a:lnTo>
                  <a:lnTo>
                    <a:pt x="168" y="62"/>
                  </a:lnTo>
                  <a:lnTo>
                    <a:pt x="168" y="60"/>
                  </a:lnTo>
                  <a:lnTo>
                    <a:pt x="168" y="58"/>
                  </a:lnTo>
                  <a:lnTo>
                    <a:pt x="166" y="56"/>
                  </a:lnTo>
                  <a:lnTo>
                    <a:pt x="162" y="54"/>
                  </a:lnTo>
                  <a:lnTo>
                    <a:pt x="158" y="52"/>
                  </a:lnTo>
                  <a:lnTo>
                    <a:pt x="150" y="50"/>
                  </a:lnTo>
                  <a:lnTo>
                    <a:pt x="142" y="48"/>
                  </a:lnTo>
                  <a:lnTo>
                    <a:pt x="140" y="48"/>
                  </a:lnTo>
                  <a:lnTo>
                    <a:pt x="138" y="48"/>
                  </a:lnTo>
                  <a:lnTo>
                    <a:pt x="134" y="46"/>
                  </a:lnTo>
                  <a:lnTo>
                    <a:pt x="130" y="44"/>
                  </a:lnTo>
                  <a:lnTo>
                    <a:pt x="124" y="44"/>
                  </a:lnTo>
                  <a:lnTo>
                    <a:pt x="118" y="44"/>
                  </a:lnTo>
                  <a:lnTo>
                    <a:pt x="110" y="44"/>
                  </a:lnTo>
                  <a:lnTo>
                    <a:pt x="110" y="46"/>
                  </a:lnTo>
                  <a:lnTo>
                    <a:pt x="108" y="46"/>
                  </a:lnTo>
                  <a:lnTo>
                    <a:pt x="106" y="48"/>
                  </a:lnTo>
                  <a:lnTo>
                    <a:pt x="100" y="50"/>
                  </a:lnTo>
                  <a:lnTo>
                    <a:pt x="96" y="50"/>
                  </a:lnTo>
                  <a:lnTo>
                    <a:pt x="90" y="48"/>
                  </a:lnTo>
                  <a:lnTo>
                    <a:pt x="82" y="44"/>
                  </a:lnTo>
                  <a:lnTo>
                    <a:pt x="62" y="32"/>
                  </a:lnTo>
                  <a:lnTo>
                    <a:pt x="62" y="32"/>
                  </a:lnTo>
                  <a:lnTo>
                    <a:pt x="60" y="30"/>
                  </a:lnTo>
                  <a:lnTo>
                    <a:pt x="58" y="26"/>
                  </a:lnTo>
                  <a:lnTo>
                    <a:pt x="56" y="24"/>
                  </a:lnTo>
                  <a:lnTo>
                    <a:pt x="52" y="24"/>
                  </a:lnTo>
                  <a:lnTo>
                    <a:pt x="52" y="22"/>
                  </a:lnTo>
                  <a:lnTo>
                    <a:pt x="50" y="22"/>
                  </a:lnTo>
                  <a:lnTo>
                    <a:pt x="50" y="20"/>
                  </a:lnTo>
                  <a:lnTo>
                    <a:pt x="50" y="18"/>
                  </a:lnTo>
                  <a:lnTo>
                    <a:pt x="50" y="18"/>
                  </a:lnTo>
                  <a:lnTo>
                    <a:pt x="50" y="16"/>
                  </a:lnTo>
                  <a:lnTo>
                    <a:pt x="50" y="14"/>
                  </a:lnTo>
                  <a:lnTo>
                    <a:pt x="50" y="10"/>
                  </a:lnTo>
                  <a:lnTo>
                    <a:pt x="48" y="10"/>
                  </a:lnTo>
                  <a:lnTo>
                    <a:pt x="46" y="8"/>
                  </a:lnTo>
                  <a:lnTo>
                    <a:pt x="42" y="8"/>
                  </a:lnTo>
                  <a:lnTo>
                    <a:pt x="40" y="10"/>
                  </a:lnTo>
                  <a:lnTo>
                    <a:pt x="40" y="10"/>
                  </a:lnTo>
                  <a:lnTo>
                    <a:pt x="38" y="12"/>
                  </a:lnTo>
                  <a:lnTo>
                    <a:pt x="36" y="14"/>
                  </a:lnTo>
                  <a:lnTo>
                    <a:pt x="32" y="14"/>
                  </a:lnTo>
                  <a:lnTo>
                    <a:pt x="30" y="14"/>
                  </a:lnTo>
                  <a:lnTo>
                    <a:pt x="28" y="12"/>
                  </a:lnTo>
                  <a:lnTo>
                    <a:pt x="28" y="8"/>
                  </a:lnTo>
                  <a:lnTo>
                    <a:pt x="28" y="6"/>
                  </a:lnTo>
                  <a:lnTo>
                    <a:pt x="24" y="4"/>
                  </a:lnTo>
                  <a:lnTo>
                    <a:pt x="22" y="2"/>
                  </a:lnTo>
                  <a:lnTo>
                    <a:pt x="18" y="2"/>
                  </a:lnTo>
                  <a:lnTo>
                    <a:pt x="12"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77" name="Freeform 364"/>
            <p:cNvSpPr/>
            <p:nvPr/>
          </p:nvSpPr>
          <p:spPr bwMode="gray">
            <a:xfrm>
              <a:off x="4185" y="1370"/>
              <a:ext cx="88" cy="102"/>
            </a:xfrm>
            <a:custGeom>
              <a:avLst/>
              <a:gdLst>
                <a:gd name="T0" fmla="*/ 30 w 88"/>
                <a:gd name="T1" fmla="*/ 44 h 102"/>
                <a:gd name="T2" fmla="*/ 26 w 88"/>
                <a:gd name="T3" fmla="*/ 38 h 102"/>
                <a:gd name="T4" fmla="*/ 20 w 88"/>
                <a:gd name="T5" fmla="*/ 32 h 102"/>
                <a:gd name="T6" fmla="*/ 14 w 88"/>
                <a:gd name="T7" fmla="*/ 28 h 102"/>
                <a:gd name="T8" fmla="*/ 8 w 88"/>
                <a:gd name="T9" fmla="*/ 24 h 102"/>
                <a:gd name="T10" fmla="*/ 2 w 88"/>
                <a:gd name="T11" fmla="*/ 16 h 102"/>
                <a:gd name="T12" fmla="*/ 0 w 88"/>
                <a:gd name="T13" fmla="*/ 8 h 102"/>
                <a:gd name="T14" fmla="*/ 8 w 88"/>
                <a:gd name="T15" fmla="*/ 0 h 102"/>
                <a:gd name="T16" fmla="*/ 12 w 88"/>
                <a:gd name="T17" fmla="*/ 0 h 102"/>
                <a:gd name="T18" fmla="*/ 20 w 88"/>
                <a:gd name="T19" fmla="*/ 2 h 102"/>
                <a:gd name="T20" fmla="*/ 28 w 88"/>
                <a:gd name="T21" fmla="*/ 6 h 102"/>
                <a:gd name="T22" fmla="*/ 32 w 88"/>
                <a:gd name="T23" fmla="*/ 16 h 102"/>
                <a:gd name="T24" fmla="*/ 32 w 88"/>
                <a:gd name="T25" fmla="*/ 20 h 102"/>
                <a:gd name="T26" fmla="*/ 36 w 88"/>
                <a:gd name="T27" fmla="*/ 24 h 102"/>
                <a:gd name="T28" fmla="*/ 44 w 88"/>
                <a:gd name="T29" fmla="*/ 26 h 102"/>
                <a:gd name="T30" fmla="*/ 44 w 88"/>
                <a:gd name="T31" fmla="*/ 24 h 102"/>
                <a:gd name="T32" fmla="*/ 44 w 88"/>
                <a:gd name="T33" fmla="*/ 18 h 102"/>
                <a:gd name="T34" fmla="*/ 46 w 88"/>
                <a:gd name="T35" fmla="*/ 12 h 102"/>
                <a:gd name="T36" fmla="*/ 50 w 88"/>
                <a:gd name="T37" fmla="*/ 10 h 102"/>
                <a:gd name="T38" fmla="*/ 60 w 88"/>
                <a:gd name="T39" fmla="*/ 14 h 102"/>
                <a:gd name="T40" fmla="*/ 58 w 88"/>
                <a:gd name="T41" fmla="*/ 20 h 102"/>
                <a:gd name="T42" fmla="*/ 58 w 88"/>
                <a:gd name="T43" fmla="*/ 30 h 102"/>
                <a:gd name="T44" fmla="*/ 60 w 88"/>
                <a:gd name="T45" fmla="*/ 40 h 102"/>
                <a:gd name="T46" fmla="*/ 66 w 88"/>
                <a:gd name="T47" fmla="*/ 46 h 102"/>
                <a:gd name="T48" fmla="*/ 70 w 88"/>
                <a:gd name="T49" fmla="*/ 44 h 102"/>
                <a:gd name="T50" fmla="*/ 76 w 88"/>
                <a:gd name="T51" fmla="*/ 34 h 102"/>
                <a:gd name="T52" fmla="*/ 76 w 88"/>
                <a:gd name="T53" fmla="*/ 32 h 102"/>
                <a:gd name="T54" fmla="*/ 80 w 88"/>
                <a:gd name="T55" fmla="*/ 28 h 102"/>
                <a:gd name="T56" fmla="*/ 82 w 88"/>
                <a:gd name="T57" fmla="*/ 26 h 102"/>
                <a:gd name="T58" fmla="*/ 86 w 88"/>
                <a:gd name="T59" fmla="*/ 28 h 102"/>
                <a:gd name="T60" fmla="*/ 88 w 88"/>
                <a:gd name="T61" fmla="*/ 38 h 102"/>
                <a:gd name="T62" fmla="*/ 86 w 88"/>
                <a:gd name="T63" fmla="*/ 48 h 102"/>
                <a:gd name="T64" fmla="*/ 82 w 88"/>
                <a:gd name="T65" fmla="*/ 68 h 102"/>
                <a:gd name="T66" fmla="*/ 88 w 88"/>
                <a:gd name="T67" fmla="*/ 90 h 102"/>
                <a:gd name="T68" fmla="*/ 88 w 88"/>
                <a:gd name="T69" fmla="*/ 92 h 102"/>
                <a:gd name="T70" fmla="*/ 84 w 88"/>
                <a:gd name="T71" fmla="*/ 98 h 102"/>
                <a:gd name="T72" fmla="*/ 82 w 88"/>
                <a:gd name="T73" fmla="*/ 102 h 102"/>
                <a:gd name="T74" fmla="*/ 78 w 88"/>
                <a:gd name="T75" fmla="*/ 100 h 102"/>
                <a:gd name="T76" fmla="*/ 78 w 88"/>
                <a:gd name="T77" fmla="*/ 96 h 102"/>
                <a:gd name="T78" fmla="*/ 76 w 88"/>
                <a:gd name="T79" fmla="*/ 90 h 102"/>
                <a:gd name="T80" fmla="*/ 76 w 88"/>
                <a:gd name="T81" fmla="*/ 80 h 102"/>
                <a:gd name="T82" fmla="*/ 72 w 88"/>
                <a:gd name="T83" fmla="*/ 76 h 102"/>
                <a:gd name="T84" fmla="*/ 66 w 88"/>
                <a:gd name="T85" fmla="*/ 78 h 102"/>
                <a:gd name="T86" fmla="*/ 60 w 88"/>
                <a:gd name="T87" fmla="*/ 74 h 102"/>
                <a:gd name="T88" fmla="*/ 52 w 88"/>
                <a:gd name="T89" fmla="*/ 70 h 102"/>
                <a:gd name="T90" fmla="*/ 44 w 88"/>
                <a:gd name="T9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102">
                  <a:moveTo>
                    <a:pt x="30" y="46"/>
                  </a:moveTo>
                  <a:lnTo>
                    <a:pt x="30" y="44"/>
                  </a:lnTo>
                  <a:lnTo>
                    <a:pt x="28" y="42"/>
                  </a:lnTo>
                  <a:lnTo>
                    <a:pt x="26" y="38"/>
                  </a:lnTo>
                  <a:lnTo>
                    <a:pt x="24" y="34"/>
                  </a:lnTo>
                  <a:lnTo>
                    <a:pt x="20" y="32"/>
                  </a:lnTo>
                  <a:lnTo>
                    <a:pt x="14" y="30"/>
                  </a:lnTo>
                  <a:lnTo>
                    <a:pt x="14" y="28"/>
                  </a:lnTo>
                  <a:lnTo>
                    <a:pt x="12" y="26"/>
                  </a:lnTo>
                  <a:lnTo>
                    <a:pt x="8" y="24"/>
                  </a:lnTo>
                  <a:lnTo>
                    <a:pt x="6" y="20"/>
                  </a:lnTo>
                  <a:lnTo>
                    <a:pt x="2" y="16"/>
                  </a:lnTo>
                  <a:lnTo>
                    <a:pt x="2" y="12"/>
                  </a:lnTo>
                  <a:lnTo>
                    <a:pt x="0" y="8"/>
                  </a:lnTo>
                  <a:lnTo>
                    <a:pt x="4" y="4"/>
                  </a:lnTo>
                  <a:lnTo>
                    <a:pt x="8" y="0"/>
                  </a:lnTo>
                  <a:lnTo>
                    <a:pt x="8" y="0"/>
                  </a:lnTo>
                  <a:lnTo>
                    <a:pt x="12" y="0"/>
                  </a:lnTo>
                  <a:lnTo>
                    <a:pt x="16" y="0"/>
                  </a:lnTo>
                  <a:lnTo>
                    <a:pt x="20" y="2"/>
                  </a:lnTo>
                  <a:lnTo>
                    <a:pt x="24" y="4"/>
                  </a:lnTo>
                  <a:lnTo>
                    <a:pt x="28" y="6"/>
                  </a:lnTo>
                  <a:lnTo>
                    <a:pt x="30" y="10"/>
                  </a:lnTo>
                  <a:lnTo>
                    <a:pt x="32" y="16"/>
                  </a:lnTo>
                  <a:lnTo>
                    <a:pt x="32" y="18"/>
                  </a:lnTo>
                  <a:lnTo>
                    <a:pt x="32" y="20"/>
                  </a:lnTo>
                  <a:lnTo>
                    <a:pt x="34" y="22"/>
                  </a:lnTo>
                  <a:lnTo>
                    <a:pt x="36" y="24"/>
                  </a:lnTo>
                  <a:lnTo>
                    <a:pt x="40" y="26"/>
                  </a:lnTo>
                  <a:lnTo>
                    <a:pt x="44" y="26"/>
                  </a:lnTo>
                  <a:lnTo>
                    <a:pt x="44" y="26"/>
                  </a:lnTo>
                  <a:lnTo>
                    <a:pt x="44" y="24"/>
                  </a:lnTo>
                  <a:lnTo>
                    <a:pt x="44" y="20"/>
                  </a:lnTo>
                  <a:lnTo>
                    <a:pt x="44" y="18"/>
                  </a:lnTo>
                  <a:lnTo>
                    <a:pt x="44" y="14"/>
                  </a:lnTo>
                  <a:lnTo>
                    <a:pt x="46" y="12"/>
                  </a:lnTo>
                  <a:lnTo>
                    <a:pt x="48" y="10"/>
                  </a:lnTo>
                  <a:lnTo>
                    <a:pt x="50" y="10"/>
                  </a:lnTo>
                  <a:lnTo>
                    <a:pt x="54" y="12"/>
                  </a:lnTo>
                  <a:lnTo>
                    <a:pt x="60" y="14"/>
                  </a:lnTo>
                  <a:lnTo>
                    <a:pt x="60" y="16"/>
                  </a:lnTo>
                  <a:lnTo>
                    <a:pt x="58" y="20"/>
                  </a:lnTo>
                  <a:lnTo>
                    <a:pt x="58" y="24"/>
                  </a:lnTo>
                  <a:lnTo>
                    <a:pt x="58" y="30"/>
                  </a:lnTo>
                  <a:lnTo>
                    <a:pt x="60" y="34"/>
                  </a:lnTo>
                  <a:lnTo>
                    <a:pt x="60" y="40"/>
                  </a:lnTo>
                  <a:lnTo>
                    <a:pt x="64" y="44"/>
                  </a:lnTo>
                  <a:lnTo>
                    <a:pt x="66" y="46"/>
                  </a:lnTo>
                  <a:lnTo>
                    <a:pt x="68" y="46"/>
                  </a:lnTo>
                  <a:lnTo>
                    <a:pt x="70" y="44"/>
                  </a:lnTo>
                  <a:lnTo>
                    <a:pt x="72" y="42"/>
                  </a:lnTo>
                  <a:lnTo>
                    <a:pt x="76" y="34"/>
                  </a:lnTo>
                  <a:lnTo>
                    <a:pt x="76" y="34"/>
                  </a:lnTo>
                  <a:lnTo>
                    <a:pt x="76" y="32"/>
                  </a:lnTo>
                  <a:lnTo>
                    <a:pt x="78" y="30"/>
                  </a:lnTo>
                  <a:lnTo>
                    <a:pt x="80" y="28"/>
                  </a:lnTo>
                  <a:lnTo>
                    <a:pt x="80" y="28"/>
                  </a:lnTo>
                  <a:lnTo>
                    <a:pt x="82" y="26"/>
                  </a:lnTo>
                  <a:lnTo>
                    <a:pt x="84" y="26"/>
                  </a:lnTo>
                  <a:lnTo>
                    <a:pt x="86" y="28"/>
                  </a:lnTo>
                  <a:lnTo>
                    <a:pt x="86" y="32"/>
                  </a:lnTo>
                  <a:lnTo>
                    <a:pt x="88" y="38"/>
                  </a:lnTo>
                  <a:lnTo>
                    <a:pt x="88" y="46"/>
                  </a:lnTo>
                  <a:lnTo>
                    <a:pt x="86" y="48"/>
                  </a:lnTo>
                  <a:lnTo>
                    <a:pt x="84" y="58"/>
                  </a:lnTo>
                  <a:lnTo>
                    <a:pt x="82" y="68"/>
                  </a:lnTo>
                  <a:lnTo>
                    <a:pt x="84" y="80"/>
                  </a:lnTo>
                  <a:lnTo>
                    <a:pt x="88" y="90"/>
                  </a:lnTo>
                  <a:lnTo>
                    <a:pt x="88" y="90"/>
                  </a:lnTo>
                  <a:lnTo>
                    <a:pt x="88" y="92"/>
                  </a:lnTo>
                  <a:lnTo>
                    <a:pt x="86" y="96"/>
                  </a:lnTo>
                  <a:lnTo>
                    <a:pt x="84" y="98"/>
                  </a:lnTo>
                  <a:lnTo>
                    <a:pt x="84" y="100"/>
                  </a:lnTo>
                  <a:lnTo>
                    <a:pt x="82" y="102"/>
                  </a:lnTo>
                  <a:lnTo>
                    <a:pt x="80" y="102"/>
                  </a:lnTo>
                  <a:lnTo>
                    <a:pt x="78" y="100"/>
                  </a:lnTo>
                  <a:lnTo>
                    <a:pt x="78" y="96"/>
                  </a:lnTo>
                  <a:lnTo>
                    <a:pt x="78" y="96"/>
                  </a:lnTo>
                  <a:lnTo>
                    <a:pt x="76" y="92"/>
                  </a:lnTo>
                  <a:lnTo>
                    <a:pt x="76" y="90"/>
                  </a:lnTo>
                  <a:lnTo>
                    <a:pt x="76" y="86"/>
                  </a:lnTo>
                  <a:lnTo>
                    <a:pt x="76" y="80"/>
                  </a:lnTo>
                  <a:lnTo>
                    <a:pt x="74" y="78"/>
                  </a:lnTo>
                  <a:lnTo>
                    <a:pt x="72" y="76"/>
                  </a:lnTo>
                  <a:lnTo>
                    <a:pt x="68" y="74"/>
                  </a:lnTo>
                  <a:lnTo>
                    <a:pt x="66" y="78"/>
                  </a:lnTo>
                  <a:lnTo>
                    <a:pt x="64" y="76"/>
                  </a:lnTo>
                  <a:lnTo>
                    <a:pt x="60" y="74"/>
                  </a:lnTo>
                  <a:lnTo>
                    <a:pt x="56" y="72"/>
                  </a:lnTo>
                  <a:lnTo>
                    <a:pt x="52" y="70"/>
                  </a:lnTo>
                  <a:lnTo>
                    <a:pt x="46" y="66"/>
                  </a:lnTo>
                  <a:lnTo>
                    <a:pt x="44" y="60"/>
                  </a:lnTo>
                  <a:lnTo>
                    <a:pt x="30" y="4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78" name="Freeform 365"/>
            <p:cNvSpPr/>
            <p:nvPr/>
          </p:nvSpPr>
          <p:spPr bwMode="gray">
            <a:xfrm>
              <a:off x="4291" y="1414"/>
              <a:ext cx="38" cy="54"/>
            </a:xfrm>
            <a:custGeom>
              <a:avLst/>
              <a:gdLst>
                <a:gd name="T0" fmla="*/ 16 w 38"/>
                <a:gd name="T1" fmla="*/ 0 h 54"/>
                <a:gd name="T2" fmla="*/ 14 w 38"/>
                <a:gd name="T3" fmla="*/ 0 h 54"/>
                <a:gd name="T4" fmla="*/ 14 w 38"/>
                <a:gd name="T5" fmla="*/ 0 h 54"/>
                <a:gd name="T6" fmla="*/ 12 w 38"/>
                <a:gd name="T7" fmla="*/ 0 h 54"/>
                <a:gd name="T8" fmla="*/ 8 w 38"/>
                <a:gd name="T9" fmla="*/ 2 h 54"/>
                <a:gd name="T10" fmla="*/ 6 w 38"/>
                <a:gd name="T11" fmla="*/ 6 h 54"/>
                <a:gd name="T12" fmla="*/ 4 w 38"/>
                <a:gd name="T13" fmla="*/ 10 h 54"/>
                <a:gd name="T14" fmla="*/ 2 w 38"/>
                <a:gd name="T15" fmla="*/ 16 h 54"/>
                <a:gd name="T16" fmla="*/ 2 w 38"/>
                <a:gd name="T17" fmla="*/ 24 h 54"/>
                <a:gd name="T18" fmla="*/ 0 w 38"/>
                <a:gd name="T19" fmla="*/ 48 h 54"/>
                <a:gd name="T20" fmla="*/ 2 w 38"/>
                <a:gd name="T21" fmla="*/ 48 h 54"/>
                <a:gd name="T22" fmla="*/ 10 w 38"/>
                <a:gd name="T23" fmla="*/ 52 h 54"/>
                <a:gd name="T24" fmla="*/ 18 w 38"/>
                <a:gd name="T25" fmla="*/ 54 h 54"/>
                <a:gd name="T26" fmla="*/ 28 w 38"/>
                <a:gd name="T27" fmla="*/ 54 h 54"/>
                <a:gd name="T28" fmla="*/ 36 w 38"/>
                <a:gd name="T29" fmla="*/ 50 h 54"/>
                <a:gd name="T30" fmla="*/ 38 w 38"/>
                <a:gd name="T31" fmla="*/ 40 h 54"/>
                <a:gd name="T32" fmla="*/ 16 w 38"/>
                <a:gd name="T3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54">
                  <a:moveTo>
                    <a:pt x="16" y="0"/>
                  </a:moveTo>
                  <a:lnTo>
                    <a:pt x="14" y="0"/>
                  </a:lnTo>
                  <a:lnTo>
                    <a:pt x="14" y="0"/>
                  </a:lnTo>
                  <a:lnTo>
                    <a:pt x="12" y="0"/>
                  </a:lnTo>
                  <a:lnTo>
                    <a:pt x="8" y="2"/>
                  </a:lnTo>
                  <a:lnTo>
                    <a:pt x="6" y="6"/>
                  </a:lnTo>
                  <a:lnTo>
                    <a:pt x="4" y="10"/>
                  </a:lnTo>
                  <a:lnTo>
                    <a:pt x="2" y="16"/>
                  </a:lnTo>
                  <a:lnTo>
                    <a:pt x="2" y="24"/>
                  </a:lnTo>
                  <a:lnTo>
                    <a:pt x="0" y="48"/>
                  </a:lnTo>
                  <a:lnTo>
                    <a:pt x="2" y="48"/>
                  </a:lnTo>
                  <a:lnTo>
                    <a:pt x="10" y="52"/>
                  </a:lnTo>
                  <a:lnTo>
                    <a:pt x="18" y="54"/>
                  </a:lnTo>
                  <a:lnTo>
                    <a:pt x="28" y="54"/>
                  </a:lnTo>
                  <a:lnTo>
                    <a:pt x="36" y="50"/>
                  </a:lnTo>
                  <a:lnTo>
                    <a:pt x="38" y="40"/>
                  </a:lnTo>
                  <a:lnTo>
                    <a:pt x="16"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79" name="Freeform 366"/>
            <p:cNvSpPr/>
            <p:nvPr/>
          </p:nvSpPr>
          <p:spPr bwMode="gray">
            <a:xfrm>
              <a:off x="4417" y="1424"/>
              <a:ext cx="68" cy="146"/>
            </a:xfrm>
            <a:custGeom>
              <a:avLst/>
              <a:gdLst>
                <a:gd name="T0" fmla="*/ 18 w 68"/>
                <a:gd name="T1" fmla="*/ 2 h 146"/>
                <a:gd name="T2" fmla="*/ 16 w 68"/>
                <a:gd name="T3" fmla="*/ 0 h 146"/>
                <a:gd name="T4" fmla="*/ 12 w 68"/>
                <a:gd name="T5" fmla="*/ 0 h 146"/>
                <a:gd name="T6" fmla="*/ 10 w 68"/>
                <a:gd name="T7" fmla="*/ 6 h 146"/>
                <a:gd name="T8" fmla="*/ 12 w 68"/>
                <a:gd name="T9" fmla="*/ 10 h 146"/>
                <a:gd name="T10" fmla="*/ 12 w 68"/>
                <a:gd name="T11" fmla="*/ 16 h 146"/>
                <a:gd name="T12" fmla="*/ 10 w 68"/>
                <a:gd name="T13" fmla="*/ 20 h 146"/>
                <a:gd name="T14" fmla="*/ 6 w 68"/>
                <a:gd name="T15" fmla="*/ 22 h 146"/>
                <a:gd name="T16" fmla="*/ 4 w 68"/>
                <a:gd name="T17" fmla="*/ 32 h 146"/>
                <a:gd name="T18" fmla="*/ 2 w 68"/>
                <a:gd name="T19" fmla="*/ 46 h 146"/>
                <a:gd name="T20" fmla="*/ 2 w 68"/>
                <a:gd name="T21" fmla="*/ 54 h 146"/>
                <a:gd name="T22" fmla="*/ 0 w 68"/>
                <a:gd name="T23" fmla="*/ 58 h 146"/>
                <a:gd name="T24" fmla="*/ 0 w 68"/>
                <a:gd name="T25" fmla="*/ 60 h 146"/>
                <a:gd name="T26" fmla="*/ 0 w 68"/>
                <a:gd name="T27" fmla="*/ 66 h 146"/>
                <a:gd name="T28" fmla="*/ 6 w 68"/>
                <a:gd name="T29" fmla="*/ 78 h 146"/>
                <a:gd name="T30" fmla="*/ 4 w 68"/>
                <a:gd name="T31" fmla="*/ 84 h 146"/>
                <a:gd name="T32" fmla="*/ 8 w 68"/>
                <a:gd name="T33" fmla="*/ 84 h 146"/>
                <a:gd name="T34" fmla="*/ 12 w 68"/>
                <a:gd name="T35" fmla="*/ 88 h 146"/>
                <a:gd name="T36" fmla="*/ 14 w 68"/>
                <a:gd name="T37" fmla="*/ 96 h 146"/>
                <a:gd name="T38" fmla="*/ 14 w 68"/>
                <a:gd name="T39" fmla="*/ 100 h 146"/>
                <a:gd name="T40" fmla="*/ 14 w 68"/>
                <a:gd name="T41" fmla="*/ 106 h 146"/>
                <a:gd name="T42" fmla="*/ 12 w 68"/>
                <a:gd name="T43" fmla="*/ 108 h 146"/>
                <a:gd name="T44" fmla="*/ 12 w 68"/>
                <a:gd name="T45" fmla="*/ 110 h 146"/>
                <a:gd name="T46" fmla="*/ 10 w 68"/>
                <a:gd name="T47" fmla="*/ 116 h 146"/>
                <a:gd name="T48" fmla="*/ 12 w 68"/>
                <a:gd name="T49" fmla="*/ 126 h 146"/>
                <a:gd name="T50" fmla="*/ 10 w 68"/>
                <a:gd name="T51" fmla="*/ 130 h 146"/>
                <a:gd name="T52" fmla="*/ 12 w 68"/>
                <a:gd name="T53" fmla="*/ 136 h 146"/>
                <a:gd name="T54" fmla="*/ 16 w 68"/>
                <a:gd name="T55" fmla="*/ 142 h 146"/>
                <a:gd name="T56" fmla="*/ 26 w 68"/>
                <a:gd name="T57" fmla="*/ 146 h 146"/>
                <a:gd name="T58" fmla="*/ 34 w 68"/>
                <a:gd name="T59" fmla="*/ 146 h 146"/>
                <a:gd name="T60" fmla="*/ 36 w 68"/>
                <a:gd name="T61" fmla="*/ 146 h 146"/>
                <a:gd name="T62" fmla="*/ 40 w 68"/>
                <a:gd name="T63" fmla="*/ 146 h 146"/>
                <a:gd name="T64" fmla="*/ 46 w 68"/>
                <a:gd name="T65" fmla="*/ 142 h 146"/>
                <a:gd name="T66" fmla="*/ 50 w 68"/>
                <a:gd name="T67" fmla="*/ 134 h 146"/>
                <a:gd name="T68" fmla="*/ 52 w 68"/>
                <a:gd name="T69" fmla="*/ 130 h 146"/>
                <a:gd name="T70" fmla="*/ 56 w 68"/>
                <a:gd name="T71" fmla="*/ 120 h 146"/>
                <a:gd name="T72" fmla="*/ 62 w 68"/>
                <a:gd name="T73" fmla="*/ 112 h 146"/>
                <a:gd name="T74" fmla="*/ 64 w 68"/>
                <a:gd name="T75" fmla="*/ 108 h 146"/>
                <a:gd name="T76" fmla="*/ 68 w 68"/>
                <a:gd name="T77" fmla="*/ 100 h 146"/>
                <a:gd name="T78" fmla="*/ 68 w 68"/>
                <a:gd name="T79" fmla="*/ 84 h 146"/>
                <a:gd name="T80" fmla="*/ 66 w 68"/>
                <a:gd name="T81" fmla="*/ 80 h 146"/>
                <a:gd name="T82" fmla="*/ 60 w 68"/>
                <a:gd name="T83" fmla="*/ 78 h 146"/>
                <a:gd name="T84" fmla="*/ 56 w 68"/>
                <a:gd name="T85" fmla="*/ 80 h 146"/>
                <a:gd name="T86" fmla="*/ 54 w 68"/>
                <a:gd name="T87" fmla="*/ 80 h 146"/>
                <a:gd name="T88" fmla="*/ 50 w 68"/>
                <a:gd name="T89" fmla="*/ 80 h 146"/>
                <a:gd name="T90" fmla="*/ 52 w 68"/>
                <a:gd name="T91" fmla="*/ 78 h 146"/>
                <a:gd name="T92" fmla="*/ 54 w 68"/>
                <a:gd name="T93" fmla="*/ 74 h 146"/>
                <a:gd name="T94" fmla="*/ 56 w 68"/>
                <a:gd name="T95" fmla="*/ 72 h 146"/>
                <a:gd name="T96" fmla="*/ 56 w 68"/>
                <a:gd name="T97" fmla="*/ 64 h 146"/>
                <a:gd name="T98" fmla="*/ 56 w 68"/>
                <a:gd name="T99" fmla="*/ 56 h 146"/>
                <a:gd name="T100" fmla="*/ 54 w 68"/>
                <a:gd name="T101" fmla="*/ 48 h 146"/>
                <a:gd name="T102" fmla="*/ 48 w 68"/>
                <a:gd name="T103" fmla="*/ 36 h 146"/>
                <a:gd name="T104" fmla="*/ 42 w 68"/>
                <a:gd name="T105" fmla="*/ 28 h 146"/>
                <a:gd name="T106" fmla="*/ 38 w 68"/>
                <a:gd name="T107" fmla="*/ 22 h 146"/>
                <a:gd name="T108" fmla="*/ 32 w 68"/>
                <a:gd name="T109" fmla="*/ 16 h 146"/>
                <a:gd name="T110" fmla="*/ 26 w 68"/>
                <a:gd name="T111" fmla="*/ 12 h 146"/>
                <a:gd name="T112" fmla="*/ 24 w 68"/>
                <a:gd name="T113" fmla="*/ 10 h 146"/>
                <a:gd name="T114" fmla="*/ 20 w 68"/>
                <a:gd name="T115" fmla="*/ 6 h 146"/>
                <a:gd name="T116" fmla="*/ 20 w 68"/>
                <a:gd name="T117" fmla="*/ 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 h="146">
                  <a:moveTo>
                    <a:pt x="20" y="2"/>
                  </a:moveTo>
                  <a:lnTo>
                    <a:pt x="18" y="2"/>
                  </a:lnTo>
                  <a:lnTo>
                    <a:pt x="18" y="0"/>
                  </a:lnTo>
                  <a:lnTo>
                    <a:pt x="16" y="0"/>
                  </a:lnTo>
                  <a:lnTo>
                    <a:pt x="14" y="0"/>
                  </a:lnTo>
                  <a:lnTo>
                    <a:pt x="12" y="0"/>
                  </a:lnTo>
                  <a:lnTo>
                    <a:pt x="10" y="2"/>
                  </a:lnTo>
                  <a:lnTo>
                    <a:pt x="10" y="6"/>
                  </a:lnTo>
                  <a:lnTo>
                    <a:pt x="10" y="8"/>
                  </a:lnTo>
                  <a:lnTo>
                    <a:pt x="12" y="10"/>
                  </a:lnTo>
                  <a:lnTo>
                    <a:pt x="12" y="12"/>
                  </a:lnTo>
                  <a:lnTo>
                    <a:pt x="12" y="16"/>
                  </a:lnTo>
                  <a:lnTo>
                    <a:pt x="10" y="20"/>
                  </a:lnTo>
                  <a:lnTo>
                    <a:pt x="10" y="20"/>
                  </a:lnTo>
                  <a:lnTo>
                    <a:pt x="8" y="20"/>
                  </a:lnTo>
                  <a:lnTo>
                    <a:pt x="6" y="22"/>
                  </a:lnTo>
                  <a:lnTo>
                    <a:pt x="4" y="26"/>
                  </a:lnTo>
                  <a:lnTo>
                    <a:pt x="4" y="32"/>
                  </a:lnTo>
                  <a:lnTo>
                    <a:pt x="2" y="40"/>
                  </a:lnTo>
                  <a:lnTo>
                    <a:pt x="2" y="46"/>
                  </a:lnTo>
                  <a:lnTo>
                    <a:pt x="2" y="52"/>
                  </a:lnTo>
                  <a:lnTo>
                    <a:pt x="2" y="54"/>
                  </a:lnTo>
                  <a:lnTo>
                    <a:pt x="2" y="56"/>
                  </a:lnTo>
                  <a:lnTo>
                    <a:pt x="0" y="58"/>
                  </a:lnTo>
                  <a:lnTo>
                    <a:pt x="0" y="58"/>
                  </a:lnTo>
                  <a:lnTo>
                    <a:pt x="0" y="60"/>
                  </a:lnTo>
                  <a:lnTo>
                    <a:pt x="0" y="62"/>
                  </a:lnTo>
                  <a:lnTo>
                    <a:pt x="0" y="66"/>
                  </a:lnTo>
                  <a:lnTo>
                    <a:pt x="2" y="72"/>
                  </a:lnTo>
                  <a:lnTo>
                    <a:pt x="6" y="78"/>
                  </a:lnTo>
                  <a:lnTo>
                    <a:pt x="2" y="84"/>
                  </a:lnTo>
                  <a:lnTo>
                    <a:pt x="4" y="84"/>
                  </a:lnTo>
                  <a:lnTo>
                    <a:pt x="6" y="84"/>
                  </a:lnTo>
                  <a:lnTo>
                    <a:pt x="8" y="84"/>
                  </a:lnTo>
                  <a:lnTo>
                    <a:pt x="10" y="86"/>
                  </a:lnTo>
                  <a:lnTo>
                    <a:pt x="12" y="88"/>
                  </a:lnTo>
                  <a:lnTo>
                    <a:pt x="14" y="92"/>
                  </a:lnTo>
                  <a:lnTo>
                    <a:pt x="14" y="96"/>
                  </a:lnTo>
                  <a:lnTo>
                    <a:pt x="14" y="98"/>
                  </a:lnTo>
                  <a:lnTo>
                    <a:pt x="14" y="100"/>
                  </a:lnTo>
                  <a:lnTo>
                    <a:pt x="16" y="102"/>
                  </a:lnTo>
                  <a:lnTo>
                    <a:pt x="14" y="106"/>
                  </a:lnTo>
                  <a:lnTo>
                    <a:pt x="14" y="108"/>
                  </a:lnTo>
                  <a:lnTo>
                    <a:pt x="12" y="108"/>
                  </a:lnTo>
                  <a:lnTo>
                    <a:pt x="12" y="108"/>
                  </a:lnTo>
                  <a:lnTo>
                    <a:pt x="12" y="110"/>
                  </a:lnTo>
                  <a:lnTo>
                    <a:pt x="10" y="112"/>
                  </a:lnTo>
                  <a:lnTo>
                    <a:pt x="10" y="116"/>
                  </a:lnTo>
                  <a:lnTo>
                    <a:pt x="10" y="120"/>
                  </a:lnTo>
                  <a:lnTo>
                    <a:pt x="12" y="126"/>
                  </a:lnTo>
                  <a:lnTo>
                    <a:pt x="12" y="128"/>
                  </a:lnTo>
                  <a:lnTo>
                    <a:pt x="10" y="130"/>
                  </a:lnTo>
                  <a:lnTo>
                    <a:pt x="10" y="132"/>
                  </a:lnTo>
                  <a:lnTo>
                    <a:pt x="12" y="136"/>
                  </a:lnTo>
                  <a:lnTo>
                    <a:pt x="12" y="140"/>
                  </a:lnTo>
                  <a:lnTo>
                    <a:pt x="16" y="142"/>
                  </a:lnTo>
                  <a:lnTo>
                    <a:pt x="22" y="144"/>
                  </a:lnTo>
                  <a:lnTo>
                    <a:pt x="26" y="146"/>
                  </a:lnTo>
                  <a:lnTo>
                    <a:pt x="30" y="146"/>
                  </a:lnTo>
                  <a:lnTo>
                    <a:pt x="34" y="146"/>
                  </a:lnTo>
                  <a:lnTo>
                    <a:pt x="36" y="146"/>
                  </a:lnTo>
                  <a:lnTo>
                    <a:pt x="36" y="146"/>
                  </a:lnTo>
                  <a:lnTo>
                    <a:pt x="38" y="146"/>
                  </a:lnTo>
                  <a:lnTo>
                    <a:pt x="40" y="146"/>
                  </a:lnTo>
                  <a:lnTo>
                    <a:pt x="44" y="144"/>
                  </a:lnTo>
                  <a:lnTo>
                    <a:pt x="46" y="142"/>
                  </a:lnTo>
                  <a:lnTo>
                    <a:pt x="48" y="140"/>
                  </a:lnTo>
                  <a:lnTo>
                    <a:pt x="50" y="134"/>
                  </a:lnTo>
                  <a:lnTo>
                    <a:pt x="50" y="134"/>
                  </a:lnTo>
                  <a:lnTo>
                    <a:pt x="52" y="130"/>
                  </a:lnTo>
                  <a:lnTo>
                    <a:pt x="52" y="126"/>
                  </a:lnTo>
                  <a:lnTo>
                    <a:pt x="56" y="120"/>
                  </a:lnTo>
                  <a:lnTo>
                    <a:pt x="58" y="116"/>
                  </a:lnTo>
                  <a:lnTo>
                    <a:pt x="62" y="112"/>
                  </a:lnTo>
                  <a:lnTo>
                    <a:pt x="64" y="110"/>
                  </a:lnTo>
                  <a:lnTo>
                    <a:pt x="64" y="108"/>
                  </a:lnTo>
                  <a:lnTo>
                    <a:pt x="66" y="104"/>
                  </a:lnTo>
                  <a:lnTo>
                    <a:pt x="68" y="100"/>
                  </a:lnTo>
                  <a:lnTo>
                    <a:pt x="68" y="92"/>
                  </a:lnTo>
                  <a:lnTo>
                    <a:pt x="68" y="84"/>
                  </a:lnTo>
                  <a:lnTo>
                    <a:pt x="68" y="84"/>
                  </a:lnTo>
                  <a:lnTo>
                    <a:pt x="66" y="80"/>
                  </a:lnTo>
                  <a:lnTo>
                    <a:pt x="62" y="78"/>
                  </a:lnTo>
                  <a:lnTo>
                    <a:pt x="60" y="78"/>
                  </a:lnTo>
                  <a:lnTo>
                    <a:pt x="56" y="80"/>
                  </a:lnTo>
                  <a:lnTo>
                    <a:pt x="56" y="80"/>
                  </a:lnTo>
                  <a:lnTo>
                    <a:pt x="54" y="80"/>
                  </a:lnTo>
                  <a:lnTo>
                    <a:pt x="54" y="80"/>
                  </a:lnTo>
                  <a:lnTo>
                    <a:pt x="52" y="80"/>
                  </a:lnTo>
                  <a:lnTo>
                    <a:pt x="50" y="80"/>
                  </a:lnTo>
                  <a:lnTo>
                    <a:pt x="50" y="80"/>
                  </a:lnTo>
                  <a:lnTo>
                    <a:pt x="52" y="78"/>
                  </a:lnTo>
                  <a:lnTo>
                    <a:pt x="54" y="74"/>
                  </a:lnTo>
                  <a:lnTo>
                    <a:pt x="54" y="74"/>
                  </a:lnTo>
                  <a:lnTo>
                    <a:pt x="54" y="74"/>
                  </a:lnTo>
                  <a:lnTo>
                    <a:pt x="56" y="72"/>
                  </a:lnTo>
                  <a:lnTo>
                    <a:pt x="56" y="68"/>
                  </a:lnTo>
                  <a:lnTo>
                    <a:pt x="56" y="64"/>
                  </a:lnTo>
                  <a:lnTo>
                    <a:pt x="56" y="58"/>
                  </a:lnTo>
                  <a:lnTo>
                    <a:pt x="56" y="56"/>
                  </a:lnTo>
                  <a:lnTo>
                    <a:pt x="56" y="52"/>
                  </a:lnTo>
                  <a:lnTo>
                    <a:pt x="54" y="48"/>
                  </a:lnTo>
                  <a:lnTo>
                    <a:pt x="52" y="42"/>
                  </a:lnTo>
                  <a:lnTo>
                    <a:pt x="48" y="36"/>
                  </a:lnTo>
                  <a:lnTo>
                    <a:pt x="44" y="30"/>
                  </a:lnTo>
                  <a:lnTo>
                    <a:pt x="42" y="28"/>
                  </a:lnTo>
                  <a:lnTo>
                    <a:pt x="40" y="26"/>
                  </a:lnTo>
                  <a:lnTo>
                    <a:pt x="38" y="22"/>
                  </a:lnTo>
                  <a:lnTo>
                    <a:pt x="36" y="18"/>
                  </a:lnTo>
                  <a:lnTo>
                    <a:pt x="32" y="16"/>
                  </a:lnTo>
                  <a:lnTo>
                    <a:pt x="30" y="14"/>
                  </a:lnTo>
                  <a:lnTo>
                    <a:pt x="26" y="12"/>
                  </a:lnTo>
                  <a:lnTo>
                    <a:pt x="26" y="12"/>
                  </a:lnTo>
                  <a:lnTo>
                    <a:pt x="24" y="10"/>
                  </a:lnTo>
                  <a:lnTo>
                    <a:pt x="22" y="8"/>
                  </a:lnTo>
                  <a:lnTo>
                    <a:pt x="20" y="6"/>
                  </a:lnTo>
                  <a:lnTo>
                    <a:pt x="18" y="4"/>
                  </a:lnTo>
                  <a:lnTo>
                    <a:pt x="20"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80" name="Freeform 367"/>
            <p:cNvSpPr/>
            <p:nvPr/>
          </p:nvSpPr>
          <p:spPr bwMode="gray">
            <a:xfrm>
              <a:off x="4179" y="1838"/>
              <a:ext cx="50" cy="46"/>
            </a:xfrm>
            <a:custGeom>
              <a:avLst/>
              <a:gdLst>
                <a:gd name="T0" fmla="*/ 24 w 50"/>
                <a:gd name="T1" fmla="*/ 18 h 46"/>
                <a:gd name="T2" fmla="*/ 24 w 50"/>
                <a:gd name="T3" fmla="*/ 18 h 46"/>
                <a:gd name="T4" fmla="*/ 22 w 50"/>
                <a:gd name="T5" fmla="*/ 18 h 46"/>
                <a:gd name="T6" fmla="*/ 18 w 50"/>
                <a:gd name="T7" fmla="*/ 18 h 46"/>
                <a:gd name="T8" fmla="*/ 16 w 50"/>
                <a:gd name="T9" fmla="*/ 20 h 46"/>
                <a:gd name="T10" fmla="*/ 12 w 50"/>
                <a:gd name="T11" fmla="*/ 22 h 46"/>
                <a:gd name="T12" fmla="*/ 10 w 50"/>
                <a:gd name="T13" fmla="*/ 24 h 46"/>
                <a:gd name="T14" fmla="*/ 8 w 50"/>
                <a:gd name="T15" fmla="*/ 26 h 46"/>
                <a:gd name="T16" fmla="*/ 8 w 50"/>
                <a:gd name="T17" fmla="*/ 26 h 46"/>
                <a:gd name="T18" fmla="*/ 6 w 50"/>
                <a:gd name="T19" fmla="*/ 26 h 46"/>
                <a:gd name="T20" fmla="*/ 4 w 50"/>
                <a:gd name="T21" fmla="*/ 26 h 46"/>
                <a:gd name="T22" fmla="*/ 2 w 50"/>
                <a:gd name="T23" fmla="*/ 28 h 46"/>
                <a:gd name="T24" fmla="*/ 0 w 50"/>
                <a:gd name="T25" fmla="*/ 30 h 46"/>
                <a:gd name="T26" fmla="*/ 0 w 50"/>
                <a:gd name="T27" fmla="*/ 32 h 46"/>
                <a:gd name="T28" fmla="*/ 0 w 50"/>
                <a:gd name="T29" fmla="*/ 38 h 46"/>
                <a:gd name="T30" fmla="*/ 0 w 50"/>
                <a:gd name="T31" fmla="*/ 38 h 46"/>
                <a:gd name="T32" fmla="*/ 4 w 50"/>
                <a:gd name="T33" fmla="*/ 40 h 46"/>
                <a:gd name="T34" fmla="*/ 6 w 50"/>
                <a:gd name="T35" fmla="*/ 42 h 46"/>
                <a:gd name="T36" fmla="*/ 12 w 50"/>
                <a:gd name="T37" fmla="*/ 44 h 46"/>
                <a:gd name="T38" fmla="*/ 18 w 50"/>
                <a:gd name="T39" fmla="*/ 46 h 46"/>
                <a:gd name="T40" fmla="*/ 24 w 50"/>
                <a:gd name="T41" fmla="*/ 46 h 46"/>
                <a:gd name="T42" fmla="*/ 26 w 50"/>
                <a:gd name="T43" fmla="*/ 46 h 46"/>
                <a:gd name="T44" fmla="*/ 30 w 50"/>
                <a:gd name="T45" fmla="*/ 46 h 46"/>
                <a:gd name="T46" fmla="*/ 34 w 50"/>
                <a:gd name="T47" fmla="*/ 44 h 46"/>
                <a:gd name="T48" fmla="*/ 38 w 50"/>
                <a:gd name="T49" fmla="*/ 44 h 46"/>
                <a:gd name="T50" fmla="*/ 44 w 50"/>
                <a:gd name="T51" fmla="*/ 44 h 46"/>
                <a:gd name="T52" fmla="*/ 48 w 50"/>
                <a:gd name="T53" fmla="*/ 44 h 46"/>
                <a:gd name="T54" fmla="*/ 50 w 50"/>
                <a:gd name="T55" fmla="*/ 46 h 46"/>
                <a:gd name="T56" fmla="*/ 50 w 50"/>
                <a:gd name="T57" fmla="*/ 44 h 46"/>
                <a:gd name="T58" fmla="*/ 48 w 50"/>
                <a:gd name="T59" fmla="*/ 42 h 46"/>
                <a:gd name="T60" fmla="*/ 48 w 50"/>
                <a:gd name="T61" fmla="*/ 36 h 46"/>
                <a:gd name="T62" fmla="*/ 46 w 50"/>
                <a:gd name="T63" fmla="*/ 30 h 46"/>
                <a:gd name="T64" fmla="*/ 44 w 50"/>
                <a:gd name="T65" fmla="*/ 26 h 46"/>
                <a:gd name="T66" fmla="*/ 42 w 50"/>
                <a:gd name="T67" fmla="*/ 24 h 46"/>
                <a:gd name="T68" fmla="*/ 40 w 50"/>
                <a:gd name="T69" fmla="*/ 22 h 46"/>
                <a:gd name="T70" fmla="*/ 40 w 50"/>
                <a:gd name="T71" fmla="*/ 18 h 46"/>
                <a:gd name="T72" fmla="*/ 38 w 50"/>
                <a:gd name="T73" fmla="*/ 14 h 46"/>
                <a:gd name="T74" fmla="*/ 38 w 50"/>
                <a:gd name="T75" fmla="*/ 10 h 46"/>
                <a:gd name="T76" fmla="*/ 36 w 50"/>
                <a:gd name="T77" fmla="*/ 6 h 46"/>
                <a:gd name="T78" fmla="*/ 32 w 50"/>
                <a:gd name="T79" fmla="*/ 2 h 46"/>
                <a:gd name="T80" fmla="*/ 30 w 50"/>
                <a:gd name="T81" fmla="*/ 0 h 46"/>
                <a:gd name="T82" fmla="*/ 26 w 50"/>
                <a:gd name="T83" fmla="*/ 2 h 46"/>
                <a:gd name="T84" fmla="*/ 24 w 50"/>
                <a:gd name="T85" fmla="*/ 1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 h="46">
                  <a:moveTo>
                    <a:pt x="24" y="18"/>
                  </a:moveTo>
                  <a:lnTo>
                    <a:pt x="24" y="18"/>
                  </a:lnTo>
                  <a:lnTo>
                    <a:pt x="22" y="18"/>
                  </a:lnTo>
                  <a:lnTo>
                    <a:pt x="18" y="18"/>
                  </a:lnTo>
                  <a:lnTo>
                    <a:pt x="16" y="20"/>
                  </a:lnTo>
                  <a:lnTo>
                    <a:pt x="12" y="22"/>
                  </a:lnTo>
                  <a:lnTo>
                    <a:pt x="10" y="24"/>
                  </a:lnTo>
                  <a:lnTo>
                    <a:pt x="8" y="26"/>
                  </a:lnTo>
                  <a:lnTo>
                    <a:pt x="8" y="26"/>
                  </a:lnTo>
                  <a:lnTo>
                    <a:pt x="6" y="26"/>
                  </a:lnTo>
                  <a:lnTo>
                    <a:pt x="4" y="26"/>
                  </a:lnTo>
                  <a:lnTo>
                    <a:pt x="2" y="28"/>
                  </a:lnTo>
                  <a:lnTo>
                    <a:pt x="0" y="30"/>
                  </a:lnTo>
                  <a:lnTo>
                    <a:pt x="0" y="32"/>
                  </a:lnTo>
                  <a:lnTo>
                    <a:pt x="0" y="38"/>
                  </a:lnTo>
                  <a:lnTo>
                    <a:pt x="0" y="38"/>
                  </a:lnTo>
                  <a:lnTo>
                    <a:pt x="4" y="40"/>
                  </a:lnTo>
                  <a:lnTo>
                    <a:pt x="6" y="42"/>
                  </a:lnTo>
                  <a:lnTo>
                    <a:pt x="12" y="44"/>
                  </a:lnTo>
                  <a:lnTo>
                    <a:pt x="18" y="46"/>
                  </a:lnTo>
                  <a:lnTo>
                    <a:pt x="24" y="46"/>
                  </a:lnTo>
                  <a:lnTo>
                    <a:pt x="26" y="46"/>
                  </a:lnTo>
                  <a:lnTo>
                    <a:pt x="30" y="46"/>
                  </a:lnTo>
                  <a:lnTo>
                    <a:pt x="34" y="44"/>
                  </a:lnTo>
                  <a:lnTo>
                    <a:pt x="38" y="44"/>
                  </a:lnTo>
                  <a:lnTo>
                    <a:pt x="44" y="44"/>
                  </a:lnTo>
                  <a:lnTo>
                    <a:pt x="48" y="44"/>
                  </a:lnTo>
                  <a:lnTo>
                    <a:pt x="50" y="46"/>
                  </a:lnTo>
                  <a:lnTo>
                    <a:pt x="50" y="44"/>
                  </a:lnTo>
                  <a:lnTo>
                    <a:pt x="48" y="42"/>
                  </a:lnTo>
                  <a:lnTo>
                    <a:pt x="48" y="36"/>
                  </a:lnTo>
                  <a:lnTo>
                    <a:pt x="46" y="30"/>
                  </a:lnTo>
                  <a:lnTo>
                    <a:pt x="44" y="26"/>
                  </a:lnTo>
                  <a:lnTo>
                    <a:pt x="42" y="24"/>
                  </a:lnTo>
                  <a:lnTo>
                    <a:pt x="40" y="22"/>
                  </a:lnTo>
                  <a:lnTo>
                    <a:pt x="40" y="18"/>
                  </a:lnTo>
                  <a:lnTo>
                    <a:pt x="38" y="14"/>
                  </a:lnTo>
                  <a:lnTo>
                    <a:pt x="38" y="10"/>
                  </a:lnTo>
                  <a:lnTo>
                    <a:pt x="36" y="6"/>
                  </a:lnTo>
                  <a:lnTo>
                    <a:pt x="32" y="2"/>
                  </a:lnTo>
                  <a:lnTo>
                    <a:pt x="30" y="0"/>
                  </a:lnTo>
                  <a:lnTo>
                    <a:pt x="26" y="2"/>
                  </a:lnTo>
                  <a:lnTo>
                    <a:pt x="24" y="1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81" name="Freeform 368"/>
            <p:cNvSpPr/>
            <p:nvPr/>
          </p:nvSpPr>
          <p:spPr bwMode="gray">
            <a:xfrm>
              <a:off x="4431" y="1676"/>
              <a:ext cx="60" cy="44"/>
            </a:xfrm>
            <a:custGeom>
              <a:avLst/>
              <a:gdLst>
                <a:gd name="T0" fmla="*/ 14 w 60"/>
                <a:gd name="T1" fmla="*/ 2 h 44"/>
                <a:gd name="T2" fmla="*/ 14 w 60"/>
                <a:gd name="T3" fmla="*/ 2 h 44"/>
                <a:gd name="T4" fmla="*/ 12 w 60"/>
                <a:gd name="T5" fmla="*/ 2 h 44"/>
                <a:gd name="T6" fmla="*/ 10 w 60"/>
                <a:gd name="T7" fmla="*/ 2 h 44"/>
                <a:gd name="T8" fmla="*/ 8 w 60"/>
                <a:gd name="T9" fmla="*/ 2 h 44"/>
                <a:gd name="T10" fmla="*/ 4 w 60"/>
                <a:gd name="T11" fmla="*/ 2 h 44"/>
                <a:gd name="T12" fmla="*/ 2 w 60"/>
                <a:gd name="T13" fmla="*/ 4 h 44"/>
                <a:gd name="T14" fmla="*/ 0 w 60"/>
                <a:gd name="T15" fmla="*/ 8 h 44"/>
                <a:gd name="T16" fmla="*/ 0 w 60"/>
                <a:gd name="T17" fmla="*/ 12 h 44"/>
                <a:gd name="T18" fmla="*/ 0 w 60"/>
                <a:gd name="T19" fmla="*/ 14 h 44"/>
                <a:gd name="T20" fmla="*/ 0 w 60"/>
                <a:gd name="T21" fmla="*/ 16 h 44"/>
                <a:gd name="T22" fmla="*/ 0 w 60"/>
                <a:gd name="T23" fmla="*/ 20 h 44"/>
                <a:gd name="T24" fmla="*/ 0 w 60"/>
                <a:gd name="T25" fmla="*/ 24 h 44"/>
                <a:gd name="T26" fmla="*/ 0 w 60"/>
                <a:gd name="T27" fmla="*/ 28 h 44"/>
                <a:gd name="T28" fmla="*/ 2 w 60"/>
                <a:gd name="T29" fmla="*/ 32 h 44"/>
                <a:gd name="T30" fmla="*/ 4 w 60"/>
                <a:gd name="T31" fmla="*/ 36 h 44"/>
                <a:gd name="T32" fmla="*/ 6 w 60"/>
                <a:gd name="T33" fmla="*/ 38 h 44"/>
                <a:gd name="T34" fmla="*/ 12 w 60"/>
                <a:gd name="T35" fmla="*/ 40 h 44"/>
                <a:gd name="T36" fmla="*/ 12 w 60"/>
                <a:gd name="T37" fmla="*/ 40 h 44"/>
                <a:gd name="T38" fmla="*/ 14 w 60"/>
                <a:gd name="T39" fmla="*/ 42 h 44"/>
                <a:gd name="T40" fmla="*/ 18 w 60"/>
                <a:gd name="T41" fmla="*/ 44 h 44"/>
                <a:gd name="T42" fmla="*/ 22 w 60"/>
                <a:gd name="T43" fmla="*/ 44 h 44"/>
                <a:gd name="T44" fmla="*/ 26 w 60"/>
                <a:gd name="T45" fmla="*/ 42 h 44"/>
                <a:gd name="T46" fmla="*/ 58 w 60"/>
                <a:gd name="T47" fmla="*/ 42 h 44"/>
                <a:gd name="T48" fmla="*/ 60 w 60"/>
                <a:gd name="T49" fmla="*/ 36 h 44"/>
                <a:gd name="T50" fmla="*/ 58 w 60"/>
                <a:gd name="T51" fmla="*/ 34 h 44"/>
                <a:gd name="T52" fmla="*/ 58 w 60"/>
                <a:gd name="T53" fmla="*/ 32 h 44"/>
                <a:gd name="T54" fmla="*/ 58 w 60"/>
                <a:gd name="T55" fmla="*/ 28 h 44"/>
                <a:gd name="T56" fmla="*/ 56 w 60"/>
                <a:gd name="T57" fmla="*/ 22 h 44"/>
                <a:gd name="T58" fmla="*/ 56 w 60"/>
                <a:gd name="T59" fmla="*/ 16 h 44"/>
                <a:gd name="T60" fmla="*/ 54 w 60"/>
                <a:gd name="T61" fmla="*/ 12 h 44"/>
                <a:gd name="T62" fmla="*/ 54 w 60"/>
                <a:gd name="T63" fmla="*/ 8 h 44"/>
                <a:gd name="T64" fmla="*/ 54 w 60"/>
                <a:gd name="T65" fmla="*/ 6 h 44"/>
                <a:gd name="T66" fmla="*/ 52 w 60"/>
                <a:gd name="T67" fmla="*/ 4 h 44"/>
                <a:gd name="T68" fmla="*/ 48 w 60"/>
                <a:gd name="T69" fmla="*/ 0 h 44"/>
                <a:gd name="T70" fmla="*/ 44 w 60"/>
                <a:gd name="T71" fmla="*/ 0 h 44"/>
                <a:gd name="T72" fmla="*/ 38 w 60"/>
                <a:gd name="T73" fmla="*/ 0 h 44"/>
                <a:gd name="T74" fmla="*/ 30 w 60"/>
                <a:gd name="T75" fmla="*/ 2 h 44"/>
                <a:gd name="T76" fmla="*/ 14 w 60"/>
                <a:gd name="T7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 h="44">
                  <a:moveTo>
                    <a:pt x="14" y="2"/>
                  </a:moveTo>
                  <a:lnTo>
                    <a:pt x="14" y="2"/>
                  </a:lnTo>
                  <a:lnTo>
                    <a:pt x="12" y="2"/>
                  </a:lnTo>
                  <a:lnTo>
                    <a:pt x="10" y="2"/>
                  </a:lnTo>
                  <a:lnTo>
                    <a:pt x="8" y="2"/>
                  </a:lnTo>
                  <a:lnTo>
                    <a:pt x="4" y="2"/>
                  </a:lnTo>
                  <a:lnTo>
                    <a:pt x="2" y="4"/>
                  </a:lnTo>
                  <a:lnTo>
                    <a:pt x="0" y="8"/>
                  </a:lnTo>
                  <a:lnTo>
                    <a:pt x="0" y="12"/>
                  </a:lnTo>
                  <a:lnTo>
                    <a:pt x="0" y="14"/>
                  </a:lnTo>
                  <a:lnTo>
                    <a:pt x="0" y="16"/>
                  </a:lnTo>
                  <a:lnTo>
                    <a:pt x="0" y="20"/>
                  </a:lnTo>
                  <a:lnTo>
                    <a:pt x="0" y="24"/>
                  </a:lnTo>
                  <a:lnTo>
                    <a:pt x="0" y="28"/>
                  </a:lnTo>
                  <a:lnTo>
                    <a:pt x="2" y="32"/>
                  </a:lnTo>
                  <a:lnTo>
                    <a:pt x="4" y="36"/>
                  </a:lnTo>
                  <a:lnTo>
                    <a:pt x="6" y="38"/>
                  </a:lnTo>
                  <a:lnTo>
                    <a:pt x="12" y="40"/>
                  </a:lnTo>
                  <a:lnTo>
                    <a:pt x="12" y="40"/>
                  </a:lnTo>
                  <a:lnTo>
                    <a:pt x="14" y="42"/>
                  </a:lnTo>
                  <a:lnTo>
                    <a:pt x="18" y="44"/>
                  </a:lnTo>
                  <a:lnTo>
                    <a:pt x="22" y="44"/>
                  </a:lnTo>
                  <a:lnTo>
                    <a:pt x="26" y="42"/>
                  </a:lnTo>
                  <a:lnTo>
                    <a:pt x="58" y="42"/>
                  </a:lnTo>
                  <a:lnTo>
                    <a:pt x="60" y="36"/>
                  </a:lnTo>
                  <a:lnTo>
                    <a:pt x="58" y="34"/>
                  </a:lnTo>
                  <a:lnTo>
                    <a:pt x="58" y="32"/>
                  </a:lnTo>
                  <a:lnTo>
                    <a:pt x="58" y="28"/>
                  </a:lnTo>
                  <a:lnTo>
                    <a:pt x="56" y="22"/>
                  </a:lnTo>
                  <a:lnTo>
                    <a:pt x="56" y="16"/>
                  </a:lnTo>
                  <a:lnTo>
                    <a:pt x="54" y="12"/>
                  </a:lnTo>
                  <a:lnTo>
                    <a:pt x="54" y="8"/>
                  </a:lnTo>
                  <a:lnTo>
                    <a:pt x="54" y="6"/>
                  </a:lnTo>
                  <a:lnTo>
                    <a:pt x="52" y="4"/>
                  </a:lnTo>
                  <a:lnTo>
                    <a:pt x="48" y="0"/>
                  </a:lnTo>
                  <a:lnTo>
                    <a:pt x="44" y="0"/>
                  </a:lnTo>
                  <a:lnTo>
                    <a:pt x="38" y="0"/>
                  </a:lnTo>
                  <a:lnTo>
                    <a:pt x="30" y="2"/>
                  </a:lnTo>
                  <a:lnTo>
                    <a:pt x="14" y="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82" name="Freeform 369"/>
            <p:cNvSpPr/>
            <p:nvPr/>
          </p:nvSpPr>
          <p:spPr bwMode="gray">
            <a:xfrm>
              <a:off x="4473" y="1882"/>
              <a:ext cx="24" cy="32"/>
            </a:xfrm>
            <a:custGeom>
              <a:avLst/>
              <a:gdLst>
                <a:gd name="T0" fmla="*/ 10 w 24"/>
                <a:gd name="T1" fmla="*/ 0 h 32"/>
                <a:gd name="T2" fmla="*/ 10 w 24"/>
                <a:gd name="T3" fmla="*/ 0 h 32"/>
                <a:gd name="T4" fmla="*/ 8 w 24"/>
                <a:gd name="T5" fmla="*/ 0 h 32"/>
                <a:gd name="T6" fmla="*/ 6 w 24"/>
                <a:gd name="T7" fmla="*/ 0 h 32"/>
                <a:gd name="T8" fmla="*/ 4 w 24"/>
                <a:gd name="T9" fmla="*/ 2 h 32"/>
                <a:gd name="T10" fmla="*/ 2 w 24"/>
                <a:gd name="T11" fmla="*/ 4 h 32"/>
                <a:gd name="T12" fmla="*/ 0 w 24"/>
                <a:gd name="T13" fmla="*/ 8 h 32"/>
                <a:gd name="T14" fmla="*/ 0 w 24"/>
                <a:gd name="T15" fmla="*/ 14 h 32"/>
                <a:gd name="T16" fmla="*/ 0 w 24"/>
                <a:gd name="T17" fmla="*/ 16 h 32"/>
                <a:gd name="T18" fmla="*/ 0 w 24"/>
                <a:gd name="T19" fmla="*/ 18 h 32"/>
                <a:gd name="T20" fmla="*/ 0 w 24"/>
                <a:gd name="T21" fmla="*/ 22 h 32"/>
                <a:gd name="T22" fmla="*/ 0 w 24"/>
                <a:gd name="T23" fmla="*/ 26 h 32"/>
                <a:gd name="T24" fmla="*/ 2 w 24"/>
                <a:gd name="T25" fmla="*/ 30 h 32"/>
                <a:gd name="T26" fmla="*/ 6 w 24"/>
                <a:gd name="T27" fmla="*/ 32 h 32"/>
                <a:gd name="T28" fmla="*/ 8 w 24"/>
                <a:gd name="T29" fmla="*/ 32 h 32"/>
                <a:gd name="T30" fmla="*/ 10 w 24"/>
                <a:gd name="T31" fmla="*/ 32 h 32"/>
                <a:gd name="T32" fmla="*/ 12 w 24"/>
                <a:gd name="T33" fmla="*/ 32 h 32"/>
                <a:gd name="T34" fmla="*/ 16 w 24"/>
                <a:gd name="T35" fmla="*/ 32 h 32"/>
                <a:gd name="T36" fmla="*/ 18 w 24"/>
                <a:gd name="T37" fmla="*/ 32 h 32"/>
                <a:gd name="T38" fmla="*/ 22 w 24"/>
                <a:gd name="T39" fmla="*/ 30 h 32"/>
                <a:gd name="T40" fmla="*/ 24 w 24"/>
                <a:gd name="T41" fmla="*/ 28 h 32"/>
                <a:gd name="T42" fmla="*/ 24 w 24"/>
                <a:gd name="T43" fmla="*/ 26 h 32"/>
                <a:gd name="T44" fmla="*/ 24 w 24"/>
                <a:gd name="T45" fmla="*/ 24 h 32"/>
                <a:gd name="T46" fmla="*/ 24 w 24"/>
                <a:gd name="T47" fmla="*/ 22 h 32"/>
                <a:gd name="T48" fmla="*/ 24 w 24"/>
                <a:gd name="T49" fmla="*/ 20 h 32"/>
                <a:gd name="T50" fmla="*/ 24 w 24"/>
                <a:gd name="T51" fmla="*/ 16 h 32"/>
                <a:gd name="T52" fmla="*/ 24 w 24"/>
                <a:gd name="T53" fmla="*/ 12 h 32"/>
                <a:gd name="T54" fmla="*/ 24 w 24"/>
                <a:gd name="T55" fmla="*/ 8 h 32"/>
                <a:gd name="T56" fmla="*/ 22 w 24"/>
                <a:gd name="T57" fmla="*/ 4 h 32"/>
                <a:gd name="T58" fmla="*/ 20 w 24"/>
                <a:gd name="T59" fmla="*/ 2 h 32"/>
                <a:gd name="T60" fmla="*/ 16 w 24"/>
                <a:gd name="T61" fmla="*/ 0 h 32"/>
                <a:gd name="T62" fmla="*/ 10 w 24"/>
                <a:gd name="T6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32">
                  <a:moveTo>
                    <a:pt x="10" y="0"/>
                  </a:moveTo>
                  <a:lnTo>
                    <a:pt x="10" y="0"/>
                  </a:lnTo>
                  <a:lnTo>
                    <a:pt x="8" y="0"/>
                  </a:lnTo>
                  <a:lnTo>
                    <a:pt x="6" y="0"/>
                  </a:lnTo>
                  <a:lnTo>
                    <a:pt x="4" y="2"/>
                  </a:lnTo>
                  <a:lnTo>
                    <a:pt x="2" y="4"/>
                  </a:lnTo>
                  <a:lnTo>
                    <a:pt x="0" y="8"/>
                  </a:lnTo>
                  <a:lnTo>
                    <a:pt x="0" y="14"/>
                  </a:lnTo>
                  <a:lnTo>
                    <a:pt x="0" y="16"/>
                  </a:lnTo>
                  <a:lnTo>
                    <a:pt x="0" y="18"/>
                  </a:lnTo>
                  <a:lnTo>
                    <a:pt x="0" y="22"/>
                  </a:lnTo>
                  <a:lnTo>
                    <a:pt x="0" y="26"/>
                  </a:lnTo>
                  <a:lnTo>
                    <a:pt x="2" y="30"/>
                  </a:lnTo>
                  <a:lnTo>
                    <a:pt x="6" y="32"/>
                  </a:lnTo>
                  <a:lnTo>
                    <a:pt x="8" y="32"/>
                  </a:lnTo>
                  <a:lnTo>
                    <a:pt x="10" y="32"/>
                  </a:lnTo>
                  <a:lnTo>
                    <a:pt x="12" y="32"/>
                  </a:lnTo>
                  <a:lnTo>
                    <a:pt x="16" y="32"/>
                  </a:lnTo>
                  <a:lnTo>
                    <a:pt x="18" y="32"/>
                  </a:lnTo>
                  <a:lnTo>
                    <a:pt x="22" y="30"/>
                  </a:lnTo>
                  <a:lnTo>
                    <a:pt x="24" y="28"/>
                  </a:lnTo>
                  <a:lnTo>
                    <a:pt x="24" y="26"/>
                  </a:lnTo>
                  <a:lnTo>
                    <a:pt x="24" y="24"/>
                  </a:lnTo>
                  <a:lnTo>
                    <a:pt x="24" y="22"/>
                  </a:lnTo>
                  <a:lnTo>
                    <a:pt x="24" y="20"/>
                  </a:lnTo>
                  <a:lnTo>
                    <a:pt x="24" y="16"/>
                  </a:lnTo>
                  <a:lnTo>
                    <a:pt x="24" y="12"/>
                  </a:lnTo>
                  <a:lnTo>
                    <a:pt x="24" y="8"/>
                  </a:lnTo>
                  <a:lnTo>
                    <a:pt x="22" y="4"/>
                  </a:lnTo>
                  <a:lnTo>
                    <a:pt x="20" y="2"/>
                  </a:lnTo>
                  <a:lnTo>
                    <a:pt x="16" y="0"/>
                  </a:lnTo>
                  <a:lnTo>
                    <a:pt x="10" y="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83" name="Freeform 370"/>
            <p:cNvSpPr/>
            <p:nvPr/>
          </p:nvSpPr>
          <p:spPr bwMode="gray">
            <a:xfrm>
              <a:off x="4463" y="1400"/>
              <a:ext cx="228" cy="268"/>
            </a:xfrm>
            <a:custGeom>
              <a:avLst/>
              <a:gdLst>
                <a:gd name="T0" fmla="*/ 206 w 228"/>
                <a:gd name="T1" fmla="*/ 82 h 268"/>
                <a:gd name="T2" fmla="*/ 198 w 228"/>
                <a:gd name="T3" fmla="*/ 84 h 268"/>
                <a:gd name="T4" fmla="*/ 198 w 228"/>
                <a:gd name="T5" fmla="*/ 92 h 268"/>
                <a:gd name="T6" fmla="*/ 204 w 228"/>
                <a:gd name="T7" fmla="*/ 96 h 268"/>
                <a:gd name="T8" fmla="*/ 200 w 228"/>
                <a:gd name="T9" fmla="*/ 104 h 268"/>
                <a:gd name="T10" fmla="*/ 214 w 228"/>
                <a:gd name="T11" fmla="*/ 112 h 268"/>
                <a:gd name="T12" fmla="*/ 188 w 228"/>
                <a:gd name="T13" fmla="*/ 122 h 268"/>
                <a:gd name="T14" fmla="*/ 164 w 228"/>
                <a:gd name="T15" fmla="*/ 138 h 268"/>
                <a:gd name="T16" fmla="*/ 152 w 228"/>
                <a:gd name="T17" fmla="*/ 154 h 268"/>
                <a:gd name="T18" fmla="*/ 140 w 228"/>
                <a:gd name="T19" fmla="*/ 160 h 268"/>
                <a:gd name="T20" fmla="*/ 120 w 228"/>
                <a:gd name="T21" fmla="*/ 174 h 268"/>
                <a:gd name="T22" fmla="*/ 106 w 228"/>
                <a:gd name="T23" fmla="*/ 182 h 268"/>
                <a:gd name="T24" fmla="*/ 116 w 228"/>
                <a:gd name="T25" fmla="*/ 188 h 268"/>
                <a:gd name="T26" fmla="*/ 112 w 228"/>
                <a:gd name="T27" fmla="*/ 198 h 268"/>
                <a:gd name="T28" fmla="*/ 100 w 228"/>
                <a:gd name="T29" fmla="*/ 214 h 268"/>
                <a:gd name="T30" fmla="*/ 82 w 228"/>
                <a:gd name="T31" fmla="*/ 224 h 268"/>
                <a:gd name="T32" fmla="*/ 76 w 228"/>
                <a:gd name="T33" fmla="*/ 238 h 268"/>
                <a:gd name="T34" fmla="*/ 74 w 228"/>
                <a:gd name="T35" fmla="*/ 260 h 268"/>
                <a:gd name="T36" fmla="*/ 54 w 228"/>
                <a:gd name="T37" fmla="*/ 268 h 268"/>
                <a:gd name="T38" fmla="*/ 46 w 228"/>
                <a:gd name="T39" fmla="*/ 258 h 268"/>
                <a:gd name="T40" fmla="*/ 24 w 228"/>
                <a:gd name="T41" fmla="*/ 256 h 268"/>
                <a:gd name="T42" fmla="*/ 2 w 228"/>
                <a:gd name="T43" fmla="*/ 240 h 268"/>
                <a:gd name="T44" fmla="*/ 12 w 228"/>
                <a:gd name="T45" fmla="*/ 222 h 268"/>
                <a:gd name="T46" fmla="*/ 20 w 228"/>
                <a:gd name="T47" fmla="*/ 214 h 268"/>
                <a:gd name="T48" fmla="*/ 26 w 228"/>
                <a:gd name="T49" fmla="*/ 206 h 268"/>
                <a:gd name="T50" fmla="*/ 40 w 228"/>
                <a:gd name="T51" fmla="*/ 218 h 268"/>
                <a:gd name="T52" fmla="*/ 40 w 228"/>
                <a:gd name="T53" fmla="*/ 208 h 268"/>
                <a:gd name="T54" fmla="*/ 38 w 228"/>
                <a:gd name="T55" fmla="*/ 198 h 268"/>
                <a:gd name="T56" fmla="*/ 28 w 228"/>
                <a:gd name="T57" fmla="*/ 198 h 268"/>
                <a:gd name="T58" fmla="*/ 30 w 228"/>
                <a:gd name="T59" fmla="*/ 186 h 268"/>
                <a:gd name="T60" fmla="*/ 42 w 228"/>
                <a:gd name="T61" fmla="*/ 176 h 268"/>
                <a:gd name="T62" fmla="*/ 62 w 228"/>
                <a:gd name="T63" fmla="*/ 168 h 268"/>
                <a:gd name="T64" fmla="*/ 64 w 228"/>
                <a:gd name="T65" fmla="*/ 162 h 268"/>
                <a:gd name="T66" fmla="*/ 54 w 228"/>
                <a:gd name="T67" fmla="*/ 144 h 268"/>
                <a:gd name="T68" fmla="*/ 54 w 228"/>
                <a:gd name="T69" fmla="*/ 126 h 268"/>
                <a:gd name="T70" fmla="*/ 60 w 228"/>
                <a:gd name="T71" fmla="*/ 108 h 268"/>
                <a:gd name="T72" fmla="*/ 72 w 228"/>
                <a:gd name="T73" fmla="*/ 120 h 268"/>
                <a:gd name="T74" fmla="*/ 80 w 228"/>
                <a:gd name="T75" fmla="*/ 138 h 268"/>
                <a:gd name="T76" fmla="*/ 82 w 228"/>
                <a:gd name="T77" fmla="*/ 114 h 268"/>
                <a:gd name="T78" fmla="*/ 104 w 228"/>
                <a:gd name="T79" fmla="*/ 94 h 268"/>
                <a:gd name="T80" fmla="*/ 122 w 228"/>
                <a:gd name="T81" fmla="*/ 88 h 268"/>
                <a:gd name="T82" fmla="*/ 132 w 228"/>
                <a:gd name="T83" fmla="*/ 80 h 268"/>
                <a:gd name="T84" fmla="*/ 86 w 228"/>
                <a:gd name="T85" fmla="*/ 74 h 268"/>
                <a:gd name="T86" fmla="*/ 68 w 228"/>
                <a:gd name="T87" fmla="*/ 72 h 268"/>
                <a:gd name="T88" fmla="*/ 56 w 228"/>
                <a:gd name="T89" fmla="*/ 74 h 268"/>
                <a:gd name="T90" fmla="*/ 44 w 228"/>
                <a:gd name="T91" fmla="*/ 54 h 268"/>
                <a:gd name="T92" fmla="*/ 44 w 228"/>
                <a:gd name="T93" fmla="*/ 40 h 268"/>
                <a:gd name="T94" fmla="*/ 66 w 228"/>
                <a:gd name="T95" fmla="*/ 42 h 268"/>
                <a:gd name="T96" fmla="*/ 78 w 228"/>
                <a:gd name="T97" fmla="*/ 26 h 268"/>
                <a:gd name="T98" fmla="*/ 100 w 228"/>
                <a:gd name="T99" fmla="*/ 18 h 268"/>
                <a:gd name="T100" fmla="*/ 122 w 228"/>
                <a:gd name="T101" fmla="*/ 4 h 268"/>
                <a:gd name="T102" fmla="*/ 160 w 228"/>
                <a:gd name="T103" fmla="*/ 2 h 268"/>
                <a:gd name="T104" fmla="*/ 188 w 228"/>
                <a:gd name="T105" fmla="*/ 6 h 268"/>
                <a:gd name="T106" fmla="*/ 212 w 228"/>
                <a:gd name="T107" fmla="*/ 26 h 268"/>
                <a:gd name="T108" fmla="*/ 216 w 228"/>
                <a:gd name="T109" fmla="*/ 30 h 268"/>
                <a:gd name="T110" fmla="*/ 218 w 228"/>
                <a:gd name="T111" fmla="*/ 6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8" h="268">
                  <a:moveTo>
                    <a:pt x="222" y="68"/>
                  </a:moveTo>
                  <a:lnTo>
                    <a:pt x="228" y="80"/>
                  </a:lnTo>
                  <a:lnTo>
                    <a:pt x="222" y="82"/>
                  </a:lnTo>
                  <a:lnTo>
                    <a:pt x="216" y="84"/>
                  </a:lnTo>
                  <a:lnTo>
                    <a:pt x="212" y="84"/>
                  </a:lnTo>
                  <a:lnTo>
                    <a:pt x="208" y="82"/>
                  </a:lnTo>
                  <a:lnTo>
                    <a:pt x="206" y="82"/>
                  </a:lnTo>
                  <a:lnTo>
                    <a:pt x="204" y="80"/>
                  </a:lnTo>
                  <a:lnTo>
                    <a:pt x="200" y="80"/>
                  </a:lnTo>
                  <a:lnTo>
                    <a:pt x="198" y="80"/>
                  </a:lnTo>
                  <a:lnTo>
                    <a:pt x="196" y="80"/>
                  </a:lnTo>
                  <a:lnTo>
                    <a:pt x="196" y="82"/>
                  </a:lnTo>
                  <a:lnTo>
                    <a:pt x="196" y="84"/>
                  </a:lnTo>
                  <a:lnTo>
                    <a:pt x="198" y="84"/>
                  </a:lnTo>
                  <a:lnTo>
                    <a:pt x="200" y="86"/>
                  </a:lnTo>
                  <a:lnTo>
                    <a:pt x="200" y="88"/>
                  </a:lnTo>
                  <a:lnTo>
                    <a:pt x="200" y="88"/>
                  </a:lnTo>
                  <a:lnTo>
                    <a:pt x="202" y="90"/>
                  </a:lnTo>
                  <a:lnTo>
                    <a:pt x="202" y="90"/>
                  </a:lnTo>
                  <a:lnTo>
                    <a:pt x="200" y="92"/>
                  </a:lnTo>
                  <a:lnTo>
                    <a:pt x="198" y="92"/>
                  </a:lnTo>
                  <a:lnTo>
                    <a:pt x="196" y="92"/>
                  </a:lnTo>
                  <a:lnTo>
                    <a:pt x="196" y="92"/>
                  </a:lnTo>
                  <a:lnTo>
                    <a:pt x="194" y="92"/>
                  </a:lnTo>
                  <a:lnTo>
                    <a:pt x="192" y="94"/>
                  </a:lnTo>
                  <a:lnTo>
                    <a:pt x="192" y="96"/>
                  </a:lnTo>
                  <a:lnTo>
                    <a:pt x="192" y="96"/>
                  </a:lnTo>
                  <a:lnTo>
                    <a:pt x="204" y="96"/>
                  </a:lnTo>
                  <a:lnTo>
                    <a:pt x="208" y="98"/>
                  </a:lnTo>
                  <a:lnTo>
                    <a:pt x="208" y="98"/>
                  </a:lnTo>
                  <a:lnTo>
                    <a:pt x="206" y="100"/>
                  </a:lnTo>
                  <a:lnTo>
                    <a:pt x="206" y="100"/>
                  </a:lnTo>
                  <a:lnTo>
                    <a:pt x="204" y="102"/>
                  </a:lnTo>
                  <a:lnTo>
                    <a:pt x="202" y="102"/>
                  </a:lnTo>
                  <a:lnTo>
                    <a:pt x="200" y="104"/>
                  </a:lnTo>
                  <a:lnTo>
                    <a:pt x="200" y="106"/>
                  </a:lnTo>
                  <a:lnTo>
                    <a:pt x="202" y="106"/>
                  </a:lnTo>
                  <a:lnTo>
                    <a:pt x="202" y="108"/>
                  </a:lnTo>
                  <a:lnTo>
                    <a:pt x="214" y="106"/>
                  </a:lnTo>
                  <a:lnTo>
                    <a:pt x="216" y="108"/>
                  </a:lnTo>
                  <a:lnTo>
                    <a:pt x="216" y="110"/>
                  </a:lnTo>
                  <a:lnTo>
                    <a:pt x="214" y="112"/>
                  </a:lnTo>
                  <a:lnTo>
                    <a:pt x="212" y="114"/>
                  </a:lnTo>
                  <a:lnTo>
                    <a:pt x="210" y="114"/>
                  </a:lnTo>
                  <a:lnTo>
                    <a:pt x="210" y="114"/>
                  </a:lnTo>
                  <a:lnTo>
                    <a:pt x="208" y="114"/>
                  </a:lnTo>
                  <a:lnTo>
                    <a:pt x="200" y="116"/>
                  </a:lnTo>
                  <a:lnTo>
                    <a:pt x="194" y="118"/>
                  </a:lnTo>
                  <a:lnTo>
                    <a:pt x="188" y="122"/>
                  </a:lnTo>
                  <a:lnTo>
                    <a:pt x="186" y="124"/>
                  </a:lnTo>
                  <a:lnTo>
                    <a:pt x="184" y="126"/>
                  </a:lnTo>
                  <a:lnTo>
                    <a:pt x="182" y="128"/>
                  </a:lnTo>
                  <a:lnTo>
                    <a:pt x="176" y="134"/>
                  </a:lnTo>
                  <a:lnTo>
                    <a:pt x="172" y="136"/>
                  </a:lnTo>
                  <a:lnTo>
                    <a:pt x="166" y="138"/>
                  </a:lnTo>
                  <a:lnTo>
                    <a:pt x="164" y="138"/>
                  </a:lnTo>
                  <a:lnTo>
                    <a:pt x="162" y="138"/>
                  </a:lnTo>
                  <a:lnTo>
                    <a:pt x="166" y="142"/>
                  </a:lnTo>
                  <a:lnTo>
                    <a:pt x="160" y="148"/>
                  </a:lnTo>
                  <a:lnTo>
                    <a:pt x="158" y="150"/>
                  </a:lnTo>
                  <a:lnTo>
                    <a:pt x="154" y="152"/>
                  </a:lnTo>
                  <a:lnTo>
                    <a:pt x="152" y="152"/>
                  </a:lnTo>
                  <a:lnTo>
                    <a:pt x="152" y="154"/>
                  </a:lnTo>
                  <a:lnTo>
                    <a:pt x="154" y="156"/>
                  </a:lnTo>
                  <a:lnTo>
                    <a:pt x="154" y="158"/>
                  </a:lnTo>
                  <a:lnTo>
                    <a:pt x="152" y="160"/>
                  </a:lnTo>
                  <a:lnTo>
                    <a:pt x="150" y="162"/>
                  </a:lnTo>
                  <a:lnTo>
                    <a:pt x="148" y="164"/>
                  </a:lnTo>
                  <a:lnTo>
                    <a:pt x="146" y="164"/>
                  </a:lnTo>
                  <a:lnTo>
                    <a:pt x="140" y="160"/>
                  </a:lnTo>
                  <a:lnTo>
                    <a:pt x="132" y="166"/>
                  </a:lnTo>
                  <a:lnTo>
                    <a:pt x="130" y="164"/>
                  </a:lnTo>
                  <a:lnTo>
                    <a:pt x="128" y="164"/>
                  </a:lnTo>
                  <a:lnTo>
                    <a:pt x="124" y="168"/>
                  </a:lnTo>
                  <a:lnTo>
                    <a:pt x="122" y="170"/>
                  </a:lnTo>
                  <a:lnTo>
                    <a:pt x="120" y="172"/>
                  </a:lnTo>
                  <a:lnTo>
                    <a:pt x="120" y="174"/>
                  </a:lnTo>
                  <a:lnTo>
                    <a:pt x="118" y="176"/>
                  </a:lnTo>
                  <a:lnTo>
                    <a:pt x="116" y="178"/>
                  </a:lnTo>
                  <a:lnTo>
                    <a:pt x="114" y="180"/>
                  </a:lnTo>
                  <a:lnTo>
                    <a:pt x="112" y="180"/>
                  </a:lnTo>
                  <a:lnTo>
                    <a:pt x="112" y="180"/>
                  </a:lnTo>
                  <a:lnTo>
                    <a:pt x="108" y="180"/>
                  </a:lnTo>
                  <a:lnTo>
                    <a:pt x="106" y="182"/>
                  </a:lnTo>
                  <a:lnTo>
                    <a:pt x="106" y="184"/>
                  </a:lnTo>
                  <a:lnTo>
                    <a:pt x="106" y="184"/>
                  </a:lnTo>
                  <a:lnTo>
                    <a:pt x="106" y="186"/>
                  </a:lnTo>
                  <a:lnTo>
                    <a:pt x="106" y="188"/>
                  </a:lnTo>
                  <a:lnTo>
                    <a:pt x="108" y="186"/>
                  </a:lnTo>
                  <a:lnTo>
                    <a:pt x="112" y="188"/>
                  </a:lnTo>
                  <a:lnTo>
                    <a:pt x="116" y="188"/>
                  </a:lnTo>
                  <a:lnTo>
                    <a:pt x="118" y="190"/>
                  </a:lnTo>
                  <a:lnTo>
                    <a:pt x="118" y="190"/>
                  </a:lnTo>
                  <a:lnTo>
                    <a:pt x="120" y="192"/>
                  </a:lnTo>
                  <a:lnTo>
                    <a:pt x="118" y="194"/>
                  </a:lnTo>
                  <a:lnTo>
                    <a:pt x="116" y="196"/>
                  </a:lnTo>
                  <a:lnTo>
                    <a:pt x="114" y="198"/>
                  </a:lnTo>
                  <a:lnTo>
                    <a:pt x="112" y="198"/>
                  </a:lnTo>
                  <a:lnTo>
                    <a:pt x="110" y="200"/>
                  </a:lnTo>
                  <a:lnTo>
                    <a:pt x="110" y="202"/>
                  </a:lnTo>
                  <a:lnTo>
                    <a:pt x="108" y="204"/>
                  </a:lnTo>
                  <a:lnTo>
                    <a:pt x="104" y="206"/>
                  </a:lnTo>
                  <a:lnTo>
                    <a:pt x="102" y="208"/>
                  </a:lnTo>
                  <a:lnTo>
                    <a:pt x="102" y="208"/>
                  </a:lnTo>
                  <a:lnTo>
                    <a:pt x="100" y="214"/>
                  </a:lnTo>
                  <a:lnTo>
                    <a:pt x="98" y="218"/>
                  </a:lnTo>
                  <a:lnTo>
                    <a:pt x="96" y="222"/>
                  </a:lnTo>
                  <a:lnTo>
                    <a:pt x="92" y="224"/>
                  </a:lnTo>
                  <a:lnTo>
                    <a:pt x="88" y="224"/>
                  </a:lnTo>
                  <a:lnTo>
                    <a:pt x="86" y="226"/>
                  </a:lnTo>
                  <a:lnTo>
                    <a:pt x="86" y="226"/>
                  </a:lnTo>
                  <a:lnTo>
                    <a:pt x="82" y="224"/>
                  </a:lnTo>
                  <a:lnTo>
                    <a:pt x="80" y="224"/>
                  </a:lnTo>
                  <a:lnTo>
                    <a:pt x="78" y="228"/>
                  </a:lnTo>
                  <a:lnTo>
                    <a:pt x="78" y="230"/>
                  </a:lnTo>
                  <a:lnTo>
                    <a:pt x="76" y="234"/>
                  </a:lnTo>
                  <a:lnTo>
                    <a:pt x="76" y="236"/>
                  </a:lnTo>
                  <a:lnTo>
                    <a:pt x="76" y="236"/>
                  </a:lnTo>
                  <a:lnTo>
                    <a:pt x="76" y="238"/>
                  </a:lnTo>
                  <a:lnTo>
                    <a:pt x="78" y="242"/>
                  </a:lnTo>
                  <a:lnTo>
                    <a:pt x="78" y="246"/>
                  </a:lnTo>
                  <a:lnTo>
                    <a:pt x="78" y="250"/>
                  </a:lnTo>
                  <a:lnTo>
                    <a:pt x="78" y="250"/>
                  </a:lnTo>
                  <a:lnTo>
                    <a:pt x="78" y="256"/>
                  </a:lnTo>
                  <a:lnTo>
                    <a:pt x="76" y="258"/>
                  </a:lnTo>
                  <a:lnTo>
                    <a:pt x="74" y="260"/>
                  </a:lnTo>
                  <a:lnTo>
                    <a:pt x="72" y="262"/>
                  </a:lnTo>
                  <a:lnTo>
                    <a:pt x="70" y="262"/>
                  </a:lnTo>
                  <a:lnTo>
                    <a:pt x="68" y="262"/>
                  </a:lnTo>
                  <a:lnTo>
                    <a:pt x="68" y="262"/>
                  </a:lnTo>
                  <a:lnTo>
                    <a:pt x="62" y="266"/>
                  </a:lnTo>
                  <a:lnTo>
                    <a:pt x="58" y="266"/>
                  </a:lnTo>
                  <a:lnTo>
                    <a:pt x="54" y="268"/>
                  </a:lnTo>
                  <a:lnTo>
                    <a:pt x="52" y="266"/>
                  </a:lnTo>
                  <a:lnTo>
                    <a:pt x="50" y="266"/>
                  </a:lnTo>
                  <a:lnTo>
                    <a:pt x="48" y="264"/>
                  </a:lnTo>
                  <a:lnTo>
                    <a:pt x="48" y="262"/>
                  </a:lnTo>
                  <a:lnTo>
                    <a:pt x="48" y="262"/>
                  </a:lnTo>
                  <a:lnTo>
                    <a:pt x="48" y="262"/>
                  </a:lnTo>
                  <a:lnTo>
                    <a:pt x="46" y="258"/>
                  </a:lnTo>
                  <a:lnTo>
                    <a:pt x="42" y="256"/>
                  </a:lnTo>
                  <a:lnTo>
                    <a:pt x="38" y="254"/>
                  </a:lnTo>
                  <a:lnTo>
                    <a:pt x="36" y="254"/>
                  </a:lnTo>
                  <a:lnTo>
                    <a:pt x="34" y="254"/>
                  </a:lnTo>
                  <a:lnTo>
                    <a:pt x="32" y="254"/>
                  </a:lnTo>
                  <a:lnTo>
                    <a:pt x="28" y="256"/>
                  </a:lnTo>
                  <a:lnTo>
                    <a:pt x="24" y="256"/>
                  </a:lnTo>
                  <a:lnTo>
                    <a:pt x="22" y="254"/>
                  </a:lnTo>
                  <a:lnTo>
                    <a:pt x="20" y="252"/>
                  </a:lnTo>
                  <a:lnTo>
                    <a:pt x="18" y="250"/>
                  </a:lnTo>
                  <a:lnTo>
                    <a:pt x="16" y="250"/>
                  </a:lnTo>
                  <a:lnTo>
                    <a:pt x="10" y="246"/>
                  </a:lnTo>
                  <a:lnTo>
                    <a:pt x="6" y="244"/>
                  </a:lnTo>
                  <a:lnTo>
                    <a:pt x="2" y="240"/>
                  </a:lnTo>
                  <a:lnTo>
                    <a:pt x="2" y="238"/>
                  </a:lnTo>
                  <a:lnTo>
                    <a:pt x="0" y="238"/>
                  </a:lnTo>
                  <a:lnTo>
                    <a:pt x="0" y="236"/>
                  </a:lnTo>
                  <a:lnTo>
                    <a:pt x="4" y="230"/>
                  </a:lnTo>
                  <a:lnTo>
                    <a:pt x="6" y="226"/>
                  </a:lnTo>
                  <a:lnTo>
                    <a:pt x="10" y="224"/>
                  </a:lnTo>
                  <a:lnTo>
                    <a:pt x="12" y="222"/>
                  </a:lnTo>
                  <a:lnTo>
                    <a:pt x="14" y="222"/>
                  </a:lnTo>
                  <a:lnTo>
                    <a:pt x="16" y="222"/>
                  </a:lnTo>
                  <a:lnTo>
                    <a:pt x="20" y="220"/>
                  </a:lnTo>
                  <a:lnTo>
                    <a:pt x="24" y="218"/>
                  </a:lnTo>
                  <a:lnTo>
                    <a:pt x="24" y="216"/>
                  </a:lnTo>
                  <a:lnTo>
                    <a:pt x="22" y="214"/>
                  </a:lnTo>
                  <a:lnTo>
                    <a:pt x="20" y="214"/>
                  </a:lnTo>
                  <a:lnTo>
                    <a:pt x="18" y="214"/>
                  </a:lnTo>
                  <a:lnTo>
                    <a:pt x="18" y="212"/>
                  </a:lnTo>
                  <a:lnTo>
                    <a:pt x="18" y="210"/>
                  </a:lnTo>
                  <a:lnTo>
                    <a:pt x="20" y="208"/>
                  </a:lnTo>
                  <a:lnTo>
                    <a:pt x="22" y="206"/>
                  </a:lnTo>
                  <a:lnTo>
                    <a:pt x="24" y="206"/>
                  </a:lnTo>
                  <a:lnTo>
                    <a:pt x="26" y="206"/>
                  </a:lnTo>
                  <a:lnTo>
                    <a:pt x="28" y="208"/>
                  </a:lnTo>
                  <a:lnTo>
                    <a:pt x="28" y="208"/>
                  </a:lnTo>
                  <a:lnTo>
                    <a:pt x="30" y="212"/>
                  </a:lnTo>
                  <a:lnTo>
                    <a:pt x="34" y="216"/>
                  </a:lnTo>
                  <a:lnTo>
                    <a:pt x="36" y="218"/>
                  </a:lnTo>
                  <a:lnTo>
                    <a:pt x="38" y="218"/>
                  </a:lnTo>
                  <a:lnTo>
                    <a:pt x="40" y="218"/>
                  </a:lnTo>
                  <a:lnTo>
                    <a:pt x="42" y="218"/>
                  </a:lnTo>
                  <a:lnTo>
                    <a:pt x="44" y="218"/>
                  </a:lnTo>
                  <a:lnTo>
                    <a:pt x="44" y="216"/>
                  </a:lnTo>
                  <a:lnTo>
                    <a:pt x="44" y="214"/>
                  </a:lnTo>
                  <a:lnTo>
                    <a:pt x="42" y="212"/>
                  </a:lnTo>
                  <a:lnTo>
                    <a:pt x="42" y="210"/>
                  </a:lnTo>
                  <a:lnTo>
                    <a:pt x="40" y="208"/>
                  </a:lnTo>
                  <a:lnTo>
                    <a:pt x="40" y="206"/>
                  </a:lnTo>
                  <a:lnTo>
                    <a:pt x="36" y="204"/>
                  </a:lnTo>
                  <a:lnTo>
                    <a:pt x="36" y="202"/>
                  </a:lnTo>
                  <a:lnTo>
                    <a:pt x="36" y="200"/>
                  </a:lnTo>
                  <a:lnTo>
                    <a:pt x="38" y="198"/>
                  </a:lnTo>
                  <a:lnTo>
                    <a:pt x="38" y="198"/>
                  </a:lnTo>
                  <a:lnTo>
                    <a:pt x="38" y="198"/>
                  </a:lnTo>
                  <a:lnTo>
                    <a:pt x="40" y="194"/>
                  </a:lnTo>
                  <a:lnTo>
                    <a:pt x="40" y="192"/>
                  </a:lnTo>
                  <a:lnTo>
                    <a:pt x="38" y="192"/>
                  </a:lnTo>
                  <a:lnTo>
                    <a:pt x="38" y="192"/>
                  </a:lnTo>
                  <a:lnTo>
                    <a:pt x="36" y="192"/>
                  </a:lnTo>
                  <a:lnTo>
                    <a:pt x="36" y="192"/>
                  </a:lnTo>
                  <a:lnTo>
                    <a:pt x="28" y="198"/>
                  </a:lnTo>
                  <a:lnTo>
                    <a:pt x="26" y="198"/>
                  </a:lnTo>
                  <a:lnTo>
                    <a:pt x="24" y="196"/>
                  </a:lnTo>
                  <a:lnTo>
                    <a:pt x="26" y="194"/>
                  </a:lnTo>
                  <a:lnTo>
                    <a:pt x="26" y="190"/>
                  </a:lnTo>
                  <a:lnTo>
                    <a:pt x="28" y="188"/>
                  </a:lnTo>
                  <a:lnTo>
                    <a:pt x="30" y="186"/>
                  </a:lnTo>
                  <a:lnTo>
                    <a:pt x="30" y="186"/>
                  </a:lnTo>
                  <a:lnTo>
                    <a:pt x="34" y="180"/>
                  </a:lnTo>
                  <a:lnTo>
                    <a:pt x="36" y="176"/>
                  </a:lnTo>
                  <a:lnTo>
                    <a:pt x="38" y="174"/>
                  </a:lnTo>
                  <a:lnTo>
                    <a:pt x="40" y="174"/>
                  </a:lnTo>
                  <a:lnTo>
                    <a:pt x="40" y="174"/>
                  </a:lnTo>
                  <a:lnTo>
                    <a:pt x="42" y="176"/>
                  </a:lnTo>
                  <a:lnTo>
                    <a:pt x="42" y="176"/>
                  </a:lnTo>
                  <a:lnTo>
                    <a:pt x="44" y="178"/>
                  </a:lnTo>
                  <a:lnTo>
                    <a:pt x="46" y="178"/>
                  </a:lnTo>
                  <a:lnTo>
                    <a:pt x="50" y="176"/>
                  </a:lnTo>
                  <a:lnTo>
                    <a:pt x="54" y="174"/>
                  </a:lnTo>
                  <a:lnTo>
                    <a:pt x="58" y="172"/>
                  </a:lnTo>
                  <a:lnTo>
                    <a:pt x="60" y="170"/>
                  </a:lnTo>
                  <a:lnTo>
                    <a:pt x="62" y="168"/>
                  </a:lnTo>
                  <a:lnTo>
                    <a:pt x="64" y="168"/>
                  </a:lnTo>
                  <a:lnTo>
                    <a:pt x="68" y="166"/>
                  </a:lnTo>
                  <a:lnTo>
                    <a:pt x="68" y="164"/>
                  </a:lnTo>
                  <a:lnTo>
                    <a:pt x="68" y="164"/>
                  </a:lnTo>
                  <a:lnTo>
                    <a:pt x="68" y="164"/>
                  </a:lnTo>
                  <a:lnTo>
                    <a:pt x="66" y="162"/>
                  </a:lnTo>
                  <a:lnTo>
                    <a:pt x="64" y="162"/>
                  </a:lnTo>
                  <a:lnTo>
                    <a:pt x="62" y="162"/>
                  </a:lnTo>
                  <a:lnTo>
                    <a:pt x="60" y="166"/>
                  </a:lnTo>
                  <a:lnTo>
                    <a:pt x="56" y="166"/>
                  </a:lnTo>
                  <a:lnTo>
                    <a:pt x="54" y="164"/>
                  </a:lnTo>
                  <a:lnTo>
                    <a:pt x="52" y="164"/>
                  </a:lnTo>
                  <a:lnTo>
                    <a:pt x="50" y="162"/>
                  </a:lnTo>
                  <a:lnTo>
                    <a:pt x="54" y="144"/>
                  </a:lnTo>
                  <a:lnTo>
                    <a:pt x="58" y="140"/>
                  </a:lnTo>
                  <a:lnTo>
                    <a:pt x="60" y="136"/>
                  </a:lnTo>
                  <a:lnTo>
                    <a:pt x="60" y="134"/>
                  </a:lnTo>
                  <a:lnTo>
                    <a:pt x="58" y="132"/>
                  </a:lnTo>
                  <a:lnTo>
                    <a:pt x="58" y="132"/>
                  </a:lnTo>
                  <a:lnTo>
                    <a:pt x="58" y="132"/>
                  </a:lnTo>
                  <a:lnTo>
                    <a:pt x="54" y="126"/>
                  </a:lnTo>
                  <a:lnTo>
                    <a:pt x="52" y="122"/>
                  </a:lnTo>
                  <a:lnTo>
                    <a:pt x="52" y="118"/>
                  </a:lnTo>
                  <a:lnTo>
                    <a:pt x="52" y="116"/>
                  </a:lnTo>
                  <a:lnTo>
                    <a:pt x="52" y="112"/>
                  </a:lnTo>
                  <a:lnTo>
                    <a:pt x="56" y="110"/>
                  </a:lnTo>
                  <a:lnTo>
                    <a:pt x="58" y="108"/>
                  </a:lnTo>
                  <a:lnTo>
                    <a:pt x="60" y="108"/>
                  </a:lnTo>
                  <a:lnTo>
                    <a:pt x="60" y="108"/>
                  </a:lnTo>
                  <a:lnTo>
                    <a:pt x="64" y="110"/>
                  </a:lnTo>
                  <a:lnTo>
                    <a:pt x="66" y="112"/>
                  </a:lnTo>
                  <a:lnTo>
                    <a:pt x="68" y="114"/>
                  </a:lnTo>
                  <a:lnTo>
                    <a:pt x="70" y="118"/>
                  </a:lnTo>
                  <a:lnTo>
                    <a:pt x="72" y="120"/>
                  </a:lnTo>
                  <a:lnTo>
                    <a:pt x="72" y="120"/>
                  </a:lnTo>
                  <a:lnTo>
                    <a:pt x="74" y="140"/>
                  </a:lnTo>
                  <a:lnTo>
                    <a:pt x="74" y="142"/>
                  </a:lnTo>
                  <a:lnTo>
                    <a:pt x="74" y="144"/>
                  </a:lnTo>
                  <a:lnTo>
                    <a:pt x="76" y="144"/>
                  </a:lnTo>
                  <a:lnTo>
                    <a:pt x="78" y="142"/>
                  </a:lnTo>
                  <a:lnTo>
                    <a:pt x="78" y="140"/>
                  </a:lnTo>
                  <a:lnTo>
                    <a:pt x="80" y="138"/>
                  </a:lnTo>
                  <a:lnTo>
                    <a:pt x="82" y="136"/>
                  </a:lnTo>
                  <a:lnTo>
                    <a:pt x="82" y="134"/>
                  </a:lnTo>
                  <a:lnTo>
                    <a:pt x="80" y="128"/>
                  </a:lnTo>
                  <a:lnTo>
                    <a:pt x="80" y="122"/>
                  </a:lnTo>
                  <a:lnTo>
                    <a:pt x="80" y="118"/>
                  </a:lnTo>
                  <a:lnTo>
                    <a:pt x="80" y="116"/>
                  </a:lnTo>
                  <a:lnTo>
                    <a:pt x="82" y="114"/>
                  </a:lnTo>
                  <a:lnTo>
                    <a:pt x="84" y="110"/>
                  </a:lnTo>
                  <a:lnTo>
                    <a:pt x="84" y="108"/>
                  </a:lnTo>
                  <a:lnTo>
                    <a:pt x="84" y="106"/>
                  </a:lnTo>
                  <a:lnTo>
                    <a:pt x="86" y="102"/>
                  </a:lnTo>
                  <a:lnTo>
                    <a:pt x="86" y="98"/>
                  </a:lnTo>
                  <a:lnTo>
                    <a:pt x="86" y="96"/>
                  </a:lnTo>
                  <a:lnTo>
                    <a:pt x="104" y="94"/>
                  </a:lnTo>
                  <a:lnTo>
                    <a:pt x="108" y="96"/>
                  </a:lnTo>
                  <a:lnTo>
                    <a:pt x="112" y="96"/>
                  </a:lnTo>
                  <a:lnTo>
                    <a:pt x="116" y="96"/>
                  </a:lnTo>
                  <a:lnTo>
                    <a:pt x="118" y="94"/>
                  </a:lnTo>
                  <a:lnTo>
                    <a:pt x="118" y="94"/>
                  </a:lnTo>
                  <a:lnTo>
                    <a:pt x="120" y="90"/>
                  </a:lnTo>
                  <a:lnTo>
                    <a:pt x="122" y="88"/>
                  </a:lnTo>
                  <a:lnTo>
                    <a:pt x="126" y="86"/>
                  </a:lnTo>
                  <a:lnTo>
                    <a:pt x="128" y="86"/>
                  </a:lnTo>
                  <a:lnTo>
                    <a:pt x="130" y="86"/>
                  </a:lnTo>
                  <a:lnTo>
                    <a:pt x="128" y="84"/>
                  </a:lnTo>
                  <a:lnTo>
                    <a:pt x="128" y="84"/>
                  </a:lnTo>
                  <a:lnTo>
                    <a:pt x="130" y="82"/>
                  </a:lnTo>
                  <a:lnTo>
                    <a:pt x="132" y="80"/>
                  </a:lnTo>
                  <a:lnTo>
                    <a:pt x="134" y="80"/>
                  </a:lnTo>
                  <a:lnTo>
                    <a:pt x="134" y="78"/>
                  </a:lnTo>
                  <a:lnTo>
                    <a:pt x="130" y="76"/>
                  </a:lnTo>
                  <a:lnTo>
                    <a:pt x="96" y="80"/>
                  </a:lnTo>
                  <a:lnTo>
                    <a:pt x="92" y="76"/>
                  </a:lnTo>
                  <a:lnTo>
                    <a:pt x="90" y="76"/>
                  </a:lnTo>
                  <a:lnTo>
                    <a:pt x="86" y="74"/>
                  </a:lnTo>
                  <a:lnTo>
                    <a:pt x="82" y="74"/>
                  </a:lnTo>
                  <a:lnTo>
                    <a:pt x="82" y="74"/>
                  </a:lnTo>
                  <a:lnTo>
                    <a:pt x="78" y="74"/>
                  </a:lnTo>
                  <a:lnTo>
                    <a:pt x="74" y="74"/>
                  </a:lnTo>
                  <a:lnTo>
                    <a:pt x="70" y="74"/>
                  </a:lnTo>
                  <a:lnTo>
                    <a:pt x="68" y="72"/>
                  </a:lnTo>
                  <a:lnTo>
                    <a:pt x="68" y="72"/>
                  </a:lnTo>
                  <a:lnTo>
                    <a:pt x="66" y="70"/>
                  </a:lnTo>
                  <a:lnTo>
                    <a:pt x="64" y="70"/>
                  </a:lnTo>
                  <a:lnTo>
                    <a:pt x="62" y="70"/>
                  </a:lnTo>
                  <a:lnTo>
                    <a:pt x="62" y="70"/>
                  </a:lnTo>
                  <a:lnTo>
                    <a:pt x="62" y="72"/>
                  </a:lnTo>
                  <a:lnTo>
                    <a:pt x="58" y="74"/>
                  </a:lnTo>
                  <a:lnTo>
                    <a:pt x="56" y="74"/>
                  </a:lnTo>
                  <a:lnTo>
                    <a:pt x="54" y="74"/>
                  </a:lnTo>
                  <a:lnTo>
                    <a:pt x="54" y="72"/>
                  </a:lnTo>
                  <a:lnTo>
                    <a:pt x="54" y="72"/>
                  </a:lnTo>
                  <a:lnTo>
                    <a:pt x="44" y="64"/>
                  </a:lnTo>
                  <a:lnTo>
                    <a:pt x="42" y="60"/>
                  </a:lnTo>
                  <a:lnTo>
                    <a:pt x="42" y="56"/>
                  </a:lnTo>
                  <a:lnTo>
                    <a:pt x="44" y="54"/>
                  </a:lnTo>
                  <a:lnTo>
                    <a:pt x="44" y="54"/>
                  </a:lnTo>
                  <a:lnTo>
                    <a:pt x="46" y="50"/>
                  </a:lnTo>
                  <a:lnTo>
                    <a:pt x="44" y="46"/>
                  </a:lnTo>
                  <a:lnTo>
                    <a:pt x="44" y="44"/>
                  </a:lnTo>
                  <a:lnTo>
                    <a:pt x="42" y="44"/>
                  </a:lnTo>
                  <a:lnTo>
                    <a:pt x="44" y="42"/>
                  </a:lnTo>
                  <a:lnTo>
                    <a:pt x="44" y="40"/>
                  </a:lnTo>
                  <a:lnTo>
                    <a:pt x="48" y="38"/>
                  </a:lnTo>
                  <a:lnTo>
                    <a:pt x="50" y="36"/>
                  </a:lnTo>
                  <a:lnTo>
                    <a:pt x="52" y="36"/>
                  </a:lnTo>
                  <a:lnTo>
                    <a:pt x="56" y="36"/>
                  </a:lnTo>
                  <a:lnTo>
                    <a:pt x="60" y="38"/>
                  </a:lnTo>
                  <a:lnTo>
                    <a:pt x="64" y="42"/>
                  </a:lnTo>
                  <a:lnTo>
                    <a:pt x="66" y="42"/>
                  </a:lnTo>
                  <a:lnTo>
                    <a:pt x="68" y="44"/>
                  </a:lnTo>
                  <a:lnTo>
                    <a:pt x="70" y="34"/>
                  </a:lnTo>
                  <a:lnTo>
                    <a:pt x="70" y="34"/>
                  </a:lnTo>
                  <a:lnTo>
                    <a:pt x="70" y="32"/>
                  </a:lnTo>
                  <a:lnTo>
                    <a:pt x="72" y="30"/>
                  </a:lnTo>
                  <a:lnTo>
                    <a:pt x="74" y="28"/>
                  </a:lnTo>
                  <a:lnTo>
                    <a:pt x="78" y="26"/>
                  </a:lnTo>
                  <a:lnTo>
                    <a:pt x="82" y="26"/>
                  </a:lnTo>
                  <a:lnTo>
                    <a:pt x="86" y="26"/>
                  </a:lnTo>
                  <a:lnTo>
                    <a:pt x="90" y="24"/>
                  </a:lnTo>
                  <a:lnTo>
                    <a:pt x="92" y="22"/>
                  </a:lnTo>
                  <a:lnTo>
                    <a:pt x="92" y="22"/>
                  </a:lnTo>
                  <a:lnTo>
                    <a:pt x="96" y="26"/>
                  </a:lnTo>
                  <a:lnTo>
                    <a:pt x="100" y="18"/>
                  </a:lnTo>
                  <a:lnTo>
                    <a:pt x="100" y="16"/>
                  </a:lnTo>
                  <a:lnTo>
                    <a:pt x="102" y="14"/>
                  </a:lnTo>
                  <a:lnTo>
                    <a:pt x="106" y="12"/>
                  </a:lnTo>
                  <a:lnTo>
                    <a:pt x="110" y="8"/>
                  </a:lnTo>
                  <a:lnTo>
                    <a:pt x="118" y="6"/>
                  </a:lnTo>
                  <a:lnTo>
                    <a:pt x="120" y="14"/>
                  </a:lnTo>
                  <a:lnTo>
                    <a:pt x="122" y="4"/>
                  </a:lnTo>
                  <a:lnTo>
                    <a:pt x="122" y="2"/>
                  </a:lnTo>
                  <a:lnTo>
                    <a:pt x="126" y="2"/>
                  </a:lnTo>
                  <a:lnTo>
                    <a:pt x="130" y="0"/>
                  </a:lnTo>
                  <a:lnTo>
                    <a:pt x="134" y="0"/>
                  </a:lnTo>
                  <a:lnTo>
                    <a:pt x="138" y="0"/>
                  </a:lnTo>
                  <a:lnTo>
                    <a:pt x="148" y="2"/>
                  </a:lnTo>
                  <a:lnTo>
                    <a:pt x="160" y="2"/>
                  </a:lnTo>
                  <a:lnTo>
                    <a:pt x="170" y="4"/>
                  </a:lnTo>
                  <a:lnTo>
                    <a:pt x="174" y="4"/>
                  </a:lnTo>
                  <a:lnTo>
                    <a:pt x="174" y="14"/>
                  </a:lnTo>
                  <a:lnTo>
                    <a:pt x="180" y="8"/>
                  </a:lnTo>
                  <a:lnTo>
                    <a:pt x="180" y="8"/>
                  </a:lnTo>
                  <a:lnTo>
                    <a:pt x="184" y="6"/>
                  </a:lnTo>
                  <a:lnTo>
                    <a:pt x="188" y="6"/>
                  </a:lnTo>
                  <a:lnTo>
                    <a:pt x="192" y="8"/>
                  </a:lnTo>
                  <a:lnTo>
                    <a:pt x="196" y="8"/>
                  </a:lnTo>
                  <a:lnTo>
                    <a:pt x="200" y="12"/>
                  </a:lnTo>
                  <a:lnTo>
                    <a:pt x="202" y="16"/>
                  </a:lnTo>
                  <a:lnTo>
                    <a:pt x="206" y="20"/>
                  </a:lnTo>
                  <a:lnTo>
                    <a:pt x="210" y="22"/>
                  </a:lnTo>
                  <a:lnTo>
                    <a:pt x="212" y="26"/>
                  </a:lnTo>
                  <a:lnTo>
                    <a:pt x="212" y="26"/>
                  </a:lnTo>
                  <a:lnTo>
                    <a:pt x="208" y="30"/>
                  </a:lnTo>
                  <a:lnTo>
                    <a:pt x="208" y="30"/>
                  </a:lnTo>
                  <a:lnTo>
                    <a:pt x="210" y="30"/>
                  </a:lnTo>
                  <a:lnTo>
                    <a:pt x="210" y="28"/>
                  </a:lnTo>
                  <a:lnTo>
                    <a:pt x="214" y="28"/>
                  </a:lnTo>
                  <a:lnTo>
                    <a:pt x="216" y="30"/>
                  </a:lnTo>
                  <a:lnTo>
                    <a:pt x="220" y="36"/>
                  </a:lnTo>
                  <a:lnTo>
                    <a:pt x="222" y="40"/>
                  </a:lnTo>
                  <a:lnTo>
                    <a:pt x="220" y="46"/>
                  </a:lnTo>
                  <a:lnTo>
                    <a:pt x="218" y="52"/>
                  </a:lnTo>
                  <a:lnTo>
                    <a:pt x="216" y="56"/>
                  </a:lnTo>
                  <a:lnTo>
                    <a:pt x="218" y="60"/>
                  </a:lnTo>
                  <a:lnTo>
                    <a:pt x="218" y="64"/>
                  </a:lnTo>
                  <a:lnTo>
                    <a:pt x="220" y="66"/>
                  </a:lnTo>
                  <a:lnTo>
                    <a:pt x="222" y="68"/>
                  </a:lnTo>
                  <a:lnTo>
                    <a:pt x="222" y="68"/>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84" name="Freeform 371"/>
            <p:cNvSpPr/>
            <p:nvPr/>
          </p:nvSpPr>
          <p:spPr bwMode="gray">
            <a:xfrm>
              <a:off x="4715" y="3574"/>
              <a:ext cx="78" cy="90"/>
            </a:xfrm>
            <a:custGeom>
              <a:avLst/>
              <a:gdLst>
                <a:gd name="T0" fmla="*/ 78 w 78"/>
                <a:gd name="T1" fmla="*/ 50 h 90"/>
                <a:gd name="T2" fmla="*/ 60 w 78"/>
                <a:gd name="T3" fmla="*/ 32 h 90"/>
                <a:gd name="T4" fmla="*/ 60 w 78"/>
                <a:gd name="T5" fmla="*/ 30 h 90"/>
                <a:gd name="T6" fmla="*/ 58 w 78"/>
                <a:gd name="T7" fmla="*/ 28 h 90"/>
                <a:gd name="T8" fmla="*/ 56 w 78"/>
                <a:gd name="T9" fmla="*/ 26 h 90"/>
                <a:gd name="T10" fmla="*/ 52 w 78"/>
                <a:gd name="T11" fmla="*/ 24 h 90"/>
                <a:gd name="T12" fmla="*/ 44 w 78"/>
                <a:gd name="T13" fmla="*/ 20 h 90"/>
                <a:gd name="T14" fmla="*/ 36 w 78"/>
                <a:gd name="T15" fmla="*/ 18 h 90"/>
                <a:gd name="T16" fmla="*/ 32 w 78"/>
                <a:gd name="T17" fmla="*/ 14 h 90"/>
                <a:gd name="T18" fmla="*/ 30 w 78"/>
                <a:gd name="T19" fmla="*/ 12 h 90"/>
                <a:gd name="T20" fmla="*/ 28 w 78"/>
                <a:gd name="T21" fmla="*/ 10 h 90"/>
                <a:gd name="T22" fmla="*/ 28 w 78"/>
                <a:gd name="T23" fmla="*/ 10 h 90"/>
                <a:gd name="T24" fmla="*/ 28 w 78"/>
                <a:gd name="T25" fmla="*/ 8 h 90"/>
                <a:gd name="T26" fmla="*/ 26 w 78"/>
                <a:gd name="T27" fmla="*/ 6 h 90"/>
                <a:gd name="T28" fmla="*/ 24 w 78"/>
                <a:gd name="T29" fmla="*/ 4 h 90"/>
                <a:gd name="T30" fmla="*/ 20 w 78"/>
                <a:gd name="T31" fmla="*/ 2 h 90"/>
                <a:gd name="T32" fmla="*/ 16 w 78"/>
                <a:gd name="T33" fmla="*/ 0 h 90"/>
                <a:gd name="T34" fmla="*/ 12 w 78"/>
                <a:gd name="T35" fmla="*/ 2 h 90"/>
                <a:gd name="T36" fmla="*/ 12 w 78"/>
                <a:gd name="T37" fmla="*/ 2 h 90"/>
                <a:gd name="T38" fmla="*/ 10 w 78"/>
                <a:gd name="T39" fmla="*/ 6 h 90"/>
                <a:gd name="T40" fmla="*/ 8 w 78"/>
                <a:gd name="T41" fmla="*/ 10 h 90"/>
                <a:gd name="T42" fmla="*/ 4 w 78"/>
                <a:gd name="T43" fmla="*/ 14 h 90"/>
                <a:gd name="T44" fmla="*/ 2 w 78"/>
                <a:gd name="T45" fmla="*/ 20 h 90"/>
                <a:gd name="T46" fmla="*/ 0 w 78"/>
                <a:gd name="T47" fmla="*/ 32 h 90"/>
                <a:gd name="T48" fmla="*/ 0 w 78"/>
                <a:gd name="T49" fmla="*/ 44 h 90"/>
                <a:gd name="T50" fmla="*/ 2 w 78"/>
                <a:gd name="T51" fmla="*/ 52 h 90"/>
                <a:gd name="T52" fmla="*/ 2 w 78"/>
                <a:gd name="T53" fmla="*/ 54 h 90"/>
                <a:gd name="T54" fmla="*/ 2 w 78"/>
                <a:gd name="T55" fmla="*/ 56 h 90"/>
                <a:gd name="T56" fmla="*/ 2 w 78"/>
                <a:gd name="T57" fmla="*/ 58 h 90"/>
                <a:gd name="T58" fmla="*/ 2 w 78"/>
                <a:gd name="T59" fmla="*/ 62 h 90"/>
                <a:gd name="T60" fmla="*/ 2 w 78"/>
                <a:gd name="T61" fmla="*/ 66 h 90"/>
                <a:gd name="T62" fmla="*/ 2 w 78"/>
                <a:gd name="T63" fmla="*/ 72 h 90"/>
                <a:gd name="T64" fmla="*/ 4 w 78"/>
                <a:gd name="T65" fmla="*/ 78 h 90"/>
                <a:gd name="T66" fmla="*/ 6 w 78"/>
                <a:gd name="T67" fmla="*/ 82 h 90"/>
                <a:gd name="T68" fmla="*/ 10 w 78"/>
                <a:gd name="T69" fmla="*/ 86 h 90"/>
                <a:gd name="T70" fmla="*/ 12 w 78"/>
                <a:gd name="T71" fmla="*/ 88 h 90"/>
                <a:gd name="T72" fmla="*/ 14 w 78"/>
                <a:gd name="T73" fmla="*/ 90 h 90"/>
                <a:gd name="T74" fmla="*/ 16 w 78"/>
                <a:gd name="T75" fmla="*/ 90 h 90"/>
                <a:gd name="T76" fmla="*/ 20 w 78"/>
                <a:gd name="T77" fmla="*/ 90 h 90"/>
                <a:gd name="T78" fmla="*/ 30 w 78"/>
                <a:gd name="T79" fmla="*/ 90 h 90"/>
                <a:gd name="T80" fmla="*/ 42 w 78"/>
                <a:gd name="T81" fmla="*/ 90 h 90"/>
                <a:gd name="T82" fmla="*/ 50 w 78"/>
                <a:gd name="T83" fmla="*/ 88 h 90"/>
                <a:gd name="T84" fmla="*/ 52 w 78"/>
                <a:gd name="T85" fmla="*/ 86 h 90"/>
                <a:gd name="T86" fmla="*/ 56 w 78"/>
                <a:gd name="T87" fmla="*/ 84 h 90"/>
                <a:gd name="T88" fmla="*/ 60 w 78"/>
                <a:gd name="T89" fmla="*/ 82 h 90"/>
                <a:gd name="T90" fmla="*/ 64 w 78"/>
                <a:gd name="T91" fmla="*/ 80 h 90"/>
                <a:gd name="T92" fmla="*/ 68 w 78"/>
                <a:gd name="T93" fmla="*/ 78 h 90"/>
                <a:gd name="T94" fmla="*/ 70 w 78"/>
                <a:gd name="T95" fmla="*/ 76 h 90"/>
                <a:gd name="T96" fmla="*/ 70 w 78"/>
                <a:gd name="T97" fmla="*/ 76 h 90"/>
                <a:gd name="T98" fmla="*/ 78 w 78"/>
                <a:gd name="T99"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10"/>
                  </a:lnTo>
                  <a:lnTo>
                    <a:pt x="28" y="8"/>
                  </a:lnTo>
                  <a:lnTo>
                    <a:pt x="26" y="6"/>
                  </a:lnTo>
                  <a:lnTo>
                    <a:pt x="24" y="4"/>
                  </a:lnTo>
                  <a:lnTo>
                    <a:pt x="20" y="2"/>
                  </a:lnTo>
                  <a:lnTo>
                    <a:pt x="16" y="0"/>
                  </a:lnTo>
                  <a:lnTo>
                    <a:pt x="12" y="2"/>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0" y="76"/>
                  </a:lnTo>
                  <a:lnTo>
                    <a:pt x="78" y="5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85" name="Freeform 372"/>
            <p:cNvSpPr/>
            <p:nvPr/>
          </p:nvSpPr>
          <p:spPr bwMode="gray">
            <a:xfrm>
              <a:off x="3651" y="1774"/>
              <a:ext cx="1094" cy="746"/>
            </a:xfrm>
            <a:custGeom>
              <a:avLst/>
              <a:gdLst>
                <a:gd name="T0" fmla="*/ 944 w 1094"/>
                <a:gd name="T1" fmla="*/ 658 h 746"/>
                <a:gd name="T2" fmla="*/ 978 w 1094"/>
                <a:gd name="T3" fmla="*/ 698 h 746"/>
                <a:gd name="T4" fmla="*/ 1002 w 1094"/>
                <a:gd name="T5" fmla="*/ 710 h 746"/>
                <a:gd name="T6" fmla="*/ 978 w 1094"/>
                <a:gd name="T7" fmla="*/ 672 h 746"/>
                <a:gd name="T8" fmla="*/ 970 w 1094"/>
                <a:gd name="T9" fmla="*/ 640 h 746"/>
                <a:gd name="T10" fmla="*/ 930 w 1094"/>
                <a:gd name="T11" fmla="*/ 638 h 746"/>
                <a:gd name="T12" fmla="*/ 1022 w 1094"/>
                <a:gd name="T13" fmla="*/ 600 h 746"/>
                <a:gd name="T14" fmla="*/ 1082 w 1094"/>
                <a:gd name="T15" fmla="*/ 568 h 746"/>
                <a:gd name="T16" fmla="*/ 1070 w 1094"/>
                <a:gd name="T17" fmla="*/ 500 h 746"/>
                <a:gd name="T18" fmla="*/ 1024 w 1094"/>
                <a:gd name="T19" fmla="*/ 460 h 746"/>
                <a:gd name="T20" fmla="*/ 974 w 1094"/>
                <a:gd name="T21" fmla="*/ 372 h 746"/>
                <a:gd name="T22" fmla="*/ 916 w 1094"/>
                <a:gd name="T23" fmla="*/ 354 h 746"/>
                <a:gd name="T24" fmla="*/ 878 w 1094"/>
                <a:gd name="T25" fmla="*/ 312 h 746"/>
                <a:gd name="T26" fmla="*/ 806 w 1094"/>
                <a:gd name="T27" fmla="*/ 332 h 746"/>
                <a:gd name="T28" fmla="*/ 816 w 1094"/>
                <a:gd name="T29" fmla="*/ 458 h 746"/>
                <a:gd name="T30" fmla="*/ 790 w 1094"/>
                <a:gd name="T31" fmla="*/ 510 h 746"/>
                <a:gd name="T32" fmla="*/ 792 w 1094"/>
                <a:gd name="T33" fmla="*/ 576 h 746"/>
                <a:gd name="T34" fmla="*/ 758 w 1094"/>
                <a:gd name="T35" fmla="*/ 556 h 746"/>
                <a:gd name="T36" fmla="*/ 736 w 1094"/>
                <a:gd name="T37" fmla="*/ 496 h 746"/>
                <a:gd name="T38" fmla="*/ 640 w 1094"/>
                <a:gd name="T39" fmla="*/ 440 h 746"/>
                <a:gd name="T40" fmla="*/ 592 w 1094"/>
                <a:gd name="T41" fmla="*/ 392 h 746"/>
                <a:gd name="T42" fmla="*/ 644 w 1094"/>
                <a:gd name="T43" fmla="*/ 298 h 746"/>
                <a:gd name="T44" fmla="*/ 682 w 1094"/>
                <a:gd name="T45" fmla="*/ 266 h 746"/>
                <a:gd name="T46" fmla="*/ 672 w 1094"/>
                <a:gd name="T47" fmla="*/ 194 h 746"/>
                <a:gd name="T48" fmla="*/ 738 w 1094"/>
                <a:gd name="T49" fmla="*/ 194 h 746"/>
                <a:gd name="T50" fmla="*/ 774 w 1094"/>
                <a:gd name="T51" fmla="*/ 156 h 746"/>
                <a:gd name="T52" fmla="*/ 768 w 1094"/>
                <a:gd name="T53" fmla="*/ 114 h 746"/>
                <a:gd name="T54" fmla="*/ 744 w 1094"/>
                <a:gd name="T55" fmla="*/ 74 h 746"/>
                <a:gd name="T56" fmla="*/ 714 w 1094"/>
                <a:gd name="T57" fmla="*/ 138 h 746"/>
                <a:gd name="T58" fmla="*/ 686 w 1094"/>
                <a:gd name="T59" fmla="*/ 106 h 746"/>
                <a:gd name="T60" fmla="*/ 658 w 1094"/>
                <a:gd name="T61" fmla="*/ 100 h 746"/>
                <a:gd name="T62" fmla="*/ 644 w 1094"/>
                <a:gd name="T63" fmla="*/ 48 h 746"/>
                <a:gd name="T64" fmla="*/ 610 w 1094"/>
                <a:gd name="T65" fmla="*/ 4 h 746"/>
                <a:gd name="T66" fmla="*/ 598 w 1094"/>
                <a:gd name="T67" fmla="*/ 78 h 746"/>
                <a:gd name="T68" fmla="*/ 630 w 1094"/>
                <a:gd name="T69" fmla="*/ 122 h 746"/>
                <a:gd name="T70" fmla="*/ 584 w 1094"/>
                <a:gd name="T71" fmla="*/ 124 h 746"/>
                <a:gd name="T72" fmla="*/ 544 w 1094"/>
                <a:gd name="T73" fmla="*/ 152 h 746"/>
                <a:gd name="T74" fmla="*/ 502 w 1094"/>
                <a:gd name="T75" fmla="*/ 150 h 746"/>
                <a:gd name="T76" fmla="*/ 464 w 1094"/>
                <a:gd name="T77" fmla="*/ 122 h 746"/>
                <a:gd name="T78" fmla="*/ 424 w 1094"/>
                <a:gd name="T79" fmla="*/ 124 h 746"/>
                <a:gd name="T80" fmla="*/ 420 w 1094"/>
                <a:gd name="T81" fmla="*/ 186 h 746"/>
                <a:gd name="T82" fmla="*/ 380 w 1094"/>
                <a:gd name="T83" fmla="*/ 148 h 746"/>
                <a:gd name="T84" fmla="*/ 342 w 1094"/>
                <a:gd name="T85" fmla="*/ 138 h 746"/>
                <a:gd name="T86" fmla="*/ 328 w 1094"/>
                <a:gd name="T87" fmla="*/ 100 h 746"/>
                <a:gd name="T88" fmla="*/ 282 w 1094"/>
                <a:gd name="T89" fmla="*/ 84 h 746"/>
                <a:gd name="T90" fmla="*/ 220 w 1094"/>
                <a:gd name="T91" fmla="*/ 72 h 746"/>
                <a:gd name="T92" fmla="*/ 182 w 1094"/>
                <a:gd name="T93" fmla="*/ 44 h 746"/>
                <a:gd name="T94" fmla="*/ 166 w 1094"/>
                <a:gd name="T95" fmla="*/ 62 h 746"/>
                <a:gd name="T96" fmla="*/ 124 w 1094"/>
                <a:gd name="T97" fmla="*/ 78 h 746"/>
                <a:gd name="T98" fmla="*/ 22 w 1094"/>
                <a:gd name="T99" fmla="*/ 80 h 746"/>
                <a:gd name="T100" fmla="*/ 80 w 1094"/>
                <a:gd name="T101" fmla="*/ 388 h 746"/>
                <a:gd name="T102" fmla="*/ 152 w 1094"/>
                <a:gd name="T103" fmla="*/ 496 h 746"/>
                <a:gd name="T104" fmla="*/ 172 w 1094"/>
                <a:gd name="T105" fmla="*/ 572 h 746"/>
                <a:gd name="T106" fmla="*/ 638 w 1094"/>
                <a:gd name="T107" fmla="*/ 646 h 746"/>
                <a:gd name="T108" fmla="*/ 720 w 1094"/>
                <a:gd name="T109" fmla="*/ 648 h 746"/>
                <a:gd name="T110" fmla="*/ 756 w 1094"/>
                <a:gd name="T111" fmla="*/ 672 h 746"/>
                <a:gd name="T112" fmla="*/ 784 w 1094"/>
                <a:gd name="T113" fmla="*/ 704 h 746"/>
                <a:gd name="T114" fmla="*/ 752 w 1094"/>
                <a:gd name="T115" fmla="*/ 722 h 746"/>
                <a:gd name="T116" fmla="*/ 750 w 1094"/>
                <a:gd name="T117" fmla="*/ 744 h 746"/>
                <a:gd name="T118" fmla="*/ 798 w 1094"/>
                <a:gd name="T119" fmla="*/ 722 h 746"/>
                <a:gd name="T120" fmla="*/ 840 w 1094"/>
                <a:gd name="T121" fmla="*/ 69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4" h="746">
                  <a:moveTo>
                    <a:pt x="850" y="702"/>
                  </a:moveTo>
                  <a:lnTo>
                    <a:pt x="864" y="690"/>
                  </a:lnTo>
                  <a:lnTo>
                    <a:pt x="880" y="682"/>
                  </a:lnTo>
                  <a:lnTo>
                    <a:pt x="894" y="680"/>
                  </a:lnTo>
                  <a:lnTo>
                    <a:pt x="906" y="678"/>
                  </a:lnTo>
                  <a:lnTo>
                    <a:pt x="910" y="678"/>
                  </a:lnTo>
                  <a:lnTo>
                    <a:pt x="916" y="668"/>
                  </a:lnTo>
                  <a:lnTo>
                    <a:pt x="920" y="662"/>
                  </a:lnTo>
                  <a:lnTo>
                    <a:pt x="924" y="658"/>
                  </a:lnTo>
                  <a:lnTo>
                    <a:pt x="928" y="656"/>
                  </a:lnTo>
                  <a:lnTo>
                    <a:pt x="932" y="654"/>
                  </a:lnTo>
                  <a:lnTo>
                    <a:pt x="934" y="654"/>
                  </a:lnTo>
                  <a:lnTo>
                    <a:pt x="936" y="656"/>
                  </a:lnTo>
                  <a:lnTo>
                    <a:pt x="936" y="656"/>
                  </a:lnTo>
                  <a:lnTo>
                    <a:pt x="938" y="656"/>
                  </a:lnTo>
                  <a:lnTo>
                    <a:pt x="944" y="658"/>
                  </a:lnTo>
                  <a:lnTo>
                    <a:pt x="946" y="666"/>
                  </a:lnTo>
                  <a:lnTo>
                    <a:pt x="944" y="674"/>
                  </a:lnTo>
                  <a:lnTo>
                    <a:pt x="940" y="682"/>
                  </a:lnTo>
                  <a:lnTo>
                    <a:pt x="938" y="688"/>
                  </a:lnTo>
                  <a:lnTo>
                    <a:pt x="936" y="690"/>
                  </a:lnTo>
                  <a:lnTo>
                    <a:pt x="946" y="698"/>
                  </a:lnTo>
                  <a:lnTo>
                    <a:pt x="956" y="700"/>
                  </a:lnTo>
                  <a:lnTo>
                    <a:pt x="964" y="696"/>
                  </a:lnTo>
                  <a:lnTo>
                    <a:pt x="970" y="692"/>
                  </a:lnTo>
                  <a:lnTo>
                    <a:pt x="972" y="690"/>
                  </a:lnTo>
                  <a:lnTo>
                    <a:pt x="978" y="690"/>
                  </a:lnTo>
                  <a:lnTo>
                    <a:pt x="980" y="690"/>
                  </a:lnTo>
                  <a:lnTo>
                    <a:pt x="982" y="692"/>
                  </a:lnTo>
                  <a:lnTo>
                    <a:pt x="982" y="694"/>
                  </a:lnTo>
                  <a:lnTo>
                    <a:pt x="980" y="696"/>
                  </a:lnTo>
                  <a:lnTo>
                    <a:pt x="978" y="698"/>
                  </a:lnTo>
                  <a:lnTo>
                    <a:pt x="976" y="700"/>
                  </a:lnTo>
                  <a:lnTo>
                    <a:pt x="974" y="702"/>
                  </a:lnTo>
                  <a:lnTo>
                    <a:pt x="972" y="702"/>
                  </a:lnTo>
                  <a:lnTo>
                    <a:pt x="972" y="702"/>
                  </a:lnTo>
                  <a:lnTo>
                    <a:pt x="966" y="706"/>
                  </a:lnTo>
                  <a:lnTo>
                    <a:pt x="962" y="708"/>
                  </a:lnTo>
                  <a:lnTo>
                    <a:pt x="960" y="712"/>
                  </a:lnTo>
                  <a:lnTo>
                    <a:pt x="960" y="714"/>
                  </a:lnTo>
                  <a:lnTo>
                    <a:pt x="960" y="718"/>
                  </a:lnTo>
                  <a:lnTo>
                    <a:pt x="960" y="720"/>
                  </a:lnTo>
                  <a:lnTo>
                    <a:pt x="962" y="722"/>
                  </a:lnTo>
                  <a:lnTo>
                    <a:pt x="962" y="722"/>
                  </a:lnTo>
                  <a:lnTo>
                    <a:pt x="968" y="722"/>
                  </a:lnTo>
                  <a:lnTo>
                    <a:pt x="980" y="718"/>
                  </a:lnTo>
                  <a:lnTo>
                    <a:pt x="992" y="714"/>
                  </a:lnTo>
                  <a:lnTo>
                    <a:pt x="1002" y="710"/>
                  </a:lnTo>
                  <a:lnTo>
                    <a:pt x="1006" y="708"/>
                  </a:lnTo>
                  <a:lnTo>
                    <a:pt x="1010" y="706"/>
                  </a:lnTo>
                  <a:lnTo>
                    <a:pt x="1012" y="704"/>
                  </a:lnTo>
                  <a:lnTo>
                    <a:pt x="1012" y="702"/>
                  </a:lnTo>
                  <a:lnTo>
                    <a:pt x="1010" y="700"/>
                  </a:lnTo>
                  <a:lnTo>
                    <a:pt x="1008" y="698"/>
                  </a:lnTo>
                  <a:lnTo>
                    <a:pt x="1006" y="696"/>
                  </a:lnTo>
                  <a:lnTo>
                    <a:pt x="1006" y="696"/>
                  </a:lnTo>
                  <a:lnTo>
                    <a:pt x="1004" y="696"/>
                  </a:lnTo>
                  <a:lnTo>
                    <a:pt x="1000" y="694"/>
                  </a:lnTo>
                  <a:lnTo>
                    <a:pt x="996" y="690"/>
                  </a:lnTo>
                  <a:lnTo>
                    <a:pt x="990" y="686"/>
                  </a:lnTo>
                  <a:lnTo>
                    <a:pt x="986" y="682"/>
                  </a:lnTo>
                  <a:lnTo>
                    <a:pt x="982" y="678"/>
                  </a:lnTo>
                  <a:lnTo>
                    <a:pt x="980" y="674"/>
                  </a:lnTo>
                  <a:lnTo>
                    <a:pt x="978" y="672"/>
                  </a:lnTo>
                  <a:lnTo>
                    <a:pt x="976" y="670"/>
                  </a:lnTo>
                  <a:lnTo>
                    <a:pt x="972" y="666"/>
                  </a:lnTo>
                  <a:lnTo>
                    <a:pt x="970" y="662"/>
                  </a:lnTo>
                  <a:lnTo>
                    <a:pt x="972" y="658"/>
                  </a:lnTo>
                  <a:lnTo>
                    <a:pt x="972" y="656"/>
                  </a:lnTo>
                  <a:lnTo>
                    <a:pt x="974" y="654"/>
                  </a:lnTo>
                  <a:lnTo>
                    <a:pt x="974" y="652"/>
                  </a:lnTo>
                  <a:lnTo>
                    <a:pt x="974" y="648"/>
                  </a:lnTo>
                  <a:lnTo>
                    <a:pt x="972" y="646"/>
                  </a:lnTo>
                  <a:lnTo>
                    <a:pt x="970" y="646"/>
                  </a:lnTo>
                  <a:lnTo>
                    <a:pt x="968" y="644"/>
                  </a:lnTo>
                  <a:lnTo>
                    <a:pt x="966" y="646"/>
                  </a:lnTo>
                  <a:lnTo>
                    <a:pt x="964" y="646"/>
                  </a:lnTo>
                  <a:lnTo>
                    <a:pt x="964" y="646"/>
                  </a:lnTo>
                  <a:lnTo>
                    <a:pt x="964" y="640"/>
                  </a:lnTo>
                  <a:lnTo>
                    <a:pt x="970" y="640"/>
                  </a:lnTo>
                  <a:lnTo>
                    <a:pt x="974" y="638"/>
                  </a:lnTo>
                  <a:lnTo>
                    <a:pt x="978" y="636"/>
                  </a:lnTo>
                  <a:lnTo>
                    <a:pt x="980" y="632"/>
                  </a:lnTo>
                  <a:lnTo>
                    <a:pt x="982" y="630"/>
                  </a:lnTo>
                  <a:lnTo>
                    <a:pt x="982" y="628"/>
                  </a:lnTo>
                  <a:lnTo>
                    <a:pt x="980" y="624"/>
                  </a:lnTo>
                  <a:lnTo>
                    <a:pt x="978" y="622"/>
                  </a:lnTo>
                  <a:lnTo>
                    <a:pt x="976" y="620"/>
                  </a:lnTo>
                  <a:lnTo>
                    <a:pt x="972" y="620"/>
                  </a:lnTo>
                  <a:lnTo>
                    <a:pt x="968" y="620"/>
                  </a:lnTo>
                  <a:lnTo>
                    <a:pt x="966" y="622"/>
                  </a:lnTo>
                  <a:lnTo>
                    <a:pt x="964" y="622"/>
                  </a:lnTo>
                  <a:lnTo>
                    <a:pt x="964" y="622"/>
                  </a:lnTo>
                  <a:lnTo>
                    <a:pt x="948" y="628"/>
                  </a:lnTo>
                  <a:lnTo>
                    <a:pt x="936" y="634"/>
                  </a:lnTo>
                  <a:lnTo>
                    <a:pt x="930" y="638"/>
                  </a:lnTo>
                  <a:lnTo>
                    <a:pt x="928" y="640"/>
                  </a:lnTo>
                  <a:lnTo>
                    <a:pt x="918" y="650"/>
                  </a:lnTo>
                  <a:lnTo>
                    <a:pt x="908" y="660"/>
                  </a:lnTo>
                  <a:lnTo>
                    <a:pt x="898" y="666"/>
                  </a:lnTo>
                  <a:lnTo>
                    <a:pt x="892" y="668"/>
                  </a:lnTo>
                  <a:lnTo>
                    <a:pt x="902" y="656"/>
                  </a:lnTo>
                  <a:lnTo>
                    <a:pt x="912" y="644"/>
                  </a:lnTo>
                  <a:lnTo>
                    <a:pt x="922" y="632"/>
                  </a:lnTo>
                  <a:lnTo>
                    <a:pt x="928" y="622"/>
                  </a:lnTo>
                  <a:lnTo>
                    <a:pt x="930" y="620"/>
                  </a:lnTo>
                  <a:lnTo>
                    <a:pt x="952" y="606"/>
                  </a:lnTo>
                  <a:lnTo>
                    <a:pt x="968" y="598"/>
                  </a:lnTo>
                  <a:lnTo>
                    <a:pt x="974" y="598"/>
                  </a:lnTo>
                  <a:lnTo>
                    <a:pt x="990" y="600"/>
                  </a:lnTo>
                  <a:lnTo>
                    <a:pt x="1006" y="600"/>
                  </a:lnTo>
                  <a:lnTo>
                    <a:pt x="1022" y="600"/>
                  </a:lnTo>
                  <a:lnTo>
                    <a:pt x="1034" y="598"/>
                  </a:lnTo>
                  <a:lnTo>
                    <a:pt x="1038" y="598"/>
                  </a:lnTo>
                  <a:lnTo>
                    <a:pt x="1046" y="596"/>
                  </a:lnTo>
                  <a:lnTo>
                    <a:pt x="1052" y="594"/>
                  </a:lnTo>
                  <a:lnTo>
                    <a:pt x="1056" y="590"/>
                  </a:lnTo>
                  <a:lnTo>
                    <a:pt x="1058" y="588"/>
                  </a:lnTo>
                  <a:lnTo>
                    <a:pt x="1060" y="584"/>
                  </a:lnTo>
                  <a:lnTo>
                    <a:pt x="1060" y="582"/>
                  </a:lnTo>
                  <a:lnTo>
                    <a:pt x="1060" y="580"/>
                  </a:lnTo>
                  <a:lnTo>
                    <a:pt x="1060" y="580"/>
                  </a:lnTo>
                  <a:lnTo>
                    <a:pt x="1064" y="574"/>
                  </a:lnTo>
                  <a:lnTo>
                    <a:pt x="1068" y="570"/>
                  </a:lnTo>
                  <a:lnTo>
                    <a:pt x="1072" y="568"/>
                  </a:lnTo>
                  <a:lnTo>
                    <a:pt x="1076" y="566"/>
                  </a:lnTo>
                  <a:lnTo>
                    <a:pt x="1080" y="566"/>
                  </a:lnTo>
                  <a:lnTo>
                    <a:pt x="1082" y="568"/>
                  </a:lnTo>
                  <a:lnTo>
                    <a:pt x="1082" y="568"/>
                  </a:lnTo>
                  <a:lnTo>
                    <a:pt x="1090" y="562"/>
                  </a:lnTo>
                  <a:lnTo>
                    <a:pt x="1094" y="552"/>
                  </a:lnTo>
                  <a:lnTo>
                    <a:pt x="1094" y="540"/>
                  </a:lnTo>
                  <a:lnTo>
                    <a:pt x="1092" y="530"/>
                  </a:lnTo>
                  <a:lnTo>
                    <a:pt x="1088" y="524"/>
                  </a:lnTo>
                  <a:lnTo>
                    <a:pt x="1084" y="520"/>
                  </a:lnTo>
                  <a:lnTo>
                    <a:pt x="1082" y="518"/>
                  </a:lnTo>
                  <a:lnTo>
                    <a:pt x="1078" y="518"/>
                  </a:lnTo>
                  <a:lnTo>
                    <a:pt x="1078" y="518"/>
                  </a:lnTo>
                  <a:lnTo>
                    <a:pt x="1076" y="510"/>
                  </a:lnTo>
                  <a:lnTo>
                    <a:pt x="1074" y="504"/>
                  </a:lnTo>
                  <a:lnTo>
                    <a:pt x="1072" y="502"/>
                  </a:lnTo>
                  <a:lnTo>
                    <a:pt x="1072" y="500"/>
                  </a:lnTo>
                  <a:lnTo>
                    <a:pt x="1072" y="500"/>
                  </a:lnTo>
                  <a:lnTo>
                    <a:pt x="1070" y="500"/>
                  </a:lnTo>
                  <a:lnTo>
                    <a:pt x="1052" y="500"/>
                  </a:lnTo>
                  <a:lnTo>
                    <a:pt x="1048" y="502"/>
                  </a:lnTo>
                  <a:lnTo>
                    <a:pt x="1046" y="504"/>
                  </a:lnTo>
                  <a:lnTo>
                    <a:pt x="1044" y="502"/>
                  </a:lnTo>
                  <a:lnTo>
                    <a:pt x="1042" y="502"/>
                  </a:lnTo>
                  <a:lnTo>
                    <a:pt x="1040" y="500"/>
                  </a:lnTo>
                  <a:lnTo>
                    <a:pt x="1040" y="500"/>
                  </a:lnTo>
                  <a:lnTo>
                    <a:pt x="1034" y="484"/>
                  </a:lnTo>
                  <a:lnTo>
                    <a:pt x="1030" y="468"/>
                  </a:lnTo>
                  <a:lnTo>
                    <a:pt x="1026" y="456"/>
                  </a:lnTo>
                  <a:lnTo>
                    <a:pt x="1024" y="452"/>
                  </a:lnTo>
                  <a:lnTo>
                    <a:pt x="1024" y="452"/>
                  </a:lnTo>
                  <a:lnTo>
                    <a:pt x="1024" y="454"/>
                  </a:lnTo>
                  <a:lnTo>
                    <a:pt x="1024" y="458"/>
                  </a:lnTo>
                  <a:lnTo>
                    <a:pt x="1024" y="460"/>
                  </a:lnTo>
                  <a:lnTo>
                    <a:pt x="1024" y="460"/>
                  </a:lnTo>
                  <a:lnTo>
                    <a:pt x="1024" y="460"/>
                  </a:lnTo>
                  <a:lnTo>
                    <a:pt x="1024" y="456"/>
                  </a:lnTo>
                  <a:lnTo>
                    <a:pt x="1022" y="448"/>
                  </a:lnTo>
                  <a:lnTo>
                    <a:pt x="1016" y="436"/>
                  </a:lnTo>
                  <a:lnTo>
                    <a:pt x="1010" y="422"/>
                  </a:lnTo>
                  <a:lnTo>
                    <a:pt x="1002" y="408"/>
                  </a:lnTo>
                  <a:lnTo>
                    <a:pt x="996" y="398"/>
                  </a:lnTo>
                  <a:lnTo>
                    <a:pt x="994" y="394"/>
                  </a:lnTo>
                  <a:lnTo>
                    <a:pt x="992" y="384"/>
                  </a:lnTo>
                  <a:lnTo>
                    <a:pt x="988" y="378"/>
                  </a:lnTo>
                  <a:lnTo>
                    <a:pt x="986" y="374"/>
                  </a:lnTo>
                  <a:lnTo>
                    <a:pt x="982" y="372"/>
                  </a:lnTo>
                  <a:lnTo>
                    <a:pt x="980" y="370"/>
                  </a:lnTo>
                  <a:lnTo>
                    <a:pt x="976" y="370"/>
                  </a:lnTo>
                  <a:lnTo>
                    <a:pt x="974" y="370"/>
                  </a:lnTo>
                  <a:lnTo>
                    <a:pt x="974" y="372"/>
                  </a:lnTo>
                  <a:lnTo>
                    <a:pt x="972" y="372"/>
                  </a:lnTo>
                  <a:lnTo>
                    <a:pt x="974" y="386"/>
                  </a:lnTo>
                  <a:lnTo>
                    <a:pt x="970" y="394"/>
                  </a:lnTo>
                  <a:lnTo>
                    <a:pt x="964" y="400"/>
                  </a:lnTo>
                  <a:lnTo>
                    <a:pt x="958" y="404"/>
                  </a:lnTo>
                  <a:lnTo>
                    <a:pt x="954" y="404"/>
                  </a:lnTo>
                  <a:lnTo>
                    <a:pt x="942" y="408"/>
                  </a:lnTo>
                  <a:lnTo>
                    <a:pt x="932" y="408"/>
                  </a:lnTo>
                  <a:lnTo>
                    <a:pt x="926" y="404"/>
                  </a:lnTo>
                  <a:lnTo>
                    <a:pt x="924" y="400"/>
                  </a:lnTo>
                  <a:lnTo>
                    <a:pt x="922" y="398"/>
                  </a:lnTo>
                  <a:lnTo>
                    <a:pt x="918" y="388"/>
                  </a:lnTo>
                  <a:lnTo>
                    <a:pt x="918" y="378"/>
                  </a:lnTo>
                  <a:lnTo>
                    <a:pt x="920" y="370"/>
                  </a:lnTo>
                  <a:lnTo>
                    <a:pt x="922" y="366"/>
                  </a:lnTo>
                  <a:lnTo>
                    <a:pt x="916" y="354"/>
                  </a:lnTo>
                  <a:lnTo>
                    <a:pt x="918" y="350"/>
                  </a:lnTo>
                  <a:lnTo>
                    <a:pt x="918" y="348"/>
                  </a:lnTo>
                  <a:lnTo>
                    <a:pt x="918" y="344"/>
                  </a:lnTo>
                  <a:lnTo>
                    <a:pt x="916" y="342"/>
                  </a:lnTo>
                  <a:lnTo>
                    <a:pt x="916" y="342"/>
                  </a:lnTo>
                  <a:lnTo>
                    <a:pt x="912" y="340"/>
                  </a:lnTo>
                  <a:lnTo>
                    <a:pt x="908" y="338"/>
                  </a:lnTo>
                  <a:lnTo>
                    <a:pt x="904" y="334"/>
                  </a:lnTo>
                  <a:lnTo>
                    <a:pt x="900" y="332"/>
                  </a:lnTo>
                  <a:lnTo>
                    <a:pt x="898" y="328"/>
                  </a:lnTo>
                  <a:lnTo>
                    <a:pt x="896" y="326"/>
                  </a:lnTo>
                  <a:lnTo>
                    <a:pt x="894" y="326"/>
                  </a:lnTo>
                  <a:lnTo>
                    <a:pt x="890" y="320"/>
                  </a:lnTo>
                  <a:lnTo>
                    <a:pt x="886" y="316"/>
                  </a:lnTo>
                  <a:lnTo>
                    <a:pt x="882" y="314"/>
                  </a:lnTo>
                  <a:lnTo>
                    <a:pt x="878" y="312"/>
                  </a:lnTo>
                  <a:lnTo>
                    <a:pt x="874" y="312"/>
                  </a:lnTo>
                  <a:lnTo>
                    <a:pt x="870" y="312"/>
                  </a:lnTo>
                  <a:lnTo>
                    <a:pt x="870" y="312"/>
                  </a:lnTo>
                  <a:lnTo>
                    <a:pt x="830" y="310"/>
                  </a:lnTo>
                  <a:lnTo>
                    <a:pt x="826" y="308"/>
                  </a:lnTo>
                  <a:lnTo>
                    <a:pt x="820" y="308"/>
                  </a:lnTo>
                  <a:lnTo>
                    <a:pt x="818" y="308"/>
                  </a:lnTo>
                  <a:lnTo>
                    <a:pt x="814" y="312"/>
                  </a:lnTo>
                  <a:lnTo>
                    <a:pt x="812" y="314"/>
                  </a:lnTo>
                  <a:lnTo>
                    <a:pt x="810" y="318"/>
                  </a:lnTo>
                  <a:lnTo>
                    <a:pt x="810" y="320"/>
                  </a:lnTo>
                  <a:lnTo>
                    <a:pt x="810" y="324"/>
                  </a:lnTo>
                  <a:lnTo>
                    <a:pt x="810" y="324"/>
                  </a:lnTo>
                  <a:lnTo>
                    <a:pt x="808" y="326"/>
                  </a:lnTo>
                  <a:lnTo>
                    <a:pt x="806" y="328"/>
                  </a:lnTo>
                  <a:lnTo>
                    <a:pt x="806" y="332"/>
                  </a:lnTo>
                  <a:lnTo>
                    <a:pt x="806" y="336"/>
                  </a:lnTo>
                  <a:lnTo>
                    <a:pt x="806" y="340"/>
                  </a:lnTo>
                  <a:lnTo>
                    <a:pt x="806" y="342"/>
                  </a:lnTo>
                  <a:lnTo>
                    <a:pt x="806" y="344"/>
                  </a:lnTo>
                  <a:lnTo>
                    <a:pt x="810" y="348"/>
                  </a:lnTo>
                  <a:lnTo>
                    <a:pt x="812" y="354"/>
                  </a:lnTo>
                  <a:lnTo>
                    <a:pt x="814" y="358"/>
                  </a:lnTo>
                  <a:lnTo>
                    <a:pt x="814" y="362"/>
                  </a:lnTo>
                  <a:lnTo>
                    <a:pt x="814" y="366"/>
                  </a:lnTo>
                  <a:lnTo>
                    <a:pt x="808" y="388"/>
                  </a:lnTo>
                  <a:lnTo>
                    <a:pt x="804" y="402"/>
                  </a:lnTo>
                  <a:lnTo>
                    <a:pt x="802" y="408"/>
                  </a:lnTo>
                  <a:lnTo>
                    <a:pt x="806" y="416"/>
                  </a:lnTo>
                  <a:lnTo>
                    <a:pt x="810" y="430"/>
                  </a:lnTo>
                  <a:lnTo>
                    <a:pt x="814" y="446"/>
                  </a:lnTo>
                  <a:lnTo>
                    <a:pt x="816" y="458"/>
                  </a:lnTo>
                  <a:lnTo>
                    <a:pt x="818" y="462"/>
                  </a:lnTo>
                  <a:lnTo>
                    <a:pt x="818" y="470"/>
                  </a:lnTo>
                  <a:lnTo>
                    <a:pt x="816" y="474"/>
                  </a:lnTo>
                  <a:lnTo>
                    <a:pt x="814" y="478"/>
                  </a:lnTo>
                  <a:lnTo>
                    <a:pt x="812" y="482"/>
                  </a:lnTo>
                  <a:lnTo>
                    <a:pt x="810" y="482"/>
                  </a:lnTo>
                  <a:lnTo>
                    <a:pt x="808" y="484"/>
                  </a:lnTo>
                  <a:lnTo>
                    <a:pt x="806" y="484"/>
                  </a:lnTo>
                  <a:lnTo>
                    <a:pt x="804" y="490"/>
                  </a:lnTo>
                  <a:lnTo>
                    <a:pt x="800" y="496"/>
                  </a:lnTo>
                  <a:lnTo>
                    <a:pt x="796" y="500"/>
                  </a:lnTo>
                  <a:lnTo>
                    <a:pt x="792" y="502"/>
                  </a:lnTo>
                  <a:lnTo>
                    <a:pt x="788" y="504"/>
                  </a:lnTo>
                  <a:lnTo>
                    <a:pt x="788" y="504"/>
                  </a:lnTo>
                  <a:lnTo>
                    <a:pt x="790" y="506"/>
                  </a:lnTo>
                  <a:lnTo>
                    <a:pt x="790" y="510"/>
                  </a:lnTo>
                  <a:lnTo>
                    <a:pt x="790" y="514"/>
                  </a:lnTo>
                  <a:lnTo>
                    <a:pt x="790" y="520"/>
                  </a:lnTo>
                  <a:lnTo>
                    <a:pt x="790" y="524"/>
                  </a:lnTo>
                  <a:lnTo>
                    <a:pt x="790" y="530"/>
                  </a:lnTo>
                  <a:lnTo>
                    <a:pt x="790" y="532"/>
                  </a:lnTo>
                  <a:lnTo>
                    <a:pt x="790" y="534"/>
                  </a:lnTo>
                  <a:lnTo>
                    <a:pt x="790" y="540"/>
                  </a:lnTo>
                  <a:lnTo>
                    <a:pt x="792" y="544"/>
                  </a:lnTo>
                  <a:lnTo>
                    <a:pt x="794" y="548"/>
                  </a:lnTo>
                  <a:lnTo>
                    <a:pt x="798" y="552"/>
                  </a:lnTo>
                  <a:lnTo>
                    <a:pt x="800" y="554"/>
                  </a:lnTo>
                  <a:lnTo>
                    <a:pt x="800" y="554"/>
                  </a:lnTo>
                  <a:lnTo>
                    <a:pt x="800" y="562"/>
                  </a:lnTo>
                  <a:lnTo>
                    <a:pt x="798" y="568"/>
                  </a:lnTo>
                  <a:lnTo>
                    <a:pt x="794" y="572"/>
                  </a:lnTo>
                  <a:lnTo>
                    <a:pt x="792" y="576"/>
                  </a:lnTo>
                  <a:lnTo>
                    <a:pt x="790" y="578"/>
                  </a:lnTo>
                  <a:lnTo>
                    <a:pt x="790" y="578"/>
                  </a:lnTo>
                  <a:lnTo>
                    <a:pt x="786" y="582"/>
                  </a:lnTo>
                  <a:lnTo>
                    <a:pt x="782" y="584"/>
                  </a:lnTo>
                  <a:lnTo>
                    <a:pt x="778" y="584"/>
                  </a:lnTo>
                  <a:lnTo>
                    <a:pt x="776" y="582"/>
                  </a:lnTo>
                  <a:lnTo>
                    <a:pt x="774" y="580"/>
                  </a:lnTo>
                  <a:lnTo>
                    <a:pt x="772" y="578"/>
                  </a:lnTo>
                  <a:lnTo>
                    <a:pt x="770" y="576"/>
                  </a:lnTo>
                  <a:lnTo>
                    <a:pt x="770" y="574"/>
                  </a:lnTo>
                  <a:lnTo>
                    <a:pt x="768" y="570"/>
                  </a:lnTo>
                  <a:lnTo>
                    <a:pt x="766" y="566"/>
                  </a:lnTo>
                  <a:lnTo>
                    <a:pt x="764" y="562"/>
                  </a:lnTo>
                  <a:lnTo>
                    <a:pt x="764" y="560"/>
                  </a:lnTo>
                  <a:lnTo>
                    <a:pt x="762" y="558"/>
                  </a:lnTo>
                  <a:lnTo>
                    <a:pt x="758" y="556"/>
                  </a:lnTo>
                  <a:lnTo>
                    <a:pt x="754" y="554"/>
                  </a:lnTo>
                  <a:lnTo>
                    <a:pt x="752" y="550"/>
                  </a:lnTo>
                  <a:lnTo>
                    <a:pt x="752" y="548"/>
                  </a:lnTo>
                  <a:lnTo>
                    <a:pt x="752" y="546"/>
                  </a:lnTo>
                  <a:lnTo>
                    <a:pt x="752" y="544"/>
                  </a:lnTo>
                  <a:lnTo>
                    <a:pt x="752" y="542"/>
                  </a:lnTo>
                  <a:lnTo>
                    <a:pt x="750" y="540"/>
                  </a:lnTo>
                  <a:lnTo>
                    <a:pt x="748" y="534"/>
                  </a:lnTo>
                  <a:lnTo>
                    <a:pt x="746" y="530"/>
                  </a:lnTo>
                  <a:lnTo>
                    <a:pt x="746" y="524"/>
                  </a:lnTo>
                  <a:lnTo>
                    <a:pt x="744" y="522"/>
                  </a:lnTo>
                  <a:lnTo>
                    <a:pt x="744" y="520"/>
                  </a:lnTo>
                  <a:lnTo>
                    <a:pt x="744" y="510"/>
                  </a:lnTo>
                  <a:lnTo>
                    <a:pt x="742" y="504"/>
                  </a:lnTo>
                  <a:lnTo>
                    <a:pt x="738" y="500"/>
                  </a:lnTo>
                  <a:lnTo>
                    <a:pt x="736" y="496"/>
                  </a:lnTo>
                  <a:lnTo>
                    <a:pt x="732" y="494"/>
                  </a:lnTo>
                  <a:lnTo>
                    <a:pt x="730" y="492"/>
                  </a:lnTo>
                  <a:lnTo>
                    <a:pt x="728" y="492"/>
                  </a:lnTo>
                  <a:lnTo>
                    <a:pt x="726" y="492"/>
                  </a:lnTo>
                  <a:lnTo>
                    <a:pt x="726" y="492"/>
                  </a:lnTo>
                  <a:lnTo>
                    <a:pt x="714" y="490"/>
                  </a:lnTo>
                  <a:lnTo>
                    <a:pt x="702" y="490"/>
                  </a:lnTo>
                  <a:lnTo>
                    <a:pt x="690" y="492"/>
                  </a:lnTo>
                  <a:lnTo>
                    <a:pt x="686" y="492"/>
                  </a:lnTo>
                  <a:lnTo>
                    <a:pt x="670" y="488"/>
                  </a:lnTo>
                  <a:lnTo>
                    <a:pt x="660" y="478"/>
                  </a:lnTo>
                  <a:lnTo>
                    <a:pt x="652" y="468"/>
                  </a:lnTo>
                  <a:lnTo>
                    <a:pt x="650" y="458"/>
                  </a:lnTo>
                  <a:lnTo>
                    <a:pt x="650" y="456"/>
                  </a:lnTo>
                  <a:lnTo>
                    <a:pt x="644" y="446"/>
                  </a:lnTo>
                  <a:lnTo>
                    <a:pt x="640" y="440"/>
                  </a:lnTo>
                  <a:lnTo>
                    <a:pt x="636" y="434"/>
                  </a:lnTo>
                  <a:lnTo>
                    <a:pt x="630" y="430"/>
                  </a:lnTo>
                  <a:lnTo>
                    <a:pt x="628" y="428"/>
                  </a:lnTo>
                  <a:lnTo>
                    <a:pt x="624" y="428"/>
                  </a:lnTo>
                  <a:lnTo>
                    <a:pt x="624" y="428"/>
                  </a:lnTo>
                  <a:lnTo>
                    <a:pt x="622" y="420"/>
                  </a:lnTo>
                  <a:lnTo>
                    <a:pt x="620" y="416"/>
                  </a:lnTo>
                  <a:lnTo>
                    <a:pt x="618" y="412"/>
                  </a:lnTo>
                  <a:lnTo>
                    <a:pt x="618" y="412"/>
                  </a:lnTo>
                  <a:lnTo>
                    <a:pt x="616" y="410"/>
                  </a:lnTo>
                  <a:lnTo>
                    <a:pt x="608" y="412"/>
                  </a:lnTo>
                  <a:lnTo>
                    <a:pt x="602" y="410"/>
                  </a:lnTo>
                  <a:lnTo>
                    <a:pt x="598" y="408"/>
                  </a:lnTo>
                  <a:lnTo>
                    <a:pt x="594" y="402"/>
                  </a:lnTo>
                  <a:lnTo>
                    <a:pt x="592" y="398"/>
                  </a:lnTo>
                  <a:lnTo>
                    <a:pt x="592" y="392"/>
                  </a:lnTo>
                  <a:lnTo>
                    <a:pt x="590" y="388"/>
                  </a:lnTo>
                  <a:lnTo>
                    <a:pt x="590" y="386"/>
                  </a:lnTo>
                  <a:lnTo>
                    <a:pt x="590" y="384"/>
                  </a:lnTo>
                  <a:lnTo>
                    <a:pt x="592" y="372"/>
                  </a:lnTo>
                  <a:lnTo>
                    <a:pt x="598" y="358"/>
                  </a:lnTo>
                  <a:lnTo>
                    <a:pt x="608" y="342"/>
                  </a:lnTo>
                  <a:lnTo>
                    <a:pt x="618" y="330"/>
                  </a:lnTo>
                  <a:lnTo>
                    <a:pt x="624" y="320"/>
                  </a:lnTo>
                  <a:lnTo>
                    <a:pt x="628" y="318"/>
                  </a:lnTo>
                  <a:lnTo>
                    <a:pt x="634" y="316"/>
                  </a:lnTo>
                  <a:lnTo>
                    <a:pt x="638" y="312"/>
                  </a:lnTo>
                  <a:lnTo>
                    <a:pt x="642" y="308"/>
                  </a:lnTo>
                  <a:lnTo>
                    <a:pt x="644" y="306"/>
                  </a:lnTo>
                  <a:lnTo>
                    <a:pt x="644" y="304"/>
                  </a:lnTo>
                  <a:lnTo>
                    <a:pt x="646" y="302"/>
                  </a:lnTo>
                  <a:lnTo>
                    <a:pt x="644" y="298"/>
                  </a:lnTo>
                  <a:lnTo>
                    <a:pt x="644" y="296"/>
                  </a:lnTo>
                  <a:lnTo>
                    <a:pt x="646" y="294"/>
                  </a:lnTo>
                  <a:lnTo>
                    <a:pt x="646" y="292"/>
                  </a:lnTo>
                  <a:lnTo>
                    <a:pt x="648" y="292"/>
                  </a:lnTo>
                  <a:lnTo>
                    <a:pt x="650" y="292"/>
                  </a:lnTo>
                  <a:lnTo>
                    <a:pt x="652" y="290"/>
                  </a:lnTo>
                  <a:lnTo>
                    <a:pt x="656" y="292"/>
                  </a:lnTo>
                  <a:lnTo>
                    <a:pt x="662" y="292"/>
                  </a:lnTo>
                  <a:lnTo>
                    <a:pt x="666" y="294"/>
                  </a:lnTo>
                  <a:lnTo>
                    <a:pt x="670" y="296"/>
                  </a:lnTo>
                  <a:lnTo>
                    <a:pt x="672" y="296"/>
                  </a:lnTo>
                  <a:lnTo>
                    <a:pt x="674" y="298"/>
                  </a:lnTo>
                  <a:lnTo>
                    <a:pt x="678" y="292"/>
                  </a:lnTo>
                  <a:lnTo>
                    <a:pt x="682" y="282"/>
                  </a:lnTo>
                  <a:lnTo>
                    <a:pt x="682" y="270"/>
                  </a:lnTo>
                  <a:lnTo>
                    <a:pt x="682" y="266"/>
                  </a:lnTo>
                  <a:lnTo>
                    <a:pt x="684" y="250"/>
                  </a:lnTo>
                  <a:lnTo>
                    <a:pt x="690" y="238"/>
                  </a:lnTo>
                  <a:lnTo>
                    <a:pt x="698" y="230"/>
                  </a:lnTo>
                  <a:lnTo>
                    <a:pt x="700" y="226"/>
                  </a:lnTo>
                  <a:lnTo>
                    <a:pt x="702" y="220"/>
                  </a:lnTo>
                  <a:lnTo>
                    <a:pt x="704" y="218"/>
                  </a:lnTo>
                  <a:lnTo>
                    <a:pt x="704" y="216"/>
                  </a:lnTo>
                  <a:lnTo>
                    <a:pt x="702" y="214"/>
                  </a:lnTo>
                  <a:lnTo>
                    <a:pt x="702" y="214"/>
                  </a:lnTo>
                  <a:lnTo>
                    <a:pt x="700" y="214"/>
                  </a:lnTo>
                  <a:lnTo>
                    <a:pt x="700" y="214"/>
                  </a:lnTo>
                  <a:lnTo>
                    <a:pt x="698" y="216"/>
                  </a:lnTo>
                  <a:lnTo>
                    <a:pt x="668" y="200"/>
                  </a:lnTo>
                  <a:lnTo>
                    <a:pt x="668" y="196"/>
                  </a:lnTo>
                  <a:lnTo>
                    <a:pt x="670" y="196"/>
                  </a:lnTo>
                  <a:lnTo>
                    <a:pt x="672" y="194"/>
                  </a:lnTo>
                  <a:lnTo>
                    <a:pt x="676" y="194"/>
                  </a:lnTo>
                  <a:lnTo>
                    <a:pt x="680" y="194"/>
                  </a:lnTo>
                  <a:lnTo>
                    <a:pt x="684" y="196"/>
                  </a:lnTo>
                  <a:lnTo>
                    <a:pt x="688" y="196"/>
                  </a:lnTo>
                  <a:lnTo>
                    <a:pt x="692" y="196"/>
                  </a:lnTo>
                  <a:lnTo>
                    <a:pt x="694" y="198"/>
                  </a:lnTo>
                  <a:lnTo>
                    <a:pt x="696" y="198"/>
                  </a:lnTo>
                  <a:lnTo>
                    <a:pt x="700" y="196"/>
                  </a:lnTo>
                  <a:lnTo>
                    <a:pt x="704" y="196"/>
                  </a:lnTo>
                  <a:lnTo>
                    <a:pt x="710" y="198"/>
                  </a:lnTo>
                  <a:lnTo>
                    <a:pt x="716" y="198"/>
                  </a:lnTo>
                  <a:lnTo>
                    <a:pt x="720" y="200"/>
                  </a:lnTo>
                  <a:lnTo>
                    <a:pt x="724" y="200"/>
                  </a:lnTo>
                  <a:lnTo>
                    <a:pt x="726" y="202"/>
                  </a:lnTo>
                  <a:lnTo>
                    <a:pt x="732" y="190"/>
                  </a:lnTo>
                  <a:lnTo>
                    <a:pt x="738" y="194"/>
                  </a:lnTo>
                  <a:lnTo>
                    <a:pt x="744" y="194"/>
                  </a:lnTo>
                  <a:lnTo>
                    <a:pt x="748" y="194"/>
                  </a:lnTo>
                  <a:lnTo>
                    <a:pt x="752" y="192"/>
                  </a:lnTo>
                  <a:lnTo>
                    <a:pt x="754" y="190"/>
                  </a:lnTo>
                  <a:lnTo>
                    <a:pt x="756" y="190"/>
                  </a:lnTo>
                  <a:lnTo>
                    <a:pt x="756" y="190"/>
                  </a:lnTo>
                  <a:lnTo>
                    <a:pt x="758" y="186"/>
                  </a:lnTo>
                  <a:lnTo>
                    <a:pt x="760" y="182"/>
                  </a:lnTo>
                  <a:lnTo>
                    <a:pt x="762" y="178"/>
                  </a:lnTo>
                  <a:lnTo>
                    <a:pt x="764" y="174"/>
                  </a:lnTo>
                  <a:lnTo>
                    <a:pt x="766" y="170"/>
                  </a:lnTo>
                  <a:lnTo>
                    <a:pt x="770" y="168"/>
                  </a:lnTo>
                  <a:lnTo>
                    <a:pt x="770" y="168"/>
                  </a:lnTo>
                  <a:lnTo>
                    <a:pt x="772" y="166"/>
                  </a:lnTo>
                  <a:lnTo>
                    <a:pt x="772" y="162"/>
                  </a:lnTo>
                  <a:lnTo>
                    <a:pt x="774" y="156"/>
                  </a:lnTo>
                  <a:lnTo>
                    <a:pt x="774" y="152"/>
                  </a:lnTo>
                  <a:lnTo>
                    <a:pt x="772" y="146"/>
                  </a:lnTo>
                  <a:lnTo>
                    <a:pt x="770" y="140"/>
                  </a:lnTo>
                  <a:lnTo>
                    <a:pt x="770" y="140"/>
                  </a:lnTo>
                  <a:lnTo>
                    <a:pt x="768" y="138"/>
                  </a:lnTo>
                  <a:lnTo>
                    <a:pt x="764" y="136"/>
                  </a:lnTo>
                  <a:lnTo>
                    <a:pt x="762" y="134"/>
                  </a:lnTo>
                  <a:lnTo>
                    <a:pt x="758" y="132"/>
                  </a:lnTo>
                  <a:lnTo>
                    <a:pt x="756" y="128"/>
                  </a:lnTo>
                  <a:lnTo>
                    <a:pt x="756" y="124"/>
                  </a:lnTo>
                  <a:lnTo>
                    <a:pt x="756" y="120"/>
                  </a:lnTo>
                  <a:lnTo>
                    <a:pt x="758" y="118"/>
                  </a:lnTo>
                  <a:lnTo>
                    <a:pt x="764" y="114"/>
                  </a:lnTo>
                  <a:lnTo>
                    <a:pt x="764" y="114"/>
                  </a:lnTo>
                  <a:lnTo>
                    <a:pt x="766" y="114"/>
                  </a:lnTo>
                  <a:lnTo>
                    <a:pt x="768" y="114"/>
                  </a:lnTo>
                  <a:lnTo>
                    <a:pt x="770" y="114"/>
                  </a:lnTo>
                  <a:lnTo>
                    <a:pt x="772" y="112"/>
                  </a:lnTo>
                  <a:lnTo>
                    <a:pt x="774" y="110"/>
                  </a:lnTo>
                  <a:lnTo>
                    <a:pt x="774" y="106"/>
                  </a:lnTo>
                  <a:lnTo>
                    <a:pt x="774" y="102"/>
                  </a:lnTo>
                  <a:lnTo>
                    <a:pt x="772" y="100"/>
                  </a:lnTo>
                  <a:lnTo>
                    <a:pt x="772" y="100"/>
                  </a:lnTo>
                  <a:lnTo>
                    <a:pt x="770" y="98"/>
                  </a:lnTo>
                  <a:lnTo>
                    <a:pt x="766" y="96"/>
                  </a:lnTo>
                  <a:lnTo>
                    <a:pt x="764" y="94"/>
                  </a:lnTo>
                  <a:lnTo>
                    <a:pt x="762" y="94"/>
                  </a:lnTo>
                  <a:lnTo>
                    <a:pt x="760" y="96"/>
                  </a:lnTo>
                  <a:lnTo>
                    <a:pt x="758" y="72"/>
                  </a:lnTo>
                  <a:lnTo>
                    <a:pt x="754" y="74"/>
                  </a:lnTo>
                  <a:lnTo>
                    <a:pt x="750" y="74"/>
                  </a:lnTo>
                  <a:lnTo>
                    <a:pt x="744" y="74"/>
                  </a:lnTo>
                  <a:lnTo>
                    <a:pt x="740" y="72"/>
                  </a:lnTo>
                  <a:lnTo>
                    <a:pt x="736" y="70"/>
                  </a:lnTo>
                  <a:lnTo>
                    <a:pt x="732" y="70"/>
                  </a:lnTo>
                  <a:lnTo>
                    <a:pt x="730" y="70"/>
                  </a:lnTo>
                  <a:lnTo>
                    <a:pt x="734" y="100"/>
                  </a:lnTo>
                  <a:lnTo>
                    <a:pt x="734" y="100"/>
                  </a:lnTo>
                  <a:lnTo>
                    <a:pt x="732" y="102"/>
                  </a:lnTo>
                  <a:lnTo>
                    <a:pt x="728" y="106"/>
                  </a:lnTo>
                  <a:lnTo>
                    <a:pt x="726" y="112"/>
                  </a:lnTo>
                  <a:lnTo>
                    <a:pt x="722" y="120"/>
                  </a:lnTo>
                  <a:lnTo>
                    <a:pt x="718" y="132"/>
                  </a:lnTo>
                  <a:lnTo>
                    <a:pt x="718" y="132"/>
                  </a:lnTo>
                  <a:lnTo>
                    <a:pt x="718" y="134"/>
                  </a:lnTo>
                  <a:lnTo>
                    <a:pt x="716" y="136"/>
                  </a:lnTo>
                  <a:lnTo>
                    <a:pt x="714" y="138"/>
                  </a:lnTo>
                  <a:lnTo>
                    <a:pt x="714" y="138"/>
                  </a:lnTo>
                  <a:lnTo>
                    <a:pt x="710" y="140"/>
                  </a:lnTo>
                  <a:lnTo>
                    <a:pt x="708" y="138"/>
                  </a:lnTo>
                  <a:lnTo>
                    <a:pt x="704" y="136"/>
                  </a:lnTo>
                  <a:lnTo>
                    <a:pt x="700" y="132"/>
                  </a:lnTo>
                  <a:lnTo>
                    <a:pt x="696" y="98"/>
                  </a:lnTo>
                  <a:lnTo>
                    <a:pt x="696" y="98"/>
                  </a:lnTo>
                  <a:lnTo>
                    <a:pt x="694" y="96"/>
                  </a:lnTo>
                  <a:lnTo>
                    <a:pt x="694" y="94"/>
                  </a:lnTo>
                  <a:lnTo>
                    <a:pt x="694" y="94"/>
                  </a:lnTo>
                  <a:lnTo>
                    <a:pt x="692" y="92"/>
                  </a:lnTo>
                  <a:lnTo>
                    <a:pt x="692" y="94"/>
                  </a:lnTo>
                  <a:lnTo>
                    <a:pt x="690" y="96"/>
                  </a:lnTo>
                  <a:lnTo>
                    <a:pt x="688" y="102"/>
                  </a:lnTo>
                  <a:lnTo>
                    <a:pt x="688" y="102"/>
                  </a:lnTo>
                  <a:lnTo>
                    <a:pt x="686" y="104"/>
                  </a:lnTo>
                  <a:lnTo>
                    <a:pt x="686" y="106"/>
                  </a:lnTo>
                  <a:lnTo>
                    <a:pt x="682" y="110"/>
                  </a:lnTo>
                  <a:lnTo>
                    <a:pt x="680" y="112"/>
                  </a:lnTo>
                  <a:lnTo>
                    <a:pt x="678" y="114"/>
                  </a:lnTo>
                  <a:lnTo>
                    <a:pt x="676" y="116"/>
                  </a:lnTo>
                  <a:lnTo>
                    <a:pt x="674" y="116"/>
                  </a:lnTo>
                  <a:lnTo>
                    <a:pt x="672" y="114"/>
                  </a:lnTo>
                  <a:lnTo>
                    <a:pt x="670" y="110"/>
                  </a:lnTo>
                  <a:lnTo>
                    <a:pt x="670" y="106"/>
                  </a:lnTo>
                  <a:lnTo>
                    <a:pt x="670" y="100"/>
                  </a:lnTo>
                  <a:lnTo>
                    <a:pt x="670" y="98"/>
                  </a:lnTo>
                  <a:lnTo>
                    <a:pt x="668" y="96"/>
                  </a:lnTo>
                  <a:lnTo>
                    <a:pt x="666" y="96"/>
                  </a:lnTo>
                  <a:lnTo>
                    <a:pt x="664" y="98"/>
                  </a:lnTo>
                  <a:lnTo>
                    <a:pt x="662" y="98"/>
                  </a:lnTo>
                  <a:lnTo>
                    <a:pt x="660" y="100"/>
                  </a:lnTo>
                  <a:lnTo>
                    <a:pt x="658" y="100"/>
                  </a:lnTo>
                  <a:lnTo>
                    <a:pt x="654" y="100"/>
                  </a:lnTo>
                  <a:lnTo>
                    <a:pt x="652" y="98"/>
                  </a:lnTo>
                  <a:lnTo>
                    <a:pt x="648" y="96"/>
                  </a:lnTo>
                  <a:lnTo>
                    <a:pt x="646" y="94"/>
                  </a:lnTo>
                  <a:lnTo>
                    <a:pt x="644" y="92"/>
                  </a:lnTo>
                  <a:lnTo>
                    <a:pt x="644" y="90"/>
                  </a:lnTo>
                  <a:lnTo>
                    <a:pt x="646" y="88"/>
                  </a:lnTo>
                  <a:lnTo>
                    <a:pt x="648" y="82"/>
                  </a:lnTo>
                  <a:lnTo>
                    <a:pt x="650" y="76"/>
                  </a:lnTo>
                  <a:lnTo>
                    <a:pt x="650" y="70"/>
                  </a:lnTo>
                  <a:lnTo>
                    <a:pt x="650" y="64"/>
                  </a:lnTo>
                  <a:lnTo>
                    <a:pt x="650" y="60"/>
                  </a:lnTo>
                  <a:lnTo>
                    <a:pt x="650" y="58"/>
                  </a:lnTo>
                  <a:lnTo>
                    <a:pt x="648" y="56"/>
                  </a:lnTo>
                  <a:lnTo>
                    <a:pt x="646" y="52"/>
                  </a:lnTo>
                  <a:lnTo>
                    <a:pt x="644" y="48"/>
                  </a:lnTo>
                  <a:lnTo>
                    <a:pt x="644" y="44"/>
                  </a:lnTo>
                  <a:lnTo>
                    <a:pt x="644" y="42"/>
                  </a:lnTo>
                  <a:lnTo>
                    <a:pt x="644" y="42"/>
                  </a:lnTo>
                  <a:lnTo>
                    <a:pt x="642" y="34"/>
                  </a:lnTo>
                  <a:lnTo>
                    <a:pt x="638" y="26"/>
                  </a:lnTo>
                  <a:lnTo>
                    <a:pt x="632" y="16"/>
                  </a:lnTo>
                  <a:lnTo>
                    <a:pt x="626" y="10"/>
                  </a:lnTo>
                  <a:lnTo>
                    <a:pt x="624" y="8"/>
                  </a:lnTo>
                  <a:lnTo>
                    <a:pt x="622" y="2"/>
                  </a:lnTo>
                  <a:lnTo>
                    <a:pt x="620" y="0"/>
                  </a:lnTo>
                  <a:lnTo>
                    <a:pt x="618" y="0"/>
                  </a:lnTo>
                  <a:lnTo>
                    <a:pt x="616" y="0"/>
                  </a:lnTo>
                  <a:lnTo>
                    <a:pt x="614" y="0"/>
                  </a:lnTo>
                  <a:lnTo>
                    <a:pt x="612" y="2"/>
                  </a:lnTo>
                  <a:lnTo>
                    <a:pt x="610" y="4"/>
                  </a:lnTo>
                  <a:lnTo>
                    <a:pt x="610" y="4"/>
                  </a:lnTo>
                  <a:lnTo>
                    <a:pt x="608" y="4"/>
                  </a:lnTo>
                  <a:lnTo>
                    <a:pt x="604" y="6"/>
                  </a:lnTo>
                  <a:lnTo>
                    <a:pt x="604" y="10"/>
                  </a:lnTo>
                  <a:lnTo>
                    <a:pt x="602" y="14"/>
                  </a:lnTo>
                  <a:lnTo>
                    <a:pt x="602" y="20"/>
                  </a:lnTo>
                  <a:lnTo>
                    <a:pt x="600" y="22"/>
                  </a:lnTo>
                  <a:lnTo>
                    <a:pt x="600" y="24"/>
                  </a:lnTo>
                  <a:lnTo>
                    <a:pt x="594" y="28"/>
                  </a:lnTo>
                  <a:lnTo>
                    <a:pt x="590" y="34"/>
                  </a:lnTo>
                  <a:lnTo>
                    <a:pt x="588" y="40"/>
                  </a:lnTo>
                  <a:lnTo>
                    <a:pt x="588" y="44"/>
                  </a:lnTo>
                  <a:lnTo>
                    <a:pt x="588" y="48"/>
                  </a:lnTo>
                  <a:lnTo>
                    <a:pt x="588" y="50"/>
                  </a:lnTo>
                  <a:lnTo>
                    <a:pt x="588" y="52"/>
                  </a:lnTo>
                  <a:lnTo>
                    <a:pt x="590" y="68"/>
                  </a:lnTo>
                  <a:lnTo>
                    <a:pt x="598" y="78"/>
                  </a:lnTo>
                  <a:lnTo>
                    <a:pt x="606" y="84"/>
                  </a:lnTo>
                  <a:lnTo>
                    <a:pt x="612" y="86"/>
                  </a:lnTo>
                  <a:lnTo>
                    <a:pt x="616" y="88"/>
                  </a:lnTo>
                  <a:lnTo>
                    <a:pt x="610" y="92"/>
                  </a:lnTo>
                  <a:lnTo>
                    <a:pt x="608" y="98"/>
                  </a:lnTo>
                  <a:lnTo>
                    <a:pt x="608" y="102"/>
                  </a:lnTo>
                  <a:lnTo>
                    <a:pt x="610" y="106"/>
                  </a:lnTo>
                  <a:lnTo>
                    <a:pt x="612" y="108"/>
                  </a:lnTo>
                  <a:lnTo>
                    <a:pt x="616" y="112"/>
                  </a:lnTo>
                  <a:lnTo>
                    <a:pt x="618" y="114"/>
                  </a:lnTo>
                  <a:lnTo>
                    <a:pt x="622" y="114"/>
                  </a:lnTo>
                  <a:lnTo>
                    <a:pt x="624" y="116"/>
                  </a:lnTo>
                  <a:lnTo>
                    <a:pt x="624" y="116"/>
                  </a:lnTo>
                  <a:lnTo>
                    <a:pt x="628" y="118"/>
                  </a:lnTo>
                  <a:lnTo>
                    <a:pt x="630" y="120"/>
                  </a:lnTo>
                  <a:lnTo>
                    <a:pt x="630" y="122"/>
                  </a:lnTo>
                  <a:lnTo>
                    <a:pt x="630" y="124"/>
                  </a:lnTo>
                  <a:lnTo>
                    <a:pt x="630" y="128"/>
                  </a:lnTo>
                  <a:lnTo>
                    <a:pt x="628" y="130"/>
                  </a:lnTo>
                  <a:lnTo>
                    <a:pt x="628" y="130"/>
                  </a:lnTo>
                  <a:lnTo>
                    <a:pt x="624" y="134"/>
                  </a:lnTo>
                  <a:lnTo>
                    <a:pt x="614" y="140"/>
                  </a:lnTo>
                  <a:lnTo>
                    <a:pt x="606" y="146"/>
                  </a:lnTo>
                  <a:lnTo>
                    <a:pt x="598" y="150"/>
                  </a:lnTo>
                  <a:lnTo>
                    <a:pt x="594" y="152"/>
                  </a:lnTo>
                  <a:lnTo>
                    <a:pt x="588" y="150"/>
                  </a:lnTo>
                  <a:lnTo>
                    <a:pt x="584" y="150"/>
                  </a:lnTo>
                  <a:lnTo>
                    <a:pt x="582" y="150"/>
                  </a:lnTo>
                  <a:lnTo>
                    <a:pt x="582" y="148"/>
                  </a:lnTo>
                  <a:lnTo>
                    <a:pt x="582" y="148"/>
                  </a:lnTo>
                  <a:lnTo>
                    <a:pt x="582" y="148"/>
                  </a:lnTo>
                  <a:lnTo>
                    <a:pt x="584" y="124"/>
                  </a:lnTo>
                  <a:lnTo>
                    <a:pt x="568" y="124"/>
                  </a:lnTo>
                  <a:lnTo>
                    <a:pt x="562" y="124"/>
                  </a:lnTo>
                  <a:lnTo>
                    <a:pt x="558" y="124"/>
                  </a:lnTo>
                  <a:lnTo>
                    <a:pt x="556" y="124"/>
                  </a:lnTo>
                  <a:lnTo>
                    <a:pt x="554" y="126"/>
                  </a:lnTo>
                  <a:lnTo>
                    <a:pt x="554" y="126"/>
                  </a:lnTo>
                  <a:lnTo>
                    <a:pt x="552" y="128"/>
                  </a:lnTo>
                  <a:lnTo>
                    <a:pt x="552" y="128"/>
                  </a:lnTo>
                  <a:lnTo>
                    <a:pt x="554" y="138"/>
                  </a:lnTo>
                  <a:lnTo>
                    <a:pt x="554" y="144"/>
                  </a:lnTo>
                  <a:lnTo>
                    <a:pt x="552" y="148"/>
                  </a:lnTo>
                  <a:lnTo>
                    <a:pt x="552" y="152"/>
                  </a:lnTo>
                  <a:lnTo>
                    <a:pt x="550" y="152"/>
                  </a:lnTo>
                  <a:lnTo>
                    <a:pt x="548" y="152"/>
                  </a:lnTo>
                  <a:lnTo>
                    <a:pt x="546" y="152"/>
                  </a:lnTo>
                  <a:lnTo>
                    <a:pt x="544" y="152"/>
                  </a:lnTo>
                  <a:lnTo>
                    <a:pt x="544" y="150"/>
                  </a:lnTo>
                  <a:lnTo>
                    <a:pt x="542" y="150"/>
                  </a:lnTo>
                  <a:lnTo>
                    <a:pt x="542" y="150"/>
                  </a:lnTo>
                  <a:lnTo>
                    <a:pt x="536" y="146"/>
                  </a:lnTo>
                  <a:lnTo>
                    <a:pt x="532" y="144"/>
                  </a:lnTo>
                  <a:lnTo>
                    <a:pt x="528" y="144"/>
                  </a:lnTo>
                  <a:lnTo>
                    <a:pt x="526" y="144"/>
                  </a:lnTo>
                  <a:lnTo>
                    <a:pt x="524" y="146"/>
                  </a:lnTo>
                  <a:lnTo>
                    <a:pt x="522" y="148"/>
                  </a:lnTo>
                  <a:lnTo>
                    <a:pt x="522" y="148"/>
                  </a:lnTo>
                  <a:lnTo>
                    <a:pt x="516" y="152"/>
                  </a:lnTo>
                  <a:lnTo>
                    <a:pt x="512" y="154"/>
                  </a:lnTo>
                  <a:lnTo>
                    <a:pt x="508" y="154"/>
                  </a:lnTo>
                  <a:lnTo>
                    <a:pt x="506" y="154"/>
                  </a:lnTo>
                  <a:lnTo>
                    <a:pt x="504" y="152"/>
                  </a:lnTo>
                  <a:lnTo>
                    <a:pt x="502" y="150"/>
                  </a:lnTo>
                  <a:lnTo>
                    <a:pt x="500" y="148"/>
                  </a:lnTo>
                  <a:lnTo>
                    <a:pt x="500" y="146"/>
                  </a:lnTo>
                  <a:lnTo>
                    <a:pt x="500" y="146"/>
                  </a:lnTo>
                  <a:lnTo>
                    <a:pt x="498" y="140"/>
                  </a:lnTo>
                  <a:lnTo>
                    <a:pt x="494" y="136"/>
                  </a:lnTo>
                  <a:lnTo>
                    <a:pt x="492" y="134"/>
                  </a:lnTo>
                  <a:lnTo>
                    <a:pt x="488" y="134"/>
                  </a:lnTo>
                  <a:lnTo>
                    <a:pt x="486" y="134"/>
                  </a:lnTo>
                  <a:lnTo>
                    <a:pt x="484" y="134"/>
                  </a:lnTo>
                  <a:lnTo>
                    <a:pt x="482" y="136"/>
                  </a:lnTo>
                  <a:lnTo>
                    <a:pt x="482" y="136"/>
                  </a:lnTo>
                  <a:lnTo>
                    <a:pt x="474" y="132"/>
                  </a:lnTo>
                  <a:lnTo>
                    <a:pt x="468" y="130"/>
                  </a:lnTo>
                  <a:lnTo>
                    <a:pt x="466" y="126"/>
                  </a:lnTo>
                  <a:lnTo>
                    <a:pt x="464" y="124"/>
                  </a:lnTo>
                  <a:lnTo>
                    <a:pt x="464" y="122"/>
                  </a:lnTo>
                  <a:lnTo>
                    <a:pt x="464" y="120"/>
                  </a:lnTo>
                  <a:lnTo>
                    <a:pt x="464" y="120"/>
                  </a:lnTo>
                  <a:lnTo>
                    <a:pt x="462" y="114"/>
                  </a:lnTo>
                  <a:lnTo>
                    <a:pt x="460" y="110"/>
                  </a:lnTo>
                  <a:lnTo>
                    <a:pt x="458" y="108"/>
                  </a:lnTo>
                  <a:lnTo>
                    <a:pt x="456" y="108"/>
                  </a:lnTo>
                  <a:lnTo>
                    <a:pt x="452" y="108"/>
                  </a:lnTo>
                  <a:lnTo>
                    <a:pt x="450" y="110"/>
                  </a:lnTo>
                  <a:lnTo>
                    <a:pt x="448" y="110"/>
                  </a:lnTo>
                  <a:lnTo>
                    <a:pt x="448" y="110"/>
                  </a:lnTo>
                  <a:lnTo>
                    <a:pt x="440" y="110"/>
                  </a:lnTo>
                  <a:lnTo>
                    <a:pt x="434" y="112"/>
                  </a:lnTo>
                  <a:lnTo>
                    <a:pt x="430" y="114"/>
                  </a:lnTo>
                  <a:lnTo>
                    <a:pt x="426" y="116"/>
                  </a:lnTo>
                  <a:lnTo>
                    <a:pt x="424" y="120"/>
                  </a:lnTo>
                  <a:lnTo>
                    <a:pt x="424" y="124"/>
                  </a:lnTo>
                  <a:lnTo>
                    <a:pt x="424" y="128"/>
                  </a:lnTo>
                  <a:lnTo>
                    <a:pt x="424" y="130"/>
                  </a:lnTo>
                  <a:lnTo>
                    <a:pt x="424" y="134"/>
                  </a:lnTo>
                  <a:lnTo>
                    <a:pt x="424" y="134"/>
                  </a:lnTo>
                  <a:lnTo>
                    <a:pt x="424" y="136"/>
                  </a:lnTo>
                  <a:lnTo>
                    <a:pt x="428" y="138"/>
                  </a:lnTo>
                  <a:lnTo>
                    <a:pt x="430" y="142"/>
                  </a:lnTo>
                  <a:lnTo>
                    <a:pt x="430" y="144"/>
                  </a:lnTo>
                  <a:lnTo>
                    <a:pt x="428" y="148"/>
                  </a:lnTo>
                  <a:lnTo>
                    <a:pt x="426" y="150"/>
                  </a:lnTo>
                  <a:lnTo>
                    <a:pt x="426" y="152"/>
                  </a:lnTo>
                  <a:lnTo>
                    <a:pt x="424" y="152"/>
                  </a:lnTo>
                  <a:lnTo>
                    <a:pt x="424" y="178"/>
                  </a:lnTo>
                  <a:lnTo>
                    <a:pt x="422" y="182"/>
                  </a:lnTo>
                  <a:lnTo>
                    <a:pt x="422" y="186"/>
                  </a:lnTo>
                  <a:lnTo>
                    <a:pt x="420" y="186"/>
                  </a:lnTo>
                  <a:lnTo>
                    <a:pt x="420" y="186"/>
                  </a:lnTo>
                  <a:lnTo>
                    <a:pt x="420" y="186"/>
                  </a:lnTo>
                  <a:lnTo>
                    <a:pt x="420" y="186"/>
                  </a:lnTo>
                  <a:lnTo>
                    <a:pt x="420" y="186"/>
                  </a:lnTo>
                  <a:lnTo>
                    <a:pt x="414" y="172"/>
                  </a:lnTo>
                  <a:lnTo>
                    <a:pt x="406" y="158"/>
                  </a:lnTo>
                  <a:lnTo>
                    <a:pt x="400" y="144"/>
                  </a:lnTo>
                  <a:lnTo>
                    <a:pt x="394" y="138"/>
                  </a:lnTo>
                  <a:lnTo>
                    <a:pt x="392" y="136"/>
                  </a:lnTo>
                  <a:lnTo>
                    <a:pt x="390" y="138"/>
                  </a:lnTo>
                  <a:lnTo>
                    <a:pt x="388" y="140"/>
                  </a:lnTo>
                  <a:lnTo>
                    <a:pt x="386" y="144"/>
                  </a:lnTo>
                  <a:lnTo>
                    <a:pt x="386" y="148"/>
                  </a:lnTo>
                  <a:lnTo>
                    <a:pt x="384" y="150"/>
                  </a:lnTo>
                  <a:lnTo>
                    <a:pt x="384" y="152"/>
                  </a:lnTo>
                  <a:lnTo>
                    <a:pt x="380" y="148"/>
                  </a:lnTo>
                  <a:lnTo>
                    <a:pt x="376" y="148"/>
                  </a:lnTo>
                  <a:lnTo>
                    <a:pt x="370" y="148"/>
                  </a:lnTo>
                  <a:lnTo>
                    <a:pt x="366" y="148"/>
                  </a:lnTo>
                  <a:lnTo>
                    <a:pt x="362" y="148"/>
                  </a:lnTo>
                  <a:lnTo>
                    <a:pt x="358" y="150"/>
                  </a:lnTo>
                  <a:lnTo>
                    <a:pt x="358" y="150"/>
                  </a:lnTo>
                  <a:lnTo>
                    <a:pt x="348" y="150"/>
                  </a:lnTo>
                  <a:lnTo>
                    <a:pt x="342" y="148"/>
                  </a:lnTo>
                  <a:lnTo>
                    <a:pt x="340" y="148"/>
                  </a:lnTo>
                  <a:lnTo>
                    <a:pt x="338" y="146"/>
                  </a:lnTo>
                  <a:lnTo>
                    <a:pt x="336" y="144"/>
                  </a:lnTo>
                  <a:lnTo>
                    <a:pt x="336" y="142"/>
                  </a:lnTo>
                  <a:lnTo>
                    <a:pt x="338" y="140"/>
                  </a:lnTo>
                  <a:lnTo>
                    <a:pt x="340" y="140"/>
                  </a:lnTo>
                  <a:lnTo>
                    <a:pt x="342" y="138"/>
                  </a:lnTo>
                  <a:lnTo>
                    <a:pt x="342" y="138"/>
                  </a:lnTo>
                  <a:lnTo>
                    <a:pt x="342" y="138"/>
                  </a:lnTo>
                  <a:lnTo>
                    <a:pt x="346" y="130"/>
                  </a:lnTo>
                  <a:lnTo>
                    <a:pt x="350" y="124"/>
                  </a:lnTo>
                  <a:lnTo>
                    <a:pt x="350" y="120"/>
                  </a:lnTo>
                  <a:lnTo>
                    <a:pt x="350" y="116"/>
                  </a:lnTo>
                  <a:lnTo>
                    <a:pt x="348" y="112"/>
                  </a:lnTo>
                  <a:lnTo>
                    <a:pt x="346" y="110"/>
                  </a:lnTo>
                  <a:lnTo>
                    <a:pt x="344" y="108"/>
                  </a:lnTo>
                  <a:lnTo>
                    <a:pt x="342" y="108"/>
                  </a:lnTo>
                  <a:lnTo>
                    <a:pt x="340" y="106"/>
                  </a:lnTo>
                  <a:lnTo>
                    <a:pt x="340" y="106"/>
                  </a:lnTo>
                  <a:lnTo>
                    <a:pt x="334" y="102"/>
                  </a:lnTo>
                  <a:lnTo>
                    <a:pt x="332" y="100"/>
                  </a:lnTo>
                  <a:lnTo>
                    <a:pt x="330" y="98"/>
                  </a:lnTo>
                  <a:lnTo>
                    <a:pt x="328" y="98"/>
                  </a:lnTo>
                  <a:lnTo>
                    <a:pt x="328" y="100"/>
                  </a:lnTo>
                  <a:lnTo>
                    <a:pt x="326" y="100"/>
                  </a:lnTo>
                  <a:lnTo>
                    <a:pt x="326" y="102"/>
                  </a:lnTo>
                  <a:lnTo>
                    <a:pt x="326" y="104"/>
                  </a:lnTo>
                  <a:lnTo>
                    <a:pt x="328" y="104"/>
                  </a:lnTo>
                  <a:lnTo>
                    <a:pt x="328" y="106"/>
                  </a:lnTo>
                  <a:lnTo>
                    <a:pt x="328" y="110"/>
                  </a:lnTo>
                  <a:lnTo>
                    <a:pt x="326" y="112"/>
                  </a:lnTo>
                  <a:lnTo>
                    <a:pt x="326" y="114"/>
                  </a:lnTo>
                  <a:lnTo>
                    <a:pt x="324" y="114"/>
                  </a:lnTo>
                  <a:lnTo>
                    <a:pt x="322" y="112"/>
                  </a:lnTo>
                  <a:lnTo>
                    <a:pt x="320" y="112"/>
                  </a:lnTo>
                  <a:lnTo>
                    <a:pt x="318" y="110"/>
                  </a:lnTo>
                  <a:lnTo>
                    <a:pt x="316" y="108"/>
                  </a:lnTo>
                  <a:lnTo>
                    <a:pt x="316" y="108"/>
                  </a:lnTo>
                  <a:lnTo>
                    <a:pt x="298" y="94"/>
                  </a:lnTo>
                  <a:lnTo>
                    <a:pt x="282" y="84"/>
                  </a:lnTo>
                  <a:lnTo>
                    <a:pt x="268" y="78"/>
                  </a:lnTo>
                  <a:lnTo>
                    <a:pt x="262" y="76"/>
                  </a:lnTo>
                  <a:lnTo>
                    <a:pt x="252" y="74"/>
                  </a:lnTo>
                  <a:lnTo>
                    <a:pt x="244" y="72"/>
                  </a:lnTo>
                  <a:lnTo>
                    <a:pt x="240" y="70"/>
                  </a:lnTo>
                  <a:lnTo>
                    <a:pt x="236" y="68"/>
                  </a:lnTo>
                  <a:lnTo>
                    <a:pt x="234" y="66"/>
                  </a:lnTo>
                  <a:lnTo>
                    <a:pt x="232" y="66"/>
                  </a:lnTo>
                  <a:lnTo>
                    <a:pt x="232" y="66"/>
                  </a:lnTo>
                  <a:lnTo>
                    <a:pt x="228" y="62"/>
                  </a:lnTo>
                  <a:lnTo>
                    <a:pt x="224" y="62"/>
                  </a:lnTo>
                  <a:lnTo>
                    <a:pt x="222" y="62"/>
                  </a:lnTo>
                  <a:lnTo>
                    <a:pt x="222" y="64"/>
                  </a:lnTo>
                  <a:lnTo>
                    <a:pt x="220" y="66"/>
                  </a:lnTo>
                  <a:lnTo>
                    <a:pt x="220" y="68"/>
                  </a:lnTo>
                  <a:lnTo>
                    <a:pt x="220" y="72"/>
                  </a:lnTo>
                  <a:lnTo>
                    <a:pt x="222" y="74"/>
                  </a:lnTo>
                  <a:lnTo>
                    <a:pt x="222" y="76"/>
                  </a:lnTo>
                  <a:lnTo>
                    <a:pt x="222" y="76"/>
                  </a:lnTo>
                  <a:lnTo>
                    <a:pt x="220" y="80"/>
                  </a:lnTo>
                  <a:lnTo>
                    <a:pt x="218" y="82"/>
                  </a:lnTo>
                  <a:lnTo>
                    <a:pt x="216" y="84"/>
                  </a:lnTo>
                  <a:lnTo>
                    <a:pt x="214" y="82"/>
                  </a:lnTo>
                  <a:lnTo>
                    <a:pt x="212" y="82"/>
                  </a:lnTo>
                  <a:lnTo>
                    <a:pt x="212" y="80"/>
                  </a:lnTo>
                  <a:lnTo>
                    <a:pt x="212" y="80"/>
                  </a:lnTo>
                  <a:lnTo>
                    <a:pt x="208" y="72"/>
                  </a:lnTo>
                  <a:lnTo>
                    <a:pt x="200" y="60"/>
                  </a:lnTo>
                  <a:lnTo>
                    <a:pt x="194" y="52"/>
                  </a:lnTo>
                  <a:lnTo>
                    <a:pt x="190" y="48"/>
                  </a:lnTo>
                  <a:lnTo>
                    <a:pt x="186" y="44"/>
                  </a:lnTo>
                  <a:lnTo>
                    <a:pt x="182" y="44"/>
                  </a:lnTo>
                  <a:lnTo>
                    <a:pt x="180" y="44"/>
                  </a:lnTo>
                  <a:lnTo>
                    <a:pt x="180" y="44"/>
                  </a:lnTo>
                  <a:lnTo>
                    <a:pt x="178" y="46"/>
                  </a:lnTo>
                  <a:lnTo>
                    <a:pt x="180" y="48"/>
                  </a:lnTo>
                  <a:lnTo>
                    <a:pt x="180" y="50"/>
                  </a:lnTo>
                  <a:lnTo>
                    <a:pt x="180" y="52"/>
                  </a:lnTo>
                  <a:lnTo>
                    <a:pt x="182" y="54"/>
                  </a:lnTo>
                  <a:lnTo>
                    <a:pt x="182" y="56"/>
                  </a:lnTo>
                  <a:lnTo>
                    <a:pt x="182" y="56"/>
                  </a:lnTo>
                  <a:lnTo>
                    <a:pt x="180" y="62"/>
                  </a:lnTo>
                  <a:lnTo>
                    <a:pt x="178" y="66"/>
                  </a:lnTo>
                  <a:lnTo>
                    <a:pt x="176" y="68"/>
                  </a:lnTo>
                  <a:lnTo>
                    <a:pt x="174" y="68"/>
                  </a:lnTo>
                  <a:lnTo>
                    <a:pt x="170" y="66"/>
                  </a:lnTo>
                  <a:lnTo>
                    <a:pt x="168" y="64"/>
                  </a:lnTo>
                  <a:lnTo>
                    <a:pt x="166" y="62"/>
                  </a:lnTo>
                  <a:lnTo>
                    <a:pt x="166" y="62"/>
                  </a:lnTo>
                  <a:lnTo>
                    <a:pt x="166" y="60"/>
                  </a:lnTo>
                  <a:lnTo>
                    <a:pt x="162" y="58"/>
                  </a:lnTo>
                  <a:lnTo>
                    <a:pt x="158" y="58"/>
                  </a:lnTo>
                  <a:lnTo>
                    <a:pt x="156" y="58"/>
                  </a:lnTo>
                  <a:lnTo>
                    <a:pt x="152" y="60"/>
                  </a:lnTo>
                  <a:lnTo>
                    <a:pt x="150" y="62"/>
                  </a:lnTo>
                  <a:lnTo>
                    <a:pt x="150" y="64"/>
                  </a:lnTo>
                  <a:lnTo>
                    <a:pt x="150" y="64"/>
                  </a:lnTo>
                  <a:lnTo>
                    <a:pt x="148" y="66"/>
                  </a:lnTo>
                  <a:lnTo>
                    <a:pt x="144" y="68"/>
                  </a:lnTo>
                  <a:lnTo>
                    <a:pt x="142" y="72"/>
                  </a:lnTo>
                  <a:lnTo>
                    <a:pt x="138" y="74"/>
                  </a:lnTo>
                  <a:lnTo>
                    <a:pt x="136" y="76"/>
                  </a:lnTo>
                  <a:lnTo>
                    <a:pt x="134" y="76"/>
                  </a:lnTo>
                  <a:lnTo>
                    <a:pt x="124" y="78"/>
                  </a:lnTo>
                  <a:lnTo>
                    <a:pt x="112" y="84"/>
                  </a:lnTo>
                  <a:lnTo>
                    <a:pt x="102" y="92"/>
                  </a:lnTo>
                  <a:lnTo>
                    <a:pt x="96" y="98"/>
                  </a:lnTo>
                  <a:lnTo>
                    <a:pt x="92" y="100"/>
                  </a:lnTo>
                  <a:lnTo>
                    <a:pt x="86" y="104"/>
                  </a:lnTo>
                  <a:lnTo>
                    <a:pt x="80" y="108"/>
                  </a:lnTo>
                  <a:lnTo>
                    <a:pt x="76" y="108"/>
                  </a:lnTo>
                  <a:lnTo>
                    <a:pt x="72" y="108"/>
                  </a:lnTo>
                  <a:lnTo>
                    <a:pt x="68" y="108"/>
                  </a:lnTo>
                  <a:lnTo>
                    <a:pt x="66" y="106"/>
                  </a:lnTo>
                  <a:lnTo>
                    <a:pt x="60" y="100"/>
                  </a:lnTo>
                  <a:lnTo>
                    <a:pt x="52" y="94"/>
                  </a:lnTo>
                  <a:lnTo>
                    <a:pt x="42" y="88"/>
                  </a:lnTo>
                  <a:lnTo>
                    <a:pt x="34" y="84"/>
                  </a:lnTo>
                  <a:lnTo>
                    <a:pt x="32" y="82"/>
                  </a:lnTo>
                  <a:lnTo>
                    <a:pt x="22" y="80"/>
                  </a:lnTo>
                  <a:lnTo>
                    <a:pt x="12" y="76"/>
                  </a:lnTo>
                  <a:lnTo>
                    <a:pt x="2" y="72"/>
                  </a:lnTo>
                  <a:lnTo>
                    <a:pt x="0" y="72"/>
                  </a:lnTo>
                  <a:lnTo>
                    <a:pt x="0" y="364"/>
                  </a:lnTo>
                  <a:lnTo>
                    <a:pt x="12" y="364"/>
                  </a:lnTo>
                  <a:lnTo>
                    <a:pt x="20" y="370"/>
                  </a:lnTo>
                  <a:lnTo>
                    <a:pt x="30" y="376"/>
                  </a:lnTo>
                  <a:lnTo>
                    <a:pt x="40" y="384"/>
                  </a:lnTo>
                  <a:lnTo>
                    <a:pt x="50" y="392"/>
                  </a:lnTo>
                  <a:lnTo>
                    <a:pt x="58" y="398"/>
                  </a:lnTo>
                  <a:lnTo>
                    <a:pt x="60" y="400"/>
                  </a:lnTo>
                  <a:lnTo>
                    <a:pt x="64" y="400"/>
                  </a:lnTo>
                  <a:lnTo>
                    <a:pt x="70" y="396"/>
                  </a:lnTo>
                  <a:lnTo>
                    <a:pt x="74" y="394"/>
                  </a:lnTo>
                  <a:lnTo>
                    <a:pt x="78" y="390"/>
                  </a:lnTo>
                  <a:lnTo>
                    <a:pt x="80" y="388"/>
                  </a:lnTo>
                  <a:lnTo>
                    <a:pt x="82" y="388"/>
                  </a:lnTo>
                  <a:lnTo>
                    <a:pt x="88" y="392"/>
                  </a:lnTo>
                  <a:lnTo>
                    <a:pt x="96" y="402"/>
                  </a:lnTo>
                  <a:lnTo>
                    <a:pt x="106" y="414"/>
                  </a:lnTo>
                  <a:lnTo>
                    <a:pt x="116" y="428"/>
                  </a:lnTo>
                  <a:lnTo>
                    <a:pt x="124" y="440"/>
                  </a:lnTo>
                  <a:lnTo>
                    <a:pt x="130" y="448"/>
                  </a:lnTo>
                  <a:lnTo>
                    <a:pt x="132" y="452"/>
                  </a:lnTo>
                  <a:lnTo>
                    <a:pt x="136" y="460"/>
                  </a:lnTo>
                  <a:lnTo>
                    <a:pt x="140" y="466"/>
                  </a:lnTo>
                  <a:lnTo>
                    <a:pt x="146" y="472"/>
                  </a:lnTo>
                  <a:lnTo>
                    <a:pt x="150" y="476"/>
                  </a:lnTo>
                  <a:lnTo>
                    <a:pt x="152" y="478"/>
                  </a:lnTo>
                  <a:lnTo>
                    <a:pt x="154" y="478"/>
                  </a:lnTo>
                  <a:lnTo>
                    <a:pt x="154" y="486"/>
                  </a:lnTo>
                  <a:lnTo>
                    <a:pt x="152" y="496"/>
                  </a:lnTo>
                  <a:lnTo>
                    <a:pt x="150" y="508"/>
                  </a:lnTo>
                  <a:lnTo>
                    <a:pt x="148" y="516"/>
                  </a:lnTo>
                  <a:lnTo>
                    <a:pt x="146" y="520"/>
                  </a:lnTo>
                  <a:lnTo>
                    <a:pt x="146" y="526"/>
                  </a:lnTo>
                  <a:lnTo>
                    <a:pt x="146" y="532"/>
                  </a:lnTo>
                  <a:lnTo>
                    <a:pt x="148" y="536"/>
                  </a:lnTo>
                  <a:lnTo>
                    <a:pt x="150" y="538"/>
                  </a:lnTo>
                  <a:lnTo>
                    <a:pt x="150" y="540"/>
                  </a:lnTo>
                  <a:lnTo>
                    <a:pt x="156" y="542"/>
                  </a:lnTo>
                  <a:lnTo>
                    <a:pt x="160" y="548"/>
                  </a:lnTo>
                  <a:lnTo>
                    <a:pt x="164" y="552"/>
                  </a:lnTo>
                  <a:lnTo>
                    <a:pt x="166" y="558"/>
                  </a:lnTo>
                  <a:lnTo>
                    <a:pt x="168" y="562"/>
                  </a:lnTo>
                  <a:lnTo>
                    <a:pt x="170" y="568"/>
                  </a:lnTo>
                  <a:lnTo>
                    <a:pt x="172" y="570"/>
                  </a:lnTo>
                  <a:lnTo>
                    <a:pt x="172" y="572"/>
                  </a:lnTo>
                  <a:lnTo>
                    <a:pt x="188" y="584"/>
                  </a:lnTo>
                  <a:lnTo>
                    <a:pt x="200" y="594"/>
                  </a:lnTo>
                  <a:lnTo>
                    <a:pt x="210" y="598"/>
                  </a:lnTo>
                  <a:lnTo>
                    <a:pt x="214" y="600"/>
                  </a:lnTo>
                  <a:lnTo>
                    <a:pt x="220" y="606"/>
                  </a:lnTo>
                  <a:lnTo>
                    <a:pt x="224" y="612"/>
                  </a:lnTo>
                  <a:lnTo>
                    <a:pt x="228" y="618"/>
                  </a:lnTo>
                  <a:lnTo>
                    <a:pt x="230" y="622"/>
                  </a:lnTo>
                  <a:lnTo>
                    <a:pt x="230" y="626"/>
                  </a:lnTo>
                  <a:lnTo>
                    <a:pt x="230" y="626"/>
                  </a:lnTo>
                  <a:lnTo>
                    <a:pt x="592" y="626"/>
                  </a:lnTo>
                  <a:lnTo>
                    <a:pt x="604" y="636"/>
                  </a:lnTo>
                  <a:lnTo>
                    <a:pt x="628" y="638"/>
                  </a:lnTo>
                  <a:lnTo>
                    <a:pt x="630" y="642"/>
                  </a:lnTo>
                  <a:lnTo>
                    <a:pt x="634" y="644"/>
                  </a:lnTo>
                  <a:lnTo>
                    <a:pt x="638" y="646"/>
                  </a:lnTo>
                  <a:lnTo>
                    <a:pt x="642" y="646"/>
                  </a:lnTo>
                  <a:lnTo>
                    <a:pt x="644" y="646"/>
                  </a:lnTo>
                  <a:lnTo>
                    <a:pt x="646" y="646"/>
                  </a:lnTo>
                  <a:lnTo>
                    <a:pt x="652" y="644"/>
                  </a:lnTo>
                  <a:lnTo>
                    <a:pt x="658" y="642"/>
                  </a:lnTo>
                  <a:lnTo>
                    <a:pt x="662" y="640"/>
                  </a:lnTo>
                  <a:lnTo>
                    <a:pt x="666" y="638"/>
                  </a:lnTo>
                  <a:lnTo>
                    <a:pt x="668" y="636"/>
                  </a:lnTo>
                  <a:lnTo>
                    <a:pt x="668" y="634"/>
                  </a:lnTo>
                  <a:lnTo>
                    <a:pt x="682" y="632"/>
                  </a:lnTo>
                  <a:lnTo>
                    <a:pt x="694" y="634"/>
                  </a:lnTo>
                  <a:lnTo>
                    <a:pt x="702" y="638"/>
                  </a:lnTo>
                  <a:lnTo>
                    <a:pt x="706" y="644"/>
                  </a:lnTo>
                  <a:lnTo>
                    <a:pt x="708" y="646"/>
                  </a:lnTo>
                  <a:lnTo>
                    <a:pt x="716" y="646"/>
                  </a:lnTo>
                  <a:lnTo>
                    <a:pt x="720" y="648"/>
                  </a:lnTo>
                  <a:lnTo>
                    <a:pt x="724" y="650"/>
                  </a:lnTo>
                  <a:lnTo>
                    <a:pt x="726" y="652"/>
                  </a:lnTo>
                  <a:lnTo>
                    <a:pt x="726" y="654"/>
                  </a:lnTo>
                  <a:lnTo>
                    <a:pt x="726" y="656"/>
                  </a:lnTo>
                  <a:lnTo>
                    <a:pt x="724" y="658"/>
                  </a:lnTo>
                  <a:lnTo>
                    <a:pt x="724" y="660"/>
                  </a:lnTo>
                  <a:lnTo>
                    <a:pt x="724" y="660"/>
                  </a:lnTo>
                  <a:lnTo>
                    <a:pt x="726" y="668"/>
                  </a:lnTo>
                  <a:lnTo>
                    <a:pt x="728" y="674"/>
                  </a:lnTo>
                  <a:lnTo>
                    <a:pt x="730" y="674"/>
                  </a:lnTo>
                  <a:lnTo>
                    <a:pt x="734" y="674"/>
                  </a:lnTo>
                  <a:lnTo>
                    <a:pt x="738" y="674"/>
                  </a:lnTo>
                  <a:lnTo>
                    <a:pt x="744" y="674"/>
                  </a:lnTo>
                  <a:lnTo>
                    <a:pt x="748" y="674"/>
                  </a:lnTo>
                  <a:lnTo>
                    <a:pt x="752" y="672"/>
                  </a:lnTo>
                  <a:lnTo>
                    <a:pt x="756" y="672"/>
                  </a:lnTo>
                  <a:lnTo>
                    <a:pt x="762" y="672"/>
                  </a:lnTo>
                  <a:lnTo>
                    <a:pt x="768" y="674"/>
                  </a:lnTo>
                  <a:lnTo>
                    <a:pt x="772" y="676"/>
                  </a:lnTo>
                  <a:lnTo>
                    <a:pt x="776" y="678"/>
                  </a:lnTo>
                  <a:lnTo>
                    <a:pt x="780" y="682"/>
                  </a:lnTo>
                  <a:lnTo>
                    <a:pt x="784" y="684"/>
                  </a:lnTo>
                  <a:lnTo>
                    <a:pt x="788" y="688"/>
                  </a:lnTo>
                  <a:lnTo>
                    <a:pt x="790" y="690"/>
                  </a:lnTo>
                  <a:lnTo>
                    <a:pt x="790" y="692"/>
                  </a:lnTo>
                  <a:lnTo>
                    <a:pt x="788" y="694"/>
                  </a:lnTo>
                  <a:lnTo>
                    <a:pt x="788" y="694"/>
                  </a:lnTo>
                  <a:lnTo>
                    <a:pt x="790" y="698"/>
                  </a:lnTo>
                  <a:lnTo>
                    <a:pt x="790" y="698"/>
                  </a:lnTo>
                  <a:lnTo>
                    <a:pt x="788" y="700"/>
                  </a:lnTo>
                  <a:lnTo>
                    <a:pt x="786" y="702"/>
                  </a:lnTo>
                  <a:lnTo>
                    <a:pt x="784" y="704"/>
                  </a:lnTo>
                  <a:lnTo>
                    <a:pt x="780" y="704"/>
                  </a:lnTo>
                  <a:lnTo>
                    <a:pt x="778" y="702"/>
                  </a:lnTo>
                  <a:lnTo>
                    <a:pt x="774" y="702"/>
                  </a:lnTo>
                  <a:lnTo>
                    <a:pt x="772" y="702"/>
                  </a:lnTo>
                  <a:lnTo>
                    <a:pt x="770" y="702"/>
                  </a:lnTo>
                  <a:lnTo>
                    <a:pt x="764" y="696"/>
                  </a:lnTo>
                  <a:lnTo>
                    <a:pt x="764" y="696"/>
                  </a:lnTo>
                  <a:lnTo>
                    <a:pt x="766" y="700"/>
                  </a:lnTo>
                  <a:lnTo>
                    <a:pt x="766" y="702"/>
                  </a:lnTo>
                  <a:lnTo>
                    <a:pt x="768" y="706"/>
                  </a:lnTo>
                  <a:lnTo>
                    <a:pt x="766" y="712"/>
                  </a:lnTo>
                  <a:lnTo>
                    <a:pt x="766" y="716"/>
                  </a:lnTo>
                  <a:lnTo>
                    <a:pt x="762" y="718"/>
                  </a:lnTo>
                  <a:lnTo>
                    <a:pt x="760" y="718"/>
                  </a:lnTo>
                  <a:lnTo>
                    <a:pt x="756" y="720"/>
                  </a:lnTo>
                  <a:lnTo>
                    <a:pt x="752" y="722"/>
                  </a:lnTo>
                  <a:lnTo>
                    <a:pt x="750" y="724"/>
                  </a:lnTo>
                  <a:lnTo>
                    <a:pt x="750" y="726"/>
                  </a:lnTo>
                  <a:lnTo>
                    <a:pt x="752" y="728"/>
                  </a:lnTo>
                  <a:lnTo>
                    <a:pt x="752" y="730"/>
                  </a:lnTo>
                  <a:lnTo>
                    <a:pt x="752" y="732"/>
                  </a:lnTo>
                  <a:lnTo>
                    <a:pt x="752" y="730"/>
                  </a:lnTo>
                  <a:lnTo>
                    <a:pt x="754" y="730"/>
                  </a:lnTo>
                  <a:lnTo>
                    <a:pt x="754" y="730"/>
                  </a:lnTo>
                  <a:lnTo>
                    <a:pt x="756" y="732"/>
                  </a:lnTo>
                  <a:lnTo>
                    <a:pt x="758" y="736"/>
                  </a:lnTo>
                  <a:lnTo>
                    <a:pt x="756" y="738"/>
                  </a:lnTo>
                  <a:lnTo>
                    <a:pt x="756" y="740"/>
                  </a:lnTo>
                  <a:lnTo>
                    <a:pt x="754" y="740"/>
                  </a:lnTo>
                  <a:lnTo>
                    <a:pt x="752" y="742"/>
                  </a:lnTo>
                  <a:lnTo>
                    <a:pt x="752" y="742"/>
                  </a:lnTo>
                  <a:lnTo>
                    <a:pt x="750" y="744"/>
                  </a:lnTo>
                  <a:lnTo>
                    <a:pt x="748" y="746"/>
                  </a:lnTo>
                  <a:lnTo>
                    <a:pt x="748" y="746"/>
                  </a:lnTo>
                  <a:lnTo>
                    <a:pt x="752" y="746"/>
                  </a:lnTo>
                  <a:lnTo>
                    <a:pt x="754" y="746"/>
                  </a:lnTo>
                  <a:lnTo>
                    <a:pt x="760" y="744"/>
                  </a:lnTo>
                  <a:lnTo>
                    <a:pt x="764" y="740"/>
                  </a:lnTo>
                  <a:lnTo>
                    <a:pt x="768" y="736"/>
                  </a:lnTo>
                  <a:lnTo>
                    <a:pt x="770" y="734"/>
                  </a:lnTo>
                  <a:lnTo>
                    <a:pt x="770" y="730"/>
                  </a:lnTo>
                  <a:lnTo>
                    <a:pt x="772" y="728"/>
                  </a:lnTo>
                  <a:lnTo>
                    <a:pt x="774" y="724"/>
                  </a:lnTo>
                  <a:lnTo>
                    <a:pt x="776" y="722"/>
                  </a:lnTo>
                  <a:lnTo>
                    <a:pt x="782" y="722"/>
                  </a:lnTo>
                  <a:lnTo>
                    <a:pt x="788" y="722"/>
                  </a:lnTo>
                  <a:lnTo>
                    <a:pt x="794" y="722"/>
                  </a:lnTo>
                  <a:lnTo>
                    <a:pt x="798" y="722"/>
                  </a:lnTo>
                  <a:lnTo>
                    <a:pt x="802" y="722"/>
                  </a:lnTo>
                  <a:lnTo>
                    <a:pt x="802" y="722"/>
                  </a:lnTo>
                  <a:lnTo>
                    <a:pt x="800" y="722"/>
                  </a:lnTo>
                  <a:lnTo>
                    <a:pt x="798" y="720"/>
                  </a:lnTo>
                  <a:lnTo>
                    <a:pt x="798" y="718"/>
                  </a:lnTo>
                  <a:lnTo>
                    <a:pt x="798" y="714"/>
                  </a:lnTo>
                  <a:lnTo>
                    <a:pt x="800" y="712"/>
                  </a:lnTo>
                  <a:lnTo>
                    <a:pt x="804" y="708"/>
                  </a:lnTo>
                  <a:lnTo>
                    <a:pt x="806" y="704"/>
                  </a:lnTo>
                  <a:lnTo>
                    <a:pt x="810" y="700"/>
                  </a:lnTo>
                  <a:lnTo>
                    <a:pt x="814" y="698"/>
                  </a:lnTo>
                  <a:lnTo>
                    <a:pt x="820" y="696"/>
                  </a:lnTo>
                  <a:lnTo>
                    <a:pt x="826" y="696"/>
                  </a:lnTo>
                  <a:lnTo>
                    <a:pt x="832" y="696"/>
                  </a:lnTo>
                  <a:lnTo>
                    <a:pt x="838" y="696"/>
                  </a:lnTo>
                  <a:lnTo>
                    <a:pt x="840" y="698"/>
                  </a:lnTo>
                  <a:lnTo>
                    <a:pt x="842" y="698"/>
                  </a:lnTo>
                  <a:lnTo>
                    <a:pt x="846" y="700"/>
                  </a:lnTo>
                  <a:lnTo>
                    <a:pt x="848" y="700"/>
                  </a:lnTo>
                  <a:lnTo>
                    <a:pt x="850" y="702"/>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86" name="Freeform 373"/>
            <p:cNvSpPr/>
            <p:nvPr/>
          </p:nvSpPr>
          <p:spPr bwMode="gray">
            <a:xfrm>
              <a:off x="3313" y="1796"/>
              <a:ext cx="492" cy="498"/>
            </a:xfrm>
            <a:custGeom>
              <a:avLst/>
              <a:gdLst>
                <a:gd name="T0" fmla="*/ 318 w 492"/>
                <a:gd name="T1" fmla="*/ 44 h 498"/>
                <a:gd name="T2" fmla="*/ 282 w 492"/>
                <a:gd name="T3" fmla="*/ 40 h 498"/>
                <a:gd name="T4" fmla="*/ 262 w 492"/>
                <a:gd name="T5" fmla="*/ 32 h 498"/>
                <a:gd name="T6" fmla="*/ 242 w 492"/>
                <a:gd name="T7" fmla="*/ 24 h 498"/>
                <a:gd name="T8" fmla="*/ 230 w 492"/>
                <a:gd name="T9" fmla="*/ 28 h 498"/>
                <a:gd name="T10" fmla="*/ 220 w 492"/>
                <a:gd name="T11" fmla="*/ 32 h 498"/>
                <a:gd name="T12" fmla="*/ 176 w 492"/>
                <a:gd name="T13" fmla="*/ 4 h 498"/>
                <a:gd name="T14" fmla="*/ 118 w 492"/>
                <a:gd name="T15" fmla="*/ 12 h 498"/>
                <a:gd name="T16" fmla="*/ 100 w 492"/>
                <a:gd name="T17" fmla="*/ 14 h 498"/>
                <a:gd name="T18" fmla="*/ 68 w 492"/>
                <a:gd name="T19" fmla="*/ 60 h 498"/>
                <a:gd name="T20" fmla="*/ 18 w 492"/>
                <a:gd name="T21" fmla="*/ 98 h 498"/>
                <a:gd name="T22" fmla="*/ 60 w 492"/>
                <a:gd name="T23" fmla="*/ 144 h 498"/>
                <a:gd name="T24" fmla="*/ 58 w 492"/>
                <a:gd name="T25" fmla="*/ 178 h 498"/>
                <a:gd name="T26" fmla="*/ 8 w 492"/>
                <a:gd name="T27" fmla="*/ 182 h 498"/>
                <a:gd name="T28" fmla="*/ 62 w 492"/>
                <a:gd name="T29" fmla="*/ 228 h 498"/>
                <a:gd name="T30" fmla="*/ 86 w 492"/>
                <a:gd name="T31" fmla="*/ 220 h 498"/>
                <a:gd name="T32" fmla="*/ 86 w 492"/>
                <a:gd name="T33" fmla="*/ 236 h 498"/>
                <a:gd name="T34" fmla="*/ 76 w 492"/>
                <a:gd name="T35" fmla="*/ 260 h 498"/>
                <a:gd name="T36" fmla="*/ 52 w 492"/>
                <a:gd name="T37" fmla="*/ 284 h 498"/>
                <a:gd name="T38" fmla="*/ 18 w 492"/>
                <a:gd name="T39" fmla="*/ 308 h 498"/>
                <a:gd name="T40" fmla="*/ 28 w 492"/>
                <a:gd name="T41" fmla="*/ 328 h 498"/>
                <a:gd name="T42" fmla="*/ 38 w 492"/>
                <a:gd name="T43" fmla="*/ 352 h 498"/>
                <a:gd name="T44" fmla="*/ 68 w 492"/>
                <a:gd name="T45" fmla="*/ 362 h 498"/>
                <a:gd name="T46" fmla="*/ 74 w 492"/>
                <a:gd name="T47" fmla="*/ 386 h 498"/>
                <a:gd name="T48" fmla="*/ 92 w 492"/>
                <a:gd name="T49" fmla="*/ 382 h 498"/>
                <a:gd name="T50" fmla="*/ 102 w 492"/>
                <a:gd name="T51" fmla="*/ 394 h 498"/>
                <a:gd name="T52" fmla="*/ 124 w 492"/>
                <a:gd name="T53" fmla="*/ 390 h 498"/>
                <a:gd name="T54" fmla="*/ 138 w 492"/>
                <a:gd name="T55" fmla="*/ 384 h 498"/>
                <a:gd name="T56" fmla="*/ 104 w 492"/>
                <a:gd name="T57" fmla="*/ 434 h 498"/>
                <a:gd name="T58" fmla="*/ 68 w 492"/>
                <a:gd name="T59" fmla="*/ 464 h 498"/>
                <a:gd name="T60" fmla="*/ 86 w 492"/>
                <a:gd name="T61" fmla="*/ 466 h 498"/>
                <a:gd name="T62" fmla="*/ 160 w 492"/>
                <a:gd name="T63" fmla="*/ 412 h 498"/>
                <a:gd name="T64" fmla="*/ 186 w 492"/>
                <a:gd name="T65" fmla="*/ 390 h 498"/>
                <a:gd name="T66" fmla="*/ 178 w 492"/>
                <a:gd name="T67" fmla="*/ 374 h 498"/>
                <a:gd name="T68" fmla="*/ 206 w 492"/>
                <a:gd name="T69" fmla="*/ 326 h 498"/>
                <a:gd name="T70" fmla="*/ 250 w 492"/>
                <a:gd name="T71" fmla="*/ 322 h 498"/>
                <a:gd name="T72" fmla="*/ 212 w 492"/>
                <a:gd name="T73" fmla="*/ 346 h 498"/>
                <a:gd name="T74" fmla="*/ 206 w 492"/>
                <a:gd name="T75" fmla="*/ 364 h 498"/>
                <a:gd name="T76" fmla="*/ 220 w 492"/>
                <a:gd name="T77" fmla="*/ 376 h 498"/>
                <a:gd name="T78" fmla="*/ 246 w 492"/>
                <a:gd name="T79" fmla="*/ 356 h 498"/>
                <a:gd name="T80" fmla="*/ 254 w 492"/>
                <a:gd name="T81" fmla="*/ 338 h 498"/>
                <a:gd name="T82" fmla="*/ 274 w 492"/>
                <a:gd name="T83" fmla="*/ 338 h 498"/>
                <a:gd name="T84" fmla="*/ 312 w 492"/>
                <a:gd name="T85" fmla="*/ 354 h 498"/>
                <a:gd name="T86" fmla="*/ 350 w 492"/>
                <a:gd name="T87" fmla="*/ 368 h 498"/>
                <a:gd name="T88" fmla="*/ 372 w 492"/>
                <a:gd name="T89" fmla="*/ 372 h 498"/>
                <a:gd name="T90" fmla="*/ 426 w 492"/>
                <a:gd name="T91" fmla="*/ 388 h 498"/>
                <a:gd name="T92" fmla="*/ 452 w 492"/>
                <a:gd name="T93" fmla="*/ 428 h 498"/>
                <a:gd name="T94" fmla="*/ 462 w 492"/>
                <a:gd name="T95" fmla="*/ 454 h 498"/>
                <a:gd name="T96" fmla="*/ 472 w 492"/>
                <a:gd name="T97" fmla="*/ 462 h 498"/>
                <a:gd name="T98" fmla="*/ 480 w 492"/>
                <a:gd name="T99" fmla="*/ 474 h 498"/>
                <a:gd name="T100" fmla="*/ 480 w 492"/>
                <a:gd name="T101" fmla="*/ 496 h 498"/>
                <a:gd name="T102" fmla="*/ 490 w 492"/>
                <a:gd name="T103" fmla="*/ 456 h 498"/>
                <a:gd name="T104" fmla="*/ 462 w 492"/>
                <a:gd name="T105" fmla="*/ 418 h 498"/>
                <a:gd name="T106" fmla="*/ 416 w 492"/>
                <a:gd name="T107" fmla="*/ 368 h 498"/>
                <a:gd name="T108" fmla="*/ 378 w 492"/>
                <a:gd name="T109" fmla="*/ 36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2" h="498">
                  <a:moveTo>
                    <a:pt x="338" y="50"/>
                  </a:moveTo>
                  <a:lnTo>
                    <a:pt x="336" y="48"/>
                  </a:lnTo>
                  <a:lnTo>
                    <a:pt x="334" y="46"/>
                  </a:lnTo>
                  <a:lnTo>
                    <a:pt x="332" y="46"/>
                  </a:lnTo>
                  <a:lnTo>
                    <a:pt x="328" y="44"/>
                  </a:lnTo>
                  <a:lnTo>
                    <a:pt x="324" y="44"/>
                  </a:lnTo>
                  <a:lnTo>
                    <a:pt x="318" y="44"/>
                  </a:lnTo>
                  <a:lnTo>
                    <a:pt x="310" y="48"/>
                  </a:lnTo>
                  <a:lnTo>
                    <a:pt x="310" y="48"/>
                  </a:lnTo>
                  <a:lnTo>
                    <a:pt x="306" y="48"/>
                  </a:lnTo>
                  <a:lnTo>
                    <a:pt x="300" y="48"/>
                  </a:lnTo>
                  <a:lnTo>
                    <a:pt x="294" y="46"/>
                  </a:lnTo>
                  <a:lnTo>
                    <a:pt x="288" y="44"/>
                  </a:lnTo>
                  <a:lnTo>
                    <a:pt x="282" y="40"/>
                  </a:lnTo>
                  <a:lnTo>
                    <a:pt x="282" y="40"/>
                  </a:lnTo>
                  <a:lnTo>
                    <a:pt x="280" y="40"/>
                  </a:lnTo>
                  <a:lnTo>
                    <a:pt x="276" y="40"/>
                  </a:lnTo>
                  <a:lnTo>
                    <a:pt x="272" y="40"/>
                  </a:lnTo>
                  <a:lnTo>
                    <a:pt x="268" y="38"/>
                  </a:lnTo>
                  <a:lnTo>
                    <a:pt x="264" y="36"/>
                  </a:lnTo>
                  <a:lnTo>
                    <a:pt x="262" y="32"/>
                  </a:lnTo>
                  <a:lnTo>
                    <a:pt x="260" y="30"/>
                  </a:lnTo>
                  <a:lnTo>
                    <a:pt x="258" y="30"/>
                  </a:lnTo>
                  <a:lnTo>
                    <a:pt x="254" y="28"/>
                  </a:lnTo>
                  <a:lnTo>
                    <a:pt x="250" y="26"/>
                  </a:lnTo>
                  <a:lnTo>
                    <a:pt x="246" y="26"/>
                  </a:lnTo>
                  <a:lnTo>
                    <a:pt x="244" y="26"/>
                  </a:lnTo>
                  <a:lnTo>
                    <a:pt x="242" y="24"/>
                  </a:lnTo>
                  <a:lnTo>
                    <a:pt x="240" y="24"/>
                  </a:lnTo>
                  <a:lnTo>
                    <a:pt x="236" y="22"/>
                  </a:lnTo>
                  <a:lnTo>
                    <a:pt x="234" y="20"/>
                  </a:lnTo>
                  <a:lnTo>
                    <a:pt x="230" y="22"/>
                  </a:lnTo>
                  <a:lnTo>
                    <a:pt x="230" y="22"/>
                  </a:lnTo>
                  <a:lnTo>
                    <a:pt x="228" y="26"/>
                  </a:lnTo>
                  <a:lnTo>
                    <a:pt x="230" y="28"/>
                  </a:lnTo>
                  <a:lnTo>
                    <a:pt x="230" y="30"/>
                  </a:lnTo>
                  <a:lnTo>
                    <a:pt x="230" y="34"/>
                  </a:lnTo>
                  <a:lnTo>
                    <a:pt x="230" y="36"/>
                  </a:lnTo>
                  <a:lnTo>
                    <a:pt x="230" y="36"/>
                  </a:lnTo>
                  <a:lnTo>
                    <a:pt x="228" y="36"/>
                  </a:lnTo>
                  <a:lnTo>
                    <a:pt x="224" y="36"/>
                  </a:lnTo>
                  <a:lnTo>
                    <a:pt x="220" y="32"/>
                  </a:lnTo>
                  <a:lnTo>
                    <a:pt x="216" y="28"/>
                  </a:lnTo>
                  <a:lnTo>
                    <a:pt x="212" y="24"/>
                  </a:lnTo>
                  <a:lnTo>
                    <a:pt x="208" y="20"/>
                  </a:lnTo>
                  <a:lnTo>
                    <a:pt x="198" y="16"/>
                  </a:lnTo>
                  <a:lnTo>
                    <a:pt x="188" y="10"/>
                  </a:lnTo>
                  <a:lnTo>
                    <a:pt x="180" y="6"/>
                  </a:lnTo>
                  <a:lnTo>
                    <a:pt x="176" y="4"/>
                  </a:lnTo>
                  <a:lnTo>
                    <a:pt x="172" y="4"/>
                  </a:lnTo>
                  <a:lnTo>
                    <a:pt x="164" y="0"/>
                  </a:lnTo>
                  <a:lnTo>
                    <a:pt x="150" y="0"/>
                  </a:lnTo>
                  <a:lnTo>
                    <a:pt x="134" y="4"/>
                  </a:lnTo>
                  <a:lnTo>
                    <a:pt x="128" y="8"/>
                  </a:lnTo>
                  <a:lnTo>
                    <a:pt x="122" y="10"/>
                  </a:lnTo>
                  <a:lnTo>
                    <a:pt x="118" y="12"/>
                  </a:lnTo>
                  <a:lnTo>
                    <a:pt x="116" y="12"/>
                  </a:lnTo>
                  <a:lnTo>
                    <a:pt x="114" y="12"/>
                  </a:lnTo>
                  <a:lnTo>
                    <a:pt x="112" y="12"/>
                  </a:lnTo>
                  <a:lnTo>
                    <a:pt x="110" y="12"/>
                  </a:lnTo>
                  <a:lnTo>
                    <a:pt x="108" y="12"/>
                  </a:lnTo>
                  <a:lnTo>
                    <a:pt x="104" y="12"/>
                  </a:lnTo>
                  <a:lnTo>
                    <a:pt x="100" y="14"/>
                  </a:lnTo>
                  <a:lnTo>
                    <a:pt x="94" y="16"/>
                  </a:lnTo>
                  <a:lnTo>
                    <a:pt x="88" y="20"/>
                  </a:lnTo>
                  <a:lnTo>
                    <a:pt x="86" y="22"/>
                  </a:lnTo>
                  <a:lnTo>
                    <a:pt x="84" y="28"/>
                  </a:lnTo>
                  <a:lnTo>
                    <a:pt x="80" y="36"/>
                  </a:lnTo>
                  <a:lnTo>
                    <a:pt x="74" y="48"/>
                  </a:lnTo>
                  <a:lnTo>
                    <a:pt x="68" y="60"/>
                  </a:lnTo>
                  <a:lnTo>
                    <a:pt x="58" y="70"/>
                  </a:lnTo>
                  <a:lnTo>
                    <a:pt x="50" y="74"/>
                  </a:lnTo>
                  <a:lnTo>
                    <a:pt x="38" y="76"/>
                  </a:lnTo>
                  <a:lnTo>
                    <a:pt x="28" y="78"/>
                  </a:lnTo>
                  <a:lnTo>
                    <a:pt x="20" y="84"/>
                  </a:lnTo>
                  <a:lnTo>
                    <a:pt x="18" y="92"/>
                  </a:lnTo>
                  <a:lnTo>
                    <a:pt x="18" y="98"/>
                  </a:lnTo>
                  <a:lnTo>
                    <a:pt x="20" y="102"/>
                  </a:lnTo>
                  <a:lnTo>
                    <a:pt x="22" y="106"/>
                  </a:lnTo>
                  <a:lnTo>
                    <a:pt x="26" y="110"/>
                  </a:lnTo>
                  <a:lnTo>
                    <a:pt x="32" y="114"/>
                  </a:lnTo>
                  <a:lnTo>
                    <a:pt x="38" y="120"/>
                  </a:lnTo>
                  <a:lnTo>
                    <a:pt x="48" y="130"/>
                  </a:lnTo>
                  <a:lnTo>
                    <a:pt x="60" y="144"/>
                  </a:lnTo>
                  <a:lnTo>
                    <a:pt x="70" y="156"/>
                  </a:lnTo>
                  <a:lnTo>
                    <a:pt x="76" y="168"/>
                  </a:lnTo>
                  <a:lnTo>
                    <a:pt x="72" y="178"/>
                  </a:lnTo>
                  <a:lnTo>
                    <a:pt x="68" y="180"/>
                  </a:lnTo>
                  <a:lnTo>
                    <a:pt x="64" y="180"/>
                  </a:lnTo>
                  <a:lnTo>
                    <a:pt x="62" y="180"/>
                  </a:lnTo>
                  <a:lnTo>
                    <a:pt x="58" y="178"/>
                  </a:lnTo>
                  <a:lnTo>
                    <a:pt x="54" y="176"/>
                  </a:lnTo>
                  <a:lnTo>
                    <a:pt x="52" y="172"/>
                  </a:lnTo>
                  <a:lnTo>
                    <a:pt x="50" y="170"/>
                  </a:lnTo>
                  <a:lnTo>
                    <a:pt x="46" y="168"/>
                  </a:lnTo>
                  <a:lnTo>
                    <a:pt x="34" y="168"/>
                  </a:lnTo>
                  <a:lnTo>
                    <a:pt x="20" y="172"/>
                  </a:lnTo>
                  <a:lnTo>
                    <a:pt x="8" y="182"/>
                  </a:lnTo>
                  <a:lnTo>
                    <a:pt x="2" y="192"/>
                  </a:lnTo>
                  <a:lnTo>
                    <a:pt x="0" y="200"/>
                  </a:lnTo>
                  <a:lnTo>
                    <a:pt x="0" y="208"/>
                  </a:lnTo>
                  <a:lnTo>
                    <a:pt x="8" y="216"/>
                  </a:lnTo>
                  <a:lnTo>
                    <a:pt x="26" y="226"/>
                  </a:lnTo>
                  <a:lnTo>
                    <a:pt x="44" y="232"/>
                  </a:lnTo>
                  <a:lnTo>
                    <a:pt x="62" y="228"/>
                  </a:lnTo>
                  <a:lnTo>
                    <a:pt x="64" y="228"/>
                  </a:lnTo>
                  <a:lnTo>
                    <a:pt x="66" y="226"/>
                  </a:lnTo>
                  <a:lnTo>
                    <a:pt x="70" y="224"/>
                  </a:lnTo>
                  <a:lnTo>
                    <a:pt x="74" y="222"/>
                  </a:lnTo>
                  <a:lnTo>
                    <a:pt x="78" y="222"/>
                  </a:lnTo>
                  <a:lnTo>
                    <a:pt x="82" y="220"/>
                  </a:lnTo>
                  <a:lnTo>
                    <a:pt x="86" y="220"/>
                  </a:lnTo>
                  <a:lnTo>
                    <a:pt x="88" y="222"/>
                  </a:lnTo>
                  <a:lnTo>
                    <a:pt x="90" y="224"/>
                  </a:lnTo>
                  <a:lnTo>
                    <a:pt x="88" y="226"/>
                  </a:lnTo>
                  <a:lnTo>
                    <a:pt x="86" y="228"/>
                  </a:lnTo>
                  <a:lnTo>
                    <a:pt x="86" y="230"/>
                  </a:lnTo>
                  <a:lnTo>
                    <a:pt x="84" y="234"/>
                  </a:lnTo>
                  <a:lnTo>
                    <a:pt x="86" y="236"/>
                  </a:lnTo>
                  <a:lnTo>
                    <a:pt x="88" y="240"/>
                  </a:lnTo>
                  <a:lnTo>
                    <a:pt x="90" y="242"/>
                  </a:lnTo>
                  <a:lnTo>
                    <a:pt x="92" y="246"/>
                  </a:lnTo>
                  <a:lnTo>
                    <a:pt x="92" y="248"/>
                  </a:lnTo>
                  <a:lnTo>
                    <a:pt x="90" y="252"/>
                  </a:lnTo>
                  <a:lnTo>
                    <a:pt x="86" y="256"/>
                  </a:lnTo>
                  <a:lnTo>
                    <a:pt x="76" y="260"/>
                  </a:lnTo>
                  <a:lnTo>
                    <a:pt x="64" y="266"/>
                  </a:lnTo>
                  <a:lnTo>
                    <a:pt x="56" y="274"/>
                  </a:lnTo>
                  <a:lnTo>
                    <a:pt x="52" y="284"/>
                  </a:lnTo>
                  <a:lnTo>
                    <a:pt x="54" y="284"/>
                  </a:lnTo>
                  <a:lnTo>
                    <a:pt x="54" y="284"/>
                  </a:lnTo>
                  <a:lnTo>
                    <a:pt x="54" y="284"/>
                  </a:lnTo>
                  <a:lnTo>
                    <a:pt x="52" y="284"/>
                  </a:lnTo>
                  <a:lnTo>
                    <a:pt x="52" y="286"/>
                  </a:lnTo>
                  <a:lnTo>
                    <a:pt x="48" y="288"/>
                  </a:lnTo>
                  <a:lnTo>
                    <a:pt x="44" y="290"/>
                  </a:lnTo>
                  <a:lnTo>
                    <a:pt x="36" y="296"/>
                  </a:lnTo>
                  <a:lnTo>
                    <a:pt x="28" y="300"/>
                  </a:lnTo>
                  <a:lnTo>
                    <a:pt x="22" y="304"/>
                  </a:lnTo>
                  <a:lnTo>
                    <a:pt x="18" y="308"/>
                  </a:lnTo>
                  <a:lnTo>
                    <a:pt x="16" y="312"/>
                  </a:lnTo>
                  <a:lnTo>
                    <a:pt x="14" y="316"/>
                  </a:lnTo>
                  <a:lnTo>
                    <a:pt x="16" y="320"/>
                  </a:lnTo>
                  <a:lnTo>
                    <a:pt x="22" y="324"/>
                  </a:lnTo>
                  <a:lnTo>
                    <a:pt x="22" y="326"/>
                  </a:lnTo>
                  <a:lnTo>
                    <a:pt x="24" y="326"/>
                  </a:lnTo>
                  <a:lnTo>
                    <a:pt x="28" y="328"/>
                  </a:lnTo>
                  <a:lnTo>
                    <a:pt x="34" y="330"/>
                  </a:lnTo>
                  <a:lnTo>
                    <a:pt x="38" y="332"/>
                  </a:lnTo>
                  <a:lnTo>
                    <a:pt x="38" y="332"/>
                  </a:lnTo>
                  <a:lnTo>
                    <a:pt x="38" y="336"/>
                  </a:lnTo>
                  <a:lnTo>
                    <a:pt x="38" y="340"/>
                  </a:lnTo>
                  <a:lnTo>
                    <a:pt x="38" y="346"/>
                  </a:lnTo>
                  <a:lnTo>
                    <a:pt x="38" y="352"/>
                  </a:lnTo>
                  <a:lnTo>
                    <a:pt x="42" y="358"/>
                  </a:lnTo>
                  <a:lnTo>
                    <a:pt x="48" y="362"/>
                  </a:lnTo>
                  <a:lnTo>
                    <a:pt x="50" y="362"/>
                  </a:lnTo>
                  <a:lnTo>
                    <a:pt x="54" y="362"/>
                  </a:lnTo>
                  <a:lnTo>
                    <a:pt x="58" y="362"/>
                  </a:lnTo>
                  <a:lnTo>
                    <a:pt x="64" y="362"/>
                  </a:lnTo>
                  <a:lnTo>
                    <a:pt x="68" y="362"/>
                  </a:lnTo>
                  <a:lnTo>
                    <a:pt x="68" y="364"/>
                  </a:lnTo>
                  <a:lnTo>
                    <a:pt x="70" y="366"/>
                  </a:lnTo>
                  <a:lnTo>
                    <a:pt x="70" y="370"/>
                  </a:lnTo>
                  <a:lnTo>
                    <a:pt x="72" y="374"/>
                  </a:lnTo>
                  <a:lnTo>
                    <a:pt x="74" y="380"/>
                  </a:lnTo>
                  <a:lnTo>
                    <a:pt x="74" y="386"/>
                  </a:lnTo>
                  <a:lnTo>
                    <a:pt x="74" y="386"/>
                  </a:lnTo>
                  <a:lnTo>
                    <a:pt x="76" y="388"/>
                  </a:lnTo>
                  <a:lnTo>
                    <a:pt x="80" y="388"/>
                  </a:lnTo>
                  <a:lnTo>
                    <a:pt x="82" y="388"/>
                  </a:lnTo>
                  <a:lnTo>
                    <a:pt x="86" y="386"/>
                  </a:lnTo>
                  <a:lnTo>
                    <a:pt x="90" y="382"/>
                  </a:lnTo>
                  <a:lnTo>
                    <a:pt x="90" y="382"/>
                  </a:lnTo>
                  <a:lnTo>
                    <a:pt x="92" y="382"/>
                  </a:lnTo>
                  <a:lnTo>
                    <a:pt x="94" y="382"/>
                  </a:lnTo>
                  <a:lnTo>
                    <a:pt x="96" y="382"/>
                  </a:lnTo>
                  <a:lnTo>
                    <a:pt x="98" y="384"/>
                  </a:lnTo>
                  <a:lnTo>
                    <a:pt x="98" y="388"/>
                  </a:lnTo>
                  <a:lnTo>
                    <a:pt x="100" y="390"/>
                  </a:lnTo>
                  <a:lnTo>
                    <a:pt x="100" y="392"/>
                  </a:lnTo>
                  <a:lnTo>
                    <a:pt x="102" y="394"/>
                  </a:lnTo>
                  <a:lnTo>
                    <a:pt x="104" y="396"/>
                  </a:lnTo>
                  <a:lnTo>
                    <a:pt x="106" y="398"/>
                  </a:lnTo>
                  <a:lnTo>
                    <a:pt x="110" y="398"/>
                  </a:lnTo>
                  <a:lnTo>
                    <a:pt x="116" y="396"/>
                  </a:lnTo>
                  <a:lnTo>
                    <a:pt x="120" y="392"/>
                  </a:lnTo>
                  <a:lnTo>
                    <a:pt x="122" y="392"/>
                  </a:lnTo>
                  <a:lnTo>
                    <a:pt x="124" y="390"/>
                  </a:lnTo>
                  <a:lnTo>
                    <a:pt x="126" y="388"/>
                  </a:lnTo>
                  <a:lnTo>
                    <a:pt x="128" y="384"/>
                  </a:lnTo>
                  <a:lnTo>
                    <a:pt x="130" y="382"/>
                  </a:lnTo>
                  <a:lnTo>
                    <a:pt x="134" y="380"/>
                  </a:lnTo>
                  <a:lnTo>
                    <a:pt x="136" y="380"/>
                  </a:lnTo>
                  <a:lnTo>
                    <a:pt x="138" y="380"/>
                  </a:lnTo>
                  <a:lnTo>
                    <a:pt x="138" y="384"/>
                  </a:lnTo>
                  <a:lnTo>
                    <a:pt x="138" y="388"/>
                  </a:lnTo>
                  <a:lnTo>
                    <a:pt x="136" y="396"/>
                  </a:lnTo>
                  <a:lnTo>
                    <a:pt x="132" y="408"/>
                  </a:lnTo>
                  <a:lnTo>
                    <a:pt x="126" y="418"/>
                  </a:lnTo>
                  <a:lnTo>
                    <a:pt x="122" y="420"/>
                  </a:lnTo>
                  <a:lnTo>
                    <a:pt x="114" y="426"/>
                  </a:lnTo>
                  <a:lnTo>
                    <a:pt x="104" y="434"/>
                  </a:lnTo>
                  <a:lnTo>
                    <a:pt x="94" y="444"/>
                  </a:lnTo>
                  <a:lnTo>
                    <a:pt x="86" y="454"/>
                  </a:lnTo>
                  <a:lnTo>
                    <a:pt x="84" y="456"/>
                  </a:lnTo>
                  <a:lnTo>
                    <a:pt x="82" y="456"/>
                  </a:lnTo>
                  <a:lnTo>
                    <a:pt x="78" y="458"/>
                  </a:lnTo>
                  <a:lnTo>
                    <a:pt x="74" y="462"/>
                  </a:lnTo>
                  <a:lnTo>
                    <a:pt x="68" y="464"/>
                  </a:lnTo>
                  <a:lnTo>
                    <a:pt x="64" y="470"/>
                  </a:lnTo>
                  <a:lnTo>
                    <a:pt x="62" y="474"/>
                  </a:lnTo>
                  <a:lnTo>
                    <a:pt x="64" y="474"/>
                  </a:lnTo>
                  <a:lnTo>
                    <a:pt x="66" y="472"/>
                  </a:lnTo>
                  <a:lnTo>
                    <a:pt x="72" y="470"/>
                  </a:lnTo>
                  <a:lnTo>
                    <a:pt x="78" y="468"/>
                  </a:lnTo>
                  <a:lnTo>
                    <a:pt x="86" y="466"/>
                  </a:lnTo>
                  <a:lnTo>
                    <a:pt x="94" y="464"/>
                  </a:lnTo>
                  <a:lnTo>
                    <a:pt x="106" y="458"/>
                  </a:lnTo>
                  <a:lnTo>
                    <a:pt x="120" y="450"/>
                  </a:lnTo>
                  <a:lnTo>
                    <a:pt x="134" y="436"/>
                  </a:lnTo>
                  <a:lnTo>
                    <a:pt x="148" y="424"/>
                  </a:lnTo>
                  <a:lnTo>
                    <a:pt x="160" y="412"/>
                  </a:lnTo>
                  <a:lnTo>
                    <a:pt x="160" y="412"/>
                  </a:lnTo>
                  <a:lnTo>
                    <a:pt x="164" y="410"/>
                  </a:lnTo>
                  <a:lnTo>
                    <a:pt x="168" y="408"/>
                  </a:lnTo>
                  <a:lnTo>
                    <a:pt x="172" y="404"/>
                  </a:lnTo>
                  <a:lnTo>
                    <a:pt x="176" y="402"/>
                  </a:lnTo>
                  <a:lnTo>
                    <a:pt x="180" y="398"/>
                  </a:lnTo>
                  <a:lnTo>
                    <a:pt x="184" y="394"/>
                  </a:lnTo>
                  <a:lnTo>
                    <a:pt x="186" y="390"/>
                  </a:lnTo>
                  <a:lnTo>
                    <a:pt x="184" y="386"/>
                  </a:lnTo>
                  <a:lnTo>
                    <a:pt x="182" y="382"/>
                  </a:lnTo>
                  <a:lnTo>
                    <a:pt x="180" y="382"/>
                  </a:lnTo>
                  <a:lnTo>
                    <a:pt x="178" y="380"/>
                  </a:lnTo>
                  <a:lnTo>
                    <a:pt x="178" y="378"/>
                  </a:lnTo>
                  <a:lnTo>
                    <a:pt x="176" y="376"/>
                  </a:lnTo>
                  <a:lnTo>
                    <a:pt x="178" y="374"/>
                  </a:lnTo>
                  <a:lnTo>
                    <a:pt x="182" y="372"/>
                  </a:lnTo>
                  <a:lnTo>
                    <a:pt x="184" y="368"/>
                  </a:lnTo>
                  <a:lnTo>
                    <a:pt x="188" y="360"/>
                  </a:lnTo>
                  <a:lnTo>
                    <a:pt x="194" y="350"/>
                  </a:lnTo>
                  <a:lnTo>
                    <a:pt x="200" y="340"/>
                  </a:lnTo>
                  <a:lnTo>
                    <a:pt x="204" y="328"/>
                  </a:lnTo>
                  <a:lnTo>
                    <a:pt x="206" y="326"/>
                  </a:lnTo>
                  <a:lnTo>
                    <a:pt x="214" y="322"/>
                  </a:lnTo>
                  <a:lnTo>
                    <a:pt x="226" y="318"/>
                  </a:lnTo>
                  <a:lnTo>
                    <a:pt x="244" y="318"/>
                  </a:lnTo>
                  <a:lnTo>
                    <a:pt x="244" y="318"/>
                  </a:lnTo>
                  <a:lnTo>
                    <a:pt x="246" y="320"/>
                  </a:lnTo>
                  <a:lnTo>
                    <a:pt x="248" y="322"/>
                  </a:lnTo>
                  <a:lnTo>
                    <a:pt x="250" y="322"/>
                  </a:lnTo>
                  <a:lnTo>
                    <a:pt x="252" y="324"/>
                  </a:lnTo>
                  <a:lnTo>
                    <a:pt x="252" y="326"/>
                  </a:lnTo>
                  <a:lnTo>
                    <a:pt x="248" y="328"/>
                  </a:lnTo>
                  <a:lnTo>
                    <a:pt x="244" y="328"/>
                  </a:lnTo>
                  <a:lnTo>
                    <a:pt x="232" y="332"/>
                  </a:lnTo>
                  <a:lnTo>
                    <a:pt x="220" y="336"/>
                  </a:lnTo>
                  <a:lnTo>
                    <a:pt x="212" y="346"/>
                  </a:lnTo>
                  <a:lnTo>
                    <a:pt x="212" y="348"/>
                  </a:lnTo>
                  <a:lnTo>
                    <a:pt x="212" y="350"/>
                  </a:lnTo>
                  <a:lnTo>
                    <a:pt x="210" y="354"/>
                  </a:lnTo>
                  <a:lnTo>
                    <a:pt x="208" y="358"/>
                  </a:lnTo>
                  <a:lnTo>
                    <a:pt x="206" y="360"/>
                  </a:lnTo>
                  <a:lnTo>
                    <a:pt x="206" y="362"/>
                  </a:lnTo>
                  <a:lnTo>
                    <a:pt x="206" y="364"/>
                  </a:lnTo>
                  <a:lnTo>
                    <a:pt x="206" y="366"/>
                  </a:lnTo>
                  <a:lnTo>
                    <a:pt x="206" y="370"/>
                  </a:lnTo>
                  <a:lnTo>
                    <a:pt x="208" y="372"/>
                  </a:lnTo>
                  <a:lnTo>
                    <a:pt x="208" y="376"/>
                  </a:lnTo>
                  <a:lnTo>
                    <a:pt x="212" y="376"/>
                  </a:lnTo>
                  <a:lnTo>
                    <a:pt x="214" y="376"/>
                  </a:lnTo>
                  <a:lnTo>
                    <a:pt x="220" y="376"/>
                  </a:lnTo>
                  <a:lnTo>
                    <a:pt x="220" y="374"/>
                  </a:lnTo>
                  <a:lnTo>
                    <a:pt x="224" y="372"/>
                  </a:lnTo>
                  <a:lnTo>
                    <a:pt x="228" y="370"/>
                  </a:lnTo>
                  <a:lnTo>
                    <a:pt x="232" y="368"/>
                  </a:lnTo>
                  <a:lnTo>
                    <a:pt x="236" y="364"/>
                  </a:lnTo>
                  <a:lnTo>
                    <a:pt x="242" y="360"/>
                  </a:lnTo>
                  <a:lnTo>
                    <a:pt x="246" y="356"/>
                  </a:lnTo>
                  <a:lnTo>
                    <a:pt x="248" y="354"/>
                  </a:lnTo>
                  <a:lnTo>
                    <a:pt x="250" y="350"/>
                  </a:lnTo>
                  <a:lnTo>
                    <a:pt x="250" y="348"/>
                  </a:lnTo>
                  <a:lnTo>
                    <a:pt x="250" y="346"/>
                  </a:lnTo>
                  <a:lnTo>
                    <a:pt x="252" y="344"/>
                  </a:lnTo>
                  <a:lnTo>
                    <a:pt x="252" y="340"/>
                  </a:lnTo>
                  <a:lnTo>
                    <a:pt x="254" y="338"/>
                  </a:lnTo>
                  <a:lnTo>
                    <a:pt x="256" y="334"/>
                  </a:lnTo>
                  <a:lnTo>
                    <a:pt x="258" y="334"/>
                  </a:lnTo>
                  <a:lnTo>
                    <a:pt x="262" y="332"/>
                  </a:lnTo>
                  <a:lnTo>
                    <a:pt x="266" y="334"/>
                  </a:lnTo>
                  <a:lnTo>
                    <a:pt x="270" y="338"/>
                  </a:lnTo>
                  <a:lnTo>
                    <a:pt x="272" y="338"/>
                  </a:lnTo>
                  <a:lnTo>
                    <a:pt x="274" y="338"/>
                  </a:lnTo>
                  <a:lnTo>
                    <a:pt x="280" y="338"/>
                  </a:lnTo>
                  <a:lnTo>
                    <a:pt x="284" y="340"/>
                  </a:lnTo>
                  <a:lnTo>
                    <a:pt x="290" y="342"/>
                  </a:lnTo>
                  <a:lnTo>
                    <a:pt x="294" y="346"/>
                  </a:lnTo>
                  <a:lnTo>
                    <a:pt x="296" y="350"/>
                  </a:lnTo>
                  <a:lnTo>
                    <a:pt x="300" y="352"/>
                  </a:lnTo>
                  <a:lnTo>
                    <a:pt x="312" y="354"/>
                  </a:lnTo>
                  <a:lnTo>
                    <a:pt x="330" y="358"/>
                  </a:lnTo>
                  <a:lnTo>
                    <a:pt x="332" y="358"/>
                  </a:lnTo>
                  <a:lnTo>
                    <a:pt x="336" y="358"/>
                  </a:lnTo>
                  <a:lnTo>
                    <a:pt x="340" y="362"/>
                  </a:lnTo>
                  <a:lnTo>
                    <a:pt x="344" y="364"/>
                  </a:lnTo>
                  <a:lnTo>
                    <a:pt x="348" y="370"/>
                  </a:lnTo>
                  <a:lnTo>
                    <a:pt x="350" y="368"/>
                  </a:lnTo>
                  <a:lnTo>
                    <a:pt x="350" y="366"/>
                  </a:lnTo>
                  <a:lnTo>
                    <a:pt x="354" y="364"/>
                  </a:lnTo>
                  <a:lnTo>
                    <a:pt x="356" y="362"/>
                  </a:lnTo>
                  <a:lnTo>
                    <a:pt x="360" y="362"/>
                  </a:lnTo>
                  <a:lnTo>
                    <a:pt x="364" y="362"/>
                  </a:lnTo>
                  <a:lnTo>
                    <a:pt x="366" y="366"/>
                  </a:lnTo>
                  <a:lnTo>
                    <a:pt x="372" y="372"/>
                  </a:lnTo>
                  <a:lnTo>
                    <a:pt x="380" y="382"/>
                  </a:lnTo>
                  <a:lnTo>
                    <a:pt x="390" y="392"/>
                  </a:lnTo>
                  <a:lnTo>
                    <a:pt x="398" y="402"/>
                  </a:lnTo>
                  <a:lnTo>
                    <a:pt x="406" y="408"/>
                  </a:lnTo>
                  <a:lnTo>
                    <a:pt x="408" y="410"/>
                  </a:lnTo>
                  <a:lnTo>
                    <a:pt x="424" y="386"/>
                  </a:lnTo>
                  <a:lnTo>
                    <a:pt x="426" y="388"/>
                  </a:lnTo>
                  <a:lnTo>
                    <a:pt x="432" y="398"/>
                  </a:lnTo>
                  <a:lnTo>
                    <a:pt x="438" y="408"/>
                  </a:lnTo>
                  <a:lnTo>
                    <a:pt x="442" y="418"/>
                  </a:lnTo>
                  <a:lnTo>
                    <a:pt x="444" y="418"/>
                  </a:lnTo>
                  <a:lnTo>
                    <a:pt x="446" y="420"/>
                  </a:lnTo>
                  <a:lnTo>
                    <a:pt x="448" y="424"/>
                  </a:lnTo>
                  <a:lnTo>
                    <a:pt x="452" y="428"/>
                  </a:lnTo>
                  <a:lnTo>
                    <a:pt x="456" y="432"/>
                  </a:lnTo>
                  <a:lnTo>
                    <a:pt x="458" y="436"/>
                  </a:lnTo>
                  <a:lnTo>
                    <a:pt x="458" y="436"/>
                  </a:lnTo>
                  <a:lnTo>
                    <a:pt x="458" y="440"/>
                  </a:lnTo>
                  <a:lnTo>
                    <a:pt x="458" y="444"/>
                  </a:lnTo>
                  <a:lnTo>
                    <a:pt x="460" y="450"/>
                  </a:lnTo>
                  <a:lnTo>
                    <a:pt x="462" y="454"/>
                  </a:lnTo>
                  <a:lnTo>
                    <a:pt x="466" y="458"/>
                  </a:lnTo>
                  <a:lnTo>
                    <a:pt x="466" y="460"/>
                  </a:lnTo>
                  <a:lnTo>
                    <a:pt x="466" y="460"/>
                  </a:lnTo>
                  <a:lnTo>
                    <a:pt x="466" y="462"/>
                  </a:lnTo>
                  <a:lnTo>
                    <a:pt x="468" y="462"/>
                  </a:lnTo>
                  <a:lnTo>
                    <a:pt x="470" y="462"/>
                  </a:lnTo>
                  <a:lnTo>
                    <a:pt x="472" y="462"/>
                  </a:lnTo>
                  <a:lnTo>
                    <a:pt x="476" y="458"/>
                  </a:lnTo>
                  <a:lnTo>
                    <a:pt x="476" y="458"/>
                  </a:lnTo>
                  <a:lnTo>
                    <a:pt x="476" y="460"/>
                  </a:lnTo>
                  <a:lnTo>
                    <a:pt x="478" y="460"/>
                  </a:lnTo>
                  <a:lnTo>
                    <a:pt x="478" y="464"/>
                  </a:lnTo>
                  <a:lnTo>
                    <a:pt x="478" y="468"/>
                  </a:lnTo>
                  <a:lnTo>
                    <a:pt x="480" y="474"/>
                  </a:lnTo>
                  <a:lnTo>
                    <a:pt x="478" y="474"/>
                  </a:lnTo>
                  <a:lnTo>
                    <a:pt x="478" y="476"/>
                  </a:lnTo>
                  <a:lnTo>
                    <a:pt x="476" y="480"/>
                  </a:lnTo>
                  <a:lnTo>
                    <a:pt x="476" y="484"/>
                  </a:lnTo>
                  <a:lnTo>
                    <a:pt x="476" y="488"/>
                  </a:lnTo>
                  <a:lnTo>
                    <a:pt x="478" y="494"/>
                  </a:lnTo>
                  <a:lnTo>
                    <a:pt x="480" y="496"/>
                  </a:lnTo>
                  <a:lnTo>
                    <a:pt x="484" y="498"/>
                  </a:lnTo>
                  <a:lnTo>
                    <a:pt x="486" y="494"/>
                  </a:lnTo>
                  <a:lnTo>
                    <a:pt x="488" y="486"/>
                  </a:lnTo>
                  <a:lnTo>
                    <a:pt x="490" y="474"/>
                  </a:lnTo>
                  <a:lnTo>
                    <a:pt x="492" y="464"/>
                  </a:lnTo>
                  <a:lnTo>
                    <a:pt x="492" y="456"/>
                  </a:lnTo>
                  <a:lnTo>
                    <a:pt x="490" y="456"/>
                  </a:lnTo>
                  <a:lnTo>
                    <a:pt x="488" y="454"/>
                  </a:lnTo>
                  <a:lnTo>
                    <a:pt x="484" y="450"/>
                  </a:lnTo>
                  <a:lnTo>
                    <a:pt x="478" y="444"/>
                  </a:lnTo>
                  <a:lnTo>
                    <a:pt x="474" y="438"/>
                  </a:lnTo>
                  <a:lnTo>
                    <a:pt x="470" y="430"/>
                  </a:lnTo>
                  <a:lnTo>
                    <a:pt x="468" y="426"/>
                  </a:lnTo>
                  <a:lnTo>
                    <a:pt x="462" y="418"/>
                  </a:lnTo>
                  <a:lnTo>
                    <a:pt x="454" y="406"/>
                  </a:lnTo>
                  <a:lnTo>
                    <a:pt x="444" y="392"/>
                  </a:lnTo>
                  <a:lnTo>
                    <a:pt x="434" y="380"/>
                  </a:lnTo>
                  <a:lnTo>
                    <a:pt x="426" y="370"/>
                  </a:lnTo>
                  <a:lnTo>
                    <a:pt x="420" y="366"/>
                  </a:lnTo>
                  <a:lnTo>
                    <a:pt x="418" y="366"/>
                  </a:lnTo>
                  <a:lnTo>
                    <a:pt x="416" y="368"/>
                  </a:lnTo>
                  <a:lnTo>
                    <a:pt x="412" y="372"/>
                  </a:lnTo>
                  <a:lnTo>
                    <a:pt x="408" y="374"/>
                  </a:lnTo>
                  <a:lnTo>
                    <a:pt x="402" y="378"/>
                  </a:lnTo>
                  <a:lnTo>
                    <a:pt x="398" y="378"/>
                  </a:lnTo>
                  <a:lnTo>
                    <a:pt x="396" y="376"/>
                  </a:lnTo>
                  <a:lnTo>
                    <a:pt x="388" y="370"/>
                  </a:lnTo>
                  <a:lnTo>
                    <a:pt x="378" y="362"/>
                  </a:lnTo>
                  <a:lnTo>
                    <a:pt x="368" y="354"/>
                  </a:lnTo>
                  <a:lnTo>
                    <a:pt x="358" y="348"/>
                  </a:lnTo>
                  <a:lnTo>
                    <a:pt x="350" y="342"/>
                  </a:lnTo>
                  <a:lnTo>
                    <a:pt x="338" y="342"/>
                  </a:lnTo>
                  <a:lnTo>
                    <a:pt x="338" y="50"/>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87" name="Freeform 374"/>
            <p:cNvSpPr/>
            <p:nvPr/>
          </p:nvSpPr>
          <p:spPr bwMode="gray">
            <a:xfrm>
              <a:off x="3863" y="2400"/>
              <a:ext cx="738" cy="404"/>
            </a:xfrm>
            <a:custGeom>
              <a:avLst/>
              <a:gdLst>
                <a:gd name="T0" fmla="*/ 704 w 738"/>
                <a:gd name="T1" fmla="*/ 42 h 404"/>
                <a:gd name="T2" fmla="*/ 724 w 738"/>
                <a:gd name="T3" fmla="*/ 30 h 404"/>
                <a:gd name="T4" fmla="*/ 724 w 738"/>
                <a:gd name="T5" fmla="*/ 64 h 404"/>
                <a:gd name="T6" fmla="*/ 738 w 738"/>
                <a:gd name="T7" fmla="*/ 74 h 404"/>
                <a:gd name="T8" fmla="*/ 726 w 738"/>
                <a:gd name="T9" fmla="*/ 82 h 404"/>
                <a:gd name="T10" fmla="*/ 702 w 738"/>
                <a:gd name="T11" fmla="*/ 96 h 404"/>
                <a:gd name="T12" fmla="*/ 684 w 738"/>
                <a:gd name="T13" fmla="*/ 114 h 404"/>
                <a:gd name="T14" fmla="*/ 688 w 738"/>
                <a:gd name="T15" fmla="*/ 126 h 404"/>
                <a:gd name="T16" fmla="*/ 696 w 738"/>
                <a:gd name="T17" fmla="*/ 136 h 404"/>
                <a:gd name="T18" fmla="*/ 668 w 738"/>
                <a:gd name="T19" fmla="*/ 140 h 404"/>
                <a:gd name="T20" fmla="*/ 644 w 738"/>
                <a:gd name="T21" fmla="*/ 142 h 404"/>
                <a:gd name="T22" fmla="*/ 646 w 738"/>
                <a:gd name="T23" fmla="*/ 162 h 404"/>
                <a:gd name="T24" fmla="*/ 642 w 738"/>
                <a:gd name="T25" fmla="*/ 192 h 404"/>
                <a:gd name="T26" fmla="*/ 630 w 738"/>
                <a:gd name="T27" fmla="*/ 184 h 404"/>
                <a:gd name="T28" fmla="*/ 622 w 738"/>
                <a:gd name="T29" fmla="*/ 186 h 404"/>
                <a:gd name="T30" fmla="*/ 626 w 738"/>
                <a:gd name="T31" fmla="*/ 204 h 404"/>
                <a:gd name="T32" fmla="*/ 616 w 738"/>
                <a:gd name="T33" fmla="*/ 218 h 404"/>
                <a:gd name="T34" fmla="*/ 624 w 738"/>
                <a:gd name="T35" fmla="*/ 234 h 404"/>
                <a:gd name="T36" fmla="*/ 610 w 738"/>
                <a:gd name="T37" fmla="*/ 240 h 404"/>
                <a:gd name="T38" fmla="*/ 556 w 738"/>
                <a:gd name="T39" fmla="*/ 296 h 404"/>
                <a:gd name="T40" fmla="*/ 550 w 738"/>
                <a:gd name="T41" fmla="*/ 320 h 404"/>
                <a:gd name="T42" fmla="*/ 572 w 738"/>
                <a:gd name="T43" fmla="*/ 368 h 404"/>
                <a:gd name="T44" fmla="*/ 566 w 738"/>
                <a:gd name="T45" fmla="*/ 404 h 404"/>
                <a:gd name="T46" fmla="*/ 528 w 738"/>
                <a:gd name="T47" fmla="*/ 348 h 404"/>
                <a:gd name="T48" fmla="*/ 516 w 738"/>
                <a:gd name="T49" fmla="*/ 326 h 404"/>
                <a:gd name="T50" fmla="*/ 446 w 738"/>
                <a:gd name="T51" fmla="*/ 324 h 404"/>
                <a:gd name="T52" fmla="*/ 382 w 738"/>
                <a:gd name="T53" fmla="*/ 334 h 404"/>
                <a:gd name="T54" fmla="*/ 344 w 738"/>
                <a:gd name="T55" fmla="*/ 376 h 404"/>
                <a:gd name="T56" fmla="*/ 308 w 738"/>
                <a:gd name="T57" fmla="*/ 350 h 404"/>
                <a:gd name="T58" fmla="*/ 288 w 738"/>
                <a:gd name="T59" fmla="*/ 336 h 404"/>
                <a:gd name="T60" fmla="*/ 262 w 738"/>
                <a:gd name="T61" fmla="*/ 334 h 404"/>
                <a:gd name="T62" fmla="*/ 228 w 738"/>
                <a:gd name="T63" fmla="*/ 296 h 404"/>
                <a:gd name="T64" fmla="*/ 176 w 738"/>
                <a:gd name="T65" fmla="*/ 306 h 404"/>
                <a:gd name="T66" fmla="*/ 112 w 738"/>
                <a:gd name="T67" fmla="*/ 288 h 404"/>
                <a:gd name="T68" fmla="*/ 84 w 738"/>
                <a:gd name="T69" fmla="*/ 272 h 404"/>
                <a:gd name="T70" fmla="*/ 52 w 738"/>
                <a:gd name="T71" fmla="*/ 252 h 404"/>
                <a:gd name="T72" fmla="*/ 2 w 738"/>
                <a:gd name="T73" fmla="*/ 156 h 404"/>
                <a:gd name="T74" fmla="*/ 6 w 738"/>
                <a:gd name="T75" fmla="*/ 102 h 404"/>
                <a:gd name="T76" fmla="*/ 6 w 738"/>
                <a:gd name="T77" fmla="*/ 62 h 404"/>
                <a:gd name="T78" fmla="*/ 14 w 738"/>
                <a:gd name="T79" fmla="*/ 22 h 404"/>
                <a:gd name="T80" fmla="*/ 416 w 738"/>
                <a:gd name="T81" fmla="*/ 12 h 404"/>
                <a:gd name="T82" fmla="*/ 432 w 738"/>
                <a:gd name="T83" fmla="*/ 22 h 404"/>
                <a:gd name="T84" fmla="*/ 416 w 738"/>
                <a:gd name="T85" fmla="*/ 40 h 404"/>
                <a:gd name="T86" fmla="*/ 454 w 738"/>
                <a:gd name="T87" fmla="*/ 42 h 404"/>
                <a:gd name="T88" fmla="*/ 484 w 738"/>
                <a:gd name="T89" fmla="*/ 42 h 404"/>
                <a:gd name="T90" fmla="*/ 502 w 738"/>
                <a:gd name="T91" fmla="*/ 44 h 404"/>
                <a:gd name="T92" fmla="*/ 490 w 738"/>
                <a:gd name="T93" fmla="*/ 60 h 404"/>
                <a:gd name="T94" fmla="*/ 472 w 738"/>
                <a:gd name="T95" fmla="*/ 66 h 404"/>
                <a:gd name="T96" fmla="*/ 476 w 738"/>
                <a:gd name="T97" fmla="*/ 84 h 404"/>
                <a:gd name="T98" fmla="*/ 472 w 738"/>
                <a:gd name="T99" fmla="*/ 134 h 404"/>
                <a:gd name="T100" fmla="*/ 490 w 738"/>
                <a:gd name="T101" fmla="*/ 108 h 404"/>
                <a:gd name="T102" fmla="*/ 504 w 738"/>
                <a:gd name="T103" fmla="*/ 64 h 404"/>
                <a:gd name="T104" fmla="*/ 520 w 738"/>
                <a:gd name="T105" fmla="*/ 64 h 404"/>
                <a:gd name="T106" fmla="*/ 518 w 738"/>
                <a:gd name="T107" fmla="*/ 90 h 404"/>
                <a:gd name="T108" fmla="*/ 530 w 738"/>
                <a:gd name="T109" fmla="*/ 92 h 404"/>
                <a:gd name="T110" fmla="*/ 536 w 738"/>
                <a:gd name="T111" fmla="*/ 120 h 404"/>
                <a:gd name="T112" fmla="*/ 546 w 738"/>
                <a:gd name="T113" fmla="*/ 128 h 404"/>
                <a:gd name="T114" fmla="*/ 586 w 738"/>
                <a:gd name="T115" fmla="*/ 114 h 404"/>
                <a:gd name="T116" fmla="*/ 596 w 738"/>
                <a:gd name="T117" fmla="*/ 94 h 404"/>
                <a:gd name="T118" fmla="*/ 634 w 738"/>
                <a:gd name="T119" fmla="*/ 8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8" h="404">
                  <a:moveTo>
                    <a:pt x="640" y="76"/>
                  </a:moveTo>
                  <a:lnTo>
                    <a:pt x="650" y="64"/>
                  </a:lnTo>
                  <a:lnTo>
                    <a:pt x="664" y="58"/>
                  </a:lnTo>
                  <a:lnTo>
                    <a:pt x="680" y="54"/>
                  </a:lnTo>
                  <a:lnTo>
                    <a:pt x="694" y="52"/>
                  </a:lnTo>
                  <a:lnTo>
                    <a:pt x="698" y="52"/>
                  </a:lnTo>
                  <a:lnTo>
                    <a:pt x="704" y="42"/>
                  </a:lnTo>
                  <a:lnTo>
                    <a:pt x="708" y="36"/>
                  </a:lnTo>
                  <a:lnTo>
                    <a:pt x="712" y="32"/>
                  </a:lnTo>
                  <a:lnTo>
                    <a:pt x="716" y="30"/>
                  </a:lnTo>
                  <a:lnTo>
                    <a:pt x="720" y="28"/>
                  </a:lnTo>
                  <a:lnTo>
                    <a:pt x="722" y="28"/>
                  </a:lnTo>
                  <a:lnTo>
                    <a:pt x="724" y="30"/>
                  </a:lnTo>
                  <a:lnTo>
                    <a:pt x="724" y="30"/>
                  </a:lnTo>
                  <a:lnTo>
                    <a:pt x="726" y="30"/>
                  </a:lnTo>
                  <a:lnTo>
                    <a:pt x="732" y="32"/>
                  </a:lnTo>
                  <a:lnTo>
                    <a:pt x="734" y="40"/>
                  </a:lnTo>
                  <a:lnTo>
                    <a:pt x="732" y="48"/>
                  </a:lnTo>
                  <a:lnTo>
                    <a:pt x="728" y="56"/>
                  </a:lnTo>
                  <a:lnTo>
                    <a:pt x="726" y="62"/>
                  </a:lnTo>
                  <a:lnTo>
                    <a:pt x="724" y="64"/>
                  </a:lnTo>
                  <a:lnTo>
                    <a:pt x="724" y="64"/>
                  </a:lnTo>
                  <a:lnTo>
                    <a:pt x="726" y="66"/>
                  </a:lnTo>
                  <a:lnTo>
                    <a:pt x="728" y="68"/>
                  </a:lnTo>
                  <a:lnTo>
                    <a:pt x="732" y="70"/>
                  </a:lnTo>
                  <a:lnTo>
                    <a:pt x="734" y="72"/>
                  </a:lnTo>
                  <a:lnTo>
                    <a:pt x="738" y="74"/>
                  </a:lnTo>
                  <a:lnTo>
                    <a:pt x="738" y="74"/>
                  </a:lnTo>
                  <a:lnTo>
                    <a:pt x="738" y="74"/>
                  </a:lnTo>
                  <a:lnTo>
                    <a:pt x="738" y="76"/>
                  </a:lnTo>
                  <a:lnTo>
                    <a:pt x="736" y="76"/>
                  </a:lnTo>
                  <a:lnTo>
                    <a:pt x="734" y="78"/>
                  </a:lnTo>
                  <a:lnTo>
                    <a:pt x="730" y="80"/>
                  </a:lnTo>
                  <a:lnTo>
                    <a:pt x="730" y="82"/>
                  </a:lnTo>
                  <a:lnTo>
                    <a:pt x="726" y="82"/>
                  </a:lnTo>
                  <a:lnTo>
                    <a:pt x="722" y="84"/>
                  </a:lnTo>
                  <a:lnTo>
                    <a:pt x="718" y="86"/>
                  </a:lnTo>
                  <a:lnTo>
                    <a:pt x="712" y="86"/>
                  </a:lnTo>
                  <a:lnTo>
                    <a:pt x="708" y="88"/>
                  </a:lnTo>
                  <a:lnTo>
                    <a:pt x="706" y="90"/>
                  </a:lnTo>
                  <a:lnTo>
                    <a:pt x="704" y="92"/>
                  </a:lnTo>
                  <a:lnTo>
                    <a:pt x="702" y="96"/>
                  </a:lnTo>
                  <a:lnTo>
                    <a:pt x="698" y="100"/>
                  </a:lnTo>
                  <a:lnTo>
                    <a:pt x="696" y="104"/>
                  </a:lnTo>
                  <a:lnTo>
                    <a:pt x="692" y="106"/>
                  </a:lnTo>
                  <a:lnTo>
                    <a:pt x="692" y="108"/>
                  </a:lnTo>
                  <a:lnTo>
                    <a:pt x="690" y="108"/>
                  </a:lnTo>
                  <a:lnTo>
                    <a:pt x="688" y="110"/>
                  </a:lnTo>
                  <a:lnTo>
                    <a:pt x="684" y="114"/>
                  </a:lnTo>
                  <a:lnTo>
                    <a:pt x="682" y="116"/>
                  </a:lnTo>
                  <a:lnTo>
                    <a:pt x="680" y="118"/>
                  </a:lnTo>
                  <a:lnTo>
                    <a:pt x="680" y="122"/>
                  </a:lnTo>
                  <a:lnTo>
                    <a:pt x="680" y="124"/>
                  </a:lnTo>
                  <a:lnTo>
                    <a:pt x="684" y="124"/>
                  </a:lnTo>
                  <a:lnTo>
                    <a:pt x="686" y="124"/>
                  </a:lnTo>
                  <a:lnTo>
                    <a:pt x="688" y="126"/>
                  </a:lnTo>
                  <a:lnTo>
                    <a:pt x="692" y="126"/>
                  </a:lnTo>
                  <a:lnTo>
                    <a:pt x="694" y="126"/>
                  </a:lnTo>
                  <a:lnTo>
                    <a:pt x="698" y="128"/>
                  </a:lnTo>
                  <a:lnTo>
                    <a:pt x="700" y="130"/>
                  </a:lnTo>
                  <a:lnTo>
                    <a:pt x="702" y="132"/>
                  </a:lnTo>
                  <a:lnTo>
                    <a:pt x="700" y="134"/>
                  </a:lnTo>
                  <a:lnTo>
                    <a:pt x="696" y="136"/>
                  </a:lnTo>
                  <a:lnTo>
                    <a:pt x="692" y="138"/>
                  </a:lnTo>
                  <a:lnTo>
                    <a:pt x="688" y="138"/>
                  </a:lnTo>
                  <a:lnTo>
                    <a:pt x="682" y="138"/>
                  </a:lnTo>
                  <a:lnTo>
                    <a:pt x="676" y="138"/>
                  </a:lnTo>
                  <a:lnTo>
                    <a:pt x="676" y="138"/>
                  </a:lnTo>
                  <a:lnTo>
                    <a:pt x="672" y="138"/>
                  </a:lnTo>
                  <a:lnTo>
                    <a:pt x="668" y="140"/>
                  </a:lnTo>
                  <a:lnTo>
                    <a:pt x="662" y="142"/>
                  </a:lnTo>
                  <a:lnTo>
                    <a:pt x="656" y="142"/>
                  </a:lnTo>
                  <a:lnTo>
                    <a:pt x="650" y="142"/>
                  </a:lnTo>
                  <a:lnTo>
                    <a:pt x="646" y="140"/>
                  </a:lnTo>
                  <a:lnTo>
                    <a:pt x="646" y="142"/>
                  </a:lnTo>
                  <a:lnTo>
                    <a:pt x="644" y="142"/>
                  </a:lnTo>
                  <a:lnTo>
                    <a:pt x="644" y="142"/>
                  </a:lnTo>
                  <a:lnTo>
                    <a:pt x="642" y="144"/>
                  </a:lnTo>
                  <a:lnTo>
                    <a:pt x="642" y="146"/>
                  </a:lnTo>
                  <a:lnTo>
                    <a:pt x="642" y="150"/>
                  </a:lnTo>
                  <a:lnTo>
                    <a:pt x="646" y="152"/>
                  </a:lnTo>
                  <a:lnTo>
                    <a:pt x="646" y="154"/>
                  </a:lnTo>
                  <a:lnTo>
                    <a:pt x="646" y="158"/>
                  </a:lnTo>
                  <a:lnTo>
                    <a:pt x="646" y="162"/>
                  </a:lnTo>
                  <a:lnTo>
                    <a:pt x="646" y="168"/>
                  </a:lnTo>
                  <a:lnTo>
                    <a:pt x="646" y="174"/>
                  </a:lnTo>
                  <a:lnTo>
                    <a:pt x="646" y="178"/>
                  </a:lnTo>
                  <a:lnTo>
                    <a:pt x="646" y="182"/>
                  </a:lnTo>
                  <a:lnTo>
                    <a:pt x="644" y="186"/>
                  </a:lnTo>
                  <a:lnTo>
                    <a:pt x="644" y="190"/>
                  </a:lnTo>
                  <a:lnTo>
                    <a:pt x="642" y="192"/>
                  </a:lnTo>
                  <a:lnTo>
                    <a:pt x="640" y="194"/>
                  </a:lnTo>
                  <a:lnTo>
                    <a:pt x="638" y="192"/>
                  </a:lnTo>
                  <a:lnTo>
                    <a:pt x="638" y="188"/>
                  </a:lnTo>
                  <a:lnTo>
                    <a:pt x="638" y="184"/>
                  </a:lnTo>
                  <a:lnTo>
                    <a:pt x="638" y="184"/>
                  </a:lnTo>
                  <a:lnTo>
                    <a:pt x="634" y="176"/>
                  </a:lnTo>
                  <a:lnTo>
                    <a:pt x="630" y="184"/>
                  </a:lnTo>
                  <a:lnTo>
                    <a:pt x="620" y="176"/>
                  </a:lnTo>
                  <a:lnTo>
                    <a:pt x="620" y="176"/>
                  </a:lnTo>
                  <a:lnTo>
                    <a:pt x="620" y="178"/>
                  </a:lnTo>
                  <a:lnTo>
                    <a:pt x="620" y="178"/>
                  </a:lnTo>
                  <a:lnTo>
                    <a:pt x="620" y="180"/>
                  </a:lnTo>
                  <a:lnTo>
                    <a:pt x="620" y="182"/>
                  </a:lnTo>
                  <a:lnTo>
                    <a:pt x="622" y="186"/>
                  </a:lnTo>
                  <a:lnTo>
                    <a:pt x="622" y="186"/>
                  </a:lnTo>
                  <a:lnTo>
                    <a:pt x="624" y="188"/>
                  </a:lnTo>
                  <a:lnTo>
                    <a:pt x="626" y="192"/>
                  </a:lnTo>
                  <a:lnTo>
                    <a:pt x="628" y="196"/>
                  </a:lnTo>
                  <a:lnTo>
                    <a:pt x="628" y="202"/>
                  </a:lnTo>
                  <a:lnTo>
                    <a:pt x="626" y="202"/>
                  </a:lnTo>
                  <a:lnTo>
                    <a:pt x="626" y="204"/>
                  </a:lnTo>
                  <a:lnTo>
                    <a:pt x="624" y="204"/>
                  </a:lnTo>
                  <a:lnTo>
                    <a:pt x="620" y="206"/>
                  </a:lnTo>
                  <a:lnTo>
                    <a:pt x="612" y="206"/>
                  </a:lnTo>
                  <a:lnTo>
                    <a:pt x="612" y="208"/>
                  </a:lnTo>
                  <a:lnTo>
                    <a:pt x="614" y="210"/>
                  </a:lnTo>
                  <a:lnTo>
                    <a:pt x="614" y="214"/>
                  </a:lnTo>
                  <a:lnTo>
                    <a:pt x="616" y="218"/>
                  </a:lnTo>
                  <a:lnTo>
                    <a:pt x="618" y="226"/>
                  </a:lnTo>
                  <a:lnTo>
                    <a:pt x="618" y="226"/>
                  </a:lnTo>
                  <a:lnTo>
                    <a:pt x="620" y="228"/>
                  </a:lnTo>
                  <a:lnTo>
                    <a:pt x="622" y="228"/>
                  </a:lnTo>
                  <a:lnTo>
                    <a:pt x="624" y="230"/>
                  </a:lnTo>
                  <a:lnTo>
                    <a:pt x="624" y="232"/>
                  </a:lnTo>
                  <a:lnTo>
                    <a:pt x="624" y="234"/>
                  </a:lnTo>
                  <a:lnTo>
                    <a:pt x="622" y="234"/>
                  </a:lnTo>
                  <a:lnTo>
                    <a:pt x="618" y="236"/>
                  </a:lnTo>
                  <a:lnTo>
                    <a:pt x="618" y="236"/>
                  </a:lnTo>
                  <a:lnTo>
                    <a:pt x="616" y="236"/>
                  </a:lnTo>
                  <a:lnTo>
                    <a:pt x="614" y="236"/>
                  </a:lnTo>
                  <a:lnTo>
                    <a:pt x="612" y="238"/>
                  </a:lnTo>
                  <a:lnTo>
                    <a:pt x="610" y="240"/>
                  </a:lnTo>
                  <a:lnTo>
                    <a:pt x="610" y="246"/>
                  </a:lnTo>
                  <a:lnTo>
                    <a:pt x="606" y="250"/>
                  </a:lnTo>
                  <a:lnTo>
                    <a:pt x="602" y="252"/>
                  </a:lnTo>
                  <a:lnTo>
                    <a:pt x="594" y="260"/>
                  </a:lnTo>
                  <a:lnTo>
                    <a:pt x="582" y="270"/>
                  </a:lnTo>
                  <a:lnTo>
                    <a:pt x="570" y="284"/>
                  </a:lnTo>
                  <a:lnTo>
                    <a:pt x="556" y="296"/>
                  </a:lnTo>
                  <a:lnTo>
                    <a:pt x="556" y="296"/>
                  </a:lnTo>
                  <a:lnTo>
                    <a:pt x="554" y="300"/>
                  </a:lnTo>
                  <a:lnTo>
                    <a:pt x="552" y="304"/>
                  </a:lnTo>
                  <a:lnTo>
                    <a:pt x="552" y="308"/>
                  </a:lnTo>
                  <a:lnTo>
                    <a:pt x="550" y="316"/>
                  </a:lnTo>
                  <a:lnTo>
                    <a:pt x="550" y="316"/>
                  </a:lnTo>
                  <a:lnTo>
                    <a:pt x="550" y="320"/>
                  </a:lnTo>
                  <a:lnTo>
                    <a:pt x="550" y="324"/>
                  </a:lnTo>
                  <a:lnTo>
                    <a:pt x="552" y="332"/>
                  </a:lnTo>
                  <a:lnTo>
                    <a:pt x="554" y="338"/>
                  </a:lnTo>
                  <a:lnTo>
                    <a:pt x="558" y="346"/>
                  </a:lnTo>
                  <a:lnTo>
                    <a:pt x="560" y="348"/>
                  </a:lnTo>
                  <a:lnTo>
                    <a:pt x="566" y="356"/>
                  </a:lnTo>
                  <a:lnTo>
                    <a:pt x="572" y="368"/>
                  </a:lnTo>
                  <a:lnTo>
                    <a:pt x="574" y="382"/>
                  </a:lnTo>
                  <a:lnTo>
                    <a:pt x="572" y="398"/>
                  </a:lnTo>
                  <a:lnTo>
                    <a:pt x="572" y="400"/>
                  </a:lnTo>
                  <a:lnTo>
                    <a:pt x="570" y="400"/>
                  </a:lnTo>
                  <a:lnTo>
                    <a:pt x="570" y="402"/>
                  </a:lnTo>
                  <a:lnTo>
                    <a:pt x="568" y="404"/>
                  </a:lnTo>
                  <a:lnTo>
                    <a:pt x="566" y="404"/>
                  </a:lnTo>
                  <a:lnTo>
                    <a:pt x="562" y="404"/>
                  </a:lnTo>
                  <a:lnTo>
                    <a:pt x="558" y="400"/>
                  </a:lnTo>
                  <a:lnTo>
                    <a:pt x="554" y="394"/>
                  </a:lnTo>
                  <a:lnTo>
                    <a:pt x="550" y="392"/>
                  </a:lnTo>
                  <a:lnTo>
                    <a:pt x="542" y="384"/>
                  </a:lnTo>
                  <a:lnTo>
                    <a:pt x="532" y="368"/>
                  </a:lnTo>
                  <a:lnTo>
                    <a:pt x="528" y="348"/>
                  </a:lnTo>
                  <a:lnTo>
                    <a:pt x="528" y="346"/>
                  </a:lnTo>
                  <a:lnTo>
                    <a:pt x="528" y="344"/>
                  </a:lnTo>
                  <a:lnTo>
                    <a:pt x="528" y="340"/>
                  </a:lnTo>
                  <a:lnTo>
                    <a:pt x="526" y="336"/>
                  </a:lnTo>
                  <a:lnTo>
                    <a:pt x="524" y="332"/>
                  </a:lnTo>
                  <a:lnTo>
                    <a:pt x="520" y="330"/>
                  </a:lnTo>
                  <a:lnTo>
                    <a:pt x="516" y="326"/>
                  </a:lnTo>
                  <a:lnTo>
                    <a:pt x="510" y="326"/>
                  </a:lnTo>
                  <a:lnTo>
                    <a:pt x="504" y="324"/>
                  </a:lnTo>
                  <a:lnTo>
                    <a:pt x="490" y="324"/>
                  </a:lnTo>
                  <a:lnTo>
                    <a:pt x="472" y="322"/>
                  </a:lnTo>
                  <a:lnTo>
                    <a:pt x="456" y="322"/>
                  </a:lnTo>
                  <a:lnTo>
                    <a:pt x="446" y="324"/>
                  </a:lnTo>
                  <a:lnTo>
                    <a:pt x="446" y="324"/>
                  </a:lnTo>
                  <a:lnTo>
                    <a:pt x="444" y="328"/>
                  </a:lnTo>
                  <a:lnTo>
                    <a:pt x="438" y="330"/>
                  </a:lnTo>
                  <a:lnTo>
                    <a:pt x="426" y="332"/>
                  </a:lnTo>
                  <a:lnTo>
                    <a:pt x="406" y="332"/>
                  </a:lnTo>
                  <a:lnTo>
                    <a:pt x="402" y="332"/>
                  </a:lnTo>
                  <a:lnTo>
                    <a:pt x="394" y="332"/>
                  </a:lnTo>
                  <a:lnTo>
                    <a:pt x="382" y="334"/>
                  </a:lnTo>
                  <a:lnTo>
                    <a:pt x="372" y="340"/>
                  </a:lnTo>
                  <a:lnTo>
                    <a:pt x="354" y="348"/>
                  </a:lnTo>
                  <a:lnTo>
                    <a:pt x="342" y="366"/>
                  </a:lnTo>
                  <a:lnTo>
                    <a:pt x="342" y="368"/>
                  </a:lnTo>
                  <a:lnTo>
                    <a:pt x="344" y="370"/>
                  </a:lnTo>
                  <a:lnTo>
                    <a:pt x="344" y="372"/>
                  </a:lnTo>
                  <a:lnTo>
                    <a:pt x="344" y="376"/>
                  </a:lnTo>
                  <a:lnTo>
                    <a:pt x="344" y="378"/>
                  </a:lnTo>
                  <a:lnTo>
                    <a:pt x="344" y="382"/>
                  </a:lnTo>
                  <a:lnTo>
                    <a:pt x="340" y="382"/>
                  </a:lnTo>
                  <a:lnTo>
                    <a:pt x="338" y="382"/>
                  </a:lnTo>
                  <a:lnTo>
                    <a:pt x="330" y="376"/>
                  </a:lnTo>
                  <a:lnTo>
                    <a:pt x="320" y="366"/>
                  </a:lnTo>
                  <a:lnTo>
                    <a:pt x="308" y="350"/>
                  </a:lnTo>
                  <a:lnTo>
                    <a:pt x="308" y="350"/>
                  </a:lnTo>
                  <a:lnTo>
                    <a:pt x="306" y="348"/>
                  </a:lnTo>
                  <a:lnTo>
                    <a:pt x="304" y="344"/>
                  </a:lnTo>
                  <a:lnTo>
                    <a:pt x="300" y="342"/>
                  </a:lnTo>
                  <a:lnTo>
                    <a:pt x="296" y="338"/>
                  </a:lnTo>
                  <a:lnTo>
                    <a:pt x="292" y="336"/>
                  </a:lnTo>
                  <a:lnTo>
                    <a:pt x="288" y="336"/>
                  </a:lnTo>
                  <a:lnTo>
                    <a:pt x="286" y="338"/>
                  </a:lnTo>
                  <a:lnTo>
                    <a:pt x="284" y="338"/>
                  </a:lnTo>
                  <a:lnTo>
                    <a:pt x="282" y="340"/>
                  </a:lnTo>
                  <a:lnTo>
                    <a:pt x="278" y="340"/>
                  </a:lnTo>
                  <a:lnTo>
                    <a:pt x="272" y="340"/>
                  </a:lnTo>
                  <a:lnTo>
                    <a:pt x="266" y="336"/>
                  </a:lnTo>
                  <a:lnTo>
                    <a:pt x="262" y="334"/>
                  </a:lnTo>
                  <a:lnTo>
                    <a:pt x="254" y="328"/>
                  </a:lnTo>
                  <a:lnTo>
                    <a:pt x="246" y="316"/>
                  </a:lnTo>
                  <a:lnTo>
                    <a:pt x="242" y="300"/>
                  </a:lnTo>
                  <a:lnTo>
                    <a:pt x="240" y="298"/>
                  </a:lnTo>
                  <a:lnTo>
                    <a:pt x="238" y="298"/>
                  </a:lnTo>
                  <a:lnTo>
                    <a:pt x="234" y="296"/>
                  </a:lnTo>
                  <a:lnTo>
                    <a:pt x="228" y="296"/>
                  </a:lnTo>
                  <a:lnTo>
                    <a:pt x="224" y="296"/>
                  </a:lnTo>
                  <a:lnTo>
                    <a:pt x="218" y="296"/>
                  </a:lnTo>
                  <a:lnTo>
                    <a:pt x="214" y="300"/>
                  </a:lnTo>
                  <a:lnTo>
                    <a:pt x="210" y="302"/>
                  </a:lnTo>
                  <a:lnTo>
                    <a:pt x="198" y="306"/>
                  </a:lnTo>
                  <a:lnTo>
                    <a:pt x="180" y="306"/>
                  </a:lnTo>
                  <a:lnTo>
                    <a:pt x="176" y="306"/>
                  </a:lnTo>
                  <a:lnTo>
                    <a:pt x="166" y="304"/>
                  </a:lnTo>
                  <a:lnTo>
                    <a:pt x="152" y="300"/>
                  </a:lnTo>
                  <a:lnTo>
                    <a:pt x="140" y="296"/>
                  </a:lnTo>
                  <a:lnTo>
                    <a:pt x="130" y="290"/>
                  </a:lnTo>
                  <a:lnTo>
                    <a:pt x="128" y="288"/>
                  </a:lnTo>
                  <a:lnTo>
                    <a:pt x="124" y="286"/>
                  </a:lnTo>
                  <a:lnTo>
                    <a:pt x="112" y="288"/>
                  </a:lnTo>
                  <a:lnTo>
                    <a:pt x="98" y="296"/>
                  </a:lnTo>
                  <a:lnTo>
                    <a:pt x="96" y="294"/>
                  </a:lnTo>
                  <a:lnTo>
                    <a:pt x="96" y="292"/>
                  </a:lnTo>
                  <a:lnTo>
                    <a:pt x="94" y="288"/>
                  </a:lnTo>
                  <a:lnTo>
                    <a:pt x="90" y="282"/>
                  </a:lnTo>
                  <a:lnTo>
                    <a:pt x="88" y="276"/>
                  </a:lnTo>
                  <a:lnTo>
                    <a:pt x="84" y="272"/>
                  </a:lnTo>
                  <a:lnTo>
                    <a:pt x="80" y="268"/>
                  </a:lnTo>
                  <a:lnTo>
                    <a:pt x="74" y="266"/>
                  </a:lnTo>
                  <a:lnTo>
                    <a:pt x="74" y="266"/>
                  </a:lnTo>
                  <a:lnTo>
                    <a:pt x="70" y="264"/>
                  </a:lnTo>
                  <a:lnTo>
                    <a:pt x="66" y="262"/>
                  </a:lnTo>
                  <a:lnTo>
                    <a:pt x="60" y="258"/>
                  </a:lnTo>
                  <a:lnTo>
                    <a:pt x="52" y="252"/>
                  </a:lnTo>
                  <a:lnTo>
                    <a:pt x="46" y="242"/>
                  </a:lnTo>
                  <a:lnTo>
                    <a:pt x="42" y="240"/>
                  </a:lnTo>
                  <a:lnTo>
                    <a:pt x="36" y="230"/>
                  </a:lnTo>
                  <a:lnTo>
                    <a:pt x="26" y="216"/>
                  </a:lnTo>
                  <a:lnTo>
                    <a:pt x="16" y="200"/>
                  </a:lnTo>
                  <a:lnTo>
                    <a:pt x="8" y="180"/>
                  </a:lnTo>
                  <a:lnTo>
                    <a:pt x="2" y="156"/>
                  </a:lnTo>
                  <a:lnTo>
                    <a:pt x="2" y="152"/>
                  </a:lnTo>
                  <a:lnTo>
                    <a:pt x="0" y="140"/>
                  </a:lnTo>
                  <a:lnTo>
                    <a:pt x="0" y="124"/>
                  </a:lnTo>
                  <a:lnTo>
                    <a:pt x="0" y="110"/>
                  </a:lnTo>
                  <a:lnTo>
                    <a:pt x="4" y="104"/>
                  </a:lnTo>
                  <a:lnTo>
                    <a:pt x="6" y="102"/>
                  </a:lnTo>
                  <a:lnTo>
                    <a:pt x="6" y="102"/>
                  </a:lnTo>
                  <a:lnTo>
                    <a:pt x="8" y="100"/>
                  </a:lnTo>
                  <a:lnTo>
                    <a:pt x="10" y="96"/>
                  </a:lnTo>
                  <a:lnTo>
                    <a:pt x="10" y="92"/>
                  </a:lnTo>
                  <a:lnTo>
                    <a:pt x="10" y="86"/>
                  </a:lnTo>
                  <a:lnTo>
                    <a:pt x="8" y="80"/>
                  </a:lnTo>
                  <a:lnTo>
                    <a:pt x="8" y="76"/>
                  </a:lnTo>
                  <a:lnTo>
                    <a:pt x="6" y="62"/>
                  </a:lnTo>
                  <a:lnTo>
                    <a:pt x="6" y="46"/>
                  </a:lnTo>
                  <a:lnTo>
                    <a:pt x="4" y="30"/>
                  </a:lnTo>
                  <a:lnTo>
                    <a:pt x="4" y="20"/>
                  </a:lnTo>
                  <a:lnTo>
                    <a:pt x="6" y="20"/>
                  </a:lnTo>
                  <a:lnTo>
                    <a:pt x="8" y="20"/>
                  </a:lnTo>
                  <a:lnTo>
                    <a:pt x="10" y="22"/>
                  </a:lnTo>
                  <a:lnTo>
                    <a:pt x="14" y="22"/>
                  </a:lnTo>
                  <a:lnTo>
                    <a:pt x="16" y="20"/>
                  </a:lnTo>
                  <a:lnTo>
                    <a:pt x="18" y="18"/>
                  </a:lnTo>
                  <a:lnTo>
                    <a:pt x="18" y="14"/>
                  </a:lnTo>
                  <a:lnTo>
                    <a:pt x="18" y="0"/>
                  </a:lnTo>
                  <a:lnTo>
                    <a:pt x="380" y="0"/>
                  </a:lnTo>
                  <a:lnTo>
                    <a:pt x="392" y="10"/>
                  </a:lnTo>
                  <a:lnTo>
                    <a:pt x="416" y="12"/>
                  </a:lnTo>
                  <a:lnTo>
                    <a:pt x="418" y="16"/>
                  </a:lnTo>
                  <a:lnTo>
                    <a:pt x="422" y="18"/>
                  </a:lnTo>
                  <a:lnTo>
                    <a:pt x="426" y="20"/>
                  </a:lnTo>
                  <a:lnTo>
                    <a:pt x="430" y="20"/>
                  </a:lnTo>
                  <a:lnTo>
                    <a:pt x="432" y="20"/>
                  </a:lnTo>
                  <a:lnTo>
                    <a:pt x="434" y="20"/>
                  </a:lnTo>
                  <a:lnTo>
                    <a:pt x="432" y="22"/>
                  </a:lnTo>
                  <a:lnTo>
                    <a:pt x="432" y="24"/>
                  </a:lnTo>
                  <a:lnTo>
                    <a:pt x="428" y="28"/>
                  </a:lnTo>
                  <a:lnTo>
                    <a:pt x="424" y="32"/>
                  </a:lnTo>
                  <a:lnTo>
                    <a:pt x="422" y="34"/>
                  </a:lnTo>
                  <a:lnTo>
                    <a:pt x="420" y="36"/>
                  </a:lnTo>
                  <a:lnTo>
                    <a:pt x="416" y="38"/>
                  </a:lnTo>
                  <a:lnTo>
                    <a:pt x="416" y="40"/>
                  </a:lnTo>
                  <a:lnTo>
                    <a:pt x="416" y="42"/>
                  </a:lnTo>
                  <a:lnTo>
                    <a:pt x="418" y="42"/>
                  </a:lnTo>
                  <a:lnTo>
                    <a:pt x="422" y="44"/>
                  </a:lnTo>
                  <a:lnTo>
                    <a:pt x="428" y="44"/>
                  </a:lnTo>
                  <a:lnTo>
                    <a:pt x="432" y="44"/>
                  </a:lnTo>
                  <a:lnTo>
                    <a:pt x="442" y="44"/>
                  </a:lnTo>
                  <a:lnTo>
                    <a:pt x="454" y="42"/>
                  </a:lnTo>
                  <a:lnTo>
                    <a:pt x="464" y="38"/>
                  </a:lnTo>
                  <a:lnTo>
                    <a:pt x="464" y="38"/>
                  </a:lnTo>
                  <a:lnTo>
                    <a:pt x="466" y="40"/>
                  </a:lnTo>
                  <a:lnTo>
                    <a:pt x="468" y="40"/>
                  </a:lnTo>
                  <a:lnTo>
                    <a:pt x="470" y="42"/>
                  </a:lnTo>
                  <a:lnTo>
                    <a:pt x="476" y="42"/>
                  </a:lnTo>
                  <a:lnTo>
                    <a:pt x="484" y="42"/>
                  </a:lnTo>
                  <a:lnTo>
                    <a:pt x="484" y="42"/>
                  </a:lnTo>
                  <a:lnTo>
                    <a:pt x="486" y="42"/>
                  </a:lnTo>
                  <a:lnTo>
                    <a:pt x="490" y="40"/>
                  </a:lnTo>
                  <a:lnTo>
                    <a:pt x="492" y="40"/>
                  </a:lnTo>
                  <a:lnTo>
                    <a:pt x="496" y="40"/>
                  </a:lnTo>
                  <a:lnTo>
                    <a:pt x="500" y="42"/>
                  </a:lnTo>
                  <a:lnTo>
                    <a:pt x="502" y="44"/>
                  </a:lnTo>
                  <a:lnTo>
                    <a:pt x="502" y="46"/>
                  </a:lnTo>
                  <a:lnTo>
                    <a:pt x="502" y="48"/>
                  </a:lnTo>
                  <a:lnTo>
                    <a:pt x="502" y="50"/>
                  </a:lnTo>
                  <a:lnTo>
                    <a:pt x="502" y="52"/>
                  </a:lnTo>
                  <a:lnTo>
                    <a:pt x="498" y="56"/>
                  </a:lnTo>
                  <a:lnTo>
                    <a:pt x="496" y="58"/>
                  </a:lnTo>
                  <a:lnTo>
                    <a:pt x="490" y="60"/>
                  </a:lnTo>
                  <a:lnTo>
                    <a:pt x="490" y="58"/>
                  </a:lnTo>
                  <a:lnTo>
                    <a:pt x="488" y="58"/>
                  </a:lnTo>
                  <a:lnTo>
                    <a:pt x="484" y="58"/>
                  </a:lnTo>
                  <a:lnTo>
                    <a:pt x="482" y="58"/>
                  </a:lnTo>
                  <a:lnTo>
                    <a:pt x="478" y="58"/>
                  </a:lnTo>
                  <a:lnTo>
                    <a:pt x="476" y="62"/>
                  </a:lnTo>
                  <a:lnTo>
                    <a:pt x="472" y="66"/>
                  </a:lnTo>
                  <a:lnTo>
                    <a:pt x="470" y="72"/>
                  </a:lnTo>
                  <a:lnTo>
                    <a:pt x="472" y="72"/>
                  </a:lnTo>
                  <a:lnTo>
                    <a:pt x="472" y="72"/>
                  </a:lnTo>
                  <a:lnTo>
                    <a:pt x="474" y="74"/>
                  </a:lnTo>
                  <a:lnTo>
                    <a:pt x="476" y="76"/>
                  </a:lnTo>
                  <a:lnTo>
                    <a:pt x="476" y="80"/>
                  </a:lnTo>
                  <a:lnTo>
                    <a:pt x="476" y="84"/>
                  </a:lnTo>
                  <a:lnTo>
                    <a:pt x="474" y="90"/>
                  </a:lnTo>
                  <a:lnTo>
                    <a:pt x="472" y="92"/>
                  </a:lnTo>
                  <a:lnTo>
                    <a:pt x="470" y="102"/>
                  </a:lnTo>
                  <a:lnTo>
                    <a:pt x="468" y="114"/>
                  </a:lnTo>
                  <a:lnTo>
                    <a:pt x="468" y="126"/>
                  </a:lnTo>
                  <a:lnTo>
                    <a:pt x="472" y="134"/>
                  </a:lnTo>
                  <a:lnTo>
                    <a:pt x="472" y="134"/>
                  </a:lnTo>
                  <a:lnTo>
                    <a:pt x="474" y="134"/>
                  </a:lnTo>
                  <a:lnTo>
                    <a:pt x="478" y="132"/>
                  </a:lnTo>
                  <a:lnTo>
                    <a:pt x="480" y="130"/>
                  </a:lnTo>
                  <a:lnTo>
                    <a:pt x="484" y="126"/>
                  </a:lnTo>
                  <a:lnTo>
                    <a:pt x="486" y="122"/>
                  </a:lnTo>
                  <a:lnTo>
                    <a:pt x="488" y="116"/>
                  </a:lnTo>
                  <a:lnTo>
                    <a:pt x="490" y="108"/>
                  </a:lnTo>
                  <a:lnTo>
                    <a:pt x="494" y="82"/>
                  </a:lnTo>
                  <a:lnTo>
                    <a:pt x="500" y="78"/>
                  </a:lnTo>
                  <a:lnTo>
                    <a:pt x="500" y="78"/>
                  </a:lnTo>
                  <a:lnTo>
                    <a:pt x="500" y="74"/>
                  </a:lnTo>
                  <a:lnTo>
                    <a:pt x="500" y="72"/>
                  </a:lnTo>
                  <a:lnTo>
                    <a:pt x="502" y="68"/>
                  </a:lnTo>
                  <a:lnTo>
                    <a:pt x="504" y="64"/>
                  </a:lnTo>
                  <a:lnTo>
                    <a:pt x="506" y="62"/>
                  </a:lnTo>
                  <a:lnTo>
                    <a:pt x="508" y="62"/>
                  </a:lnTo>
                  <a:lnTo>
                    <a:pt x="508" y="62"/>
                  </a:lnTo>
                  <a:lnTo>
                    <a:pt x="510" y="62"/>
                  </a:lnTo>
                  <a:lnTo>
                    <a:pt x="514" y="62"/>
                  </a:lnTo>
                  <a:lnTo>
                    <a:pt x="516" y="64"/>
                  </a:lnTo>
                  <a:lnTo>
                    <a:pt x="520" y="64"/>
                  </a:lnTo>
                  <a:lnTo>
                    <a:pt x="522" y="68"/>
                  </a:lnTo>
                  <a:lnTo>
                    <a:pt x="524" y="72"/>
                  </a:lnTo>
                  <a:lnTo>
                    <a:pt x="524" y="76"/>
                  </a:lnTo>
                  <a:lnTo>
                    <a:pt x="520" y="86"/>
                  </a:lnTo>
                  <a:lnTo>
                    <a:pt x="520" y="88"/>
                  </a:lnTo>
                  <a:lnTo>
                    <a:pt x="520" y="88"/>
                  </a:lnTo>
                  <a:lnTo>
                    <a:pt x="518" y="90"/>
                  </a:lnTo>
                  <a:lnTo>
                    <a:pt x="518" y="92"/>
                  </a:lnTo>
                  <a:lnTo>
                    <a:pt x="520" y="92"/>
                  </a:lnTo>
                  <a:lnTo>
                    <a:pt x="524" y="92"/>
                  </a:lnTo>
                  <a:lnTo>
                    <a:pt x="526" y="90"/>
                  </a:lnTo>
                  <a:lnTo>
                    <a:pt x="528" y="88"/>
                  </a:lnTo>
                  <a:lnTo>
                    <a:pt x="528" y="90"/>
                  </a:lnTo>
                  <a:lnTo>
                    <a:pt x="530" y="92"/>
                  </a:lnTo>
                  <a:lnTo>
                    <a:pt x="534" y="96"/>
                  </a:lnTo>
                  <a:lnTo>
                    <a:pt x="536" y="100"/>
                  </a:lnTo>
                  <a:lnTo>
                    <a:pt x="536" y="104"/>
                  </a:lnTo>
                  <a:lnTo>
                    <a:pt x="536" y="108"/>
                  </a:lnTo>
                  <a:lnTo>
                    <a:pt x="536" y="114"/>
                  </a:lnTo>
                  <a:lnTo>
                    <a:pt x="536" y="118"/>
                  </a:lnTo>
                  <a:lnTo>
                    <a:pt x="536" y="120"/>
                  </a:lnTo>
                  <a:lnTo>
                    <a:pt x="534" y="122"/>
                  </a:lnTo>
                  <a:lnTo>
                    <a:pt x="534" y="124"/>
                  </a:lnTo>
                  <a:lnTo>
                    <a:pt x="534" y="126"/>
                  </a:lnTo>
                  <a:lnTo>
                    <a:pt x="536" y="126"/>
                  </a:lnTo>
                  <a:lnTo>
                    <a:pt x="536" y="128"/>
                  </a:lnTo>
                  <a:lnTo>
                    <a:pt x="540" y="128"/>
                  </a:lnTo>
                  <a:lnTo>
                    <a:pt x="546" y="128"/>
                  </a:lnTo>
                  <a:lnTo>
                    <a:pt x="554" y="128"/>
                  </a:lnTo>
                  <a:lnTo>
                    <a:pt x="560" y="128"/>
                  </a:lnTo>
                  <a:lnTo>
                    <a:pt x="568" y="126"/>
                  </a:lnTo>
                  <a:lnTo>
                    <a:pt x="572" y="124"/>
                  </a:lnTo>
                  <a:lnTo>
                    <a:pt x="576" y="122"/>
                  </a:lnTo>
                  <a:lnTo>
                    <a:pt x="582" y="118"/>
                  </a:lnTo>
                  <a:lnTo>
                    <a:pt x="586" y="114"/>
                  </a:lnTo>
                  <a:lnTo>
                    <a:pt x="590" y="110"/>
                  </a:lnTo>
                  <a:lnTo>
                    <a:pt x="592" y="106"/>
                  </a:lnTo>
                  <a:lnTo>
                    <a:pt x="594" y="104"/>
                  </a:lnTo>
                  <a:lnTo>
                    <a:pt x="592" y="102"/>
                  </a:lnTo>
                  <a:lnTo>
                    <a:pt x="592" y="98"/>
                  </a:lnTo>
                  <a:lnTo>
                    <a:pt x="594" y="96"/>
                  </a:lnTo>
                  <a:lnTo>
                    <a:pt x="596" y="94"/>
                  </a:lnTo>
                  <a:lnTo>
                    <a:pt x="600" y="92"/>
                  </a:lnTo>
                  <a:lnTo>
                    <a:pt x="606" y="90"/>
                  </a:lnTo>
                  <a:lnTo>
                    <a:pt x="614" y="90"/>
                  </a:lnTo>
                  <a:lnTo>
                    <a:pt x="620" y="90"/>
                  </a:lnTo>
                  <a:lnTo>
                    <a:pt x="626" y="88"/>
                  </a:lnTo>
                  <a:lnTo>
                    <a:pt x="630" y="86"/>
                  </a:lnTo>
                  <a:lnTo>
                    <a:pt x="634" y="82"/>
                  </a:lnTo>
                  <a:lnTo>
                    <a:pt x="638" y="78"/>
                  </a:lnTo>
                  <a:lnTo>
                    <a:pt x="640" y="76"/>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88" name="Freeform 375"/>
            <p:cNvSpPr/>
            <p:nvPr/>
          </p:nvSpPr>
          <p:spPr bwMode="gray">
            <a:xfrm>
              <a:off x="5012" y="2016"/>
              <a:ext cx="136" cy="98"/>
            </a:xfrm>
            <a:custGeom>
              <a:avLst/>
              <a:gdLst>
                <a:gd name="T0" fmla="*/ 0 w 136"/>
                <a:gd name="T1" fmla="*/ 32 h 98"/>
                <a:gd name="T2" fmla="*/ 22 w 136"/>
                <a:gd name="T3" fmla="*/ 48 h 98"/>
                <a:gd name="T4" fmla="*/ 6 w 136"/>
                <a:gd name="T5" fmla="*/ 54 h 98"/>
                <a:gd name="T6" fmla="*/ 2 w 136"/>
                <a:gd name="T7" fmla="*/ 54 h 98"/>
                <a:gd name="T8" fmla="*/ 0 w 136"/>
                <a:gd name="T9" fmla="*/ 58 h 98"/>
                <a:gd name="T10" fmla="*/ 2 w 136"/>
                <a:gd name="T11" fmla="*/ 64 h 98"/>
                <a:gd name="T12" fmla="*/ 20 w 136"/>
                <a:gd name="T13" fmla="*/ 68 h 98"/>
                <a:gd name="T14" fmla="*/ 56 w 136"/>
                <a:gd name="T15" fmla="*/ 98 h 98"/>
                <a:gd name="T16" fmla="*/ 60 w 136"/>
                <a:gd name="T17" fmla="*/ 96 h 98"/>
                <a:gd name="T18" fmla="*/ 70 w 136"/>
                <a:gd name="T19" fmla="*/ 92 h 98"/>
                <a:gd name="T20" fmla="*/ 76 w 136"/>
                <a:gd name="T21" fmla="*/ 88 h 98"/>
                <a:gd name="T22" fmla="*/ 86 w 136"/>
                <a:gd name="T23" fmla="*/ 86 h 98"/>
                <a:gd name="T24" fmla="*/ 94 w 136"/>
                <a:gd name="T25" fmla="*/ 88 h 98"/>
                <a:gd name="T26" fmla="*/ 100 w 136"/>
                <a:gd name="T27" fmla="*/ 86 h 98"/>
                <a:gd name="T28" fmla="*/ 122 w 136"/>
                <a:gd name="T29" fmla="*/ 72 h 98"/>
                <a:gd name="T30" fmla="*/ 136 w 136"/>
                <a:gd name="T31" fmla="*/ 44 h 98"/>
                <a:gd name="T32" fmla="*/ 134 w 136"/>
                <a:gd name="T33" fmla="*/ 40 h 98"/>
                <a:gd name="T34" fmla="*/ 130 w 136"/>
                <a:gd name="T35" fmla="*/ 32 h 98"/>
                <a:gd name="T36" fmla="*/ 124 w 136"/>
                <a:gd name="T37" fmla="*/ 24 h 98"/>
                <a:gd name="T38" fmla="*/ 118 w 136"/>
                <a:gd name="T39" fmla="*/ 22 h 98"/>
                <a:gd name="T40" fmla="*/ 118 w 136"/>
                <a:gd name="T41" fmla="*/ 20 h 98"/>
                <a:gd name="T42" fmla="*/ 118 w 136"/>
                <a:gd name="T43" fmla="*/ 16 h 98"/>
                <a:gd name="T44" fmla="*/ 114 w 136"/>
                <a:gd name="T45" fmla="*/ 10 h 98"/>
                <a:gd name="T46" fmla="*/ 106 w 136"/>
                <a:gd name="T47" fmla="*/ 8 h 98"/>
                <a:gd name="T48" fmla="*/ 102 w 136"/>
                <a:gd name="T49" fmla="*/ 10 h 98"/>
                <a:gd name="T50" fmla="*/ 94 w 136"/>
                <a:gd name="T51" fmla="*/ 14 h 98"/>
                <a:gd name="T52" fmla="*/ 86 w 136"/>
                <a:gd name="T53" fmla="*/ 18 h 98"/>
                <a:gd name="T54" fmla="*/ 82 w 136"/>
                <a:gd name="T55" fmla="*/ 22 h 98"/>
                <a:gd name="T56" fmla="*/ 76 w 136"/>
                <a:gd name="T57" fmla="*/ 20 h 98"/>
                <a:gd name="T58" fmla="*/ 70 w 136"/>
                <a:gd name="T59" fmla="*/ 16 h 98"/>
                <a:gd name="T60" fmla="*/ 68 w 136"/>
                <a:gd name="T61" fmla="*/ 12 h 98"/>
                <a:gd name="T62" fmla="*/ 60 w 136"/>
                <a:gd name="T63" fmla="*/ 6 h 98"/>
                <a:gd name="T64" fmla="*/ 50 w 136"/>
                <a:gd name="T65" fmla="*/ 8 h 98"/>
                <a:gd name="T66" fmla="*/ 44 w 136"/>
                <a:gd name="T67" fmla="*/ 16 h 98"/>
                <a:gd name="T68" fmla="*/ 44 w 136"/>
                <a:gd name="T69" fmla="*/ 24 h 98"/>
                <a:gd name="T70" fmla="*/ 44 w 136"/>
                <a:gd name="T71" fmla="*/ 28 h 98"/>
                <a:gd name="T72" fmla="*/ 40 w 136"/>
                <a:gd name="T73" fmla="*/ 28 h 98"/>
                <a:gd name="T74" fmla="*/ 34 w 136"/>
                <a:gd name="T75" fmla="*/ 22 h 98"/>
                <a:gd name="T76" fmla="*/ 32 w 136"/>
                <a:gd name="T77" fmla="*/ 16 h 98"/>
                <a:gd name="T78" fmla="*/ 26 w 136"/>
                <a:gd name="T79" fmla="*/ 8 h 98"/>
                <a:gd name="T80" fmla="*/ 18 w 136"/>
                <a:gd name="T81" fmla="*/ 0 h 98"/>
                <a:gd name="T82" fmla="*/ 14 w 136"/>
                <a:gd name="T8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 h="98">
                  <a:moveTo>
                    <a:pt x="12" y="4"/>
                  </a:moveTo>
                  <a:lnTo>
                    <a:pt x="0" y="32"/>
                  </a:lnTo>
                  <a:lnTo>
                    <a:pt x="16" y="36"/>
                  </a:lnTo>
                  <a:lnTo>
                    <a:pt x="22" y="48"/>
                  </a:lnTo>
                  <a:lnTo>
                    <a:pt x="6" y="54"/>
                  </a:lnTo>
                  <a:lnTo>
                    <a:pt x="6" y="54"/>
                  </a:lnTo>
                  <a:lnTo>
                    <a:pt x="4" y="54"/>
                  </a:lnTo>
                  <a:lnTo>
                    <a:pt x="2" y="54"/>
                  </a:lnTo>
                  <a:lnTo>
                    <a:pt x="2" y="56"/>
                  </a:lnTo>
                  <a:lnTo>
                    <a:pt x="0" y="58"/>
                  </a:lnTo>
                  <a:lnTo>
                    <a:pt x="0" y="60"/>
                  </a:lnTo>
                  <a:lnTo>
                    <a:pt x="2" y="64"/>
                  </a:lnTo>
                  <a:lnTo>
                    <a:pt x="6" y="68"/>
                  </a:lnTo>
                  <a:lnTo>
                    <a:pt x="20" y="68"/>
                  </a:lnTo>
                  <a:lnTo>
                    <a:pt x="38" y="86"/>
                  </a:lnTo>
                  <a:lnTo>
                    <a:pt x="56" y="98"/>
                  </a:lnTo>
                  <a:lnTo>
                    <a:pt x="58" y="98"/>
                  </a:lnTo>
                  <a:lnTo>
                    <a:pt x="60" y="96"/>
                  </a:lnTo>
                  <a:lnTo>
                    <a:pt x="66" y="94"/>
                  </a:lnTo>
                  <a:lnTo>
                    <a:pt x="70" y="92"/>
                  </a:lnTo>
                  <a:lnTo>
                    <a:pt x="74" y="90"/>
                  </a:lnTo>
                  <a:lnTo>
                    <a:pt x="76" y="88"/>
                  </a:lnTo>
                  <a:lnTo>
                    <a:pt x="82" y="86"/>
                  </a:lnTo>
                  <a:lnTo>
                    <a:pt x="86" y="86"/>
                  </a:lnTo>
                  <a:lnTo>
                    <a:pt x="90" y="86"/>
                  </a:lnTo>
                  <a:lnTo>
                    <a:pt x="94" y="88"/>
                  </a:lnTo>
                  <a:lnTo>
                    <a:pt x="96" y="88"/>
                  </a:lnTo>
                  <a:lnTo>
                    <a:pt x="100" y="86"/>
                  </a:lnTo>
                  <a:lnTo>
                    <a:pt x="110" y="80"/>
                  </a:lnTo>
                  <a:lnTo>
                    <a:pt x="122" y="72"/>
                  </a:lnTo>
                  <a:lnTo>
                    <a:pt x="132" y="58"/>
                  </a:lnTo>
                  <a:lnTo>
                    <a:pt x="136" y="44"/>
                  </a:lnTo>
                  <a:lnTo>
                    <a:pt x="136" y="42"/>
                  </a:lnTo>
                  <a:lnTo>
                    <a:pt x="134" y="40"/>
                  </a:lnTo>
                  <a:lnTo>
                    <a:pt x="132" y="36"/>
                  </a:lnTo>
                  <a:lnTo>
                    <a:pt x="130" y="32"/>
                  </a:lnTo>
                  <a:lnTo>
                    <a:pt x="126" y="28"/>
                  </a:lnTo>
                  <a:lnTo>
                    <a:pt x="124" y="24"/>
                  </a:lnTo>
                  <a:lnTo>
                    <a:pt x="120" y="22"/>
                  </a:lnTo>
                  <a:lnTo>
                    <a:pt x="118" y="22"/>
                  </a:lnTo>
                  <a:lnTo>
                    <a:pt x="118" y="20"/>
                  </a:lnTo>
                  <a:lnTo>
                    <a:pt x="118" y="20"/>
                  </a:lnTo>
                  <a:lnTo>
                    <a:pt x="118" y="18"/>
                  </a:lnTo>
                  <a:lnTo>
                    <a:pt x="118" y="16"/>
                  </a:lnTo>
                  <a:lnTo>
                    <a:pt x="118" y="12"/>
                  </a:lnTo>
                  <a:lnTo>
                    <a:pt x="114" y="10"/>
                  </a:lnTo>
                  <a:lnTo>
                    <a:pt x="112" y="10"/>
                  </a:lnTo>
                  <a:lnTo>
                    <a:pt x="106" y="8"/>
                  </a:lnTo>
                  <a:lnTo>
                    <a:pt x="104" y="10"/>
                  </a:lnTo>
                  <a:lnTo>
                    <a:pt x="102" y="10"/>
                  </a:lnTo>
                  <a:lnTo>
                    <a:pt x="98" y="12"/>
                  </a:lnTo>
                  <a:lnTo>
                    <a:pt x="94" y="14"/>
                  </a:lnTo>
                  <a:lnTo>
                    <a:pt x="90" y="16"/>
                  </a:lnTo>
                  <a:lnTo>
                    <a:pt x="86" y="18"/>
                  </a:lnTo>
                  <a:lnTo>
                    <a:pt x="84" y="20"/>
                  </a:lnTo>
                  <a:lnTo>
                    <a:pt x="82" y="22"/>
                  </a:lnTo>
                  <a:lnTo>
                    <a:pt x="78" y="22"/>
                  </a:lnTo>
                  <a:lnTo>
                    <a:pt x="76" y="20"/>
                  </a:lnTo>
                  <a:lnTo>
                    <a:pt x="72" y="18"/>
                  </a:lnTo>
                  <a:lnTo>
                    <a:pt x="70" y="16"/>
                  </a:lnTo>
                  <a:lnTo>
                    <a:pt x="70" y="14"/>
                  </a:lnTo>
                  <a:lnTo>
                    <a:pt x="68" y="12"/>
                  </a:lnTo>
                  <a:lnTo>
                    <a:pt x="64" y="8"/>
                  </a:lnTo>
                  <a:lnTo>
                    <a:pt x="60" y="6"/>
                  </a:lnTo>
                  <a:lnTo>
                    <a:pt x="56" y="6"/>
                  </a:lnTo>
                  <a:lnTo>
                    <a:pt x="50" y="8"/>
                  </a:lnTo>
                  <a:lnTo>
                    <a:pt x="46" y="12"/>
                  </a:lnTo>
                  <a:lnTo>
                    <a:pt x="44" y="16"/>
                  </a:lnTo>
                  <a:lnTo>
                    <a:pt x="44" y="20"/>
                  </a:lnTo>
                  <a:lnTo>
                    <a:pt x="44" y="24"/>
                  </a:lnTo>
                  <a:lnTo>
                    <a:pt x="44" y="26"/>
                  </a:lnTo>
                  <a:lnTo>
                    <a:pt x="44" y="28"/>
                  </a:lnTo>
                  <a:lnTo>
                    <a:pt x="42" y="28"/>
                  </a:lnTo>
                  <a:lnTo>
                    <a:pt x="40" y="28"/>
                  </a:lnTo>
                  <a:lnTo>
                    <a:pt x="38" y="24"/>
                  </a:lnTo>
                  <a:lnTo>
                    <a:pt x="34" y="22"/>
                  </a:lnTo>
                  <a:lnTo>
                    <a:pt x="34" y="18"/>
                  </a:lnTo>
                  <a:lnTo>
                    <a:pt x="32" y="16"/>
                  </a:lnTo>
                  <a:lnTo>
                    <a:pt x="28" y="12"/>
                  </a:lnTo>
                  <a:lnTo>
                    <a:pt x="26" y="8"/>
                  </a:lnTo>
                  <a:lnTo>
                    <a:pt x="22" y="4"/>
                  </a:lnTo>
                  <a:lnTo>
                    <a:pt x="18" y="0"/>
                  </a:lnTo>
                  <a:lnTo>
                    <a:pt x="16" y="0"/>
                  </a:lnTo>
                  <a:lnTo>
                    <a:pt x="14" y="0"/>
                  </a:lnTo>
                  <a:lnTo>
                    <a:pt x="12" y="4"/>
                  </a:lnTo>
                </a:path>
              </a:pathLst>
            </a:custGeom>
            <a:grpFill/>
            <a:ln w="3175">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grpSp>
      <p:grpSp>
        <p:nvGrpSpPr>
          <p:cNvPr id="189" name="组合 188"/>
          <p:cNvGrpSpPr/>
          <p:nvPr/>
        </p:nvGrpSpPr>
        <p:grpSpPr>
          <a:xfrm>
            <a:off x="3441378" y="2006103"/>
            <a:ext cx="384202" cy="384202"/>
            <a:chOff x="3937020" y="310745"/>
            <a:chExt cx="384202" cy="384202"/>
          </a:xfrm>
        </p:grpSpPr>
        <p:sp>
          <p:nvSpPr>
            <p:cNvPr id="190" name="泪滴形 189"/>
            <p:cNvSpPr/>
            <p:nvPr/>
          </p:nvSpPr>
          <p:spPr>
            <a:xfrm rot="8100000">
              <a:off x="3937020" y="310745"/>
              <a:ext cx="384202" cy="384202"/>
            </a:xfrm>
            <a:prstGeom prst="teardrop">
              <a:avLst>
                <a:gd name="adj" fmla="val 117734"/>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91" name="椭圆 190"/>
            <p:cNvSpPr/>
            <p:nvPr/>
          </p:nvSpPr>
          <p:spPr>
            <a:xfrm>
              <a:off x="4028936" y="402884"/>
              <a:ext cx="200025" cy="200025"/>
            </a:xfrm>
            <a:prstGeom prst="ellipse">
              <a:avLst/>
            </a:prstGeom>
            <a:solidFill>
              <a:schemeClr val="accent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192" name="组合 191"/>
          <p:cNvGrpSpPr/>
          <p:nvPr/>
        </p:nvGrpSpPr>
        <p:grpSpPr>
          <a:xfrm>
            <a:off x="5834642" y="1968294"/>
            <a:ext cx="384202" cy="384202"/>
            <a:chOff x="3937020" y="310745"/>
            <a:chExt cx="384202" cy="384202"/>
          </a:xfrm>
        </p:grpSpPr>
        <p:sp>
          <p:nvSpPr>
            <p:cNvPr id="193" name="泪滴形 192"/>
            <p:cNvSpPr/>
            <p:nvPr/>
          </p:nvSpPr>
          <p:spPr>
            <a:xfrm rot="8100000">
              <a:off x="3937020" y="310745"/>
              <a:ext cx="384202" cy="384202"/>
            </a:xfrm>
            <a:prstGeom prst="teardrop">
              <a:avLst>
                <a:gd name="adj" fmla="val 117734"/>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94" name="椭圆 193"/>
            <p:cNvSpPr/>
            <p:nvPr/>
          </p:nvSpPr>
          <p:spPr>
            <a:xfrm>
              <a:off x="4028936" y="402884"/>
              <a:ext cx="200025" cy="200025"/>
            </a:xfrm>
            <a:prstGeom prst="ellipse">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195" name="组合 194"/>
          <p:cNvGrpSpPr/>
          <p:nvPr/>
        </p:nvGrpSpPr>
        <p:grpSpPr>
          <a:xfrm>
            <a:off x="2217983" y="2558835"/>
            <a:ext cx="384202" cy="384202"/>
            <a:chOff x="3937020" y="310745"/>
            <a:chExt cx="384202" cy="384202"/>
          </a:xfrm>
        </p:grpSpPr>
        <p:sp>
          <p:nvSpPr>
            <p:cNvPr id="196" name="泪滴形 195"/>
            <p:cNvSpPr/>
            <p:nvPr/>
          </p:nvSpPr>
          <p:spPr>
            <a:xfrm rot="8100000">
              <a:off x="3937020" y="310745"/>
              <a:ext cx="384202" cy="384202"/>
            </a:xfrm>
            <a:prstGeom prst="teardrop">
              <a:avLst>
                <a:gd name="adj" fmla="val 117734"/>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97" name="椭圆 196"/>
            <p:cNvSpPr/>
            <p:nvPr/>
          </p:nvSpPr>
          <p:spPr>
            <a:xfrm>
              <a:off x="4028936" y="402884"/>
              <a:ext cx="200025" cy="200025"/>
            </a:xfrm>
            <a:prstGeom prst="ellipse">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198" name="组合 197"/>
          <p:cNvGrpSpPr/>
          <p:nvPr/>
        </p:nvGrpSpPr>
        <p:grpSpPr>
          <a:xfrm>
            <a:off x="1329773" y="945366"/>
            <a:ext cx="2304622" cy="1049604"/>
            <a:chOff x="1644104" y="889102"/>
            <a:chExt cx="2304622" cy="1049604"/>
          </a:xfrm>
        </p:grpSpPr>
        <p:cxnSp>
          <p:nvCxnSpPr>
            <p:cNvPr id="199" name="直接连接符 198"/>
            <p:cNvCxnSpPr/>
            <p:nvPr/>
          </p:nvCxnSpPr>
          <p:spPr>
            <a:xfrm>
              <a:off x="3948726" y="894706"/>
              <a:ext cx="0" cy="104400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00" name="组合 199"/>
            <p:cNvGrpSpPr/>
            <p:nvPr/>
          </p:nvGrpSpPr>
          <p:grpSpPr>
            <a:xfrm>
              <a:off x="1644104" y="889102"/>
              <a:ext cx="2297241" cy="617467"/>
              <a:chOff x="1644104" y="889102"/>
              <a:chExt cx="2297241" cy="617467"/>
            </a:xfrm>
          </p:grpSpPr>
          <p:sp>
            <p:nvSpPr>
              <p:cNvPr id="201" name="矩形 200"/>
              <p:cNvSpPr/>
              <p:nvPr/>
            </p:nvSpPr>
            <p:spPr>
              <a:xfrm>
                <a:off x="1644104" y="894053"/>
                <a:ext cx="2297241" cy="612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02" name="矩形 201"/>
              <p:cNvSpPr/>
              <p:nvPr/>
            </p:nvSpPr>
            <p:spPr>
              <a:xfrm>
                <a:off x="1676867" y="889102"/>
                <a:ext cx="2235789" cy="577081"/>
              </a:xfrm>
              <a:prstGeom prst="rect">
                <a:avLst/>
              </a:prstGeom>
              <a:noFill/>
            </p:spPr>
            <p:txBody>
              <a:bodyPr wrap="square">
                <a:spAutoFit/>
              </a:bodyPr>
              <a:lstStyle/>
              <a:p>
                <a:pPr>
                  <a:lnSpc>
                    <a:spcPct val="150000"/>
                  </a:lnSpc>
                </a:pPr>
                <a:r>
                  <a:rPr lang="zh-CN" altLang="en-US" sz="1050">
                    <a:solidFill>
                      <a:schemeClr val="bg1"/>
                    </a:solidFill>
                    <a:latin typeface="+mn-ea"/>
                  </a:rPr>
                  <a:t>请在此处添加正文内容，根据需要调整字体与</a:t>
                </a:r>
                <a:r>
                  <a:rPr lang="zh-CN" altLang="en-US" sz="1050" smtClean="0">
                    <a:solidFill>
                      <a:schemeClr val="bg1"/>
                    </a:solidFill>
                    <a:latin typeface="+mn-ea"/>
                  </a:rPr>
                  <a:t>字号。</a:t>
                </a:r>
                <a:endParaRPr lang="zh-CN" altLang="en-US" sz="1050" dirty="0">
                  <a:solidFill>
                    <a:schemeClr val="bg1"/>
                  </a:solidFill>
                  <a:latin typeface="+mn-ea"/>
                </a:endParaRPr>
              </a:p>
            </p:txBody>
          </p:sp>
        </p:grpSp>
      </p:grpSp>
      <p:grpSp>
        <p:nvGrpSpPr>
          <p:cNvPr id="203" name="组合 202"/>
          <p:cNvGrpSpPr/>
          <p:nvPr/>
        </p:nvGrpSpPr>
        <p:grpSpPr>
          <a:xfrm>
            <a:off x="6024341" y="896986"/>
            <a:ext cx="2302189" cy="1047542"/>
            <a:chOff x="1639156" y="889102"/>
            <a:chExt cx="2302189" cy="1047542"/>
          </a:xfrm>
        </p:grpSpPr>
        <p:cxnSp>
          <p:nvCxnSpPr>
            <p:cNvPr id="204" name="直接连接符 203"/>
            <p:cNvCxnSpPr/>
            <p:nvPr/>
          </p:nvCxnSpPr>
          <p:spPr>
            <a:xfrm>
              <a:off x="1639156" y="892644"/>
              <a:ext cx="0" cy="104400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05" name="组合 204"/>
            <p:cNvGrpSpPr/>
            <p:nvPr/>
          </p:nvGrpSpPr>
          <p:grpSpPr>
            <a:xfrm>
              <a:off x="1644104" y="889102"/>
              <a:ext cx="2297241" cy="617467"/>
              <a:chOff x="1644104" y="889102"/>
              <a:chExt cx="2297241" cy="617467"/>
            </a:xfrm>
          </p:grpSpPr>
          <p:sp>
            <p:nvSpPr>
              <p:cNvPr id="206" name="矩形 205"/>
              <p:cNvSpPr/>
              <p:nvPr/>
            </p:nvSpPr>
            <p:spPr>
              <a:xfrm>
                <a:off x="1644104" y="894053"/>
                <a:ext cx="2297241" cy="6125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07" name="矩形 206"/>
              <p:cNvSpPr/>
              <p:nvPr/>
            </p:nvSpPr>
            <p:spPr>
              <a:xfrm>
                <a:off x="1676867" y="889102"/>
                <a:ext cx="2235789" cy="548548"/>
              </a:xfrm>
              <a:prstGeom prst="rect">
                <a:avLst/>
              </a:prstGeom>
            </p:spPr>
            <p:txBody>
              <a:bodyPr wrap="square">
                <a:spAutoFit/>
              </a:bodyPr>
              <a:lstStyle/>
              <a:p>
                <a:pPr>
                  <a:lnSpc>
                    <a:spcPct val="150000"/>
                  </a:lnSpc>
                </a:pPr>
                <a:r>
                  <a:rPr lang="zh-CN" altLang="en-US" sz="1050">
                    <a:solidFill>
                      <a:schemeClr val="bg1"/>
                    </a:solidFill>
                    <a:latin typeface="+mn-ea"/>
                  </a:rPr>
                  <a:t>请在此处添加正文内容，根据需要调整字体与字号。</a:t>
                </a:r>
                <a:endParaRPr lang="zh-CN" altLang="en-US" sz="1050" dirty="0">
                  <a:solidFill>
                    <a:schemeClr val="bg1"/>
                  </a:solidFill>
                  <a:latin typeface="+mn-ea"/>
                </a:endParaRPr>
              </a:p>
            </p:txBody>
          </p:sp>
        </p:grpSp>
      </p:grpSp>
      <p:grpSp>
        <p:nvGrpSpPr>
          <p:cNvPr id="208" name="组合 207"/>
          <p:cNvGrpSpPr/>
          <p:nvPr/>
        </p:nvGrpSpPr>
        <p:grpSpPr>
          <a:xfrm>
            <a:off x="2410484" y="3096764"/>
            <a:ext cx="2306766" cy="1116000"/>
            <a:chOff x="1634579" y="392178"/>
            <a:chExt cx="2306766" cy="1116000"/>
          </a:xfrm>
        </p:grpSpPr>
        <p:cxnSp>
          <p:nvCxnSpPr>
            <p:cNvPr id="209" name="直接连接符 208"/>
            <p:cNvCxnSpPr/>
            <p:nvPr/>
          </p:nvCxnSpPr>
          <p:spPr>
            <a:xfrm>
              <a:off x="1634579" y="392178"/>
              <a:ext cx="0" cy="111600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10" name="组合 209"/>
            <p:cNvGrpSpPr/>
            <p:nvPr/>
          </p:nvGrpSpPr>
          <p:grpSpPr>
            <a:xfrm>
              <a:off x="1644104" y="894053"/>
              <a:ext cx="2297241" cy="612516"/>
              <a:chOff x="1644104" y="894053"/>
              <a:chExt cx="2297241" cy="612516"/>
            </a:xfrm>
          </p:grpSpPr>
          <p:sp>
            <p:nvSpPr>
              <p:cNvPr id="211" name="矩形 210"/>
              <p:cNvSpPr/>
              <p:nvPr/>
            </p:nvSpPr>
            <p:spPr>
              <a:xfrm>
                <a:off x="1644104" y="894053"/>
                <a:ext cx="2297241" cy="6125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12" name="矩形 211"/>
              <p:cNvSpPr/>
              <p:nvPr/>
            </p:nvSpPr>
            <p:spPr>
              <a:xfrm>
                <a:off x="1676867" y="898627"/>
                <a:ext cx="2235789" cy="577081"/>
              </a:xfrm>
              <a:prstGeom prst="rect">
                <a:avLst/>
              </a:prstGeom>
            </p:spPr>
            <p:txBody>
              <a:bodyPr wrap="square">
                <a:spAutoFit/>
              </a:bodyPr>
              <a:lstStyle/>
              <a:p>
                <a:pPr>
                  <a:lnSpc>
                    <a:spcPct val="150000"/>
                  </a:lnSpc>
                </a:pPr>
                <a:r>
                  <a:rPr lang="zh-CN" altLang="en-US" sz="1050">
                    <a:solidFill>
                      <a:schemeClr val="bg1"/>
                    </a:solidFill>
                    <a:latin typeface="+mn-ea"/>
                  </a:rPr>
                  <a:t>请在此处添加正文内容，根据需要调整字体与字号。</a:t>
                </a:r>
                <a:endParaRPr lang="zh-CN" altLang="en-US" sz="1050" dirty="0">
                  <a:solidFill>
                    <a:schemeClr val="bg1"/>
                  </a:solidFill>
                  <a:latin typeface="+mn-ea"/>
                </a:endParaRPr>
              </a:p>
            </p:txBody>
          </p:sp>
        </p:grpSp>
      </p:grpSp>
      <p:sp>
        <p:nvSpPr>
          <p:cNvPr id="213"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537">
        <p:fade/>
      </p:transition>
    </mc:Choice>
    <mc:Fallback>
      <p:transition spd="med" advTm="45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95"/>
                                        </p:tgtEl>
                                        <p:attrNameLst>
                                          <p:attrName>style.visibility</p:attrName>
                                        </p:attrNameLst>
                                      </p:cBhvr>
                                      <p:to>
                                        <p:strVal val="visible"/>
                                      </p:to>
                                    </p:set>
                                    <p:animEffect transition="in" filter="fade">
                                      <p:cBhvr>
                                        <p:cTn id="13" dur="300"/>
                                        <p:tgtEl>
                                          <p:spTgt spid="195"/>
                                        </p:tgtEl>
                                      </p:cBhvr>
                                    </p:animEffect>
                                    <p:anim calcmode="lin" valueType="num">
                                      <p:cBhvr>
                                        <p:cTn id="14" dur="300" fill="hold"/>
                                        <p:tgtEl>
                                          <p:spTgt spid="195"/>
                                        </p:tgtEl>
                                        <p:attrNameLst>
                                          <p:attrName>ppt_x</p:attrName>
                                        </p:attrNameLst>
                                      </p:cBhvr>
                                      <p:tavLst>
                                        <p:tav tm="0">
                                          <p:val>
                                            <p:strVal val="#ppt_x"/>
                                          </p:val>
                                        </p:tav>
                                        <p:tav tm="100000">
                                          <p:val>
                                            <p:strVal val="#ppt_x"/>
                                          </p:val>
                                        </p:tav>
                                      </p:tavLst>
                                    </p:anim>
                                    <p:anim calcmode="lin" valueType="num">
                                      <p:cBhvr>
                                        <p:cTn id="15" dur="300" fill="hold"/>
                                        <p:tgtEl>
                                          <p:spTgt spid="19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189"/>
                                        </p:tgtEl>
                                        <p:attrNameLst>
                                          <p:attrName>style.visibility</p:attrName>
                                        </p:attrNameLst>
                                      </p:cBhvr>
                                      <p:to>
                                        <p:strVal val="visible"/>
                                      </p:to>
                                    </p:set>
                                    <p:animEffect transition="in" filter="fade">
                                      <p:cBhvr>
                                        <p:cTn id="19" dur="300"/>
                                        <p:tgtEl>
                                          <p:spTgt spid="189"/>
                                        </p:tgtEl>
                                      </p:cBhvr>
                                    </p:animEffect>
                                    <p:anim calcmode="lin" valueType="num">
                                      <p:cBhvr>
                                        <p:cTn id="20" dur="300" fill="hold"/>
                                        <p:tgtEl>
                                          <p:spTgt spid="189"/>
                                        </p:tgtEl>
                                        <p:attrNameLst>
                                          <p:attrName>ppt_x</p:attrName>
                                        </p:attrNameLst>
                                      </p:cBhvr>
                                      <p:tavLst>
                                        <p:tav tm="0">
                                          <p:val>
                                            <p:strVal val="#ppt_x"/>
                                          </p:val>
                                        </p:tav>
                                        <p:tav tm="100000">
                                          <p:val>
                                            <p:strVal val="#ppt_x"/>
                                          </p:val>
                                        </p:tav>
                                      </p:tavLst>
                                    </p:anim>
                                    <p:anim calcmode="lin" valueType="num">
                                      <p:cBhvr>
                                        <p:cTn id="21" dur="300" fill="hold"/>
                                        <p:tgtEl>
                                          <p:spTgt spid="18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192"/>
                                        </p:tgtEl>
                                        <p:attrNameLst>
                                          <p:attrName>style.visibility</p:attrName>
                                        </p:attrNameLst>
                                      </p:cBhvr>
                                      <p:to>
                                        <p:strVal val="visible"/>
                                      </p:to>
                                    </p:set>
                                    <p:animEffect transition="in" filter="fade">
                                      <p:cBhvr>
                                        <p:cTn id="25" dur="300"/>
                                        <p:tgtEl>
                                          <p:spTgt spid="192"/>
                                        </p:tgtEl>
                                      </p:cBhvr>
                                    </p:animEffect>
                                    <p:anim calcmode="lin" valueType="num">
                                      <p:cBhvr>
                                        <p:cTn id="26" dur="300" fill="hold"/>
                                        <p:tgtEl>
                                          <p:spTgt spid="192"/>
                                        </p:tgtEl>
                                        <p:attrNameLst>
                                          <p:attrName>ppt_x</p:attrName>
                                        </p:attrNameLst>
                                      </p:cBhvr>
                                      <p:tavLst>
                                        <p:tav tm="0">
                                          <p:val>
                                            <p:strVal val="#ppt_x"/>
                                          </p:val>
                                        </p:tav>
                                        <p:tav tm="100000">
                                          <p:val>
                                            <p:strVal val="#ppt_x"/>
                                          </p:val>
                                        </p:tav>
                                      </p:tavLst>
                                    </p:anim>
                                    <p:anim calcmode="lin" valueType="num">
                                      <p:cBhvr>
                                        <p:cTn id="27" dur="300" fill="hold"/>
                                        <p:tgtEl>
                                          <p:spTgt spid="19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down)">
                                      <p:cBhvr>
                                        <p:cTn id="31" dur="300"/>
                                        <p:tgtEl>
                                          <p:spTgt spid="198"/>
                                        </p:tgtEl>
                                      </p:cBhvr>
                                    </p:animEffect>
                                  </p:childTnLst>
                                </p:cTn>
                              </p:par>
                            </p:childTnLst>
                          </p:cTn>
                        </p:par>
                        <p:par>
                          <p:cTn id="32" fill="hold">
                            <p:stCondLst>
                              <p:cond delay="2500"/>
                            </p:stCondLst>
                            <p:childTnLst>
                              <p:par>
                                <p:cTn id="33" presetID="22" presetClass="entr" presetSubtype="4" fill="hold" nodeType="afterEffect">
                                  <p:stCondLst>
                                    <p:cond delay="0"/>
                                  </p:stCondLst>
                                  <p:childTnLst>
                                    <p:set>
                                      <p:cBhvr>
                                        <p:cTn id="34" dur="1" fill="hold">
                                          <p:stCondLst>
                                            <p:cond delay="0"/>
                                          </p:stCondLst>
                                        </p:cTn>
                                        <p:tgtEl>
                                          <p:spTgt spid="203"/>
                                        </p:tgtEl>
                                        <p:attrNameLst>
                                          <p:attrName>style.visibility</p:attrName>
                                        </p:attrNameLst>
                                      </p:cBhvr>
                                      <p:to>
                                        <p:strVal val="visible"/>
                                      </p:to>
                                    </p:set>
                                    <p:animEffect transition="in" filter="wipe(down)">
                                      <p:cBhvr>
                                        <p:cTn id="35" dur="300"/>
                                        <p:tgtEl>
                                          <p:spTgt spid="203"/>
                                        </p:tgtEl>
                                      </p:cBhvr>
                                    </p:animEffect>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08"/>
                                        </p:tgtEl>
                                        <p:attrNameLst>
                                          <p:attrName>style.visibility</p:attrName>
                                        </p:attrNameLst>
                                      </p:cBhvr>
                                      <p:to>
                                        <p:strVal val="visible"/>
                                      </p:to>
                                    </p:set>
                                    <p:animEffect transition="in" filter="wipe(up)">
                                      <p:cBhvr>
                                        <p:cTn id="39" dur="3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3181350" y="1162050"/>
            <a:ext cx="2781300" cy="2781300"/>
            <a:chOff x="3162300" y="1114425"/>
            <a:chExt cx="2781300" cy="2781300"/>
          </a:xfrm>
        </p:grpSpPr>
        <p:sp>
          <p:nvSpPr>
            <p:cNvPr id="7" name="饼形 6"/>
            <p:cNvSpPr/>
            <p:nvPr/>
          </p:nvSpPr>
          <p:spPr>
            <a:xfrm flipH="1">
              <a:off x="3162300" y="1114425"/>
              <a:ext cx="2781300" cy="2781300"/>
            </a:xfrm>
            <a:prstGeom prst="pie">
              <a:avLst>
                <a:gd name="adj1" fmla="val 16177567"/>
                <a:gd name="adj2" fmla="val 47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ndParaRPr>
            </a:p>
          </p:txBody>
        </p:sp>
        <p:sp>
          <p:nvSpPr>
            <p:cNvPr id="8" name="文本框 7"/>
            <p:cNvSpPr txBox="1"/>
            <p:nvPr/>
          </p:nvSpPr>
          <p:spPr>
            <a:xfrm>
              <a:off x="3620175" y="1540034"/>
              <a:ext cx="327334" cy="369332"/>
            </a:xfrm>
            <a:prstGeom prst="rect">
              <a:avLst/>
            </a:prstGeom>
            <a:noFill/>
          </p:spPr>
          <p:txBody>
            <a:bodyPr wrap="none" rtlCol="0">
              <a:spAutoFit/>
            </a:bodyPr>
            <a:lstStyle/>
            <a:p>
              <a:pPr algn="ctr"/>
              <a:r>
                <a:rPr lang="en-US" altLang="zh-CN" sz="1800" b="1" dirty="0" smtClean="0">
                  <a:solidFill>
                    <a:schemeClr val="bg1"/>
                  </a:solidFill>
                  <a:latin typeface="+mn-ea"/>
                </a:rPr>
                <a:t>1</a:t>
              </a:r>
              <a:endParaRPr lang="zh-CN" altLang="en-US" sz="1800" b="1" dirty="0">
                <a:solidFill>
                  <a:schemeClr val="bg1"/>
                </a:solidFill>
                <a:latin typeface="+mn-ea"/>
              </a:endParaRPr>
            </a:p>
          </p:txBody>
        </p:sp>
      </p:grpSp>
      <p:grpSp>
        <p:nvGrpSpPr>
          <p:cNvPr id="21" name="组合 20"/>
          <p:cNvGrpSpPr/>
          <p:nvPr/>
        </p:nvGrpSpPr>
        <p:grpSpPr>
          <a:xfrm>
            <a:off x="3267075" y="1162050"/>
            <a:ext cx="2781300" cy="2781300"/>
            <a:chOff x="3248025" y="1114425"/>
            <a:chExt cx="2781300" cy="2781300"/>
          </a:xfrm>
        </p:grpSpPr>
        <p:sp>
          <p:nvSpPr>
            <p:cNvPr id="10" name="饼形 9"/>
            <p:cNvSpPr/>
            <p:nvPr/>
          </p:nvSpPr>
          <p:spPr>
            <a:xfrm>
              <a:off x="3248025" y="1114425"/>
              <a:ext cx="2781300" cy="2781300"/>
            </a:xfrm>
            <a:prstGeom prst="pie">
              <a:avLst>
                <a:gd name="adj1" fmla="val 16177567"/>
                <a:gd name="adj2" fmla="val 477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ndParaRPr>
            </a:p>
          </p:txBody>
        </p:sp>
        <p:sp>
          <p:nvSpPr>
            <p:cNvPr id="11" name="文本框 10"/>
            <p:cNvSpPr txBox="1"/>
            <p:nvPr/>
          </p:nvSpPr>
          <p:spPr>
            <a:xfrm>
              <a:off x="5234591" y="1540034"/>
              <a:ext cx="327334" cy="369332"/>
            </a:xfrm>
            <a:prstGeom prst="rect">
              <a:avLst/>
            </a:prstGeom>
            <a:noFill/>
          </p:spPr>
          <p:txBody>
            <a:bodyPr wrap="none" rtlCol="0">
              <a:spAutoFit/>
            </a:bodyPr>
            <a:lstStyle/>
            <a:p>
              <a:pPr algn="ctr"/>
              <a:r>
                <a:rPr lang="en-US" altLang="zh-CN" sz="1800" b="1" dirty="0" smtClean="0">
                  <a:solidFill>
                    <a:schemeClr val="bg1"/>
                  </a:solidFill>
                  <a:latin typeface="+mn-ea"/>
                </a:rPr>
                <a:t>2</a:t>
              </a:r>
              <a:endParaRPr lang="zh-CN" altLang="en-US" sz="1800" b="1" dirty="0">
                <a:solidFill>
                  <a:schemeClr val="bg1"/>
                </a:solidFill>
                <a:latin typeface="+mn-ea"/>
              </a:endParaRPr>
            </a:p>
          </p:txBody>
        </p:sp>
      </p:grpSp>
      <p:grpSp>
        <p:nvGrpSpPr>
          <p:cNvPr id="23" name="组合 22"/>
          <p:cNvGrpSpPr/>
          <p:nvPr/>
        </p:nvGrpSpPr>
        <p:grpSpPr>
          <a:xfrm>
            <a:off x="3181350" y="1228725"/>
            <a:ext cx="2781300" cy="2781300"/>
            <a:chOff x="3162300" y="1181100"/>
            <a:chExt cx="2781300" cy="2781300"/>
          </a:xfrm>
        </p:grpSpPr>
        <p:sp>
          <p:nvSpPr>
            <p:cNvPr id="13" name="饼形 12"/>
            <p:cNvSpPr/>
            <p:nvPr/>
          </p:nvSpPr>
          <p:spPr>
            <a:xfrm flipH="1" flipV="1">
              <a:off x="3162300" y="1181100"/>
              <a:ext cx="2781300" cy="2781300"/>
            </a:xfrm>
            <a:prstGeom prst="pie">
              <a:avLst>
                <a:gd name="adj1" fmla="val 16177567"/>
                <a:gd name="adj2" fmla="val 47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ndParaRPr>
            </a:p>
          </p:txBody>
        </p:sp>
        <p:sp>
          <p:nvSpPr>
            <p:cNvPr id="14" name="文本框 13"/>
            <p:cNvSpPr txBox="1"/>
            <p:nvPr/>
          </p:nvSpPr>
          <p:spPr>
            <a:xfrm>
              <a:off x="3620175" y="3129359"/>
              <a:ext cx="327334" cy="369332"/>
            </a:xfrm>
            <a:prstGeom prst="rect">
              <a:avLst/>
            </a:prstGeom>
            <a:noFill/>
          </p:spPr>
          <p:txBody>
            <a:bodyPr wrap="none" rtlCol="0">
              <a:spAutoFit/>
            </a:bodyPr>
            <a:lstStyle/>
            <a:p>
              <a:pPr algn="ctr"/>
              <a:r>
                <a:rPr lang="en-US" altLang="zh-CN" sz="1800" b="1" dirty="0" smtClean="0">
                  <a:solidFill>
                    <a:schemeClr val="bg1"/>
                  </a:solidFill>
                  <a:latin typeface="+mn-ea"/>
                </a:rPr>
                <a:t>3</a:t>
              </a:r>
              <a:endParaRPr lang="zh-CN" altLang="en-US" sz="1800" b="1" dirty="0">
                <a:solidFill>
                  <a:schemeClr val="bg1"/>
                </a:solidFill>
                <a:latin typeface="+mn-ea"/>
              </a:endParaRPr>
            </a:p>
          </p:txBody>
        </p:sp>
      </p:grpSp>
      <p:grpSp>
        <p:nvGrpSpPr>
          <p:cNvPr id="24" name="组合 23"/>
          <p:cNvGrpSpPr/>
          <p:nvPr/>
        </p:nvGrpSpPr>
        <p:grpSpPr>
          <a:xfrm>
            <a:off x="3267075" y="1228725"/>
            <a:ext cx="2781300" cy="2781300"/>
            <a:chOff x="3248025" y="1181100"/>
            <a:chExt cx="2781300" cy="2781300"/>
          </a:xfrm>
        </p:grpSpPr>
        <p:sp>
          <p:nvSpPr>
            <p:cNvPr id="16" name="饼形 15"/>
            <p:cNvSpPr/>
            <p:nvPr/>
          </p:nvSpPr>
          <p:spPr>
            <a:xfrm flipV="1">
              <a:off x="3248025" y="1181100"/>
              <a:ext cx="2781300" cy="2781300"/>
            </a:xfrm>
            <a:prstGeom prst="pie">
              <a:avLst>
                <a:gd name="adj1" fmla="val 16177567"/>
                <a:gd name="adj2" fmla="val 477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ndParaRPr>
            </a:p>
          </p:txBody>
        </p:sp>
        <p:sp>
          <p:nvSpPr>
            <p:cNvPr id="17" name="文本框 16"/>
            <p:cNvSpPr txBox="1"/>
            <p:nvPr/>
          </p:nvSpPr>
          <p:spPr>
            <a:xfrm>
              <a:off x="5233916" y="3129359"/>
              <a:ext cx="327334" cy="369332"/>
            </a:xfrm>
            <a:prstGeom prst="rect">
              <a:avLst/>
            </a:prstGeom>
            <a:noFill/>
          </p:spPr>
          <p:txBody>
            <a:bodyPr wrap="none" rtlCol="0">
              <a:spAutoFit/>
            </a:bodyPr>
            <a:lstStyle/>
            <a:p>
              <a:pPr algn="ctr"/>
              <a:r>
                <a:rPr lang="en-US" altLang="zh-CN" sz="1800" b="1" dirty="0" smtClean="0">
                  <a:solidFill>
                    <a:schemeClr val="bg1"/>
                  </a:solidFill>
                  <a:latin typeface="+mn-ea"/>
                </a:rPr>
                <a:t>4</a:t>
              </a:r>
              <a:endParaRPr lang="zh-CN" altLang="en-US" sz="1800" b="1" dirty="0">
                <a:solidFill>
                  <a:schemeClr val="bg1"/>
                </a:solidFill>
                <a:latin typeface="+mn-ea"/>
              </a:endParaRPr>
            </a:p>
          </p:txBody>
        </p:sp>
      </p:grpSp>
      <p:grpSp>
        <p:nvGrpSpPr>
          <p:cNvPr id="25" name="组合 24"/>
          <p:cNvGrpSpPr/>
          <p:nvPr/>
        </p:nvGrpSpPr>
        <p:grpSpPr>
          <a:xfrm>
            <a:off x="3782100" y="1743750"/>
            <a:ext cx="1656000" cy="1656000"/>
            <a:chOff x="3763050" y="1696125"/>
            <a:chExt cx="1656000" cy="1656000"/>
          </a:xfrm>
        </p:grpSpPr>
        <p:sp>
          <p:nvSpPr>
            <p:cNvPr id="19" name="椭圆 18"/>
            <p:cNvSpPr/>
            <p:nvPr/>
          </p:nvSpPr>
          <p:spPr>
            <a:xfrm>
              <a:off x="3763050" y="1696125"/>
              <a:ext cx="1656000" cy="1656000"/>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ndParaRPr>
            </a:p>
          </p:txBody>
        </p:sp>
        <p:sp>
          <p:nvSpPr>
            <p:cNvPr id="20" name="文本框 19"/>
            <p:cNvSpPr txBox="1"/>
            <p:nvPr/>
          </p:nvSpPr>
          <p:spPr>
            <a:xfrm>
              <a:off x="4049875" y="2135743"/>
              <a:ext cx="1082349" cy="738664"/>
            </a:xfrm>
            <a:prstGeom prst="rect">
              <a:avLst/>
            </a:prstGeom>
            <a:solidFill>
              <a:schemeClr val="bg1"/>
            </a:solidFill>
            <a:ln>
              <a:noFill/>
            </a:ln>
          </p:spPr>
          <p:txBody>
            <a:bodyPr wrap="none" rtlCol="0">
              <a:spAutoFit/>
            </a:bodyPr>
            <a:lstStyle/>
            <a:p>
              <a:pPr algn="ctr">
                <a:lnSpc>
                  <a:spcPct val="150000"/>
                </a:lnSpc>
              </a:pPr>
              <a:r>
                <a:rPr lang="zh-CN" altLang="en-US" sz="1400" dirty="0" smtClean="0">
                  <a:solidFill>
                    <a:schemeClr val="tx1">
                      <a:lumMod val="75000"/>
                      <a:lumOff val="25000"/>
                    </a:schemeClr>
                  </a:solidFill>
                  <a:latin typeface="+mn-ea"/>
                </a:rPr>
                <a:t>请在此处</a:t>
              </a:r>
              <a:endParaRPr lang="en-US" altLang="zh-CN" sz="1400" dirty="0" smtClean="0">
                <a:solidFill>
                  <a:schemeClr val="tx1">
                    <a:lumMod val="75000"/>
                    <a:lumOff val="25000"/>
                  </a:schemeClr>
                </a:solidFill>
                <a:latin typeface="+mn-ea"/>
              </a:endParaRPr>
            </a:p>
            <a:p>
              <a:pPr algn="ctr">
                <a:lnSpc>
                  <a:spcPct val="150000"/>
                </a:lnSpc>
              </a:pPr>
              <a:r>
                <a:rPr lang="zh-CN" altLang="en-US" sz="1400" dirty="0" smtClean="0">
                  <a:solidFill>
                    <a:schemeClr val="tx1">
                      <a:lumMod val="75000"/>
                      <a:lumOff val="25000"/>
                    </a:schemeClr>
                  </a:solidFill>
                  <a:latin typeface="+mn-ea"/>
                </a:rPr>
                <a:t>添加关键字</a:t>
              </a:r>
              <a:endParaRPr lang="zh-CN" altLang="en-US" sz="1400" dirty="0">
                <a:solidFill>
                  <a:schemeClr val="tx1">
                    <a:lumMod val="75000"/>
                    <a:lumOff val="25000"/>
                  </a:schemeClr>
                </a:solidFill>
                <a:latin typeface="+mn-ea"/>
              </a:endParaRPr>
            </a:p>
          </p:txBody>
        </p:sp>
      </p:grpSp>
      <p:grpSp>
        <p:nvGrpSpPr>
          <p:cNvPr id="26" name="组合 25"/>
          <p:cNvGrpSpPr/>
          <p:nvPr/>
        </p:nvGrpSpPr>
        <p:grpSpPr>
          <a:xfrm>
            <a:off x="6134100" y="1132379"/>
            <a:ext cx="2421016" cy="1050989"/>
            <a:chOff x="5243359" y="1010093"/>
            <a:chExt cx="2421016" cy="1050989"/>
          </a:xfrm>
        </p:grpSpPr>
        <p:sp>
          <p:nvSpPr>
            <p:cNvPr id="27" name="椭圆 26"/>
            <p:cNvSpPr/>
            <p:nvPr/>
          </p:nvSpPr>
          <p:spPr bwMode="auto">
            <a:xfrm>
              <a:off x="5243359" y="1057718"/>
              <a:ext cx="180000" cy="180000"/>
            </a:xfrm>
            <a:prstGeom prst="ellipse">
              <a:avLst/>
            </a:prstGeom>
            <a:solidFill>
              <a:schemeClr val="accent4"/>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8" name="说明文字"/>
            <p:cNvGrpSpPr/>
            <p:nvPr/>
          </p:nvGrpSpPr>
          <p:grpSpPr>
            <a:xfrm>
              <a:off x="5466165" y="1010093"/>
              <a:ext cx="2198210" cy="1050989"/>
              <a:chOff x="905241" y="1379053"/>
              <a:chExt cx="2278471" cy="1089361"/>
            </a:xfrm>
          </p:grpSpPr>
          <p:sp>
            <p:nvSpPr>
              <p:cNvPr id="29" name="TextBox 35"/>
              <p:cNvSpPr txBox="1"/>
              <p:nvPr/>
            </p:nvSpPr>
            <p:spPr>
              <a:xfrm>
                <a:off x="909042" y="1379053"/>
                <a:ext cx="1872703"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0" name="TextBox 36"/>
              <p:cNvSpPr txBox="1"/>
              <p:nvPr/>
            </p:nvSpPr>
            <p:spPr>
              <a:xfrm>
                <a:off x="905241" y="1619040"/>
                <a:ext cx="2278471"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36" name="组合 35"/>
          <p:cNvGrpSpPr/>
          <p:nvPr/>
        </p:nvGrpSpPr>
        <p:grpSpPr>
          <a:xfrm>
            <a:off x="6134100" y="3176984"/>
            <a:ext cx="2421016" cy="1050989"/>
            <a:chOff x="5243359" y="1010093"/>
            <a:chExt cx="2421016" cy="1050989"/>
          </a:xfrm>
        </p:grpSpPr>
        <p:sp>
          <p:nvSpPr>
            <p:cNvPr id="37" name="椭圆 36"/>
            <p:cNvSpPr/>
            <p:nvPr/>
          </p:nvSpPr>
          <p:spPr bwMode="auto">
            <a:xfrm>
              <a:off x="5243359" y="1057718"/>
              <a:ext cx="180000" cy="180000"/>
            </a:xfrm>
            <a:prstGeom prst="ellipse">
              <a:avLst/>
            </a:prstGeom>
            <a:solidFill>
              <a:schemeClr val="accent5"/>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8" name="说明文字"/>
            <p:cNvGrpSpPr/>
            <p:nvPr/>
          </p:nvGrpSpPr>
          <p:grpSpPr>
            <a:xfrm>
              <a:off x="5466165" y="1010093"/>
              <a:ext cx="2198210" cy="1050989"/>
              <a:chOff x="905241" y="1379053"/>
              <a:chExt cx="2278471" cy="1089361"/>
            </a:xfrm>
          </p:grpSpPr>
          <p:sp>
            <p:nvSpPr>
              <p:cNvPr id="39" name="TextBox 35"/>
              <p:cNvSpPr txBox="1"/>
              <p:nvPr/>
            </p:nvSpPr>
            <p:spPr>
              <a:xfrm>
                <a:off x="909042" y="1379053"/>
                <a:ext cx="1872703"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0" name="TextBox 36"/>
              <p:cNvSpPr txBox="1"/>
              <p:nvPr/>
            </p:nvSpPr>
            <p:spPr>
              <a:xfrm>
                <a:off x="905241" y="1619040"/>
                <a:ext cx="2278471"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41" name="组合 40"/>
          <p:cNvGrpSpPr/>
          <p:nvPr/>
        </p:nvGrpSpPr>
        <p:grpSpPr>
          <a:xfrm>
            <a:off x="638885" y="1132379"/>
            <a:ext cx="2456740" cy="1050989"/>
            <a:chOff x="5033544" y="1010093"/>
            <a:chExt cx="2456740" cy="1050989"/>
          </a:xfrm>
        </p:grpSpPr>
        <p:sp>
          <p:nvSpPr>
            <p:cNvPr id="42" name="椭圆 41"/>
            <p:cNvSpPr/>
            <p:nvPr/>
          </p:nvSpPr>
          <p:spPr bwMode="auto">
            <a:xfrm>
              <a:off x="7310284"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43" name="说明文字"/>
            <p:cNvGrpSpPr/>
            <p:nvPr/>
          </p:nvGrpSpPr>
          <p:grpSpPr>
            <a:xfrm>
              <a:off x="5033544" y="1010093"/>
              <a:ext cx="2227031" cy="1050989"/>
              <a:chOff x="456825" y="1379053"/>
              <a:chExt cx="2308344" cy="1089361"/>
            </a:xfrm>
          </p:grpSpPr>
          <p:sp>
            <p:nvSpPr>
              <p:cNvPr id="44" name="TextBox 35"/>
              <p:cNvSpPr txBox="1"/>
              <p:nvPr/>
            </p:nvSpPr>
            <p:spPr>
              <a:xfrm>
                <a:off x="909042" y="1379053"/>
                <a:ext cx="1856126"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5" name="TextBox 36"/>
              <p:cNvSpPr txBox="1"/>
              <p:nvPr/>
            </p:nvSpPr>
            <p:spPr>
              <a:xfrm>
                <a:off x="456825" y="1619040"/>
                <a:ext cx="2308344"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46" name="组合 45"/>
          <p:cNvGrpSpPr/>
          <p:nvPr/>
        </p:nvGrpSpPr>
        <p:grpSpPr>
          <a:xfrm>
            <a:off x="581735" y="3176984"/>
            <a:ext cx="2456740" cy="1050989"/>
            <a:chOff x="5033544" y="1010093"/>
            <a:chExt cx="2456740" cy="1050989"/>
          </a:xfrm>
        </p:grpSpPr>
        <p:sp>
          <p:nvSpPr>
            <p:cNvPr id="47" name="椭圆 46"/>
            <p:cNvSpPr/>
            <p:nvPr/>
          </p:nvSpPr>
          <p:spPr bwMode="auto">
            <a:xfrm>
              <a:off x="7310284" y="1057718"/>
              <a:ext cx="180000" cy="180000"/>
            </a:xfrm>
            <a:prstGeom prst="ellipse">
              <a:avLst/>
            </a:prstGeom>
            <a:solidFill>
              <a:schemeClr val="accent3"/>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48" name="说明文字"/>
            <p:cNvGrpSpPr/>
            <p:nvPr/>
          </p:nvGrpSpPr>
          <p:grpSpPr>
            <a:xfrm>
              <a:off x="5033544" y="1010093"/>
              <a:ext cx="2227031" cy="1050989"/>
              <a:chOff x="456825" y="1379053"/>
              <a:chExt cx="2308344" cy="1089361"/>
            </a:xfrm>
          </p:grpSpPr>
          <p:sp>
            <p:nvSpPr>
              <p:cNvPr id="49" name="TextBox 35"/>
              <p:cNvSpPr txBox="1"/>
              <p:nvPr/>
            </p:nvSpPr>
            <p:spPr>
              <a:xfrm>
                <a:off x="909042" y="1379053"/>
                <a:ext cx="1856126"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50" name="TextBox 36"/>
              <p:cNvSpPr txBox="1"/>
              <p:nvPr/>
            </p:nvSpPr>
            <p:spPr>
              <a:xfrm>
                <a:off x="456825" y="1619040"/>
                <a:ext cx="2308344"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sp>
        <p:nvSpPr>
          <p:cNvPr id="51"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3733">
        <p:fade/>
      </p:transition>
    </mc:Choice>
    <mc:Fallback>
      <p:transition spd="med" advTm="37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500"/>
                                        <p:tgtEl>
                                          <p:spTgt spid="25"/>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00" fill="hold"/>
                                        <p:tgtEl>
                                          <p:spTgt spid="22"/>
                                        </p:tgtEl>
                                        <p:attrNameLst>
                                          <p:attrName>ppt_x</p:attrName>
                                        </p:attrNameLst>
                                      </p:cBhvr>
                                      <p:tavLst>
                                        <p:tav tm="0">
                                          <p:val>
                                            <p:strVal val="0-#ppt_w/2"/>
                                          </p:val>
                                        </p:tav>
                                        <p:tav tm="100000">
                                          <p:val>
                                            <p:strVal val="#ppt_x"/>
                                          </p:val>
                                        </p:tav>
                                      </p:tavLst>
                                    </p:anim>
                                    <p:anim calcmode="lin" valueType="num">
                                      <p:cBhvr additive="base">
                                        <p:cTn id="12" dur="3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300" fill="hold"/>
                                        <p:tgtEl>
                                          <p:spTgt spid="21"/>
                                        </p:tgtEl>
                                        <p:attrNameLst>
                                          <p:attrName>ppt_x</p:attrName>
                                        </p:attrNameLst>
                                      </p:cBhvr>
                                      <p:tavLst>
                                        <p:tav tm="0">
                                          <p:val>
                                            <p:strVal val="1+#ppt_w/2"/>
                                          </p:val>
                                        </p:tav>
                                        <p:tav tm="100000">
                                          <p:val>
                                            <p:strVal val="#ppt_x"/>
                                          </p:val>
                                        </p:tav>
                                      </p:tavLst>
                                    </p:anim>
                                    <p:anim calcmode="lin" valueType="num">
                                      <p:cBhvr additive="base">
                                        <p:cTn id="16" dur="3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300" fill="hold"/>
                                        <p:tgtEl>
                                          <p:spTgt spid="23"/>
                                        </p:tgtEl>
                                        <p:attrNameLst>
                                          <p:attrName>ppt_x</p:attrName>
                                        </p:attrNameLst>
                                      </p:cBhvr>
                                      <p:tavLst>
                                        <p:tav tm="0">
                                          <p:val>
                                            <p:strVal val="0-#ppt_w/2"/>
                                          </p:val>
                                        </p:tav>
                                        <p:tav tm="100000">
                                          <p:val>
                                            <p:strVal val="#ppt_x"/>
                                          </p:val>
                                        </p:tav>
                                      </p:tavLst>
                                    </p:anim>
                                    <p:anim calcmode="lin" valueType="num">
                                      <p:cBhvr additive="base">
                                        <p:cTn id="20" dur="3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300" fill="hold"/>
                                        <p:tgtEl>
                                          <p:spTgt spid="24"/>
                                        </p:tgtEl>
                                        <p:attrNameLst>
                                          <p:attrName>ppt_x</p:attrName>
                                        </p:attrNameLst>
                                      </p:cBhvr>
                                      <p:tavLst>
                                        <p:tav tm="0">
                                          <p:val>
                                            <p:strVal val="1+#ppt_w/2"/>
                                          </p:val>
                                        </p:tav>
                                        <p:tav tm="100000">
                                          <p:val>
                                            <p:strVal val="#ppt_x"/>
                                          </p:val>
                                        </p:tav>
                                      </p:tavLst>
                                    </p:anim>
                                    <p:anim calcmode="lin" valueType="num">
                                      <p:cBhvr additive="base">
                                        <p:cTn id="24" dur="300" fill="hold"/>
                                        <p:tgtEl>
                                          <p:spTgt spid="24"/>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300" fill="hold"/>
                                        <p:tgtEl>
                                          <p:spTgt spid="41"/>
                                        </p:tgtEl>
                                        <p:attrNameLst>
                                          <p:attrName>ppt_x</p:attrName>
                                        </p:attrNameLst>
                                      </p:cBhvr>
                                      <p:tavLst>
                                        <p:tav tm="0">
                                          <p:val>
                                            <p:strVal val="0-#ppt_w/2"/>
                                          </p:val>
                                        </p:tav>
                                        <p:tav tm="100000">
                                          <p:val>
                                            <p:strVal val="#ppt_x"/>
                                          </p:val>
                                        </p:tav>
                                      </p:tavLst>
                                    </p:anim>
                                    <p:anim calcmode="lin" valueType="num">
                                      <p:cBhvr additive="base">
                                        <p:cTn id="29" dur="3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 presetClass="entr" presetSubtype="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300" fill="hold"/>
                                        <p:tgtEl>
                                          <p:spTgt spid="26"/>
                                        </p:tgtEl>
                                        <p:attrNameLst>
                                          <p:attrName>ppt_x</p:attrName>
                                        </p:attrNameLst>
                                      </p:cBhvr>
                                      <p:tavLst>
                                        <p:tav tm="0">
                                          <p:val>
                                            <p:strVal val="1+#ppt_w/2"/>
                                          </p:val>
                                        </p:tav>
                                        <p:tav tm="100000">
                                          <p:val>
                                            <p:strVal val="#ppt_x"/>
                                          </p:val>
                                        </p:tav>
                                      </p:tavLst>
                                    </p:anim>
                                    <p:anim calcmode="lin" valueType="num">
                                      <p:cBhvr additive="base">
                                        <p:cTn id="34" dur="300" fill="hold"/>
                                        <p:tgtEl>
                                          <p:spTgt spid="26"/>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additive="base">
                                        <p:cTn id="38" dur="300" fill="hold"/>
                                        <p:tgtEl>
                                          <p:spTgt spid="46"/>
                                        </p:tgtEl>
                                        <p:attrNameLst>
                                          <p:attrName>ppt_x</p:attrName>
                                        </p:attrNameLst>
                                      </p:cBhvr>
                                      <p:tavLst>
                                        <p:tav tm="0">
                                          <p:val>
                                            <p:strVal val="0-#ppt_w/2"/>
                                          </p:val>
                                        </p:tav>
                                        <p:tav tm="100000">
                                          <p:val>
                                            <p:strVal val="#ppt_x"/>
                                          </p:val>
                                        </p:tav>
                                      </p:tavLst>
                                    </p:anim>
                                    <p:anim calcmode="lin" valueType="num">
                                      <p:cBhvr additive="base">
                                        <p:cTn id="39" dur="300" fill="hold"/>
                                        <p:tgtEl>
                                          <p:spTgt spid="46"/>
                                        </p:tgtEl>
                                        <p:attrNameLst>
                                          <p:attrName>ppt_y</p:attrName>
                                        </p:attrNameLst>
                                      </p:cBhvr>
                                      <p:tavLst>
                                        <p:tav tm="0">
                                          <p:val>
                                            <p:strVal val="#ppt_y"/>
                                          </p:val>
                                        </p:tav>
                                        <p:tav tm="100000">
                                          <p:val>
                                            <p:strVal val="#ppt_y"/>
                                          </p:val>
                                        </p:tav>
                                      </p:tavLst>
                                    </p:anim>
                                  </p:childTnLst>
                                </p:cTn>
                              </p:par>
                            </p:childTnLst>
                          </p:cTn>
                        </p:par>
                        <p:par>
                          <p:cTn id="40" fill="hold">
                            <p:stCondLst>
                              <p:cond delay="2500"/>
                            </p:stCondLst>
                            <p:childTnLst>
                              <p:par>
                                <p:cTn id="41" presetID="2" presetClass="entr" presetSubtype="2"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300" fill="hold"/>
                                        <p:tgtEl>
                                          <p:spTgt spid="36"/>
                                        </p:tgtEl>
                                        <p:attrNameLst>
                                          <p:attrName>ppt_x</p:attrName>
                                        </p:attrNameLst>
                                      </p:cBhvr>
                                      <p:tavLst>
                                        <p:tav tm="0">
                                          <p:val>
                                            <p:strVal val="1+#ppt_w/2"/>
                                          </p:val>
                                        </p:tav>
                                        <p:tav tm="100000">
                                          <p:val>
                                            <p:strVal val="#ppt_x"/>
                                          </p:val>
                                        </p:tav>
                                      </p:tavLst>
                                    </p:anim>
                                    <p:anim calcmode="lin" valueType="num">
                                      <p:cBhvr additive="base">
                                        <p:cTn id="44" dur="3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383885" y="2378260"/>
            <a:ext cx="8260243" cy="418011"/>
          </a:xfrm>
          <a:prstGeom prst="homePlat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694941" y="913041"/>
            <a:ext cx="2055223" cy="1660424"/>
            <a:chOff x="766354" y="783771"/>
            <a:chExt cx="2055223" cy="1660424"/>
          </a:xfrm>
        </p:grpSpPr>
        <p:sp>
          <p:nvSpPr>
            <p:cNvPr id="12" name="矩形 11"/>
            <p:cNvSpPr/>
            <p:nvPr/>
          </p:nvSpPr>
          <p:spPr>
            <a:xfrm>
              <a:off x="766354" y="783771"/>
              <a:ext cx="1541417" cy="2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V="1">
              <a:off x="766354" y="783771"/>
              <a:ext cx="0" cy="166042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52730" y="783771"/>
              <a:ext cx="1261884" cy="276999"/>
            </a:xfrm>
            <a:prstGeom prst="rect">
              <a:avLst/>
            </a:prstGeom>
            <a:noFill/>
          </p:spPr>
          <p:txBody>
            <a:bodyPr wrap="none" rtlCol="0">
              <a:spAutoFit/>
            </a:bodyPr>
            <a:lstStyle/>
            <a:p>
              <a:r>
                <a:rPr lang="zh-CN" altLang="en-US" sz="1200" dirty="0" smtClean="0">
                  <a:solidFill>
                    <a:schemeClr val="bg1"/>
                  </a:solidFill>
                  <a:latin typeface="+mn-ea"/>
                </a:rPr>
                <a:t>在此添加关键字</a:t>
              </a:r>
              <a:endParaRPr lang="zh-CN" altLang="en-US" sz="1200" dirty="0">
                <a:solidFill>
                  <a:schemeClr val="bg1"/>
                </a:solidFill>
                <a:latin typeface="+mn-ea"/>
              </a:endParaRPr>
            </a:p>
          </p:txBody>
        </p:sp>
        <p:sp>
          <p:nvSpPr>
            <p:cNvPr id="15" name="矩形 14"/>
            <p:cNvSpPr/>
            <p:nvPr/>
          </p:nvSpPr>
          <p:spPr>
            <a:xfrm>
              <a:off x="852730" y="1071771"/>
              <a:ext cx="1968847" cy="819455"/>
            </a:xfrm>
            <a:prstGeom prst="rect">
              <a:avLst/>
            </a:prstGeom>
          </p:spPr>
          <p:txBody>
            <a:bodyPr wrap="square">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请在此处添加正文内容，根据需要调整字体与字号，建议采用两端对齐方式。</a:t>
              </a:r>
              <a:endParaRPr lang="zh-CN" altLang="en-US" sz="1050">
                <a:solidFill>
                  <a:schemeClr val="tx1">
                    <a:lumMod val="65000"/>
                    <a:lumOff val="35000"/>
                  </a:schemeClr>
                </a:solidFill>
                <a:latin typeface="+mn-ea"/>
              </a:endParaRPr>
            </a:p>
          </p:txBody>
        </p:sp>
      </p:grpSp>
      <p:grpSp>
        <p:nvGrpSpPr>
          <p:cNvPr id="16" name="组合 15"/>
          <p:cNvGrpSpPr/>
          <p:nvPr/>
        </p:nvGrpSpPr>
        <p:grpSpPr>
          <a:xfrm>
            <a:off x="3129388" y="913041"/>
            <a:ext cx="2055223" cy="1660424"/>
            <a:chOff x="766354" y="783771"/>
            <a:chExt cx="2055223" cy="1660424"/>
          </a:xfrm>
        </p:grpSpPr>
        <p:sp>
          <p:nvSpPr>
            <p:cNvPr id="17" name="矩形 16"/>
            <p:cNvSpPr/>
            <p:nvPr/>
          </p:nvSpPr>
          <p:spPr>
            <a:xfrm>
              <a:off x="766354" y="783771"/>
              <a:ext cx="1541417" cy="28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V="1">
              <a:off x="766354" y="783771"/>
              <a:ext cx="0" cy="166042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852730" y="783771"/>
              <a:ext cx="1261884" cy="276999"/>
            </a:xfrm>
            <a:prstGeom prst="rect">
              <a:avLst/>
            </a:prstGeom>
            <a:noFill/>
          </p:spPr>
          <p:txBody>
            <a:bodyPr wrap="none" rtlCol="0">
              <a:spAutoFit/>
            </a:bodyPr>
            <a:lstStyle/>
            <a:p>
              <a:r>
                <a:rPr lang="zh-CN" altLang="en-US" sz="1200" smtClean="0">
                  <a:solidFill>
                    <a:schemeClr val="bg1"/>
                  </a:solidFill>
                  <a:latin typeface="+mn-ea"/>
                </a:rPr>
                <a:t>在此添加关键字</a:t>
              </a:r>
              <a:endParaRPr lang="zh-CN" altLang="en-US" sz="1200" dirty="0">
                <a:solidFill>
                  <a:schemeClr val="bg1"/>
                </a:solidFill>
                <a:latin typeface="+mn-ea"/>
              </a:endParaRPr>
            </a:p>
          </p:txBody>
        </p:sp>
        <p:sp>
          <p:nvSpPr>
            <p:cNvPr id="20" name="矩形 19"/>
            <p:cNvSpPr/>
            <p:nvPr/>
          </p:nvSpPr>
          <p:spPr>
            <a:xfrm>
              <a:off x="852730" y="1071771"/>
              <a:ext cx="1968847" cy="824200"/>
            </a:xfrm>
            <a:prstGeom prst="rect">
              <a:avLst/>
            </a:prstGeom>
          </p:spPr>
          <p:txBody>
            <a:bodyPr wrap="square">
              <a:spAutoFit/>
            </a:bodyPr>
            <a:lstStyle/>
            <a:p>
              <a:pPr algn="just">
                <a:lnSpc>
                  <a:spcPct val="150000"/>
                </a:lnSpc>
              </a:pPr>
              <a:r>
                <a:rPr lang="zh-CN" altLang="en-US" sz="1100">
                  <a:solidFill>
                    <a:schemeClr val="tx1">
                      <a:lumMod val="65000"/>
                      <a:lumOff val="35000"/>
                    </a:schemeClr>
                  </a:solidFill>
                  <a:latin typeface="+mn-ea"/>
                </a:rPr>
                <a:t>请在此处添加正文内容，根据需要调整字体与字号，建议采用两端对齐方式。</a:t>
              </a:r>
              <a:endParaRPr lang="zh-CN" altLang="en-US" sz="1100">
                <a:solidFill>
                  <a:schemeClr val="tx1">
                    <a:lumMod val="65000"/>
                    <a:lumOff val="35000"/>
                  </a:schemeClr>
                </a:solidFill>
                <a:latin typeface="+mn-ea"/>
              </a:endParaRPr>
            </a:p>
          </p:txBody>
        </p:sp>
      </p:grpSp>
      <p:grpSp>
        <p:nvGrpSpPr>
          <p:cNvPr id="21" name="组合 20"/>
          <p:cNvGrpSpPr/>
          <p:nvPr/>
        </p:nvGrpSpPr>
        <p:grpSpPr>
          <a:xfrm>
            <a:off x="5550685" y="913041"/>
            <a:ext cx="2055223" cy="1660424"/>
            <a:chOff x="766354" y="783771"/>
            <a:chExt cx="2055223" cy="1660424"/>
          </a:xfrm>
        </p:grpSpPr>
        <p:sp>
          <p:nvSpPr>
            <p:cNvPr id="22" name="矩形 21"/>
            <p:cNvSpPr/>
            <p:nvPr/>
          </p:nvSpPr>
          <p:spPr>
            <a:xfrm>
              <a:off x="766354" y="783771"/>
              <a:ext cx="1541417" cy="28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23" name="直接连接符 22"/>
            <p:cNvCxnSpPr/>
            <p:nvPr/>
          </p:nvCxnSpPr>
          <p:spPr>
            <a:xfrm flipV="1">
              <a:off x="766354" y="783771"/>
              <a:ext cx="0" cy="166042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852730" y="783771"/>
              <a:ext cx="1261884" cy="276999"/>
            </a:xfrm>
            <a:prstGeom prst="rect">
              <a:avLst/>
            </a:prstGeom>
            <a:noFill/>
          </p:spPr>
          <p:txBody>
            <a:bodyPr wrap="none" rtlCol="0">
              <a:spAutoFit/>
            </a:bodyPr>
            <a:lstStyle/>
            <a:p>
              <a:r>
                <a:rPr lang="zh-CN" altLang="en-US" sz="1200" smtClean="0">
                  <a:solidFill>
                    <a:schemeClr val="bg1"/>
                  </a:solidFill>
                  <a:latin typeface="+mn-ea"/>
                </a:rPr>
                <a:t>在此添加关键字</a:t>
              </a:r>
              <a:endParaRPr lang="zh-CN" altLang="en-US" sz="1200" dirty="0">
                <a:solidFill>
                  <a:schemeClr val="bg1"/>
                </a:solidFill>
                <a:latin typeface="+mn-ea"/>
              </a:endParaRPr>
            </a:p>
          </p:txBody>
        </p:sp>
        <p:sp>
          <p:nvSpPr>
            <p:cNvPr id="25" name="矩形 24"/>
            <p:cNvSpPr/>
            <p:nvPr/>
          </p:nvSpPr>
          <p:spPr>
            <a:xfrm>
              <a:off x="852730" y="1071771"/>
              <a:ext cx="1968847" cy="827086"/>
            </a:xfrm>
            <a:prstGeom prst="rect">
              <a:avLst/>
            </a:prstGeom>
          </p:spPr>
          <p:txBody>
            <a:bodyPr wrap="square">
              <a:spAutoFit/>
            </a:bodyPr>
            <a:lstStyle/>
            <a:p>
              <a:pPr algn="just">
                <a:lnSpc>
                  <a:spcPct val="150000"/>
                </a:lnSpc>
              </a:pPr>
              <a:r>
                <a:rPr lang="zh-CN" altLang="en-US" sz="1100">
                  <a:solidFill>
                    <a:schemeClr val="tx1">
                      <a:lumMod val="65000"/>
                      <a:lumOff val="35000"/>
                    </a:schemeClr>
                  </a:solidFill>
                  <a:latin typeface="+mn-ea"/>
                </a:rPr>
                <a:t>请在此处添加正文内容，根据需要调整字体与字号，建议采用两端对齐方式。</a:t>
              </a:r>
              <a:endParaRPr lang="zh-CN" altLang="en-US" sz="1100">
                <a:solidFill>
                  <a:schemeClr val="tx1">
                    <a:lumMod val="65000"/>
                    <a:lumOff val="35000"/>
                  </a:schemeClr>
                </a:solidFill>
                <a:latin typeface="+mn-ea"/>
              </a:endParaRPr>
            </a:p>
          </p:txBody>
        </p:sp>
      </p:grpSp>
      <p:grpSp>
        <p:nvGrpSpPr>
          <p:cNvPr id="26" name="组合 25"/>
          <p:cNvGrpSpPr/>
          <p:nvPr/>
        </p:nvGrpSpPr>
        <p:grpSpPr>
          <a:xfrm>
            <a:off x="1908076" y="2556546"/>
            <a:ext cx="2055223" cy="1826080"/>
            <a:chOff x="2046164" y="2617776"/>
            <a:chExt cx="2055223" cy="1826080"/>
          </a:xfrm>
        </p:grpSpPr>
        <p:sp>
          <p:nvSpPr>
            <p:cNvPr id="27" name="矩形 26"/>
            <p:cNvSpPr/>
            <p:nvPr/>
          </p:nvSpPr>
          <p:spPr>
            <a:xfrm>
              <a:off x="2046164" y="3301776"/>
              <a:ext cx="1541417" cy="2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28" name="直接连接符 27"/>
            <p:cNvCxnSpPr/>
            <p:nvPr/>
          </p:nvCxnSpPr>
          <p:spPr>
            <a:xfrm flipH="1" flipV="1">
              <a:off x="2046164" y="2617776"/>
              <a:ext cx="0" cy="9720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2132540" y="3301776"/>
              <a:ext cx="1261884" cy="276999"/>
            </a:xfrm>
            <a:prstGeom prst="rect">
              <a:avLst/>
            </a:prstGeom>
            <a:noFill/>
          </p:spPr>
          <p:txBody>
            <a:bodyPr wrap="none" rtlCol="0">
              <a:spAutoFit/>
            </a:bodyPr>
            <a:lstStyle/>
            <a:p>
              <a:r>
                <a:rPr lang="zh-CN" altLang="en-US" sz="1200" dirty="0" smtClean="0">
                  <a:solidFill>
                    <a:schemeClr val="bg1"/>
                  </a:solidFill>
                  <a:latin typeface="+mn-ea"/>
                </a:rPr>
                <a:t>在此添加关键字</a:t>
              </a:r>
              <a:endParaRPr lang="zh-CN" altLang="en-US" sz="1200" dirty="0">
                <a:solidFill>
                  <a:schemeClr val="bg1"/>
                </a:solidFill>
                <a:latin typeface="+mn-ea"/>
              </a:endParaRPr>
            </a:p>
          </p:txBody>
        </p:sp>
        <p:sp>
          <p:nvSpPr>
            <p:cNvPr id="30" name="矩形 29"/>
            <p:cNvSpPr/>
            <p:nvPr/>
          </p:nvSpPr>
          <p:spPr>
            <a:xfrm>
              <a:off x="2132540" y="3589776"/>
              <a:ext cx="1968847" cy="854080"/>
            </a:xfrm>
            <a:prstGeom prst="rect">
              <a:avLst/>
            </a:prstGeom>
          </p:spPr>
          <p:txBody>
            <a:bodyPr wrap="square">
              <a:spAutoFit/>
            </a:bodyPr>
            <a:lstStyle/>
            <a:p>
              <a:pPr algn="just">
                <a:lnSpc>
                  <a:spcPct val="150000"/>
                </a:lnSpc>
              </a:pPr>
              <a:r>
                <a:rPr lang="zh-CN" altLang="en-US" sz="1100" dirty="0">
                  <a:solidFill>
                    <a:schemeClr val="tx1">
                      <a:lumMod val="65000"/>
                      <a:lumOff val="35000"/>
                    </a:schemeClr>
                  </a:solidFill>
                  <a:latin typeface="+mn-ea"/>
                </a:rPr>
                <a:t>请在此处添加正文内容，根据需要调整字体与字号，建议采用两端对齐方式。</a:t>
              </a:r>
              <a:endParaRPr lang="zh-CN" altLang="en-US" sz="1100" dirty="0">
                <a:solidFill>
                  <a:schemeClr val="tx1">
                    <a:lumMod val="65000"/>
                    <a:lumOff val="35000"/>
                  </a:schemeClr>
                </a:solidFill>
                <a:latin typeface="+mn-ea"/>
              </a:endParaRPr>
            </a:p>
          </p:txBody>
        </p:sp>
      </p:grpSp>
      <p:grpSp>
        <p:nvGrpSpPr>
          <p:cNvPr id="31" name="组合 30"/>
          <p:cNvGrpSpPr/>
          <p:nvPr/>
        </p:nvGrpSpPr>
        <p:grpSpPr>
          <a:xfrm>
            <a:off x="4344799" y="2562965"/>
            <a:ext cx="2058847" cy="1792667"/>
            <a:chOff x="2042540" y="2624195"/>
            <a:chExt cx="2058847" cy="1792667"/>
          </a:xfrm>
        </p:grpSpPr>
        <p:sp>
          <p:nvSpPr>
            <p:cNvPr id="32" name="矩形 31"/>
            <p:cNvSpPr/>
            <p:nvPr/>
          </p:nvSpPr>
          <p:spPr>
            <a:xfrm>
              <a:off x="2046164" y="3301776"/>
              <a:ext cx="1541417" cy="2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33" name="直接连接符 32"/>
            <p:cNvCxnSpPr/>
            <p:nvPr/>
          </p:nvCxnSpPr>
          <p:spPr>
            <a:xfrm flipH="1" flipV="1">
              <a:off x="2042540" y="2624195"/>
              <a:ext cx="0" cy="9720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2132540" y="3301776"/>
              <a:ext cx="1261884" cy="276999"/>
            </a:xfrm>
            <a:prstGeom prst="rect">
              <a:avLst/>
            </a:prstGeom>
            <a:noFill/>
          </p:spPr>
          <p:txBody>
            <a:bodyPr wrap="none" rtlCol="0">
              <a:spAutoFit/>
            </a:bodyPr>
            <a:lstStyle/>
            <a:p>
              <a:r>
                <a:rPr lang="zh-CN" altLang="en-US" sz="1200" smtClean="0">
                  <a:solidFill>
                    <a:schemeClr val="bg1"/>
                  </a:solidFill>
                  <a:latin typeface="+mn-ea"/>
                </a:rPr>
                <a:t>在此添加关键字</a:t>
              </a:r>
              <a:endParaRPr lang="zh-CN" altLang="en-US" sz="1200" dirty="0">
                <a:solidFill>
                  <a:schemeClr val="bg1"/>
                </a:solidFill>
                <a:latin typeface="+mn-ea"/>
              </a:endParaRPr>
            </a:p>
          </p:txBody>
        </p:sp>
        <p:sp>
          <p:nvSpPr>
            <p:cNvPr id="35" name="矩形 34"/>
            <p:cNvSpPr/>
            <p:nvPr/>
          </p:nvSpPr>
          <p:spPr>
            <a:xfrm>
              <a:off x="2132540" y="3589776"/>
              <a:ext cx="1968847" cy="827086"/>
            </a:xfrm>
            <a:prstGeom prst="rect">
              <a:avLst/>
            </a:prstGeom>
          </p:spPr>
          <p:txBody>
            <a:bodyPr wrap="square">
              <a:spAutoFit/>
            </a:bodyPr>
            <a:lstStyle/>
            <a:p>
              <a:pPr algn="just">
                <a:lnSpc>
                  <a:spcPct val="150000"/>
                </a:lnSpc>
              </a:pPr>
              <a:r>
                <a:rPr lang="zh-CN" altLang="en-US" sz="1100">
                  <a:solidFill>
                    <a:schemeClr val="tx1">
                      <a:lumMod val="65000"/>
                      <a:lumOff val="35000"/>
                    </a:schemeClr>
                  </a:solidFill>
                  <a:latin typeface="+mn-ea"/>
                </a:rPr>
                <a:t>请在此处添加正文内容，根据需要调整字体与字号，建议采用两端对齐方式。</a:t>
              </a:r>
              <a:endParaRPr lang="zh-CN" altLang="en-US" sz="1100">
                <a:solidFill>
                  <a:schemeClr val="tx1">
                    <a:lumMod val="65000"/>
                    <a:lumOff val="35000"/>
                  </a:schemeClr>
                </a:solidFill>
                <a:latin typeface="+mn-ea"/>
              </a:endParaRPr>
            </a:p>
          </p:txBody>
        </p:sp>
      </p:grpSp>
      <p:grpSp>
        <p:nvGrpSpPr>
          <p:cNvPr id="36" name="组合 35"/>
          <p:cNvGrpSpPr/>
          <p:nvPr/>
        </p:nvGrpSpPr>
        <p:grpSpPr>
          <a:xfrm>
            <a:off x="6766491" y="2584498"/>
            <a:ext cx="2058847" cy="1819661"/>
            <a:chOff x="2042540" y="2624195"/>
            <a:chExt cx="2058847" cy="1819661"/>
          </a:xfrm>
        </p:grpSpPr>
        <p:sp>
          <p:nvSpPr>
            <p:cNvPr id="37" name="矩形 36"/>
            <p:cNvSpPr/>
            <p:nvPr/>
          </p:nvSpPr>
          <p:spPr>
            <a:xfrm>
              <a:off x="2046164" y="3301776"/>
              <a:ext cx="1541417" cy="28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38" name="直接连接符 37"/>
            <p:cNvCxnSpPr/>
            <p:nvPr/>
          </p:nvCxnSpPr>
          <p:spPr>
            <a:xfrm flipH="1" flipV="1">
              <a:off x="2042540" y="2624195"/>
              <a:ext cx="0" cy="9720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2132540" y="3301776"/>
              <a:ext cx="1261884" cy="276999"/>
            </a:xfrm>
            <a:prstGeom prst="rect">
              <a:avLst/>
            </a:prstGeom>
            <a:noFill/>
          </p:spPr>
          <p:txBody>
            <a:bodyPr wrap="none" rtlCol="0">
              <a:spAutoFit/>
            </a:bodyPr>
            <a:lstStyle/>
            <a:p>
              <a:r>
                <a:rPr lang="zh-CN" altLang="en-US" sz="1200" smtClean="0">
                  <a:solidFill>
                    <a:schemeClr val="bg1"/>
                  </a:solidFill>
                  <a:latin typeface="+mn-ea"/>
                </a:rPr>
                <a:t>在此添加关键字</a:t>
              </a:r>
              <a:endParaRPr lang="zh-CN" altLang="en-US" sz="1200" dirty="0">
                <a:solidFill>
                  <a:schemeClr val="bg1"/>
                </a:solidFill>
                <a:latin typeface="+mn-ea"/>
              </a:endParaRPr>
            </a:p>
          </p:txBody>
        </p:sp>
        <p:sp>
          <p:nvSpPr>
            <p:cNvPr id="40" name="矩形 39"/>
            <p:cNvSpPr/>
            <p:nvPr/>
          </p:nvSpPr>
          <p:spPr>
            <a:xfrm>
              <a:off x="2132540" y="3589776"/>
              <a:ext cx="1968847" cy="854080"/>
            </a:xfrm>
            <a:prstGeom prst="rect">
              <a:avLst/>
            </a:prstGeom>
          </p:spPr>
          <p:txBody>
            <a:bodyPr wrap="square">
              <a:spAutoFit/>
            </a:bodyPr>
            <a:lstStyle/>
            <a:p>
              <a:pPr algn="just">
                <a:lnSpc>
                  <a:spcPct val="150000"/>
                </a:lnSpc>
              </a:pPr>
              <a:r>
                <a:rPr lang="zh-CN" altLang="en-US" sz="1100">
                  <a:solidFill>
                    <a:schemeClr val="tx1">
                      <a:lumMod val="65000"/>
                      <a:lumOff val="35000"/>
                    </a:schemeClr>
                  </a:solidFill>
                  <a:latin typeface="+mn-ea"/>
                </a:rPr>
                <a:t>请在此处添加正文内容，根据需要调整字体与字号，建议采用两端对齐方式。</a:t>
              </a:r>
              <a:endParaRPr lang="zh-CN" altLang="en-US" sz="1100">
                <a:solidFill>
                  <a:schemeClr val="tx1">
                    <a:lumMod val="65000"/>
                    <a:lumOff val="35000"/>
                  </a:schemeClr>
                </a:solidFill>
                <a:latin typeface="+mn-ea"/>
              </a:endParaRPr>
            </a:p>
          </p:txBody>
        </p:sp>
      </p:grpSp>
      <p:sp>
        <p:nvSpPr>
          <p:cNvPr id="41" name="矩形 40"/>
          <p:cNvSpPr/>
          <p:nvPr/>
        </p:nvSpPr>
        <p:spPr>
          <a:xfrm>
            <a:off x="608566" y="2497265"/>
            <a:ext cx="180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2" name="矩形 41"/>
          <p:cNvSpPr/>
          <p:nvPr/>
        </p:nvSpPr>
        <p:spPr>
          <a:xfrm>
            <a:off x="1822072" y="2497265"/>
            <a:ext cx="18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3" name="矩形 42"/>
          <p:cNvSpPr/>
          <p:nvPr/>
        </p:nvSpPr>
        <p:spPr>
          <a:xfrm>
            <a:off x="3035578" y="2497265"/>
            <a:ext cx="1800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4" name="矩形 43"/>
          <p:cNvSpPr/>
          <p:nvPr/>
        </p:nvSpPr>
        <p:spPr>
          <a:xfrm>
            <a:off x="4249084" y="2497265"/>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5" name="矩形 44"/>
          <p:cNvSpPr/>
          <p:nvPr/>
        </p:nvSpPr>
        <p:spPr>
          <a:xfrm>
            <a:off x="5462590" y="2497265"/>
            <a:ext cx="180000" cy="1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6" name="矩形 45"/>
          <p:cNvSpPr/>
          <p:nvPr/>
        </p:nvSpPr>
        <p:spPr>
          <a:xfrm>
            <a:off x="6676098" y="2497265"/>
            <a:ext cx="180000" cy="1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7"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4876">
        <p:fade/>
      </p:transition>
    </mc:Choice>
    <mc:Fallback>
      <p:transition spd="med" advTm="48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200"/>
                                        <p:tgtEl>
                                          <p:spTgt spid="4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2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200"/>
                                        <p:tgtEl>
                                          <p:spTgt spid="4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200"/>
                                        <p:tgtEl>
                                          <p:spTgt spid="4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200"/>
                                        <p:tgtEl>
                                          <p:spTgt spid="4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200"/>
                                        <p:tgtEl>
                                          <p:spTgt spid="46"/>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22" presetClass="entr" presetSubtype="1"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up)">
                                      <p:cBhvr>
                                        <p:cTn id="38" dur="500"/>
                                        <p:tgtEl>
                                          <p:spTgt spid="26"/>
                                        </p:tgtEl>
                                      </p:cBhvr>
                                    </p:animEffect>
                                  </p:childTnLst>
                                </p:cTn>
                              </p:par>
                            </p:childTnLst>
                          </p:cTn>
                        </p:par>
                        <p:par>
                          <p:cTn id="39" fill="hold">
                            <p:stCondLst>
                              <p:cond delay="4000"/>
                            </p:stCondLst>
                            <p:childTnLst>
                              <p:par>
                                <p:cTn id="40" presetID="22" presetClass="entr" presetSubtype="4"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1"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up)">
                                      <p:cBhvr>
                                        <p:cTn id="45" dur="500"/>
                                        <p:tgtEl>
                                          <p:spTgt spid="31"/>
                                        </p:tgtEl>
                                      </p:cBhvr>
                                    </p:animEffect>
                                  </p:childTnLst>
                                </p:cTn>
                              </p:par>
                            </p:childTnLst>
                          </p:cTn>
                        </p:par>
                        <p:par>
                          <p:cTn id="46" fill="hold">
                            <p:stCondLst>
                              <p:cond delay="4500"/>
                            </p:stCondLst>
                            <p:childTnLst>
                              <p:par>
                                <p:cTn id="47" presetID="22" presetClass="entr" presetSubtype="4"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par>
                                <p:cTn id="50" presetID="22" presetClass="entr" presetSubtype="1"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up)">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1" grpId="0" animBg="1"/>
      <p:bldP spid="42" grpId="0" animBg="1"/>
      <p:bldP spid="43" grpId="0" animBg="1"/>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3"/>
          <p:cNvGrpSpPr/>
          <p:nvPr/>
        </p:nvGrpSpPr>
        <p:grpSpPr bwMode="auto">
          <a:xfrm>
            <a:off x="2288089" y="792951"/>
            <a:ext cx="4375151" cy="3680273"/>
            <a:chOff x="720" y="839"/>
            <a:chExt cx="3740" cy="3146"/>
          </a:xfrm>
          <a:solidFill>
            <a:schemeClr val="accent5">
              <a:lumMod val="60000"/>
              <a:lumOff val="40000"/>
            </a:schemeClr>
          </a:solidFill>
        </p:grpSpPr>
        <p:sp>
          <p:nvSpPr>
            <p:cNvPr id="4" name="Freeform 74"/>
            <p:cNvSpPr/>
            <p:nvPr/>
          </p:nvSpPr>
          <p:spPr bwMode="gray">
            <a:xfrm>
              <a:off x="720" y="1296"/>
              <a:ext cx="1495" cy="1136"/>
            </a:xfrm>
            <a:custGeom>
              <a:avLst/>
              <a:gdLst>
                <a:gd name="T0" fmla="*/ 10 w 2990"/>
                <a:gd name="T1" fmla="*/ 1429 h 2273"/>
                <a:gd name="T2" fmla="*/ 94 w 2990"/>
                <a:gd name="T3" fmla="*/ 1462 h 2273"/>
                <a:gd name="T4" fmla="*/ 116 w 2990"/>
                <a:gd name="T5" fmla="*/ 1561 h 2273"/>
                <a:gd name="T6" fmla="*/ 114 w 2990"/>
                <a:gd name="T7" fmla="*/ 1679 h 2273"/>
                <a:gd name="T8" fmla="*/ 69 w 2990"/>
                <a:gd name="T9" fmla="*/ 1679 h 2273"/>
                <a:gd name="T10" fmla="*/ 0 w 2990"/>
                <a:gd name="T11" fmla="*/ 1716 h 2273"/>
                <a:gd name="T12" fmla="*/ 126 w 2990"/>
                <a:gd name="T13" fmla="*/ 1754 h 2273"/>
                <a:gd name="T14" fmla="*/ 185 w 2990"/>
                <a:gd name="T15" fmla="*/ 1825 h 2273"/>
                <a:gd name="T16" fmla="*/ 195 w 2990"/>
                <a:gd name="T17" fmla="*/ 1960 h 2273"/>
                <a:gd name="T18" fmla="*/ 281 w 2990"/>
                <a:gd name="T19" fmla="*/ 2029 h 2273"/>
                <a:gd name="T20" fmla="*/ 435 w 2990"/>
                <a:gd name="T21" fmla="*/ 2084 h 2273"/>
                <a:gd name="T22" fmla="*/ 608 w 2990"/>
                <a:gd name="T23" fmla="*/ 2065 h 2273"/>
                <a:gd name="T24" fmla="*/ 738 w 2990"/>
                <a:gd name="T25" fmla="*/ 2171 h 2273"/>
                <a:gd name="T26" fmla="*/ 1035 w 2990"/>
                <a:gd name="T27" fmla="*/ 2199 h 2273"/>
                <a:gd name="T28" fmla="*/ 1657 w 2990"/>
                <a:gd name="T29" fmla="*/ 2187 h 2273"/>
                <a:gd name="T30" fmla="*/ 2155 w 2990"/>
                <a:gd name="T31" fmla="*/ 2197 h 2273"/>
                <a:gd name="T32" fmla="*/ 2337 w 2990"/>
                <a:gd name="T33" fmla="*/ 1834 h 2273"/>
                <a:gd name="T34" fmla="*/ 2856 w 2990"/>
                <a:gd name="T35" fmla="*/ 1356 h 2273"/>
                <a:gd name="T36" fmla="*/ 2972 w 2990"/>
                <a:gd name="T37" fmla="*/ 1183 h 2273"/>
                <a:gd name="T38" fmla="*/ 2905 w 2990"/>
                <a:gd name="T39" fmla="*/ 1053 h 2273"/>
                <a:gd name="T40" fmla="*/ 2864 w 2990"/>
                <a:gd name="T41" fmla="*/ 933 h 2273"/>
                <a:gd name="T42" fmla="*/ 2709 w 2990"/>
                <a:gd name="T43" fmla="*/ 854 h 2273"/>
                <a:gd name="T44" fmla="*/ 2524 w 2990"/>
                <a:gd name="T45" fmla="*/ 795 h 2273"/>
                <a:gd name="T46" fmla="*/ 2366 w 2990"/>
                <a:gd name="T47" fmla="*/ 742 h 2273"/>
                <a:gd name="T48" fmla="*/ 2309 w 2990"/>
                <a:gd name="T49" fmla="*/ 683 h 2273"/>
                <a:gd name="T50" fmla="*/ 2376 w 2990"/>
                <a:gd name="T51" fmla="*/ 592 h 2273"/>
                <a:gd name="T52" fmla="*/ 2390 w 2990"/>
                <a:gd name="T53" fmla="*/ 459 h 2273"/>
                <a:gd name="T54" fmla="*/ 2319 w 2990"/>
                <a:gd name="T55" fmla="*/ 303 h 2273"/>
                <a:gd name="T56" fmla="*/ 2248 w 2990"/>
                <a:gd name="T57" fmla="*/ 254 h 2273"/>
                <a:gd name="T58" fmla="*/ 2159 w 2990"/>
                <a:gd name="T59" fmla="*/ 221 h 2273"/>
                <a:gd name="T60" fmla="*/ 2077 w 2990"/>
                <a:gd name="T61" fmla="*/ 118 h 2273"/>
                <a:gd name="T62" fmla="*/ 2065 w 2990"/>
                <a:gd name="T63" fmla="*/ 32 h 2273"/>
                <a:gd name="T64" fmla="*/ 1970 w 2990"/>
                <a:gd name="T65" fmla="*/ 0 h 2273"/>
                <a:gd name="T66" fmla="*/ 1915 w 2990"/>
                <a:gd name="T67" fmla="*/ 85 h 2273"/>
                <a:gd name="T68" fmla="*/ 1797 w 2990"/>
                <a:gd name="T69" fmla="*/ 140 h 2273"/>
                <a:gd name="T70" fmla="*/ 1754 w 2990"/>
                <a:gd name="T71" fmla="*/ 319 h 2273"/>
                <a:gd name="T72" fmla="*/ 1644 w 2990"/>
                <a:gd name="T73" fmla="*/ 341 h 2273"/>
                <a:gd name="T74" fmla="*/ 1537 w 2990"/>
                <a:gd name="T75" fmla="*/ 303 h 2273"/>
                <a:gd name="T76" fmla="*/ 1449 w 2990"/>
                <a:gd name="T77" fmla="*/ 287 h 2273"/>
                <a:gd name="T78" fmla="*/ 1335 w 2990"/>
                <a:gd name="T79" fmla="*/ 488 h 2273"/>
                <a:gd name="T80" fmla="*/ 1376 w 2990"/>
                <a:gd name="T81" fmla="*/ 563 h 2273"/>
                <a:gd name="T82" fmla="*/ 1285 w 2990"/>
                <a:gd name="T83" fmla="*/ 577 h 2273"/>
                <a:gd name="T84" fmla="*/ 1177 w 2990"/>
                <a:gd name="T85" fmla="*/ 547 h 2273"/>
                <a:gd name="T86" fmla="*/ 1026 w 2990"/>
                <a:gd name="T87" fmla="*/ 555 h 2273"/>
                <a:gd name="T88" fmla="*/ 1061 w 2990"/>
                <a:gd name="T89" fmla="*/ 594 h 2273"/>
                <a:gd name="T90" fmla="*/ 1047 w 2990"/>
                <a:gd name="T91" fmla="*/ 695 h 2273"/>
                <a:gd name="T92" fmla="*/ 1051 w 2990"/>
                <a:gd name="T93" fmla="*/ 882 h 2273"/>
                <a:gd name="T94" fmla="*/ 966 w 2990"/>
                <a:gd name="T95" fmla="*/ 968 h 2273"/>
                <a:gd name="T96" fmla="*/ 921 w 2990"/>
                <a:gd name="T97" fmla="*/ 1071 h 2273"/>
                <a:gd name="T98" fmla="*/ 705 w 2990"/>
                <a:gd name="T99" fmla="*/ 1124 h 2273"/>
                <a:gd name="T100" fmla="*/ 585 w 2990"/>
                <a:gd name="T101" fmla="*/ 1146 h 2273"/>
                <a:gd name="T102" fmla="*/ 457 w 2990"/>
                <a:gd name="T103" fmla="*/ 1177 h 2273"/>
                <a:gd name="T104" fmla="*/ 319 w 2990"/>
                <a:gd name="T105" fmla="*/ 1210 h 2273"/>
                <a:gd name="T106" fmla="*/ 319 w 2990"/>
                <a:gd name="T107" fmla="*/ 1157 h 2273"/>
                <a:gd name="T108" fmla="*/ 220 w 2990"/>
                <a:gd name="T109" fmla="*/ 1165 h 2273"/>
                <a:gd name="T110" fmla="*/ 116 w 2990"/>
                <a:gd name="T111" fmla="*/ 1191 h 2273"/>
                <a:gd name="T112" fmla="*/ 39 w 2990"/>
                <a:gd name="T113" fmla="*/ 1275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 name="Freeform 75"/>
            <p:cNvSpPr/>
            <p:nvPr/>
          </p:nvSpPr>
          <p:spPr bwMode="gray">
            <a:xfrm>
              <a:off x="720" y="1296"/>
              <a:ext cx="1495" cy="1136"/>
            </a:xfrm>
            <a:custGeom>
              <a:avLst/>
              <a:gdLst>
                <a:gd name="T0" fmla="*/ 10 w 2990"/>
                <a:gd name="T1" fmla="*/ 1429 h 2273"/>
                <a:gd name="T2" fmla="*/ 94 w 2990"/>
                <a:gd name="T3" fmla="*/ 1462 h 2273"/>
                <a:gd name="T4" fmla="*/ 116 w 2990"/>
                <a:gd name="T5" fmla="*/ 1561 h 2273"/>
                <a:gd name="T6" fmla="*/ 114 w 2990"/>
                <a:gd name="T7" fmla="*/ 1679 h 2273"/>
                <a:gd name="T8" fmla="*/ 69 w 2990"/>
                <a:gd name="T9" fmla="*/ 1679 h 2273"/>
                <a:gd name="T10" fmla="*/ 0 w 2990"/>
                <a:gd name="T11" fmla="*/ 1716 h 2273"/>
                <a:gd name="T12" fmla="*/ 126 w 2990"/>
                <a:gd name="T13" fmla="*/ 1754 h 2273"/>
                <a:gd name="T14" fmla="*/ 185 w 2990"/>
                <a:gd name="T15" fmla="*/ 1825 h 2273"/>
                <a:gd name="T16" fmla="*/ 195 w 2990"/>
                <a:gd name="T17" fmla="*/ 1960 h 2273"/>
                <a:gd name="T18" fmla="*/ 281 w 2990"/>
                <a:gd name="T19" fmla="*/ 2029 h 2273"/>
                <a:gd name="T20" fmla="*/ 435 w 2990"/>
                <a:gd name="T21" fmla="*/ 2084 h 2273"/>
                <a:gd name="T22" fmla="*/ 608 w 2990"/>
                <a:gd name="T23" fmla="*/ 2065 h 2273"/>
                <a:gd name="T24" fmla="*/ 738 w 2990"/>
                <a:gd name="T25" fmla="*/ 2171 h 2273"/>
                <a:gd name="T26" fmla="*/ 1035 w 2990"/>
                <a:gd name="T27" fmla="*/ 2199 h 2273"/>
                <a:gd name="T28" fmla="*/ 1657 w 2990"/>
                <a:gd name="T29" fmla="*/ 2187 h 2273"/>
                <a:gd name="T30" fmla="*/ 2155 w 2990"/>
                <a:gd name="T31" fmla="*/ 2197 h 2273"/>
                <a:gd name="T32" fmla="*/ 2337 w 2990"/>
                <a:gd name="T33" fmla="*/ 1834 h 2273"/>
                <a:gd name="T34" fmla="*/ 2856 w 2990"/>
                <a:gd name="T35" fmla="*/ 1356 h 2273"/>
                <a:gd name="T36" fmla="*/ 2972 w 2990"/>
                <a:gd name="T37" fmla="*/ 1183 h 2273"/>
                <a:gd name="T38" fmla="*/ 2905 w 2990"/>
                <a:gd name="T39" fmla="*/ 1053 h 2273"/>
                <a:gd name="T40" fmla="*/ 2864 w 2990"/>
                <a:gd name="T41" fmla="*/ 933 h 2273"/>
                <a:gd name="T42" fmla="*/ 2709 w 2990"/>
                <a:gd name="T43" fmla="*/ 854 h 2273"/>
                <a:gd name="T44" fmla="*/ 2524 w 2990"/>
                <a:gd name="T45" fmla="*/ 795 h 2273"/>
                <a:gd name="T46" fmla="*/ 2366 w 2990"/>
                <a:gd name="T47" fmla="*/ 742 h 2273"/>
                <a:gd name="T48" fmla="*/ 2309 w 2990"/>
                <a:gd name="T49" fmla="*/ 683 h 2273"/>
                <a:gd name="T50" fmla="*/ 2376 w 2990"/>
                <a:gd name="T51" fmla="*/ 592 h 2273"/>
                <a:gd name="T52" fmla="*/ 2390 w 2990"/>
                <a:gd name="T53" fmla="*/ 459 h 2273"/>
                <a:gd name="T54" fmla="*/ 2319 w 2990"/>
                <a:gd name="T55" fmla="*/ 303 h 2273"/>
                <a:gd name="T56" fmla="*/ 2248 w 2990"/>
                <a:gd name="T57" fmla="*/ 254 h 2273"/>
                <a:gd name="T58" fmla="*/ 2159 w 2990"/>
                <a:gd name="T59" fmla="*/ 221 h 2273"/>
                <a:gd name="T60" fmla="*/ 2077 w 2990"/>
                <a:gd name="T61" fmla="*/ 118 h 2273"/>
                <a:gd name="T62" fmla="*/ 2065 w 2990"/>
                <a:gd name="T63" fmla="*/ 32 h 2273"/>
                <a:gd name="T64" fmla="*/ 1970 w 2990"/>
                <a:gd name="T65" fmla="*/ 0 h 2273"/>
                <a:gd name="T66" fmla="*/ 1915 w 2990"/>
                <a:gd name="T67" fmla="*/ 85 h 2273"/>
                <a:gd name="T68" fmla="*/ 1797 w 2990"/>
                <a:gd name="T69" fmla="*/ 140 h 2273"/>
                <a:gd name="T70" fmla="*/ 1754 w 2990"/>
                <a:gd name="T71" fmla="*/ 319 h 2273"/>
                <a:gd name="T72" fmla="*/ 1644 w 2990"/>
                <a:gd name="T73" fmla="*/ 341 h 2273"/>
                <a:gd name="T74" fmla="*/ 1537 w 2990"/>
                <a:gd name="T75" fmla="*/ 303 h 2273"/>
                <a:gd name="T76" fmla="*/ 1449 w 2990"/>
                <a:gd name="T77" fmla="*/ 287 h 2273"/>
                <a:gd name="T78" fmla="*/ 1335 w 2990"/>
                <a:gd name="T79" fmla="*/ 488 h 2273"/>
                <a:gd name="T80" fmla="*/ 1376 w 2990"/>
                <a:gd name="T81" fmla="*/ 563 h 2273"/>
                <a:gd name="T82" fmla="*/ 1285 w 2990"/>
                <a:gd name="T83" fmla="*/ 577 h 2273"/>
                <a:gd name="T84" fmla="*/ 1177 w 2990"/>
                <a:gd name="T85" fmla="*/ 547 h 2273"/>
                <a:gd name="T86" fmla="*/ 1026 w 2990"/>
                <a:gd name="T87" fmla="*/ 555 h 2273"/>
                <a:gd name="T88" fmla="*/ 1061 w 2990"/>
                <a:gd name="T89" fmla="*/ 594 h 2273"/>
                <a:gd name="T90" fmla="*/ 1047 w 2990"/>
                <a:gd name="T91" fmla="*/ 695 h 2273"/>
                <a:gd name="T92" fmla="*/ 1051 w 2990"/>
                <a:gd name="T93" fmla="*/ 882 h 2273"/>
                <a:gd name="T94" fmla="*/ 966 w 2990"/>
                <a:gd name="T95" fmla="*/ 968 h 2273"/>
                <a:gd name="T96" fmla="*/ 921 w 2990"/>
                <a:gd name="T97" fmla="*/ 1071 h 2273"/>
                <a:gd name="T98" fmla="*/ 705 w 2990"/>
                <a:gd name="T99" fmla="*/ 1124 h 2273"/>
                <a:gd name="T100" fmla="*/ 585 w 2990"/>
                <a:gd name="T101" fmla="*/ 1146 h 2273"/>
                <a:gd name="T102" fmla="*/ 457 w 2990"/>
                <a:gd name="T103" fmla="*/ 1177 h 2273"/>
                <a:gd name="T104" fmla="*/ 319 w 2990"/>
                <a:gd name="T105" fmla="*/ 1210 h 2273"/>
                <a:gd name="T106" fmla="*/ 319 w 2990"/>
                <a:gd name="T107" fmla="*/ 1157 h 2273"/>
                <a:gd name="T108" fmla="*/ 220 w 2990"/>
                <a:gd name="T109" fmla="*/ 1165 h 2273"/>
                <a:gd name="T110" fmla="*/ 116 w 2990"/>
                <a:gd name="T111" fmla="*/ 1191 h 2273"/>
                <a:gd name="T112" fmla="*/ 39 w 2990"/>
                <a:gd name="T113" fmla="*/ 1275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 name="Freeform 76"/>
            <p:cNvSpPr/>
            <p:nvPr/>
          </p:nvSpPr>
          <p:spPr bwMode="gray">
            <a:xfrm>
              <a:off x="900" y="2373"/>
              <a:ext cx="1448" cy="781"/>
            </a:xfrm>
            <a:custGeom>
              <a:avLst/>
              <a:gdLst>
                <a:gd name="T0" fmla="*/ 2728 w 2896"/>
                <a:gd name="T1" fmla="*/ 1504 h 1563"/>
                <a:gd name="T2" fmla="*/ 2658 w 2896"/>
                <a:gd name="T3" fmla="*/ 1490 h 1563"/>
                <a:gd name="T4" fmla="*/ 2632 w 2896"/>
                <a:gd name="T5" fmla="*/ 1522 h 1563"/>
                <a:gd name="T6" fmla="*/ 2612 w 2896"/>
                <a:gd name="T7" fmla="*/ 1514 h 1563"/>
                <a:gd name="T8" fmla="*/ 2492 w 2896"/>
                <a:gd name="T9" fmla="*/ 1474 h 1563"/>
                <a:gd name="T10" fmla="*/ 2502 w 2896"/>
                <a:gd name="T11" fmla="*/ 1453 h 1563"/>
                <a:gd name="T12" fmla="*/ 2518 w 2896"/>
                <a:gd name="T13" fmla="*/ 1396 h 1563"/>
                <a:gd name="T14" fmla="*/ 2463 w 2896"/>
                <a:gd name="T15" fmla="*/ 1307 h 1563"/>
                <a:gd name="T16" fmla="*/ 2414 w 2896"/>
                <a:gd name="T17" fmla="*/ 1325 h 1563"/>
                <a:gd name="T18" fmla="*/ 2354 w 2896"/>
                <a:gd name="T19" fmla="*/ 1366 h 1563"/>
                <a:gd name="T20" fmla="*/ 2272 w 2896"/>
                <a:gd name="T21" fmla="*/ 1335 h 1563"/>
                <a:gd name="T22" fmla="*/ 2228 w 2896"/>
                <a:gd name="T23" fmla="*/ 1331 h 1563"/>
                <a:gd name="T24" fmla="*/ 2142 w 2896"/>
                <a:gd name="T25" fmla="*/ 1394 h 1563"/>
                <a:gd name="T26" fmla="*/ 2043 w 2896"/>
                <a:gd name="T27" fmla="*/ 1423 h 1563"/>
                <a:gd name="T28" fmla="*/ 1963 w 2896"/>
                <a:gd name="T29" fmla="*/ 1506 h 1563"/>
                <a:gd name="T30" fmla="*/ 1837 w 2896"/>
                <a:gd name="T31" fmla="*/ 1555 h 1563"/>
                <a:gd name="T32" fmla="*/ 1770 w 2896"/>
                <a:gd name="T33" fmla="*/ 1528 h 1563"/>
                <a:gd name="T34" fmla="*/ 1723 w 2896"/>
                <a:gd name="T35" fmla="*/ 1480 h 1563"/>
                <a:gd name="T36" fmla="*/ 1601 w 2896"/>
                <a:gd name="T37" fmla="*/ 1459 h 1563"/>
                <a:gd name="T38" fmla="*/ 1557 w 2896"/>
                <a:gd name="T39" fmla="*/ 1415 h 1563"/>
                <a:gd name="T40" fmla="*/ 1455 w 2896"/>
                <a:gd name="T41" fmla="*/ 1472 h 1563"/>
                <a:gd name="T42" fmla="*/ 1390 w 2896"/>
                <a:gd name="T43" fmla="*/ 1537 h 1563"/>
                <a:gd name="T44" fmla="*/ 1339 w 2896"/>
                <a:gd name="T45" fmla="*/ 1561 h 1563"/>
                <a:gd name="T46" fmla="*/ 1356 w 2896"/>
                <a:gd name="T47" fmla="*/ 1492 h 1563"/>
                <a:gd name="T48" fmla="*/ 1321 w 2896"/>
                <a:gd name="T49" fmla="*/ 1437 h 1563"/>
                <a:gd name="T50" fmla="*/ 1205 w 2896"/>
                <a:gd name="T51" fmla="*/ 1465 h 1563"/>
                <a:gd name="T52" fmla="*/ 1053 w 2896"/>
                <a:gd name="T53" fmla="*/ 1409 h 1563"/>
                <a:gd name="T54" fmla="*/ 984 w 2896"/>
                <a:gd name="T55" fmla="*/ 1405 h 1563"/>
                <a:gd name="T56" fmla="*/ 884 w 2896"/>
                <a:gd name="T57" fmla="*/ 1346 h 1563"/>
                <a:gd name="T58" fmla="*/ 799 w 2896"/>
                <a:gd name="T59" fmla="*/ 1283 h 1563"/>
                <a:gd name="T60" fmla="*/ 709 w 2896"/>
                <a:gd name="T61" fmla="*/ 1207 h 1563"/>
                <a:gd name="T62" fmla="*/ 683 w 2896"/>
                <a:gd name="T63" fmla="*/ 1126 h 1563"/>
                <a:gd name="T64" fmla="*/ 632 w 2896"/>
                <a:gd name="T65" fmla="*/ 1154 h 1563"/>
                <a:gd name="T66" fmla="*/ 565 w 2896"/>
                <a:gd name="T67" fmla="*/ 1063 h 1563"/>
                <a:gd name="T68" fmla="*/ 437 w 2896"/>
                <a:gd name="T69" fmla="*/ 943 h 1563"/>
                <a:gd name="T70" fmla="*/ 356 w 2896"/>
                <a:gd name="T71" fmla="*/ 892 h 1563"/>
                <a:gd name="T72" fmla="*/ 295 w 2896"/>
                <a:gd name="T73" fmla="*/ 913 h 1563"/>
                <a:gd name="T74" fmla="*/ 183 w 2896"/>
                <a:gd name="T75" fmla="*/ 782 h 1563"/>
                <a:gd name="T76" fmla="*/ 73 w 2896"/>
                <a:gd name="T77" fmla="*/ 677 h 1563"/>
                <a:gd name="T78" fmla="*/ 40 w 2896"/>
                <a:gd name="T79" fmla="*/ 650 h 1563"/>
                <a:gd name="T80" fmla="*/ 0 w 2896"/>
                <a:gd name="T81" fmla="*/ 628 h 1563"/>
                <a:gd name="T82" fmla="*/ 12 w 2896"/>
                <a:gd name="T83" fmla="*/ 541 h 1563"/>
                <a:gd name="T84" fmla="*/ 6 w 2896"/>
                <a:gd name="T85" fmla="*/ 449 h 1563"/>
                <a:gd name="T86" fmla="*/ 44 w 2896"/>
                <a:gd name="T87" fmla="*/ 437 h 1563"/>
                <a:gd name="T88" fmla="*/ 87 w 2896"/>
                <a:gd name="T89" fmla="*/ 473 h 1563"/>
                <a:gd name="T90" fmla="*/ 152 w 2896"/>
                <a:gd name="T91" fmla="*/ 451 h 1563"/>
                <a:gd name="T92" fmla="*/ 169 w 2896"/>
                <a:gd name="T93" fmla="*/ 360 h 1563"/>
                <a:gd name="T94" fmla="*/ 99 w 2896"/>
                <a:gd name="T95" fmla="*/ 305 h 1563"/>
                <a:gd name="T96" fmla="*/ 118 w 2896"/>
                <a:gd name="T97" fmla="*/ 205 h 1563"/>
                <a:gd name="T98" fmla="*/ 154 w 2896"/>
                <a:gd name="T99" fmla="*/ 146 h 1563"/>
                <a:gd name="T100" fmla="*/ 284 w 2896"/>
                <a:gd name="T101" fmla="*/ 105 h 1563"/>
                <a:gd name="T102" fmla="*/ 589 w 2896"/>
                <a:gd name="T103" fmla="*/ 81 h 1563"/>
                <a:gd name="T104" fmla="*/ 1032 w 2896"/>
                <a:gd name="T105" fmla="*/ 81 h 1563"/>
                <a:gd name="T106" fmla="*/ 1461 w 2896"/>
                <a:gd name="T107" fmla="*/ 12 h 1563"/>
                <a:gd name="T108" fmla="*/ 1667 w 2896"/>
                <a:gd name="T109" fmla="*/ 158 h 1563"/>
                <a:gd name="T110" fmla="*/ 1595 w 2896"/>
                <a:gd name="T111" fmla="*/ 431 h 1563"/>
                <a:gd name="T112" fmla="*/ 1870 w 2896"/>
                <a:gd name="T113" fmla="*/ 665 h 1563"/>
                <a:gd name="T114" fmla="*/ 2207 w 2896"/>
                <a:gd name="T115" fmla="*/ 756 h 1563"/>
                <a:gd name="T116" fmla="*/ 2557 w 2896"/>
                <a:gd name="T117" fmla="*/ 939 h 1563"/>
                <a:gd name="T118" fmla="*/ 2740 w 2896"/>
                <a:gd name="T119" fmla="*/ 803 h 1563"/>
                <a:gd name="T120" fmla="*/ 2841 w 2896"/>
                <a:gd name="T121" fmla="*/ 1033 h 1563"/>
                <a:gd name="T122" fmla="*/ 2849 w 2896"/>
                <a:gd name="T123" fmla="*/ 1413 h 1563"/>
                <a:gd name="T124" fmla="*/ 2754 w 2896"/>
                <a:gd name="T125" fmla="*/ 1539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7" name="Freeform 77"/>
            <p:cNvSpPr/>
            <p:nvPr/>
          </p:nvSpPr>
          <p:spPr bwMode="gray">
            <a:xfrm>
              <a:off x="900" y="2373"/>
              <a:ext cx="1448" cy="781"/>
            </a:xfrm>
            <a:custGeom>
              <a:avLst/>
              <a:gdLst>
                <a:gd name="T0" fmla="*/ 2728 w 2896"/>
                <a:gd name="T1" fmla="*/ 1504 h 1563"/>
                <a:gd name="T2" fmla="*/ 2658 w 2896"/>
                <a:gd name="T3" fmla="*/ 1490 h 1563"/>
                <a:gd name="T4" fmla="*/ 2632 w 2896"/>
                <a:gd name="T5" fmla="*/ 1522 h 1563"/>
                <a:gd name="T6" fmla="*/ 2612 w 2896"/>
                <a:gd name="T7" fmla="*/ 1514 h 1563"/>
                <a:gd name="T8" fmla="*/ 2492 w 2896"/>
                <a:gd name="T9" fmla="*/ 1474 h 1563"/>
                <a:gd name="T10" fmla="*/ 2502 w 2896"/>
                <a:gd name="T11" fmla="*/ 1453 h 1563"/>
                <a:gd name="T12" fmla="*/ 2518 w 2896"/>
                <a:gd name="T13" fmla="*/ 1396 h 1563"/>
                <a:gd name="T14" fmla="*/ 2463 w 2896"/>
                <a:gd name="T15" fmla="*/ 1307 h 1563"/>
                <a:gd name="T16" fmla="*/ 2414 w 2896"/>
                <a:gd name="T17" fmla="*/ 1325 h 1563"/>
                <a:gd name="T18" fmla="*/ 2354 w 2896"/>
                <a:gd name="T19" fmla="*/ 1366 h 1563"/>
                <a:gd name="T20" fmla="*/ 2272 w 2896"/>
                <a:gd name="T21" fmla="*/ 1335 h 1563"/>
                <a:gd name="T22" fmla="*/ 2228 w 2896"/>
                <a:gd name="T23" fmla="*/ 1331 h 1563"/>
                <a:gd name="T24" fmla="*/ 2142 w 2896"/>
                <a:gd name="T25" fmla="*/ 1394 h 1563"/>
                <a:gd name="T26" fmla="*/ 2043 w 2896"/>
                <a:gd name="T27" fmla="*/ 1423 h 1563"/>
                <a:gd name="T28" fmla="*/ 1963 w 2896"/>
                <a:gd name="T29" fmla="*/ 1506 h 1563"/>
                <a:gd name="T30" fmla="*/ 1837 w 2896"/>
                <a:gd name="T31" fmla="*/ 1555 h 1563"/>
                <a:gd name="T32" fmla="*/ 1770 w 2896"/>
                <a:gd name="T33" fmla="*/ 1528 h 1563"/>
                <a:gd name="T34" fmla="*/ 1723 w 2896"/>
                <a:gd name="T35" fmla="*/ 1480 h 1563"/>
                <a:gd name="T36" fmla="*/ 1601 w 2896"/>
                <a:gd name="T37" fmla="*/ 1459 h 1563"/>
                <a:gd name="T38" fmla="*/ 1557 w 2896"/>
                <a:gd name="T39" fmla="*/ 1415 h 1563"/>
                <a:gd name="T40" fmla="*/ 1455 w 2896"/>
                <a:gd name="T41" fmla="*/ 1472 h 1563"/>
                <a:gd name="T42" fmla="*/ 1390 w 2896"/>
                <a:gd name="T43" fmla="*/ 1537 h 1563"/>
                <a:gd name="T44" fmla="*/ 1339 w 2896"/>
                <a:gd name="T45" fmla="*/ 1561 h 1563"/>
                <a:gd name="T46" fmla="*/ 1356 w 2896"/>
                <a:gd name="T47" fmla="*/ 1492 h 1563"/>
                <a:gd name="T48" fmla="*/ 1321 w 2896"/>
                <a:gd name="T49" fmla="*/ 1437 h 1563"/>
                <a:gd name="T50" fmla="*/ 1205 w 2896"/>
                <a:gd name="T51" fmla="*/ 1465 h 1563"/>
                <a:gd name="T52" fmla="*/ 1053 w 2896"/>
                <a:gd name="T53" fmla="*/ 1409 h 1563"/>
                <a:gd name="T54" fmla="*/ 984 w 2896"/>
                <a:gd name="T55" fmla="*/ 1405 h 1563"/>
                <a:gd name="T56" fmla="*/ 884 w 2896"/>
                <a:gd name="T57" fmla="*/ 1346 h 1563"/>
                <a:gd name="T58" fmla="*/ 799 w 2896"/>
                <a:gd name="T59" fmla="*/ 1283 h 1563"/>
                <a:gd name="T60" fmla="*/ 709 w 2896"/>
                <a:gd name="T61" fmla="*/ 1207 h 1563"/>
                <a:gd name="T62" fmla="*/ 683 w 2896"/>
                <a:gd name="T63" fmla="*/ 1126 h 1563"/>
                <a:gd name="T64" fmla="*/ 632 w 2896"/>
                <a:gd name="T65" fmla="*/ 1154 h 1563"/>
                <a:gd name="T66" fmla="*/ 565 w 2896"/>
                <a:gd name="T67" fmla="*/ 1063 h 1563"/>
                <a:gd name="T68" fmla="*/ 437 w 2896"/>
                <a:gd name="T69" fmla="*/ 943 h 1563"/>
                <a:gd name="T70" fmla="*/ 356 w 2896"/>
                <a:gd name="T71" fmla="*/ 892 h 1563"/>
                <a:gd name="T72" fmla="*/ 295 w 2896"/>
                <a:gd name="T73" fmla="*/ 913 h 1563"/>
                <a:gd name="T74" fmla="*/ 183 w 2896"/>
                <a:gd name="T75" fmla="*/ 782 h 1563"/>
                <a:gd name="T76" fmla="*/ 73 w 2896"/>
                <a:gd name="T77" fmla="*/ 677 h 1563"/>
                <a:gd name="T78" fmla="*/ 40 w 2896"/>
                <a:gd name="T79" fmla="*/ 650 h 1563"/>
                <a:gd name="T80" fmla="*/ 0 w 2896"/>
                <a:gd name="T81" fmla="*/ 628 h 1563"/>
                <a:gd name="T82" fmla="*/ 12 w 2896"/>
                <a:gd name="T83" fmla="*/ 541 h 1563"/>
                <a:gd name="T84" fmla="*/ 6 w 2896"/>
                <a:gd name="T85" fmla="*/ 449 h 1563"/>
                <a:gd name="T86" fmla="*/ 44 w 2896"/>
                <a:gd name="T87" fmla="*/ 437 h 1563"/>
                <a:gd name="T88" fmla="*/ 87 w 2896"/>
                <a:gd name="T89" fmla="*/ 473 h 1563"/>
                <a:gd name="T90" fmla="*/ 152 w 2896"/>
                <a:gd name="T91" fmla="*/ 451 h 1563"/>
                <a:gd name="T92" fmla="*/ 169 w 2896"/>
                <a:gd name="T93" fmla="*/ 360 h 1563"/>
                <a:gd name="T94" fmla="*/ 99 w 2896"/>
                <a:gd name="T95" fmla="*/ 305 h 1563"/>
                <a:gd name="T96" fmla="*/ 118 w 2896"/>
                <a:gd name="T97" fmla="*/ 205 h 1563"/>
                <a:gd name="T98" fmla="*/ 154 w 2896"/>
                <a:gd name="T99" fmla="*/ 146 h 1563"/>
                <a:gd name="T100" fmla="*/ 284 w 2896"/>
                <a:gd name="T101" fmla="*/ 105 h 1563"/>
                <a:gd name="T102" fmla="*/ 589 w 2896"/>
                <a:gd name="T103" fmla="*/ 81 h 1563"/>
                <a:gd name="T104" fmla="*/ 1032 w 2896"/>
                <a:gd name="T105" fmla="*/ 81 h 1563"/>
                <a:gd name="T106" fmla="*/ 1461 w 2896"/>
                <a:gd name="T107" fmla="*/ 12 h 1563"/>
                <a:gd name="T108" fmla="*/ 1667 w 2896"/>
                <a:gd name="T109" fmla="*/ 158 h 1563"/>
                <a:gd name="T110" fmla="*/ 1595 w 2896"/>
                <a:gd name="T111" fmla="*/ 431 h 1563"/>
                <a:gd name="T112" fmla="*/ 1870 w 2896"/>
                <a:gd name="T113" fmla="*/ 665 h 1563"/>
                <a:gd name="T114" fmla="*/ 2207 w 2896"/>
                <a:gd name="T115" fmla="*/ 756 h 1563"/>
                <a:gd name="T116" fmla="*/ 2557 w 2896"/>
                <a:gd name="T117" fmla="*/ 939 h 1563"/>
                <a:gd name="T118" fmla="*/ 2740 w 2896"/>
                <a:gd name="T119" fmla="*/ 803 h 1563"/>
                <a:gd name="T120" fmla="*/ 2841 w 2896"/>
                <a:gd name="T121" fmla="*/ 1033 h 1563"/>
                <a:gd name="T122" fmla="*/ 2849 w 2896"/>
                <a:gd name="T123" fmla="*/ 1413 h 1563"/>
                <a:gd name="T124" fmla="*/ 2754 w 2896"/>
                <a:gd name="T125" fmla="*/ 1539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8" name="Freeform 78"/>
            <p:cNvSpPr/>
            <p:nvPr/>
          </p:nvSpPr>
          <p:spPr bwMode="gray">
            <a:xfrm>
              <a:off x="2215" y="3052"/>
              <a:ext cx="676" cy="694"/>
            </a:xfrm>
            <a:custGeom>
              <a:avLst/>
              <a:gdLst>
                <a:gd name="T0" fmla="*/ 1185 w 1352"/>
                <a:gd name="T1" fmla="*/ 1032 h 1388"/>
                <a:gd name="T2" fmla="*/ 1150 w 1352"/>
                <a:gd name="T3" fmla="*/ 1067 h 1388"/>
                <a:gd name="T4" fmla="*/ 1118 w 1352"/>
                <a:gd name="T5" fmla="*/ 1106 h 1388"/>
                <a:gd name="T6" fmla="*/ 1059 w 1352"/>
                <a:gd name="T7" fmla="*/ 1114 h 1388"/>
                <a:gd name="T8" fmla="*/ 1030 w 1352"/>
                <a:gd name="T9" fmla="*/ 1124 h 1388"/>
                <a:gd name="T10" fmla="*/ 992 w 1352"/>
                <a:gd name="T11" fmla="*/ 1140 h 1388"/>
                <a:gd name="T12" fmla="*/ 959 w 1352"/>
                <a:gd name="T13" fmla="*/ 1116 h 1388"/>
                <a:gd name="T14" fmla="*/ 949 w 1352"/>
                <a:gd name="T15" fmla="*/ 1140 h 1388"/>
                <a:gd name="T16" fmla="*/ 925 w 1352"/>
                <a:gd name="T17" fmla="*/ 1136 h 1388"/>
                <a:gd name="T18" fmla="*/ 913 w 1352"/>
                <a:gd name="T19" fmla="*/ 1122 h 1388"/>
                <a:gd name="T20" fmla="*/ 874 w 1352"/>
                <a:gd name="T21" fmla="*/ 1159 h 1388"/>
                <a:gd name="T22" fmla="*/ 809 w 1352"/>
                <a:gd name="T23" fmla="*/ 1128 h 1388"/>
                <a:gd name="T24" fmla="*/ 754 w 1352"/>
                <a:gd name="T25" fmla="*/ 1159 h 1388"/>
                <a:gd name="T26" fmla="*/ 695 w 1352"/>
                <a:gd name="T27" fmla="*/ 1169 h 1388"/>
                <a:gd name="T28" fmla="*/ 646 w 1352"/>
                <a:gd name="T29" fmla="*/ 1209 h 1388"/>
                <a:gd name="T30" fmla="*/ 675 w 1352"/>
                <a:gd name="T31" fmla="*/ 1317 h 1388"/>
                <a:gd name="T32" fmla="*/ 658 w 1352"/>
                <a:gd name="T33" fmla="*/ 1382 h 1388"/>
                <a:gd name="T34" fmla="*/ 581 w 1352"/>
                <a:gd name="T35" fmla="*/ 1362 h 1388"/>
                <a:gd name="T36" fmla="*/ 565 w 1352"/>
                <a:gd name="T37" fmla="*/ 1287 h 1388"/>
                <a:gd name="T38" fmla="*/ 518 w 1352"/>
                <a:gd name="T39" fmla="*/ 1317 h 1388"/>
                <a:gd name="T40" fmla="*/ 451 w 1352"/>
                <a:gd name="T41" fmla="*/ 1343 h 1388"/>
                <a:gd name="T42" fmla="*/ 394 w 1352"/>
                <a:gd name="T43" fmla="*/ 1307 h 1388"/>
                <a:gd name="T44" fmla="*/ 378 w 1352"/>
                <a:gd name="T45" fmla="*/ 1240 h 1388"/>
                <a:gd name="T46" fmla="*/ 303 w 1352"/>
                <a:gd name="T47" fmla="*/ 1232 h 1388"/>
                <a:gd name="T48" fmla="*/ 268 w 1352"/>
                <a:gd name="T49" fmla="*/ 1201 h 1388"/>
                <a:gd name="T50" fmla="*/ 285 w 1352"/>
                <a:gd name="T51" fmla="*/ 1120 h 1388"/>
                <a:gd name="T52" fmla="*/ 315 w 1352"/>
                <a:gd name="T53" fmla="*/ 1065 h 1388"/>
                <a:gd name="T54" fmla="*/ 254 w 1352"/>
                <a:gd name="T55" fmla="*/ 1051 h 1388"/>
                <a:gd name="T56" fmla="*/ 211 w 1352"/>
                <a:gd name="T57" fmla="*/ 980 h 1388"/>
                <a:gd name="T58" fmla="*/ 187 w 1352"/>
                <a:gd name="T59" fmla="*/ 908 h 1388"/>
                <a:gd name="T60" fmla="*/ 205 w 1352"/>
                <a:gd name="T61" fmla="*/ 874 h 1388"/>
                <a:gd name="T62" fmla="*/ 193 w 1352"/>
                <a:gd name="T63" fmla="*/ 868 h 1388"/>
                <a:gd name="T64" fmla="*/ 97 w 1352"/>
                <a:gd name="T65" fmla="*/ 882 h 1388"/>
                <a:gd name="T66" fmla="*/ 34 w 1352"/>
                <a:gd name="T67" fmla="*/ 915 h 1388"/>
                <a:gd name="T68" fmla="*/ 10 w 1352"/>
                <a:gd name="T69" fmla="*/ 896 h 1388"/>
                <a:gd name="T70" fmla="*/ 32 w 1352"/>
                <a:gd name="T71" fmla="*/ 862 h 1388"/>
                <a:gd name="T72" fmla="*/ 14 w 1352"/>
                <a:gd name="T73" fmla="*/ 823 h 1388"/>
                <a:gd name="T74" fmla="*/ 22 w 1352"/>
                <a:gd name="T75" fmla="*/ 758 h 1388"/>
                <a:gd name="T76" fmla="*/ 61 w 1352"/>
                <a:gd name="T77" fmla="*/ 685 h 1388"/>
                <a:gd name="T78" fmla="*/ 114 w 1352"/>
                <a:gd name="T79" fmla="*/ 646 h 1388"/>
                <a:gd name="T80" fmla="*/ 152 w 1352"/>
                <a:gd name="T81" fmla="*/ 599 h 1388"/>
                <a:gd name="T82" fmla="*/ 197 w 1352"/>
                <a:gd name="T83" fmla="*/ 522 h 1388"/>
                <a:gd name="T84" fmla="*/ 213 w 1352"/>
                <a:gd name="T85" fmla="*/ 358 h 1388"/>
                <a:gd name="T86" fmla="*/ 189 w 1352"/>
                <a:gd name="T87" fmla="*/ 286 h 1388"/>
                <a:gd name="T88" fmla="*/ 126 w 1352"/>
                <a:gd name="T89" fmla="*/ 242 h 1388"/>
                <a:gd name="T90" fmla="*/ 203 w 1352"/>
                <a:gd name="T91" fmla="*/ 168 h 1388"/>
                <a:gd name="T92" fmla="*/ 311 w 1352"/>
                <a:gd name="T93" fmla="*/ 177 h 1388"/>
                <a:gd name="T94" fmla="*/ 447 w 1352"/>
                <a:gd name="T95" fmla="*/ 242 h 1388"/>
                <a:gd name="T96" fmla="*/ 681 w 1352"/>
                <a:gd name="T97" fmla="*/ 551 h 1388"/>
                <a:gd name="T98" fmla="*/ 856 w 1352"/>
                <a:gd name="T99" fmla="*/ 435 h 1388"/>
                <a:gd name="T100" fmla="*/ 917 w 1352"/>
                <a:gd name="T101" fmla="*/ 199 h 1388"/>
                <a:gd name="T102" fmla="*/ 994 w 1352"/>
                <a:gd name="T103" fmla="*/ 103 h 1388"/>
                <a:gd name="T104" fmla="*/ 1154 w 1352"/>
                <a:gd name="T105" fmla="*/ 189 h 1388"/>
                <a:gd name="T106" fmla="*/ 1061 w 1352"/>
                <a:gd name="T107" fmla="*/ 327 h 1388"/>
                <a:gd name="T108" fmla="*/ 961 w 1352"/>
                <a:gd name="T109" fmla="*/ 404 h 1388"/>
                <a:gd name="T110" fmla="*/ 1104 w 1352"/>
                <a:gd name="T111" fmla="*/ 490 h 1388"/>
                <a:gd name="T112" fmla="*/ 1118 w 1352"/>
                <a:gd name="T113" fmla="*/ 732 h 1388"/>
                <a:gd name="T114" fmla="*/ 1197 w 1352"/>
                <a:gd name="T115" fmla="*/ 864 h 1388"/>
                <a:gd name="T116" fmla="*/ 1352 w 1352"/>
                <a:gd name="T117" fmla="*/ 900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9" name="Freeform 79"/>
            <p:cNvSpPr/>
            <p:nvPr/>
          </p:nvSpPr>
          <p:spPr bwMode="gray">
            <a:xfrm>
              <a:off x="2215" y="3052"/>
              <a:ext cx="676" cy="694"/>
            </a:xfrm>
            <a:custGeom>
              <a:avLst/>
              <a:gdLst>
                <a:gd name="T0" fmla="*/ 1185 w 1352"/>
                <a:gd name="T1" fmla="*/ 1032 h 1388"/>
                <a:gd name="T2" fmla="*/ 1150 w 1352"/>
                <a:gd name="T3" fmla="*/ 1067 h 1388"/>
                <a:gd name="T4" fmla="*/ 1118 w 1352"/>
                <a:gd name="T5" fmla="*/ 1106 h 1388"/>
                <a:gd name="T6" fmla="*/ 1059 w 1352"/>
                <a:gd name="T7" fmla="*/ 1114 h 1388"/>
                <a:gd name="T8" fmla="*/ 1030 w 1352"/>
                <a:gd name="T9" fmla="*/ 1124 h 1388"/>
                <a:gd name="T10" fmla="*/ 992 w 1352"/>
                <a:gd name="T11" fmla="*/ 1140 h 1388"/>
                <a:gd name="T12" fmla="*/ 959 w 1352"/>
                <a:gd name="T13" fmla="*/ 1116 h 1388"/>
                <a:gd name="T14" fmla="*/ 949 w 1352"/>
                <a:gd name="T15" fmla="*/ 1140 h 1388"/>
                <a:gd name="T16" fmla="*/ 925 w 1352"/>
                <a:gd name="T17" fmla="*/ 1136 h 1388"/>
                <a:gd name="T18" fmla="*/ 913 w 1352"/>
                <a:gd name="T19" fmla="*/ 1122 h 1388"/>
                <a:gd name="T20" fmla="*/ 874 w 1352"/>
                <a:gd name="T21" fmla="*/ 1159 h 1388"/>
                <a:gd name="T22" fmla="*/ 809 w 1352"/>
                <a:gd name="T23" fmla="*/ 1128 h 1388"/>
                <a:gd name="T24" fmla="*/ 754 w 1352"/>
                <a:gd name="T25" fmla="*/ 1159 h 1388"/>
                <a:gd name="T26" fmla="*/ 695 w 1352"/>
                <a:gd name="T27" fmla="*/ 1169 h 1388"/>
                <a:gd name="T28" fmla="*/ 646 w 1352"/>
                <a:gd name="T29" fmla="*/ 1209 h 1388"/>
                <a:gd name="T30" fmla="*/ 675 w 1352"/>
                <a:gd name="T31" fmla="*/ 1317 h 1388"/>
                <a:gd name="T32" fmla="*/ 658 w 1352"/>
                <a:gd name="T33" fmla="*/ 1382 h 1388"/>
                <a:gd name="T34" fmla="*/ 581 w 1352"/>
                <a:gd name="T35" fmla="*/ 1362 h 1388"/>
                <a:gd name="T36" fmla="*/ 565 w 1352"/>
                <a:gd name="T37" fmla="*/ 1287 h 1388"/>
                <a:gd name="T38" fmla="*/ 518 w 1352"/>
                <a:gd name="T39" fmla="*/ 1317 h 1388"/>
                <a:gd name="T40" fmla="*/ 451 w 1352"/>
                <a:gd name="T41" fmla="*/ 1343 h 1388"/>
                <a:gd name="T42" fmla="*/ 394 w 1352"/>
                <a:gd name="T43" fmla="*/ 1307 h 1388"/>
                <a:gd name="T44" fmla="*/ 378 w 1352"/>
                <a:gd name="T45" fmla="*/ 1240 h 1388"/>
                <a:gd name="T46" fmla="*/ 303 w 1352"/>
                <a:gd name="T47" fmla="*/ 1232 h 1388"/>
                <a:gd name="T48" fmla="*/ 268 w 1352"/>
                <a:gd name="T49" fmla="*/ 1201 h 1388"/>
                <a:gd name="T50" fmla="*/ 285 w 1352"/>
                <a:gd name="T51" fmla="*/ 1120 h 1388"/>
                <a:gd name="T52" fmla="*/ 315 w 1352"/>
                <a:gd name="T53" fmla="*/ 1065 h 1388"/>
                <a:gd name="T54" fmla="*/ 254 w 1352"/>
                <a:gd name="T55" fmla="*/ 1051 h 1388"/>
                <a:gd name="T56" fmla="*/ 211 w 1352"/>
                <a:gd name="T57" fmla="*/ 980 h 1388"/>
                <a:gd name="T58" fmla="*/ 187 w 1352"/>
                <a:gd name="T59" fmla="*/ 908 h 1388"/>
                <a:gd name="T60" fmla="*/ 205 w 1352"/>
                <a:gd name="T61" fmla="*/ 874 h 1388"/>
                <a:gd name="T62" fmla="*/ 193 w 1352"/>
                <a:gd name="T63" fmla="*/ 868 h 1388"/>
                <a:gd name="T64" fmla="*/ 97 w 1352"/>
                <a:gd name="T65" fmla="*/ 882 h 1388"/>
                <a:gd name="T66" fmla="*/ 34 w 1352"/>
                <a:gd name="T67" fmla="*/ 915 h 1388"/>
                <a:gd name="T68" fmla="*/ 10 w 1352"/>
                <a:gd name="T69" fmla="*/ 896 h 1388"/>
                <a:gd name="T70" fmla="*/ 32 w 1352"/>
                <a:gd name="T71" fmla="*/ 862 h 1388"/>
                <a:gd name="T72" fmla="*/ 14 w 1352"/>
                <a:gd name="T73" fmla="*/ 823 h 1388"/>
                <a:gd name="T74" fmla="*/ 22 w 1352"/>
                <a:gd name="T75" fmla="*/ 758 h 1388"/>
                <a:gd name="T76" fmla="*/ 61 w 1352"/>
                <a:gd name="T77" fmla="*/ 685 h 1388"/>
                <a:gd name="T78" fmla="*/ 114 w 1352"/>
                <a:gd name="T79" fmla="*/ 646 h 1388"/>
                <a:gd name="T80" fmla="*/ 152 w 1352"/>
                <a:gd name="T81" fmla="*/ 599 h 1388"/>
                <a:gd name="T82" fmla="*/ 197 w 1352"/>
                <a:gd name="T83" fmla="*/ 522 h 1388"/>
                <a:gd name="T84" fmla="*/ 213 w 1352"/>
                <a:gd name="T85" fmla="*/ 358 h 1388"/>
                <a:gd name="T86" fmla="*/ 189 w 1352"/>
                <a:gd name="T87" fmla="*/ 286 h 1388"/>
                <a:gd name="T88" fmla="*/ 126 w 1352"/>
                <a:gd name="T89" fmla="*/ 242 h 1388"/>
                <a:gd name="T90" fmla="*/ 203 w 1352"/>
                <a:gd name="T91" fmla="*/ 168 h 1388"/>
                <a:gd name="T92" fmla="*/ 311 w 1352"/>
                <a:gd name="T93" fmla="*/ 177 h 1388"/>
                <a:gd name="T94" fmla="*/ 447 w 1352"/>
                <a:gd name="T95" fmla="*/ 242 h 1388"/>
                <a:gd name="T96" fmla="*/ 681 w 1352"/>
                <a:gd name="T97" fmla="*/ 551 h 1388"/>
                <a:gd name="T98" fmla="*/ 856 w 1352"/>
                <a:gd name="T99" fmla="*/ 435 h 1388"/>
                <a:gd name="T100" fmla="*/ 917 w 1352"/>
                <a:gd name="T101" fmla="*/ 199 h 1388"/>
                <a:gd name="T102" fmla="*/ 994 w 1352"/>
                <a:gd name="T103" fmla="*/ 103 h 1388"/>
                <a:gd name="T104" fmla="*/ 1154 w 1352"/>
                <a:gd name="T105" fmla="*/ 189 h 1388"/>
                <a:gd name="T106" fmla="*/ 1061 w 1352"/>
                <a:gd name="T107" fmla="*/ 327 h 1388"/>
                <a:gd name="T108" fmla="*/ 961 w 1352"/>
                <a:gd name="T109" fmla="*/ 404 h 1388"/>
                <a:gd name="T110" fmla="*/ 1104 w 1352"/>
                <a:gd name="T111" fmla="*/ 490 h 1388"/>
                <a:gd name="T112" fmla="*/ 1118 w 1352"/>
                <a:gd name="T113" fmla="*/ 732 h 1388"/>
                <a:gd name="T114" fmla="*/ 1197 w 1352"/>
                <a:gd name="T115" fmla="*/ 864 h 1388"/>
                <a:gd name="T116" fmla="*/ 1352 w 1352"/>
                <a:gd name="T117" fmla="*/ 900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0" name="Freeform 80"/>
            <p:cNvSpPr/>
            <p:nvPr/>
          </p:nvSpPr>
          <p:spPr bwMode="gray">
            <a:xfrm>
              <a:off x="2755" y="3269"/>
              <a:ext cx="596" cy="432"/>
            </a:xfrm>
            <a:custGeom>
              <a:avLst/>
              <a:gdLst>
                <a:gd name="T0" fmla="*/ 836 w 1191"/>
                <a:gd name="T1" fmla="*/ 852 h 864"/>
                <a:gd name="T2" fmla="*/ 807 w 1191"/>
                <a:gd name="T3" fmla="*/ 860 h 864"/>
                <a:gd name="T4" fmla="*/ 777 w 1191"/>
                <a:gd name="T5" fmla="*/ 856 h 864"/>
                <a:gd name="T6" fmla="*/ 744 w 1191"/>
                <a:gd name="T7" fmla="*/ 837 h 864"/>
                <a:gd name="T8" fmla="*/ 718 w 1191"/>
                <a:gd name="T9" fmla="*/ 837 h 864"/>
                <a:gd name="T10" fmla="*/ 693 w 1191"/>
                <a:gd name="T11" fmla="*/ 811 h 864"/>
                <a:gd name="T12" fmla="*/ 673 w 1191"/>
                <a:gd name="T13" fmla="*/ 799 h 864"/>
                <a:gd name="T14" fmla="*/ 651 w 1191"/>
                <a:gd name="T15" fmla="*/ 839 h 864"/>
                <a:gd name="T16" fmla="*/ 620 w 1191"/>
                <a:gd name="T17" fmla="*/ 856 h 864"/>
                <a:gd name="T18" fmla="*/ 582 w 1191"/>
                <a:gd name="T19" fmla="*/ 862 h 864"/>
                <a:gd name="T20" fmla="*/ 559 w 1191"/>
                <a:gd name="T21" fmla="*/ 843 h 864"/>
                <a:gd name="T22" fmla="*/ 529 w 1191"/>
                <a:gd name="T23" fmla="*/ 850 h 864"/>
                <a:gd name="T24" fmla="*/ 492 w 1191"/>
                <a:gd name="T25" fmla="*/ 849 h 864"/>
                <a:gd name="T26" fmla="*/ 445 w 1191"/>
                <a:gd name="T27" fmla="*/ 821 h 864"/>
                <a:gd name="T28" fmla="*/ 403 w 1191"/>
                <a:gd name="T29" fmla="*/ 791 h 864"/>
                <a:gd name="T30" fmla="*/ 370 w 1191"/>
                <a:gd name="T31" fmla="*/ 754 h 864"/>
                <a:gd name="T32" fmla="*/ 350 w 1191"/>
                <a:gd name="T33" fmla="*/ 703 h 864"/>
                <a:gd name="T34" fmla="*/ 364 w 1191"/>
                <a:gd name="T35" fmla="*/ 683 h 864"/>
                <a:gd name="T36" fmla="*/ 376 w 1191"/>
                <a:gd name="T37" fmla="*/ 677 h 864"/>
                <a:gd name="T38" fmla="*/ 382 w 1191"/>
                <a:gd name="T39" fmla="*/ 665 h 864"/>
                <a:gd name="T40" fmla="*/ 348 w 1191"/>
                <a:gd name="T41" fmla="*/ 638 h 864"/>
                <a:gd name="T42" fmla="*/ 315 w 1191"/>
                <a:gd name="T43" fmla="*/ 644 h 864"/>
                <a:gd name="T44" fmla="*/ 295 w 1191"/>
                <a:gd name="T45" fmla="*/ 650 h 864"/>
                <a:gd name="T46" fmla="*/ 262 w 1191"/>
                <a:gd name="T47" fmla="*/ 630 h 864"/>
                <a:gd name="T48" fmla="*/ 238 w 1191"/>
                <a:gd name="T49" fmla="*/ 644 h 864"/>
                <a:gd name="T50" fmla="*/ 208 w 1191"/>
                <a:gd name="T51" fmla="*/ 624 h 864"/>
                <a:gd name="T52" fmla="*/ 181 w 1191"/>
                <a:gd name="T53" fmla="*/ 606 h 864"/>
                <a:gd name="T54" fmla="*/ 262 w 1191"/>
                <a:gd name="T55" fmla="*/ 540 h 864"/>
                <a:gd name="T56" fmla="*/ 212 w 1191"/>
                <a:gd name="T57" fmla="*/ 455 h 864"/>
                <a:gd name="T58" fmla="*/ 116 w 1191"/>
                <a:gd name="T59" fmla="*/ 431 h 864"/>
                <a:gd name="T60" fmla="*/ 31 w 1191"/>
                <a:gd name="T61" fmla="*/ 404 h 864"/>
                <a:gd name="T62" fmla="*/ 104 w 1191"/>
                <a:gd name="T63" fmla="*/ 295 h 864"/>
                <a:gd name="T64" fmla="*/ 250 w 1191"/>
                <a:gd name="T65" fmla="*/ 335 h 864"/>
                <a:gd name="T66" fmla="*/ 307 w 1191"/>
                <a:gd name="T67" fmla="*/ 278 h 864"/>
                <a:gd name="T68" fmla="*/ 397 w 1191"/>
                <a:gd name="T69" fmla="*/ 207 h 864"/>
                <a:gd name="T70" fmla="*/ 496 w 1191"/>
                <a:gd name="T71" fmla="*/ 225 h 864"/>
                <a:gd name="T72" fmla="*/ 575 w 1191"/>
                <a:gd name="T73" fmla="*/ 189 h 864"/>
                <a:gd name="T74" fmla="*/ 659 w 1191"/>
                <a:gd name="T75" fmla="*/ 160 h 864"/>
                <a:gd name="T76" fmla="*/ 728 w 1191"/>
                <a:gd name="T77" fmla="*/ 108 h 864"/>
                <a:gd name="T78" fmla="*/ 797 w 1191"/>
                <a:gd name="T79" fmla="*/ 73 h 864"/>
                <a:gd name="T80" fmla="*/ 868 w 1191"/>
                <a:gd name="T81" fmla="*/ 36 h 864"/>
                <a:gd name="T82" fmla="*/ 974 w 1191"/>
                <a:gd name="T83" fmla="*/ 18 h 864"/>
                <a:gd name="T84" fmla="*/ 1039 w 1191"/>
                <a:gd name="T85" fmla="*/ 69 h 864"/>
                <a:gd name="T86" fmla="*/ 1006 w 1191"/>
                <a:gd name="T87" fmla="*/ 215 h 864"/>
                <a:gd name="T88" fmla="*/ 1096 w 1191"/>
                <a:gd name="T89" fmla="*/ 284 h 864"/>
                <a:gd name="T90" fmla="*/ 1191 w 1191"/>
                <a:gd name="T91" fmla="*/ 321 h 864"/>
                <a:gd name="T92" fmla="*/ 1128 w 1191"/>
                <a:gd name="T93" fmla="*/ 431 h 864"/>
                <a:gd name="T94" fmla="*/ 1039 w 1191"/>
                <a:gd name="T95" fmla="*/ 642 h 864"/>
                <a:gd name="T96" fmla="*/ 990 w 1191"/>
                <a:gd name="T97" fmla="*/ 728 h 864"/>
                <a:gd name="T98" fmla="*/ 899 w 1191"/>
                <a:gd name="T99" fmla="*/ 7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1" name="Freeform 81"/>
            <p:cNvSpPr/>
            <p:nvPr/>
          </p:nvSpPr>
          <p:spPr bwMode="gray">
            <a:xfrm>
              <a:off x="2755" y="3269"/>
              <a:ext cx="596" cy="432"/>
            </a:xfrm>
            <a:custGeom>
              <a:avLst/>
              <a:gdLst>
                <a:gd name="T0" fmla="*/ 836 w 1191"/>
                <a:gd name="T1" fmla="*/ 852 h 864"/>
                <a:gd name="T2" fmla="*/ 807 w 1191"/>
                <a:gd name="T3" fmla="*/ 860 h 864"/>
                <a:gd name="T4" fmla="*/ 777 w 1191"/>
                <a:gd name="T5" fmla="*/ 856 h 864"/>
                <a:gd name="T6" fmla="*/ 744 w 1191"/>
                <a:gd name="T7" fmla="*/ 837 h 864"/>
                <a:gd name="T8" fmla="*/ 718 w 1191"/>
                <a:gd name="T9" fmla="*/ 837 h 864"/>
                <a:gd name="T10" fmla="*/ 693 w 1191"/>
                <a:gd name="T11" fmla="*/ 811 h 864"/>
                <a:gd name="T12" fmla="*/ 673 w 1191"/>
                <a:gd name="T13" fmla="*/ 799 h 864"/>
                <a:gd name="T14" fmla="*/ 651 w 1191"/>
                <a:gd name="T15" fmla="*/ 839 h 864"/>
                <a:gd name="T16" fmla="*/ 620 w 1191"/>
                <a:gd name="T17" fmla="*/ 856 h 864"/>
                <a:gd name="T18" fmla="*/ 582 w 1191"/>
                <a:gd name="T19" fmla="*/ 862 h 864"/>
                <a:gd name="T20" fmla="*/ 559 w 1191"/>
                <a:gd name="T21" fmla="*/ 843 h 864"/>
                <a:gd name="T22" fmla="*/ 529 w 1191"/>
                <a:gd name="T23" fmla="*/ 850 h 864"/>
                <a:gd name="T24" fmla="*/ 492 w 1191"/>
                <a:gd name="T25" fmla="*/ 849 h 864"/>
                <a:gd name="T26" fmla="*/ 445 w 1191"/>
                <a:gd name="T27" fmla="*/ 821 h 864"/>
                <a:gd name="T28" fmla="*/ 403 w 1191"/>
                <a:gd name="T29" fmla="*/ 791 h 864"/>
                <a:gd name="T30" fmla="*/ 370 w 1191"/>
                <a:gd name="T31" fmla="*/ 754 h 864"/>
                <a:gd name="T32" fmla="*/ 350 w 1191"/>
                <a:gd name="T33" fmla="*/ 703 h 864"/>
                <a:gd name="T34" fmla="*/ 364 w 1191"/>
                <a:gd name="T35" fmla="*/ 683 h 864"/>
                <a:gd name="T36" fmla="*/ 376 w 1191"/>
                <a:gd name="T37" fmla="*/ 677 h 864"/>
                <a:gd name="T38" fmla="*/ 382 w 1191"/>
                <a:gd name="T39" fmla="*/ 665 h 864"/>
                <a:gd name="T40" fmla="*/ 348 w 1191"/>
                <a:gd name="T41" fmla="*/ 638 h 864"/>
                <a:gd name="T42" fmla="*/ 315 w 1191"/>
                <a:gd name="T43" fmla="*/ 644 h 864"/>
                <a:gd name="T44" fmla="*/ 295 w 1191"/>
                <a:gd name="T45" fmla="*/ 650 h 864"/>
                <a:gd name="T46" fmla="*/ 262 w 1191"/>
                <a:gd name="T47" fmla="*/ 630 h 864"/>
                <a:gd name="T48" fmla="*/ 238 w 1191"/>
                <a:gd name="T49" fmla="*/ 644 h 864"/>
                <a:gd name="T50" fmla="*/ 208 w 1191"/>
                <a:gd name="T51" fmla="*/ 624 h 864"/>
                <a:gd name="T52" fmla="*/ 181 w 1191"/>
                <a:gd name="T53" fmla="*/ 606 h 864"/>
                <a:gd name="T54" fmla="*/ 262 w 1191"/>
                <a:gd name="T55" fmla="*/ 540 h 864"/>
                <a:gd name="T56" fmla="*/ 212 w 1191"/>
                <a:gd name="T57" fmla="*/ 455 h 864"/>
                <a:gd name="T58" fmla="*/ 116 w 1191"/>
                <a:gd name="T59" fmla="*/ 431 h 864"/>
                <a:gd name="T60" fmla="*/ 31 w 1191"/>
                <a:gd name="T61" fmla="*/ 404 h 864"/>
                <a:gd name="T62" fmla="*/ 104 w 1191"/>
                <a:gd name="T63" fmla="*/ 295 h 864"/>
                <a:gd name="T64" fmla="*/ 250 w 1191"/>
                <a:gd name="T65" fmla="*/ 335 h 864"/>
                <a:gd name="T66" fmla="*/ 307 w 1191"/>
                <a:gd name="T67" fmla="*/ 278 h 864"/>
                <a:gd name="T68" fmla="*/ 397 w 1191"/>
                <a:gd name="T69" fmla="*/ 207 h 864"/>
                <a:gd name="T70" fmla="*/ 496 w 1191"/>
                <a:gd name="T71" fmla="*/ 225 h 864"/>
                <a:gd name="T72" fmla="*/ 575 w 1191"/>
                <a:gd name="T73" fmla="*/ 189 h 864"/>
                <a:gd name="T74" fmla="*/ 659 w 1191"/>
                <a:gd name="T75" fmla="*/ 160 h 864"/>
                <a:gd name="T76" fmla="*/ 728 w 1191"/>
                <a:gd name="T77" fmla="*/ 108 h 864"/>
                <a:gd name="T78" fmla="*/ 797 w 1191"/>
                <a:gd name="T79" fmla="*/ 73 h 864"/>
                <a:gd name="T80" fmla="*/ 868 w 1191"/>
                <a:gd name="T81" fmla="*/ 36 h 864"/>
                <a:gd name="T82" fmla="*/ 974 w 1191"/>
                <a:gd name="T83" fmla="*/ 18 h 864"/>
                <a:gd name="T84" fmla="*/ 1039 w 1191"/>
                <a:gd name="T85" fmla="*/ 69 h 864"/>
                <a:gd name="T86" fmla="*/ 1006 w 1191"/>
                <a:gd name="T87" fmla="*/ 215 h 864"/>
                <a:gd name="T88" fmla="*/ 1096 w 1191"/>
                <a:gd name="T89" fmla="*/ 284 h 864"/>
                <a:gd name="T90" fmla="*/ 1191 w 1191"/>
                <a:gd name="T91" fmla="*/ 321 h 864"/>
                <a:gd name="T92" fmla="*/ 1128 w 1191"/>
                <a:gd name="T93" fmla="*/ 431 h 864"/>
                <a:gd name="T94" fmla="*/ 1039 w 1191"/>
                <a:gd name="T95" fmla="*/ 642 h 864"/>
                <a:gd name="T96" fmla="*/ 990 w 1191"/>
                <a:gd name="T97" fmla="*/ 728 h 864"/>
                <a:gd name="T98" fmla="*/ 899 w 1191"/>
                <a:gd name="T99" fmla="*/ 7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2" name="Freeform 82"/>
            <p:cNvSpPr/>
            <p:nvPr/>
          </p:nvSpPr>
          <p:spPr bwMode="gray">
            <a:xfrm>
              <a:off x="3116" y="3813"/>
              <a:ext cx="195" cy="172"/>
            </a:xfrm>
            <a:custGeom>
              <a:avLst/>
              <a:gdLst>
                <a:gd name="T0" fmla="*/ 83 w 392"/>
                <a:gd name="T1" fmla="*/ 74 h 344"/>
                <a:gd name="T2" fmla="*/ 71 w 392"/>
                <a:gd name="T3" fmla="*/ 84 h 344"/>
                <a:gd name="T4" fmla="*/ 45 w 392"/>
                <a:gd name="T5" fmla="*/ 108 h 344"/>
                <a:gd name="T6" fmla="*/ 20 w 392"/>
                <a:gd name="T7" fmla="*/ 137 h 344"/>
                <a:gd name="T8" fmla="*/ 4 w 392"/>
                <a:gd name="T9" fmla="*/ 159 h 344"/>
                <a:gd name="T10" fmla="*/ 0 w 392"/>
                <a:gd name="T11" fmla="*/ 200 h 344"/>
                <a:gd name="T12" fmla="*/ 6 w 392"/>
                <a:gd name="T13" fmla="*/ 254 h 344"/>
                <a:gd name="T14" fmla="*/ 22 w 392"/>
                <a:gd name="T15" fmla="*/ 287 h 344"/>
                <a:gd name="T16" fmla="*/ 51 w 392"/>
                <a:gd name="T17" fmla="*/ 309 h 344"/>
                <a:gd name="T18" fmla="*/ 91 w 392"/>
                <a:gd name="T19" fmla="*/ 318 h 344"/>
                <a:gd name="T20" fmla="*/ 112 w 392"/>
                <a:gd name="T21" fmla="*/ 318 h 344"/>
                <a:gd name="T22" fmla="*/ 134 w 392"/>
                <a:gd name="T23" fmla="*/ 324 h 344"/>
                <a:gd name="T24" fmla="*/ 164 w 392"/>
                <a:gd name="T25" fmla="*/ 342 h 344"/>
                <a:gd name="T26" fmla="*/ 185 w 392"/>
                <a:gd name="T27" fmla="*/ 338 h 344"/>
                <a:gd name="T28" fmla="*/ 199 w 392"/>
                <a:gd name="T29" fmla="*/ 317 h 344"/>
                <a:gd name="T30" fmla="*/ 213 w 392"/>
                <a:gd name="T31" fmla="*/ 295 h 344"/>
                <a:gd name="T32" fmla="*/ 240 w 392"/>
                <a:gd name="T33" fmla="*/ 289 h 344"/>
                <a:gd name="T34" fmla="*/ 260 w 392"/>
                <a:gd name="T35" fmla="*/ 275 h 344"/>
                <a:gd name="T36" fmla="*/ 280 w 392"/>
                <a:gd name="T37" fmla="*/ 252 h 344"/>
                <a:gd name="T38" fmla="*/ 305 w 392"/>
                <a:gd name="T39" fmla="*/ 238 h 344"/>
                <a:gd name="T40" fmla="*/ 319 w 392"/>
                <a:gd name="T41" fmla="*/ 208 h 344"/>
                <a:gd name="T42" fmla="*/ 323 w 392"/>
                <a:gd name="T43" fmla="*/ 169 h 344"/>
                <a:gd name="T44" fmla="*/ 343 w 392"/>
                <a:gd name="T45" fmla="*/ 112 h 344"/>
                <a:gd name="T46" fmla="*/ 362 w 392"/>
                <a:gd name="T47" fmla="*/ 84 h 344"/>
                <a:gd name="T48" fmla="*/ 380 w 392"/>
                <a:gd name="T49" fmla="*/ 76 h 344"/>
                <a:gd name="T50" fmla="*/ 392 w 392"/>
                <a:gd name="T51" fmla="*/ 61 h 344"/>
                <a:gd name="T52" fmla="*/ 390 w 392"/>
                <a:gd name="T53" fmla="*/ 35 h 344"/>
                <a:gd name="T54" fmla="*/ 384 w 392"/>
                <a:gd name="T55" fmla="*/ 13 h 344"/>
                <a:gd name="T56" fmla="*/ 356 w 392"/>
                <a:gd name="T57" fmla="*/ 2 h 344"/>
                <a:gd name="T58" fmla="*/ 301 w 392"/>
                <a:gd name="T59" fmla="*/ 4 h 344"/>
                <a:gd name="T60" fmla="*/ 260 w 392"/>
                <a:gd name="T61" fmla="*/ 13 h 344"/>
                <a:gd name="T62" fmla="*/ 221 w 392"/>
                <a:gd name="T63" fmla="*/ 21 h 344"/>
                <a:gd name="T64" fmla="*/ 181 w 392"/>
                <a:gd name="T65" fmla="*/ 27 h 344"/>
                <a:gd name="T66" fmla="*/ 154 w 392"/>
                <a:gd name="T67" fmla="*/ 31 h 344"/>
                <a:gd name="T68" fmla="*/ 134 w 392"/>
                <a:gd name="T69" fmla="*/ 45 h 344"/>
                <a:gd name="T70" fmla="*/ 114 w 392"/>
                <a:gd name="T71" fmla="*/ 49 h 344"/>
                <a:gd name="T72" fmla="*/ 93 w 392"/>
                <a:gd name="T73" fmla="*/ 4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3" name="Freeform 83"/>
            <p:cNvSpPr/>
            <p:nvPr/>
          </p:nvSpPr>
          <p:spPr bwMode="gray">
            <a:xfrm>
              <a:off x="3116" y="3813"/>
              <a:ext cx="195" cy="172"/>
            </a:xfrm>
            <a:custGeom>
              <a:avLst/>
              <a:gdLst>
                <a:gd name="T0" fmla="*/ 83 w 392"/>
                <a:gd name="T1" fmla="*/ 74 h 344"/>
                <a:gd name="T2" fmla="*/ 71 w 392"/>
                <a:gd name="T3" fmla="*/ 84 h 344"/>
                <a:gd name="T4" fmla="*/ 45 w 392"/>
                <a:gd name="T5" fmla="*/ 108 h 344"/>
                <a:gd name="T6" fmla="*/ 20 w 392"/>
                <a:gd name="T7" fmla="*/ 137 h 344"/>
                <a:gd name="T8" fmla="*/ 4 w 392"/>
                <a:gd name="T9" fmla="*/ 159 h 344"/>
                <a:gd name="T10" fmla="*/ 0 w 392"/>
                <a:gd name="T11" fmla="*/ 200 h 344"/>
                <a:gd name="T12" fmla="*/ 6 w 392"/>
                <a:gd name="T13" fmla="*/ 254 h 344"/>
                <a:gd name="T14" fmla="*/ 22 w 392"/>
                <a:gd name="T15" fmla="*/ 287 h 344"/>
                <a:gd name="T16" fmla="*/ 51 w 392"/>
                <a:gd name="T17" fmla="*/ 309 h 344"/>
                <a:gd name="T18" fmla="*/ 91 w 392"/>
                <a:gd name="T19" fmla="*/ 318 h 344"/>
                <a:gd name="T20" fmla="*/ 112 w 392"/>
                <a:gd name="T21" fmla="*/ 318 h 344"/>
                <a:gd name="T22" fmla="*/ 134 w 392"/>
                <a:gd name="T23" fmla="*/ 324 h 344"/>
                <a:gd name="T24" fmla="*/ 164 w 392"/>
                <a:gd name="T25" fmla="*/ 342 h 344"/>
                <a:gd name="T26" fmla="*/ 185 w 392"/>
                <a:gd name="T27" fmla="*/ 338 h 344"/>
                <a:gd name="T28" fmla="*/ 199 w 392"/>
                <a:gd name="T29" fmla="*/ 317 h 344"/>
                <a:gd name="T30" fmla="*/ 213 w 392"/>
                <a:gd name="T31" fmla="*/ 295 h 344"/>
                <a:gd name="T32" fmla="*/ 240 w 392"/>
                <a:gd name="T33" fmla="*/ 289 h 344"/>
                <a:gd name="T34" fmla="*/ 260 w 392"/>
                <a:gd name="T35" fmla="*/ 275 h 344"/>
                <a:gd name="T36" fmla="*/ 280 w 392"/>
                <a:gd name="T37" fmla="*/ 252 h 344"/>
                <a:gd name="T38" fmla="*/ 305 w 392"/>
                <a:gd name="T39" fmla="*/ 238 h 344"/>
                <a:gd name="T40" fmla="*/ 319 w 392"/>
                <a:gd name="T41" fmla="*/ 208 h 344"/>
                <a:gd name="T42" fmla="*/ 323 w 392"/>
                <a:gd name="T43" fmla="*/ 169 h 344"/>
                <a:gd name="T44" fmla="*/ 343 w 392"/>
                <a:gd name="T45" fmla="*/ 112 h 344"/>
                <a:gd name="T46" fmla="*/ 362 w 392"/>
                <a:gd name="T47" fmla="*/ 84 h 344"/>
                <a:gd name="T48" fmla="*/ 380 w 392"/>
                <a:gd name="T49" fmla="*/ 76 h 344"/>
                <a:gd name="T50" fmla="*/ 392 w 392"/>
                <a:gd name="T51" fmla="*/ 61 h 344"/>
                <a:gd name="T52" fmla="*/ 390 w 392"/>
                <a:gd name="T53" fmla="*/ 35 h 344"/>
                <a:gd name="T54" fmla="*/ 384 w 392"/>
                <a:gd name="T55" fmla="*/ 13 h 344"/>
                <a:gd name="T56" fmla="*/ 356 w 392"/>
                <a:gd name="T57" fmla="*/ 2 h 344"/>
                <a:gd name="T58" fmla="*/ 301 w 392"/>
                <a:gd name="T59" fmla="*/ 4 h 344"/>
                <a:gd name="T60" fmla="*/ 260 w 392"/>
                <a:gd name="T61" fmla="*/ 13 h 344"/>
                <a:gd name="T62" fmla="*/ 221 w 392"/>
                <a:gd name="T63" fmla="*/ 21 h 344"/>
                <a:gd name="T64" fmla="*/ 181 w 392"/>
                <a:gd name="T65" fmla="*/ 27 h 344"/>
                <a:gd name="T66" fmla="*/ 154 w 392"/>
                <a:gd name="T67" fmla="*/ 31 h 344"/>
                <a:gd name="T68" fmla="*/ 134 w 392"/>
                <a:gd name="T69" fmla="*/ 45 h 344"/>
                <a:gd name="T70" fmla="*/ 114 w 392"/>
                <a:gd name="T71" fmla="*/ 49 h 344"/>
                <a:gd name="T72" fmla="*/ 93 w 392"/>
                <a:gd name="T73" fmla="*/ 4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4" name="Freeform 84"/>
            <p:cNvSpPr/>
            <p:nvPr/>
          </p:nvSpPr>
          <p:spPr bwMode="gray">
            <a:xfrm>
              <a:off x="3188" y="3319"/>
              <a:ext cx="564" cy="480"/>
            </a:xfrm>
            <a:custGeom>
              <a:avLst/>
              <a:gdLst>
                <a:gd name="T0" fmla="*/ 1116 w 1128"/>
                <a:gd name="T1" fmla="*/ 250 h 960"/>
                <a:gd name="T2" fmla="*/ 1088 w 1128"/>
                <a:gd name="T3" fmla="*/ 265 h 960"/>
                <a:gd name="T4" fmla="*/ 1063 w 1128"/>
                <a:gd name="T5" fmla="*/ 305 h 960"/>
                <a:gd name="T6" fmla="*/ 1043 w 1128"/>
                <a:gd name="T7" fmla="*/ 348 h 960"/>
                <a:gd name="T8" fmla="*/ 1016 w 1128"/>
                <a:gd name="T9" fmla="*/ 387 h 960"/>
                <a:gd name="T10" fmla="*/ 966 w 1128"/>
                <a:gd name="T11" fmla="*/ 411 h 960"/>
                <a:gd name="T12" fmla="*/ 921 w 1128"/>
                <a:gd name="T13" fmla="*/ 415 h 960"/>
                <a:gd name="T14" fmla="*/ 864 w 1128"/>
                <a:gd name="T15" fmla="*/ 411 h 960"/>
                <a:gd name="T16" fmla="*/ 813 w 1128"/>
                <a:gd name="T17" fmla="*/ 440 h 960"/>
                <a:gd name="T18" fmla="*/ 797 w 1128"/>
                <a:gd name="T19" fmla="*/ 458 h 960"/>
                <a:gd name="T20" fmla="*/ 791 w 1128"/>
                <a:gd name="T21" fmla="*/ 472 h 960"/>
                <a:gd name="T22" fmla="*/ 783 w 1128"/>
                <a:gd name="T23" fmla="*/ 474 h 960"/>
                <a:gd name="T24" fmla="*/ 760 w 1128"/>
                <a:gd name="T25" fmla="*/ 456 h 960"/>
                <a:gd name="T26" fmla="*/ 734 w 1128"/>
                <a:gd name="T27" fmla="*/ 472 h 960"/>
                <a:gd name="T28" fmla="*/ 708 w 1128"/>
                <a:gd name="T29" fmla="*/ 507 h 960"/>
                <a:gd name="T30" fmla="*/ 657 w 1128"/>
                <a:gd name="T31" fmla="*/ 509 h 960"/>
                <a:gd name="T32" fmla="*/ 622 w 1128"/>
                <a:gd name="T33" fmla="*/ 482 h 960"/>
                <a:gd name="T34" fmla="*/ 592 w 1128"/>
                <a:gd name="T35" fmla="*/ 442 h 960"/>
                <a:gd name="T36" fmla="*/ 571 w 1128"/>
                <a:gd name="T37" fmla="*/ 452 h 960"/>
                <a:gd name="T38" fmla="*/ 588 w 1128"/>
                <a:gd name="T39" fmla="*/ 490 h 960"/>
                <a:gd name="T40" fmla="*/ 618 w 1128"/>
                <a:gd name="T41" fmla="*/ 519 h 960"/>
                <a:gd name="T42" fmla="*/ 612 w 1128"/>
                <a:gd name="T43" fmla="*/ 557 h 960"/>
                <a:gd name="T44" fmla="*/ 557 w 1128"/>
                <a:gd name="T45" fmla="*/ 596 h 960"/>
                <a:gd name="T46" fmla="*/ 533 w 1128"/>
                <a:gd name="T47" fmla="*/ 596 h 960"/>
                <a:gd name="T48" fmla="*/ 525 w 1128"/>
                <a:gd name="T49" fmla="*/ 590 h 960"/>
                <a:gd name="T50" fmla="*/ 520 w 1128"/>
                <a:gd name="T51" fmla="*/ 592 h 960"/>
                <a:gd name="T52" fmla="*/ 504 w 1128"/>
                <a:gd name="T53" fmla="*/ 614 h 960"/>
                <a:gd name="T54" fmla="*/ 466 w 1128"/>
                <a:gd name="T55" fmla="*/ 651 h 960"/>
                <a:gd name="T56" fmla="*/ 441 w 1128"/>
                <a:gd name="T57" fmla="*/ 667 h 960"/>
                <a:gd name="T58" fmla="*/ 390 w 1128"/>
                <a:gd name="T59" fmla="*/ 669 h 960"/>
                <a:gd name="T60" fmla="*/ 348 w 1128"/>
                <a:gd name="T61" fmla="*/ 683 h 960"/>
                <a:gd name="T62" fmla="*/ 299 w 1128"/>
                <a:gd name="T63" fmla="*/ 714 h 960"/>
                <a:gd name="T64" fmla="*/ 226 w 1128"/>
                <a:gd name="T65" fmla="*/ 740 h 960"/>
                <a:gd name="T66" fmla="*/ 185 w 1128"/>
                <a:gd name="T67" fmla="*/ 742 h 960"/>
                <a:gd name="T68" fmla="*/ 153 w 1128"/>
                <a:gd name="T69" fmla="*/ 773 h 960"/>
                <a:gd name="T70" fmla="*/ 116 w 1128"/>
                <a:gd name="T71" fmla="*/ 793 h 960"/>
                <a:gd name="T72" fmla="*/ 92 w 1128"/>
                <a:gd name="T73" fmla="*/ 826 h 960"/>
                <a:gd name="T74" fmla="*/ 104 w 1128"/>
                <a:gd name="T75" fmla="*/ 856 h 960"/>
                <a:gd name="T76" fmla="*/ 138 w 1128"/>
                <a:gd name="T77" fmla="*/ 905 h 960"/>
                <a:gd name="T78" fmla="*/ 140 w 1128"/>
                <a:gd name="T79" fmla="*/ 940 h 960"/>
                <a:gd name="T80" fmla="*/ 96 w 1128"/>
                <a:gd name="T81" fmla="*/ 960 h 960"/>
                <a:gd name="T82" fmla="*/ 51 w 1128"/>
                <a:gd name="T83" fmla="*/ 938 h 960"/>
                <a:gd name="T84" fmla="*/ 18 w 1128"/>
                <a:gd name="T85" fmla="*/ 887 h 960"/>
                <a:gd name="T86" fmla="*/ 2 w 1128"/>
                <a:gd name="T87" fmla="*/ 840 h 960"/>
                <a:gd name="T88" fmla="*/ 4 w 1128"/>
                <a:gd name="T89" fmla="*/ 797 h 960"/>
                <a:gd name="T90" fmla="*/ 31 w 1128"/>
                <a:gd name="T91" fmla="*/ 753 h 960"/>
                <a:gd name="T92" fmla="*/ 0 w 1128"/>
                <a:gd name="T93" fmla="*/ 734 h 960"/>
                <a:gd name="T94" fmla="*/ 77 w 1128"/>
                <a:gd name="T95" fmla="*/ 637 h 960"/>
                <a:gd name="T96" fmla="*/ 147 w 1128"/>
                <a:gd name="T97" fmla="*/ 553 h 960"/>
                <a:gd name="T98" fmla="*/ 238 w 1128"/>
                <a:gd name="T99" fmla="*/ 403 h 960"/>
                <a:gd name="T100" fmla="*/ 297 w 1128"/>
                <a:gd name="T101" fmla="*/ 250 h 960"/>
                <a:gd name="T102" fmla="*/ 329 w 1128"/>
                <a:gd name="T103" fmla="*/ 143 h 960"/>
                <a:gd name="T104" fmla="*/ 484 w 1128"/>
                <a:gd name="T105" fmla="*/ 9 h 960"/>
                <a:gd name="T106" fmla="*/ 624 w 1128"/>
                <a:gd name="T107" fmla="*/ 29 h 960"/>
                <a:gd name="T108" fmla="*/ 681 w 1128"/>
                <a:gd name="T109" fmla="*/ 94 h 960"/>
                <a:gd name="T110" fmla="*/ 740 w 1128"/>
                <a:gd name="T111" fmla="*/ 128 h 960"/>
                <a:gd name="T112" fmla="*/ 895 w 1128"/>
                <a:gd name="T113" fmla="*/ 59 h 960"/>
                <a:gd name="T114" fmla="*/ 1086 w 1128"/>
                <a:gd name="T115" fmla="*/ 161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5" name="Freeform 85"/>
            <p:cNvSpPr/>
            <p:nvPr/>
          </p:nvSpPr>
          <p:spPr bwMode="gray">
            <a:xfrm>
              <a:off x="3188" y="3319"/>
              <a:ext cx="564" cy="480"/>
            </a:xfrm>
            <a:custGeom>
              <a:avLst/>
              <a:gdLst>
                <a:gd name="T0" fmla="*/ 1116 w 1128"/>
                <a:gd name="T1" fmla="*/ 250 h 960"/>
                <a:gd name="T2" fmla="*/ 1088 w 1128"/>
                <a:gd name="T3" fmla="*/ 265 h 960"/>
                <a:gd name="T4" fmla="*/ 1063 w 1128"/>
                <a:gd name="T5" fmla="*/ 305 h 960"/>
                <a:gd name="T6" fmla="*/ 1043 w 1128"/>
                <a:gd name="T7" fmla="*/ 348 h 960"/>
                <a:gd name="T8" fmla="*/ 1016 w 1128"/>
                <a:gd name="T9" fmla="*/ 387 h 960"/>
                <a:gd name="T10" fmla="*/ 966 w 1128"/>
                <a:gd name="T11" fmla="*/ 411 h 960"/>
                <a:gd name="T12" fmla="*/ 921 w 1128"/>
                <a:gd name="T13" fmla="*/ 415 h 960"/>
                <a:gd name="T14" fmla="*/ 864 w 1128"/>
                <a:gd name="T15" fmla="*/ 411 h 960"/>
                <a:gd name="T16" fmla="*/ 813 w 1128"/>
                <a:gd name="T17" fmla="*/ 440 h 960"/>
                <a:gd name="T18" fmla="*/ 797 w 1128"/>
                <a:gd name="T19" fmla="*/ 458 h 960"/>
                <a:gd name="T20" fmla="*/ 791 w 1128"/>
                <a:gd name="T21" fmla="*/ 472 h 960"/>
                <a:gd name="T22" fmla="*/ 783 w 1128"/>
                <a:gd name="T23" fmla="*/ 474 h 960"/>
                <a:gd name="T24" fmla="*/ 760 w 1128"/>
                <a:gd name="T25" fmla="*/ 456 h 960"/>
                <a:gd name="T26" fmla="*/ 734 w 1128"/>
                <a:gd name="T27" fmla="*/ 472 h 960"/>
                <a:gd name="T28" fmla="*/ 708 w 1128"/>
                <a:gd name="T29" fmla="*/ 507 h 960"/>
                <a:gd name="T30" fmla="*/ 657 w 1128"/>
                <a:gd name="T31" fmla="*/ 509 h 960"/>
                <a:gd name="T32" fmla="*/ 622 w 1128"/>
                <a:gd name="T33" fmla="*/ 482 h 960"/>
                <a:gd name="T34" fmla="*/ 592 w 1128"/>
                <a:gd name="T35" fmla="*/ 442 h 960"/>
                <a:gd name="T36" fmla="*/ 571 w 1128"/>
                <a:gd name="T37" fmla="*/ 452 h 960"/>
                <a:gd name="T38" fmla="*/ 588 w 1128"/>
                <a:gd name="T39" fmla="*/ 490 h 960"/>
                <a:gd name="T40" fmla="*/ 618 w 1128"/>
                <a:gd name="T41" fmla="*/ 519 h 960"/>
                <a:gd name="T42" fmla="*/ 612 w 1128"/>
                <a:gd name="T43" fmla="*/ 557 h 960"/>
                <a:gd name="T44" fmla="*/ 557 w 1128"/>
                <a:gd name="T45" fmla="*/ 596 h 960"/>
                <a:gd name="T46" fmla="*/ 533 w 1128"/>
                <a:gd name="T47" fmla="*/ 596 h 960"/>
                <a:gd name="T48" fmla="*/ 525 w 1128"/>
                <a:gd name="T49" fmla="*/ 590 h 960"/>
                <a:gd name="T50" fmla="*/ 520 w 1128"/>
                <a:gd name="T51" fmla="*/ 592 h 960"/>
                <a:gd name="T52" fmla="*/ 504 w 1128"/>
                <a:gd name="T53" fmla="*/ 614 h 960"/>
                <a:gd name="T54" fmla="*/ 466 w 1128"/>
                <a:gd name="T55" fmla="*/ 651 h 960"/>
                <a:gd name="T56" fmla="*/ 441 w 1128"/>
                <a:gd name="T57" fmla="*/ 667 h 960"/>
                <a:gd name="T58" fmla="*/ 390 w 1128"/>
                <a:gd name="T59" fmla="*/ 669 h 960"/>
                <a:gd name="T60" fmla="*/ 348 w 1128"/>
                <a:gd name="T61" fmla="*/ 683 h 960"/>
                <a:gd name="T62" fmla="*/ 299 w 1128"/>
                <a:gd name="T63" fmla="*/ 714 h 960"/>
                <a:gd name="T64" fmla="*/ 226 w 1128"/>
                <a:gd name="T65" fmla="*/ 740 h 960"/>
                <a:gd name="T66" fmla="*/ 185 w 1128"/>
                <a:gd name="T67" fmla="*/ 742 h 960"/>
                <a:gd name="T68" fmla="*/ 153 w 1128"/>
                <a:gd name="T69" fmla="*/ 773 h 960"/>
                <a:gd name="T70" fmla="*/ 116 w 1128"/>
                <a:gd name="T71" fmla="*/ 793 h 960"/>
                <a:gd name="T72" fmla="*/ 92 w 1128"/>
                <a:gd name="T73" fmla="*/ 826 h 960"/>
                <a:gd name="T74" fmla="*/ 104 w 1128"/>
                <a:gd name="T75" fmla="*/ 856 h 960"/>
                <a:gd name="T76" fmla="*/ 138 w 1128"/>
                <a:gd name="T77" fmla="*/ 905 h 960"/>
                <a:gd name="T78" fmla="*/ 140 w 1128"/>
                <a:gd name="T79" fmla="*/ 940 h 960"/>
                <a:gd name="T80" fmla="*/ 96 w 1128"/>
                <a:gd name="T81" fmla="*/ 960 h 960"/>
                <a:gd name="T82" fmla="*/ 51 w 1128"/>
                <a:gd name="T83" fmla="*/ 938 h 960"/>
                <a:gd name="T84" fmla="*/ 18 w 1128"/>
                <a:gd name="T85" fmla="*/ 887 h 960"/>
                <a:gd name="T86" fmla="*/ 2 w 1128"/>
                <a:gd name="T87" fmla="*/ 840 h 960"/>
                <a:gd name="T88" fmla="*/ 4 w 1128"/>
                <a:gd name="T89" fmla="*/ 797 h 960"/>
                <a:gd name="T90" fmla="*/ 31 w 1128"/>
                <a:gd name="T91" fmla="*/ 753 h 960"/>
                <a:gd name="T92" fmla="*/ 0 w 1128"/>
                <a:gd name="T93" fmla="*/ 734 h 960"/>
                <a:gd name="T94" fmla="*/ 77 w 1128"/>
                <a:gd name="T95" fmla="*/ 637 h 960"/>
                <a:gd name="T96" fmla="*/ 147 w 1128"/>
                <a:gd name="T97" fmla="*/ 553 h 960"/>
                <a:gd name="T98" fmla="*/ 238 w 1128"/>
                <a:gd name="T99" fmla="*/ 403 h 960"/>
                <a:gd name="T100" fmla="*/ 297 w 1128"/>
                <a:gd name="T101" fmla="*/ 250 h 960"/>
                <a:gd name="T102" fmla="*/ 329 w 1128"/>
                <a:gd name="T103" fmla="*/ 143 h 960"/>
                <a:gd name="T104" fmla="*/ 484 w 1128"/>
                <a:gd name="T105" fmla="*/ 9 h 960"/>
                <a:gd name="T106" fmla="*/ 624 w 1128"/>
                <a:gd name="T107" fmla="*/ 29 h 960"/>
                <a:gd name="T108" fmla="*/ 681 w 1128"/>
                <a:gd name="T109" fmla="*/ 94 h 960"/>
                <a:gd name="T110" fmla="*/ 740 w 1128"/>
                <a:gd name="T111" fmla="*/ 128 h 960"/>
                <a:gd name="T112" fmla="*/ 895 w 1128"/>
                <a:gd name="T113" fmla="*/ 59 h 960"/>
                <a:gd name="T114" fmla="*/ 1086 w 1128"/>
                <a:gd name="T115" fmla="*/ 161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6" name="Freeform 86"/>
            <p:cNvSpPr/>
            <p:nvPr/>
          </p:nvSpPr>
          <p:spPr bwMode="gray">
            <a:xfrm>
              <a:off x="3636" y="3029"/>
              <a:ext cx="313" cy="413"/>
            </a:xfrm>
            <a:custGeom>
              <a:avLst/>
              <a:gdLst>
                <a:gd name="T0" fmla="*/ 624 w 626"/>
                <a:gd name="T1" fmla="*/ 124 h 825"/>
                <a:gd name="T2" fmla="*/ 615 w 626"/>
                <a:gd name="T3" fmla="*/ 146 h 825"/>
                <a:gd name="T4" fmla="*/ 607 w 626"/>
                <a:gd name="T5" fmla="*/ 173 h 825"/>
                <a:gd name="T6" fmla="*/ 581 w 626"/>
                <a:gd name="T7" fmla="*/ 205 h 825"/>
                <a:gd name="T8" fmla="*/ 550 w 626"/>
                <a:gd name="T9" fmla="*/ 228 h 825"/>
                <a:gd name="T10" fmla="*/ 524 w 626"/>
                <a:gd name="T11" fmla="*/ 242 h 825"/>
                <a:gd name="T12" fmla="*/ 520 w 626"/>
                <a:gd name="T13" fmla="*/ 248 h 825"/>
                <a:gd name="T14" fmla="*/ 528 w 626"/>
                <a:gd name="T15" fmla="*/ 272 h 825"/>
                <a:gd name="T16" fmla="*/ 538 w 626"/>
                <a:gd name="T17" fmla="*/ 299 h 825"/>
                <a:gd name="T18" fmla="*/ 544 w 626"/>
                <a:gd name="T19" fmla="*/ 321 h 825"/>
                <a:gd name="T20" fmla="*/ 544 w 626"/>
                <a:gd name="T21" fmla="*/ 354 h 825"/>
                <a:gd name="T22" fmla="*/ 548 w 626"/>
                <a:gd name="T23" fmla="*/ 380 h 825"/>
                <a:gd name="T24" fmla="*/ 550 w 626"/>
                <a:gd name="T25" fmla="*/ 413 h 825"/>
                <a:gd name="T26" fmla="*/ 522 w 626"/>
                <a:gd name="T27" fmla="*/ 447 h 825"/>
                <a:gd name="T28" fmla="*/ 489 w 626"/>
                <a:gd name="T29" fmla="*/ 480 h 825"/>
                <a:gd name="T30" fmla="*/ 469 w 626"/>
                <a:gd name="T31" fmla="*/ 522 h 825"/>
                <a:gd name="T32" fmla="*/ 459 w 626"/>
                <a:gd name="T33" fmla="*/ 565 h 825"/>
                <a:gd name="T34" fmla="*/ 441 w 626"/>
                <a:gd name="T35" fmla="*/ 602 h 825"/>
                <a:gd name="T36" fmla="*/ 414 w 626"/>
                <a:gd name="T37" fmla="*/ 624 h 825"/>
                <a:gd name="T38" fmla="*/ 376 w 626"/>
                <a:gd name="T39" fmla="*/ 632 h 825"/>
                <a:gd name="T40" fmla="*/ 345 w 626"/>
                <a:gd name="T41" fmla="*/ 642 h 825"/>
                <a:gd name="T42" fmla="*/ 339 w 626"/>
                <a:gd name="T43" fmla="*/ 659 h 825"/>
                <a:gd name="T44" fmla="*/ 357 w 626"/>
                <a:gd name="T45" fmla="*/ 681 h 825"/>
                <a:gd name="T46" fmla="*/ 361 w 626"/>
                <a:gd name="T47" fmla="*/ 701 h 825"/>
                <a:gd name="T48" fmla="*/ 343 w 626"/>
                <a:gd name="T49" fmla="*/ 726 h 825"/>
                <a:gd name="T50" fmla="*/ 319 w 626"/>
                <a:gd name="T51" fmla="*/ 756 h 825"/>
                <a:gd name="T52" fmla="*/ 302 w 626"/>
                <a:gd name="T53" fmla="*/ 771 h 825"/>
                <a:gd name="T54" fmla="*/ 274 w 626"/>
                <a:gd name="T55" fmla="*/ 793 h 825"/>
                <a:gd name="T56" fmla="*/ 245 w 626"/>
                <a:gd name="T57" fmla="*/ 815 h 825"/>
                <a:gd name="T58" fmla="*/ 231 w 626"/>
                <a:gd name="T59" fmla="*/ 825 h 825"/>
                <a:gd name="T60" fmla="*/ 191 w 626"/>
                <a:gd name="T61" fmla="*/ 740 h 825"/>
                <a:gd name="T62" fmla="*/ 89 w 626"/>
                <a:gd name="T63" fmla="*/ 642 h 825"/>
                <a:gd name="T64" fmla="*/ 0 w 626"/>
                <a:gd name="T65" fmla="*/ 581 h 825"/>
                <a:gd name="T66" fmla="*/ 60 w 626"/>
                <a:gd name="T67" fmla="*/ 425 h 825"/>
                <a:gd name="T68" fmla="*/ 77 w 626"/>
                <a:gd name="T69" fmla="*/ 352 h 825"/>
                <a:gd name="T70" fmla="*/ 69 w 626"/>
                <a:gd name="T71" fmla="*/ 266 h 825"/>
                <a:gd name="T72" fmla="*/ 136 w 626"/>
                <a:gd name="T73" fmla="*/ 171 h 825"/>
                <a:gd name="T74" fmla="*/ 170 w 626"/>
                <a:gd name="T75" fmla="*/ 94 h 825"/>
                <a:gd name="T76" fmla="*/ 254 w 626"/>
                <a:gd name="T77" fmla="*/ 65 h 825"/>
                <a:gd name="T78" fmla="*/ 298 w 626"/>
                <a:gd name="T79" fmla="*/ 4 h 825"/>
                <a:gd name="T80" fmla="*/ 367 w 626"/>
                <a:gd name="T81" fmla="*/ 53 h 825"/>
                <a:gd name="T82" fmla="*/ 455 w 626"/>
                <a:gd name="T83" fmla="*/ 126 h 825"/>
                <a:gd name="T84" fmla="*/ 538 w 626"/>
                <a:gd name="T85" fmla="*/ 126 h 825"/>
                <a:gd name="T86" fmla="*/ 603 w 626"/>
                <a:gd name="T87" fmla="*/ 98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7" name="Freeform 87"/>
            <p:cNvSpPr/>
            <p:nvPr/>
          </p:nvSpPr>
          <p:spPr bwMode="gray">
            <a:xfrm>
              <a:off x="3636" y="3029"/>
              <a:ext cx="313" cy="413"/>
            </a:xfrm>
            <a:custGeom>
              <a:avLst/>
              <a:gdLst>
                <a:gd name="T0" fmla="*/ 624 w 626"/>
                <a:gd name="T1" fmla="*/ 124 h 825"/>
                <a:gd name="T2" fmla="*/ 615 w 626"/>
                <a:gd name="T3" fmla="*/ 146 h 825"/>
                <a:gd name="T4" fmla="*/ 607 w 626"/>
                <a:gd name="T5" fmla="*/ 173 h 825"/>
                <a:gd name="T6" fmla="*/ 581 w 626"/>
                <a:gd name="T7" fmla="*/ 205 h 825"/>
                <a:gd name="T8" fmla="*/ 550 w 626"/>
                <a:gd name="T9" fmla="*/ 228 h 825"/>
                <a:gd name="T10" fmla="*/ 524 w 626"/>
                <a:gd name="T11" fmla="*/ 242 h 825"/>
                <a:gd name="T12" fmla="*/ 520 w 626"/>
                <a:gd name="T13" fmla="*/ 248 h 825"/>
                <a:gd name="T14" fmla="*/ 528 w 626"/>
                <a:gd name="T15" fmla="*/ 272 h 825"/>
                <a:gd name="T16" fmla="*/ 538 w 626"/>
                <a:gd name="T17" fmla="*/ 299 h 825"/>
                <a:gd name="T18" fmla="*/ 544 w 626"/>
                <a:gd name="T19" fmla="*/ 321 h 825"/>
                <a:gd name="T20" fmla="*/ 544 w 626"/>
                <a:gd name="T21" fmla="*/ 354 h 825"/>
                <a:gd name="T22" fmla="*/ 548 w 626"/>
                <a:gd name="T23" fmla="*/ 380 h 825"/>
                <a:gd name="T24" fmla="*/ 550 w 626"/>
                <a:gd name="T25" fmla="*/ 413 h 825"/>
                <a:gd name="T26" fmla="*/ 522 w 626"/>
                <a:gd name="T27" fmla="*/ 447 h 825"/>
                <a:gd name="T28" fmla="*/ 489 w 626"/>
                <a:gd name="T29" fmla="*/ 480 h 825"/>
                <a:gd name="T30" fmla="*/ 469 w 626"/>
                <a:gd name="T31" fmla="*/ 522 h 825"/>
                <a:gd name="T32" fmla="*/ 459 w 626"/>
                <a:gd name="T33" fmla="*/ 565 h 825"/>
                <a:gd name="T34" fmla="*/ 441 w 626"/>
                <a:gd name="T35" fmla="*/ 602 h 825"/>
                <a:gd name="T36" fmla="*/ 414 w 626"/>
                <a:gd name="T37" fmla="*/ 624 h 825"/>
                <a:gd name="T38" fmla="*/ 376 w 626"/>
                <a:gd name="T39" fmla="*/ 632 h 825"/>
                <a:gd name="T40" fmla="*/ 345 w 626"/>
                <a:gd name="T41" fmla="*/ 642 h 825"/>
                <a:gd name="T42" fmla="*/ 339 w 626"/>
                <a:gd name="T43" fmla="*/ 659 h 825"/>
                <a:gd name="T44" fmla="*/ 357 w 626"/>
                <a:gd name="T45" fmla="*/ 681 h 825"/>
                <a:gd name="T46" fmla="*/ 361 w 626"/>
                <a:gd name="T47" fmla="*/ 701 h 825"/>
                <a:gd name="T48" fmla="*/ 343 w 626"/>
                <a:gd name="T49" fmla="*/ 726 h 825"/>
                <a:gd name="T50" fmla="*/ 319 w 626"/>
                <a:gd name="T51" fmla="*/ 756 h 825"/>
                <a:gd name="T52" fmla="*/ 302 w 626"/>
                <a:gd name="T53" fmla="*/ 771 h 825"/>
                <a:gd name="T54" fmla="*/ 274 w 626"/>
                <a:gd name="T55" fmla="*/ 793 h 825"/>
                <a:gd name="T56" fmla="*/ 245 w 626"/>
                <a:gd name="T57" fmla="*/ 815 h 825"/>
                <a:gd name="T58" fmla="*/ 231 w 626"/>
                <a:gd name="T59" fmla="*/ 825 h 825"/>
                <a:gd name="T60" fmla="*/ 191 w 626"/>
                <a:gd name="T61" fmla="*/ 740 h 825"/>
                <a:gd name="T62" fmla="*/ 89 w 626"/>
                <a:gd name="T63" fmla="*/ 642 h 825"/>
                <a:gd name="T64" fmla="*/ 0 w 626"/>
                <a:gd name="T65" fmla="*/ 581 h 825"/>
                <a:gd name="T66" fmla="*/ 60 w 626"/>
                <a:gd name="T67" fmla="*/ 425 h 825"/>
                <a:gd name="T68" fmla="*/ 77 w 626"/>
                <a:gd name="T69" fmla="*/ 352 h 825"/>
                <a:gd name="T70" fmla="*/ 69 w 626"/>
                <a:gd name="T71" fmla="*/ 266 h 825"/>
                <a:gd name="T72" fmla="*/ 136 w 626"/>
                <a:gd name="T73" fmla="*/ 171 h 825"/>
                <a:gd name="T74" fmla="*/ 170 w 626"/>
                <a:gd name="T75" fmla="*/ 94 h 825"/>
                <a:gd name="T76" fmla="*/ 254 w 626"/>
                <a:gd name="T77" fmla="*/ 65 h 825"/>
                <a:gd name="T78" fmla="*/ 298 w 626"/>
                <a:gd name="T79" fmla="*/ 4 h 825"/>
                <a:gd name="T80" fmla="*/ 367 w 626"/>
                <a:gd name="T81" fmla="*/ 53 h 825"/>
                <a:gd name="T82" fmla="*/ 455 w 626"/>
                <a:gd name="T83" fmla="*/ 126 h 825"/>
                <a:gd name="T84" fmla="*/ 538 w 626"/>
                <a:gd name="T85" fmla="*/ 126 h 825"/>
                <a:gd name="T86" fmla="*/ 603 w 626"/>
                <a:gd name="T87" fmla="*/ 98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8" name="Freeform 88"/>
            <p:cNvSpPr/>
            <p:nvPr/>
          </p:nvSpPr>
          <p:spPr bwMode="gray">
            <a:xfrm>
              <a:off x="3746" y="2774"/>
              <a:ext cx="283" cy="318"/>
            </a:xfrm>
            <a:custGeom>
              <a:avLst/>
              <a:gdLst>
                <a:gd name="T0" fmla="*/ 433 w 565"/>
                <a:gd name="T1" fmla="*/ 44 h 638"/>
                <a:gd name="T2" fmla="*/ 423 w 565"/>
                <a:gd name="T3" fmla="*/ 47 h 638"/>
                <a:gd name="T4" fmla="*/ 411 w 565"/>
                <a:gd name="T5" fmla="*/ 59 h 638"/>
                <a:gd name="T6" fmla="*/ 398 w 565"/>
                <a:gd name="T7" fmla="*/ 85 h 638"/>
                <a:gd name="T8" fmla="*/ 394 w 565"/>
                <a:gd name="T9" fmla="*/ 112 h 638"/>
                <a:gd name="T10" fmla="*/ 384 w 565"/>
                <a:gd name="T11" fmla="*/ 126 h 638"/>
                <a:gd name="T12" fmla="*/ 360 w 565"/>
                <a:gd name="T13" fmla="*/ 118 h 638"/>
                <a:gd name="T14" fmla="*/ 335 w 565"/>
                <a:gd name="T15" fmla="*/ 107 h 638"/>
                <a:gd name="T16" fmla="*/ 319 w 565"/>
                <a:gd name="T17" fmla="*/ 107 h 638"/>
                <a:gd name="T18" fmla="*/ 325 w 565"/>
                <a:gd name="T19" fmla="*/ 128 h 638"/>
                <a:gd name="T20" fmla="*/ 346 w 565"/>
                <a:gd name="T21" fmla="*/ 146 h 638"/>
                <a:gd name="T22" fmla="*/ 372 w 565"/>
                <a:gd name="T23" fmla="*/ 154 h 638"/>
                <a:gd name="T24" fmla="*/ 402 w 565"/>
                <a:gd name="T25" fmla="*/ 142 h 638"/>
                <a:gd name="T26" fmla="*/ 413 w 565"/>
                <a:gd name="T27" fmla="*/ 124 h 638"/>
                <a:gd name="T28" fmla="*/ 423 w 565"/>
                <a:gd name="T29" fmla="*/ 103 h 638"/>
                <a:gd name="T30" fmla="*/ 437 w 565"/>
                <a:gd name="T31" fmla="*/ 97 h 638"/>
                <a:gd name="T32" fmla="*/ 468 w 565"/>
                <a:gd name="T33" fmla="*/ 122 h 638"/>
                <a:gd name="T34" fmla="*/ 502 w 565"/>
                <a:gd name="T35" fmla="*/ 138 h 638"/>
                <a:gd name="T36" fmla="*/ 524 w 565"/>
                <a:gd name="T37" fmla="*/ 144 h 638"/>
                <a:gd name="T38" fmla="*/ 549 w 565"/>
                <a:gd name="T39" fmla="*/ 154 h 638"/>
                <a:gd name="T40" fmla="*/ 565 w 565"/>
                <a:gd name="T41" fmla="*/ 177 h 638"/>
                <a:gd name="T42" fmla="*/ 553 w 565"/>
                <a:gd name="T43" fmla="*/ 207 h 638"/>
                <a:gd name="T44" fmla="*/ 531 w 565"/>
                <a:gd name="T45" fmla="*/ 232 h 638"/>
                <a:gd name="T46" fmla="*/ 520 w 565"/>
                <a:gd name="T47" fmla="*/ 242 h 638"/>
                <a:gd name="T48" fmla="*/ 533 w 565"/>
                <a:gd name="T49" fmla="*/ 242 h 638"/>
                <a:gd name="T50" fmla="*/ 555 w 565"/>
                <a:gd name="T51" fmla="*/ 242 h 638"/>
                <a:gd name="T52" fmla="*/ 561 w 565"/>
                <a:gd name="T53" fmla="*/ 252 h 638"/>
                <a:gd name="T54" fmla="*/ 543 w 565"/>
                <a:gd name="T55" fmla="*/ 270 h 638"/>
                <a:gd name="T56" fmla="*/ 516 w 565"/>
                <a:gd name="T57" fmla="*/ 286 h 638"/>
                <a:gd name="T58" fmla="*/ 502 w 565"/>
                <a:gd name="T59" fmla="*/ 292 h 638"/>
                <a:gd name="T60" fmla="*/ 516 w 565"/>
                <a:gd name="T61" fmla="*/ 295 h 638"/>
                <a:gd name="T62" fmla="*/ 537 w 565"/>
                <a:gd name="T63" fmla="*/ 315 h 638"/>
                <a:gd name="T64" fmla="*/ 543 w 565"/>
                <a:gd name="T65" fmla="*/ 353 h 638"/>
                <a:gd name="T66" fmla="*/ 549 w 565"/>
                <a:gd name="T67" fmla="*/ 396 h 638"/>
                <a:gd name="T68" fmla="*/ 561 w 565"/>
                <a:gd name="T69" fmla="*/ 418 h 638"/>
                <a:gd name="T70" fmla="*/ 563 w 565"/>
                <a:gd name="T71" fmla="*/ 435 h 638"/>
                <a:gd name="T72" fmla="*/ 541 w 565"/>
                <a:gd name="T73" fmla="*/ 451 h 638"/>
                <a:gd name="T74" fmla="*/ 514 w 565"/>
                <a:gd name="T75" fmla="*/ 445 h 638"/>
                <a:gd name="T76" fmla="*/ 490 w 565"/>
                <a:gd name="T77" fmla="*/ 443 h 638"/>
                <a:gd name="T78" fmla="*/ 476 w 565"/>
                <a:gd name="T79" fmla="*/ 465 h 638"/>
                <a:gd name="T80" fmla="*/ 472 w 565"/>
                <a:gd name="T81" fmla="*/ 492 h 638"/>
                <a:gd name="T82" fmla="*/ 463 w 565"/>
                <a:gd name="T83" fmla="*/ 518 h 638"/>
                <a:gd name="T84" fmla="*/ 449 w 565"/>
                <a:gd name="T85" fmla="*/ 545 h 638"/>
                <a:gd name="T86" fmla="*/ 445 w 565"/>
                <a:gd name="T87" fmla="*/ 587 h 638"/>
                <a:gd name="T88" fmla="*/ 445 w 565"/>
                <a:gd name="T89" fmla="*/ 604 h 638"/>
                <a:gd name="T90" fmla="*/ 405 w 565"/>
                <a:gd name="T91" fmla="*/ 634 h 638"/>
                <a:gd name="T92" fmla="*/ 350 w 565"/>
                <a:gd name="T93" fmla="*/ 634 h 638"/>
                <a:gd name="T94" fmla="*/ 274 w 565"/>
                <a:gd name="T95" fmla="*/ 595 h 638"/>
                <a:gd name="T96" fmla="*/ 185 w 565"/>
                <a:gd name="T97" fmla="*/ 622 h 638"/>
                <a:gd name="T98" fmla="*/ 140 w 565"/>
                <a:gd name="T99" fmla="*/ 514 h 638"/>
                <a:gd name="T100" fmla="*/ 77 w 565"/>
                <a:gd name="T101" fmla="*/ 453 h 638"/>
                <a:gd name="T102" fmla="*/ 18 w 565"/>
                <a:gd name="T103" fmla="*/ 333 h 638"/>
                <a:gd name="T104" fmla="*/ 106 w 565"/>
                <a:gd name="T105" fmla="*/ 199 h 638"/>
                <a:gd name="T106" fmla="*/ 165 w 565"/>
                <a:gd name="T107" fmla="*/ 144 h 638"/>
                <a:gd name="T108" fmla="*/ 183 w 565"/>
                <a:gd name="T109" fmla="*/ 51 h 638"/>
                <a:gd name="T110" fmla="*/ 224 w 565"/>
                <a:gd name="T111" fmla="*/ 0 h 638"/>
                <a:gd name="T112" fmla="*/ 301 w 565"/>
                <a:gd name="T113" fmla="*/ 30 h 638"/>
                <a:gd name="T114" fmla="*/ 384 w 565"/>
                <a:gd name="T115" fmla="*/ 4 h 638"/>
                <a:gd name="T116" fmla="*/ 433 w 565"/>
                <a:gd name="T117" fmla="*/ 4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19" name="Freeform 89"/>
            <p:cNvSpPr/>
            <p:nvPr/>
          </p:nvSpPr>
          <p:spPr bwMode="gray">
            <a:xfrm>
              <a:off x="3746" y="2774"/>
              <a:ext cx="283" cy="318"/>
            </a:xfrm>
            <a:custGeom>
              <a:avLst/>
              <a:gdLst>
                <a:gd name="T0" fmla="*/ 433 w 565"/>
                <a:gd name="T1" fmla="*/ 44 h 638"/>
                <a:gd name="T2" fmla="*/ 423 w 565"/>
                <a:gd name="T3" fmla="*/ 47 h 638"/>
                <a:gd name="T4" fmla="*/ 411 w 565"/>
                <a:gd name="T5" fmla="*/ 59 h 638"/>
                <a:gd name="T6" fmla="*/ 398 w 565"/>
                <a:gd name="T7" fmla="*/ 85 h 638"/>
                <a:gd name="T8" fmla="*/ 394 w 565"/>
                <a:gd name="T9" fmla="*/ 112 h 638"/>
                <a:gd name="T10" fmla="*/ 384 w 565"/>
                <a:gd name="T11" fmla="*/ 126 h 638"/>
                <a:gd name="T12" fmla="*/ 360 w 565"/>
                <a:gd name="T13" fmla="*/ 118 h 638"/>
                <a:gd name="T14" fmla="*/ 335 w 565"/>
                <a:gd name="T15" fmla="*/ 107 h 638"/>
                <a:gd name="T16" fmla="*/ 319 w 565"/>
                <a:gd name="T17" fmla="*/ 107 h 638"/>
                <a:gd name="T18" fmla="*/ 325 w 565"/>
                <a:gd name="T19" fmla="*/ 128 h 638"/>
                <a:gd name="T20" fmla="*/ 346 w 565"/>
                <a:gd name="T21" fmla="*/ 146 h 638"/>
                <a:gd name="T22" fmla="*/ 372 w 565"/>
                <a:gd name="T23" fmla="*/ 154 h 638"/>
                <a:gd name="T24" fmla="*/ 402 w 565"/>
                <a:gd name="T25" fmla="*/ 142 h 638"/>
                <a:gd name="T26" fmla="*/ 413 w 565"/>
                <a:gd name="T27" fmla="*/ 124 h 638"/>
                <a:gd name="T28" fmla="*/ 423 w 565"/>
                <a:gd name="T29" fmla="*/ 103 h 638"/>
                <a:gd name="T30" fmla="*/ 437 w 565"/>
                <a:gd name="T31" fmla="*/ 97 h 638"/>
                <a:gd name="T32" fmla="*/ 468 w 565"/>
                <a:gd name="T33" fmla="*/ 122 h 638"/>
                <a:gd name="T34" fmla="*/ 502 w 565"/>
                <a:gd name="T35" fmla="*/ 138 h 638"/>
                <a:gd name="T36" fmla="*/ 524 w 565"/>
                <a:gd name="T37" fmla="*/ 144 h 638"/>
                <a:gd name="T38" fmla="*/ 549 w 565"/>
                <a:gd name="T39" fmla="*/ 154 h 638"/>
                <a:gd name="T40" fmla="*/ 565 w 565"/>
                <a:gd name="T41" fmla="*/ 177 h 638"/>
                <a:gd name="T42" fmla="*/ 553 w 565"/>
                <a:gd name="T43" fmla="*/ 207 h 638"/>
                <a:gd name="T44" fmla="*/ 531 w 565"/>
                <a:gd name="T45" fmla="*/ 232 h 638"/>
                <a:gd name="T46" fmla="*/ 520 w 565"/>
                <a:gd name="T47" fmla="*/ 242 h 638"/>
                <a:gd name="T48" fmla="*/ 533 w 565"/>
                <a:gd name="T49" fmla="*/ 242 h 638"/>
                <a:gd name="T50" fmla="*/ 555 w 565"/>
                <a:gd name="T51" fmla="*/ 242 h 638"/>
                <a:gd name="T52" fmla="*/ 561 w 565"/>
                <a:gd name="T53" fmla="*/ 252 h 638"/>
                <a:gd name="T54" fmla="*/ 543 w 565"/>
                <a:gd name="T55" fmla="*/ 270 h 638"/>
                <a:gd name="T56" fmla="*/ 516 w 565"/>
                <a:gd name="T57" fmla="*/ 286 h 638"/>
                <a:gd name="T58" fmla="*/ 502 w 565"/>
                <a:gd name="T59" fmla="*/ 292 h 638"/>
                <a:gd name="T60" fmla="*/ 516 w 565"/>
                <a:gd name="T61" fmla="*/ 295 h 638"/>
                <a:gd name="T62" fmla="*/ 537 w 565"/>
                <a:gd name="T63" fmla="*/ 315 h 638"/>
                <a:gd name="T64" fmla="*/ 543 w 565"/>
                <a:gd name="T65" fmla="*/ 353 h 638"/>
                <a:gd name="T66" fmla="*/ 549 w 565"/>
                <a:gd name="T67" fmla="*/ 396 h 638"/>
                <a:gd name="T68" fmla="*/ 561 w 565"/>
                <a:gd name="T69" fmla="*/ 418 h 638"/>
                <a:gd name="T70" fmla="*/ 563 w 565"/>
                <a:gd name="T71" fmla="*/ 435 h 638"/>
                <a:gd name="T72" fmla="*/ 541 w 565"/>
                <a:gd name="T73" fmla="*/ 451 h 638"/>
                <a:gd name="T74" fmla="*/ 514 w 565"/>
                <a:gd name="T75" fmla="*/ 445 h 638"/>
                <a:gd name="T76" fmla="*/ 490 w 565"/>
                <a:gd name="T77" fmla="*/ 443 h 638"/>
                <a:gd name="T78" fmla="*/ 476 w 565"/>
                <a:gd name="T79" fmla="*/ 465 h 638"/>
                <a:gd name="T80" fmla="*/ 472 w 565"/>
                <a:gd name="T81" fmla="*/ 492 h 638"/>
                <a:gd name="T82" fmla="*/ 463 w 565"/>
                <a:gd name="T83" fmla="*/ 518 h 638"/>
                <a:gd name="T84" fmla="*/ 449 w 565"/>
                <a:gd name="T85" fmla="*/ 545 h 638"/>
                <a:gd name="T86" fmla="*/ 445 w 565"/>
                <a:gd name="T87" fmla="*/ 587 h 638"/>
                <a:gd name="T88" fmla="*/ 445 w 565"/>
                <a:gd name="T89" fmla="*/ 604 h 638"/>
                <a:gd name="T90" fmla="*/ 405 w 565"/>
                <a:gd name="T91" fmla="*/ 634 h 638"/>
                <a:gd name="T92" fmla="*/ 350 w 565"/>
                <a:gd name="T93" fmla="*/ 634 h 638"/>
                <a:gd name="T94" fmla="*/ 274 w 565"/>
                <a:gd name="T95" fmla="*/ 595 h 638"/>
                <a:gd name="T96" fmla="*/ 185 w 565"/>
                <a:gd name="T97" fmla="*/ 622 h 638"/>
                <a:gd name="T98" fmla="*/ 140 w 565"/>
                <a:gd name="T99" fmla="*/ 514 h 638"/>
                <a:gd name="T100" fmla="*/ 77 w 565"/>
                <a:gd name="T101" fmla="*/ 453 h 638"/>
                <a:gd name="T102" fmla="*/ 18 w 565"/>
                <a:gd name="T103" fmla="*/ 333 h 638"/>
                <a:gd name="T104" fmla="*/ 106 w 565"/>
                <a:gd name="T105" fmla="*/ 199 h 638"/>
                <a:gd name="T106" fmla="*/ 165 w 565"/>
                <a:gd name="T107" fmla="*/ 144 h 638"/>
                <a:gd name="T108" fmla="*/ 183 w 565"/>
                <a:gd name="T109" fmla="*/ 51 h 638"/>
                <a:gd name="T110" fmla="*/ 224 w 565"/>
                <a:gd name="T111" fmla="*/ 0 h 638"/>
                <a:gd name="T112" fmla="*/ 301 w 565"/>
                <a:gd name="T113" fmla="*/ 30 h 638"/>
                <a:gd name="T114" fmla="*/ 384 w 565"/>
                <a:gd name="T115" fmla="*/ 4 h 638"/>
                <a:gd name="T116" fmla="*/ 433 w 565"/>
                <a:gd name="T117" fmla="*/ 4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0" name="Freeform 90"/>
            <p:cNvSpPr/>
            <p:nvPr/>
          </p:nvSpPr>
          <p:spPr bwMode="gray">
            <a:xfrm>
              <a:off x="3622" y="2455"/>
              <a:ext cx="383" cy="340"/>
            </a:xfrm>
            <a:custGeom>
              <a:avLst/>
              <a:gdLst>
                <a:gd name="T0" fmla="*/ 266 w 766"/>
                <a:gd name="T1" fmla="*/ 45 h 681"/>
                <a:gd name="T2" fmla="*/ 281 w 766"/>
                <a:gd name="T3" fmla="*/ 55 h 681"/>
                <a:gd name="T4" fmla="*/ 313 w 766"/>
                <a:gd name="T5" fmla="*/ 70 h 681"/>
                <a:gd name="T6" fmla="*/ 340 w 766"/>
                <a:gd name="T7" fmla="*/ 88 h 681"/>
                <a:gd name="T8" fmla="*/ 384 w 766"/>
                <a:gd name="T9" fmla="*/ 100 h 681"/>
                <a:gd name="T10" fmla="*/ 419 w 766"/>
                <a:gd name="T11" fmla="*/ 114 h 681"/>
                <a:gd name="T12" fmla="*/ 441 w 766"/>
                <a:gd name="T13" fmla="*/ 137 h 681"/>
                <a:gd name="T14" fmla="*/ 457 w 766"/>
                <a:gd name="T15" fmla="*/ 165 h 681"/>
                <a:gd name="T16" fmla="*/ 482 w 766"/>
                <a:gd name="T17" fmla="*/ 204 h 681"/>
                <a:gd name="T18" fmla="*/ 506 w 766"/>
                <a:gd name="T19" fmla="*/ 236 h 681"/>
                <a:gd name="T20" fmla="*/ 531 w 766"/>
                <a:gd name="T21" fmla="*/ 277 h 681"/>
                <a:gd name="T22" fmla="*/ 549 w 766"/>
                <a:gd name="T23" fmla="*/ 316 h 681"/>
                <a:gd name="T24" fmla="*/ 551 w 766"/>
                <a:gd name="T25" fmla="*/ 342 h 681"/>
                <a:gd name="T26" fmla="*/ 563 w 766"/>
                <a:gd name="T27" fmla="*/ 368 h 681"/>
                <a:gd name="T28" fmla="*/ 606 w 766"/>
                <a:gd name="T29" fmla="*/ 385 h 681"/>
                <a:gd name="T30" fmla="*/ 646 w 766"/>
                <a:gd name="T31" fmla="*/ 399 h 681"/>
                <a:gd name="T32" fmla="*/ 671 w 766"/>
                <a:gd name="T33" fmla="*/ 427 h 681"/>
                <a:gd name="T34" fmla="*/ 693 w 766"/>
                <a:gd name="T35" fmla="*/ 448 h 681"/>
                <a:gd name="T36" fmla="*/ 716 w 766"/>
                <a:gd name="T37" fmla="*/ 464 h 681"/>
                <a:gd name="T38" fmla="*/ 732 w 766"/>
                <a:gd name="T39" fmla="*/ 486 h 681"/>
                <a:gd name="T40" fmla="*/ 724 w 766"/>
                <a:gd name="T41" fmla="*/ 499 h 681"/>
                <a:gd name="T42" fmla="*/ 689 w 766"/>
                <a:gd name="T43" fmla="*/ 503 h 681"/>
                <a:gd name="T44" fmla="*/ 644 w 766"/>
                <a:gd name="T45" fmla="*/ 499 h 681"/>
                <a:gd name="T46" fmla="*/ 610 w 766"/>
                <a:gd name="T47" fmla="*/ 496 h 681"/>
                <a:gd name="T48" fmla="*/ 610 w 766"/>
                <a:gd name="T49" fmla="*/ 498 h 681"/>
                <a:gd name="T50" fmla="*/ 632 w 766"/>
                <a:gd name="T51" fmla="*/ 507 h 681"/>
                <a:gd name="T52" fmla="*/ 657 w 766"/>
                <a:gd name="T53" fmla="*/ 523 h 681"/>
                <a:gd name="T54" fmla="*/ 671 w 766"/>
                <a:gd name="T55" fmla="*/ 539 h 681"/>
                <a:gd name="T56" fmla="*/ 707 w 766"/>
                <a:gd name="T57" fmla="*/ 559 h 681"/>
                <a:gd name="T58" fmla="*/ 736 w 766"/>
                <a:gd name="T59" fmla="*/ 578 h 681"/>
                <a:gd name="T60" fmla="*/ 754 w 766"/>
                <a:gd name="T61" fmla="*/ 602 h 681"/>
                <a:gd name="T62" fmla="*/ 766 w 766"/>
                <a:gd name="T63" fmla="*/ 622 h 681"/>
                <a:gd name="T64" fmla="*/ 758 w 766"/>
                <a:gd name="T65" fmla="*/ 631 h 681"/>
                <a:gd name="T66" fmla="*/ 730 w 766"/>
                <a:gd name="T67" fmla="*/ 647 h 681"/>
                <a:gd name="T68" fmla="*/ 705 w 766"/>
                <a:gd name="T69" fmla="*/ 659 h 681"/>
                <a:gd name="T70" fmla="*/ 697 w 766"/>
                <a:gd name="T71" fmla="*/ 665 h 681"/>
                <a:gd name="T72" fmla="*/ 689 w 766"/>
                <a:gd name="T73" fmla="*/ 673 h 681"/>
                <a:gd name="T74" fmla="*/ 681 w 766"/>
                <a:gd name="T75" fmla="*/ 677 h 681"/>
                <a:gd name="T76" fmla="*/ 679 w 766"/>
                <a:gd name="T77" fmla="*/ 681 h 681"/>
                <a:gd name="T78" fmla="*/ 632 w 766"/>
                <a:gd name="T79" fmla="*/ 641 h 681"/>
                <a:gd name="T80" fmla="*/ 500 w 766"/>
                <a:gd name="T81" fmla="*/ 671 h 681"/>
                <a:gd name="T82" fmla="*/ 431 w 766"/>
                <a:gd name="T83" fmla="*/ 645 h 681"/>
                <a:gd name="T84" fmla="*/ 356 w 766"/>
                <a:gd name="T85" fmla="*/ 633 h 681"/>
                <a:gd name="T86" fmla="*/ 297 w 766"/>
                <a:gd name="T87" fmla="*/ 592 h 681"/>
                <a:gd name="T88" fmla="*/ 230 w 766"/>
                <a:gd name="T89" fmla="*/ 513 h 681"/>
                <a:gd name="T90" fmla="*/ 197 w 766"/>
                <a:gd name="T91" fmla="*/ 407 h 681"/>
                <a:gd name="T92" fmla="*/ 144 w 766"/>
                <a:gd name="T93" fmla="*/ 269 h 681"/>
                <a:gd name="T94" fmla="*/ 83 w 766"/>
                <a:gd name="T95" fmla="*/ 257 h 681"/>
                <a:gd name="T96" fmla="*/ 0 w 766"/>
                <a:gd name="T97" fmla="*/ 220 h 681"/>
                <a:gd name="T98" fmla="*/ 69 w 766"/>
                <a:gd name="T99" fmla="*/ 124 h 681"/>
                <a:gd name="T100" fmla="*/ 122 w 766"/>
                <a:gd name="T101" fmla="*/ 100 h 681"/>
                <a:gd name="T102" fmla="*/ 203 w 766"/>
                <a:gd name="T103" fmla="*/ 76 h 681"/>
                <a:gd name="T104" fmla="*/ 262 w 766"/>
                <a:gd name="T105"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1" name="Freeform 91"/>
            <p:cNvSpPr/>
            <p:nvPr/>
          </p:nvSpPr>
          <p:spPr bwMode="gray">
            <a:xfrm>
              <a:off x="3622" y="2455"/>
              <a:ext cx="383" cy="340"/>
            </a:xfrm>
            <a:custGeom>
              <a:avLst/>
              <a:gdLst>
                <a:gd name="T0" fmla="*/ 266 w 766"/>
                <a:gd name="T1" fmla="*/ 45 h 681"/>
                <a:gd name="T2" fmla="*/ 281 w 766"/>
                <a:gd name="T3" fmla="*/ 55 h 681"/>
                <a:gd name="T4" fmla="*/ 313 w 766"/>
                <a:gd name="T5" fmla="*/ 70 h 681"/>
                <a:gd name="T6" fmla="*/ 340 w 766"/>
                <a:gd name="T7" fmla="*/ 88 h 681"/>
                <a:gd name="T8" fmla="*/ 384 w 766"/>
                <a:gd name="T9" fmla="*/ 100 h 681"/>
                <a:gd name="T10" fmla="*/ 419 w 766"/>
                <a:gd name="T11" fmla="*/ 114 h 681"/>
                <a:gd name="T12" fmla="*/ 441 w 766"/>
                <a:gd name="T13" fmla="*/ 137 h 681"/>
                <a:gd name="T14" fmla="*/ 457 w 766"/>
                <a:gd name="T15" fmla="*/ 165 h 681"/>
                <a:gd name="T16" fmla="*/ 482 w 766"/>
                <a:gd name="T17" fmla="*/ 204 h 681"/>
                <a:gd name="T18" fmla="*/ 506 w 766"/>
                <a:gd name="T19" fmla="*/ 236 h 681"/>
                <a:gd name="T20" fmla="*/ 531 w 766"/>
                <a:gd name="T21" fmla="*/ 277 h 681"/>
                <a:gd name="T22" fmla="*/ 549 w 766"/>
                <a:gd name="T23" fmla="*/ 316 h 681"/>
                <a:gd name="T24" fmla="*/ 551 w 766"/>
                <a:gd name="T25" fmla="*/ 342 h 681"/>
                <a:gd name="T26" fmla="*/ 563 w 766"/>
                <a:gd name="T27" fmla="*/ 368 h 681"/>
                <a:gd name="T28" fmla="*/ 606 w 766"/>
                <a:gd name="T29" fmla="*/ 385 h 681"/>
                <a:gd name="T30" fmla="*/ 646 w 766"/>
                <a:gd name="T31" fmla="*/ 399 h 681"/>
                <a:gd name="T32" fmla="*/ 671 w 766"/>
                <a:gd name="T33" fmla="*/ 427 h 681"/>
                <a:gd name="T34" fmla="*/ 693 w 766"/>
                <a:gd name="T35" fmla="*/ 448 h 681"/>
                <a:gd name="T36" fmla="*/ 716 w 766"/>
                <a:gd name="T37" fmla="*/ 464 h 681"/>
                <a:gd name="T38" fmla="*/ 732 w 766"/>
                <a:gd name="T39" fmla="*/ 486 h 681"/>
                <a:gd name="T40" fmla="*/ 724 w 766"/>
                <a:gd name="T41" fmla="*/ 499 h 681"/>
                <a:gd name="T42" fmla="*/ 689 w 766"/>
                <a:gd name="T43" fmla="*/ 503 h 681"/>
                <a:gd name="T44" fmla="*/ 644 w 766"/>
                <a:gd name="T45" fmla="*/ 499 h 681"/>
                <a:gd name="T46" fmla="*/ 610 w 766"/>
                <a:gd name="T47" fmla="*/ 496 h 681"/>
                <a:gd name="T48" fmla="*/ 610 w 766"/>
                <a:gd name="T49" fmla="*/ 498 h 681"/>
                <a:gd name="T50" fmla="*/ 632 w 766"/>
                <a:gd name="T51" fmla="*/ 507 h 681"/>
                <a:gd name="T52" fmla="*/ 657 w 766"/>
                <a:gd name="T53" fmla="*/ 523 h 681"/>
                <a:gd name="T54" fmla="*/ 671 w 766"/>
                <a:gd name="T55" fmla="*/ 539 h 681"/>
                <a:gd name="T56" fmla="*/ 707 w 766"/>
                <a:gd name="T57" fmla="*/ 559 h 681"/>
                <a:gd name="T58" fmla="*/ 736 w 766"/>
                <a:gd name="T59" fmla="*/ 578 h 681"/>
                <a:gd name="T60" fmla="*/ 754 w 766"/>
                <a:gd name="T61" fmla="*/ 602 h 681"/>
                <a:gd name="T62" fmla="*/ 766 w 766"/>
                <a:gd name="T63" fmla="*/ 622 h 681"/>
                <a:gd name="T64" fmla="*/ 758 w 766"/>
                <a:gd name="T65" fmla="*/ 631 h 681"/>
                <a:gd name="T66" fmla="*/ 730 w 766"/>
                <a:gd name="T67" fmla="*/ 647 h 681"/>
                <a:gd name="T68" fmla="*/ 705 w 766"/>
                <a:gd name="T69" fmla="*/ 659 h 681"/>
                <a:gd name="T70" fmla="*/ 697 w 766"/>
                <a:gd name="T71" fmla="*/ 665 h 681"/>
                <a:gd name="T72" fmla="*/ 689 w 766"/>
                <a:gd name="T73" fmla="*/ 673 h 681"/>
                <a:gd name="T74" fmla="*/ 681 w 766"/>
                <a:gd name="T75" fmla="*/ 677 h 681"/>
                <a:gd name="T76" fmla="*/ 679 w 766"/>
                <a:gd name="T77" fmla="*/ 681 h 681"/>
                <a:gd name="T78" fmla="*/ 632 w 766"/>
                <a:gd name="T79" fmla="*/ 641 h 681"/>
                <a:gd name="T80" fmla="*/ 500 w 766"/>
                <a:gd name="T81" fmla="*/ 671 h 681"/>
                <a:gd name="T82" fmla="*/ 431 w 766"/>
                <a:gd name="T83" fmla="*/ 645 h 681"/>
                <a:gd name="T84" fmla="*/ 356 w 766"/>
                <a:gd name="T85" fmla="*/ 633 h 681"/>
                <a:gd name="T86" fmla="*/ 297 w 766"/>
                <a:gd name="T87" fmla="*/ 592 h 681"/>
                <a:gd name="T88" fmla="*/ 230 w 766"/>
                <a:gd name="T89" fmla="*/ 513 h 681"/>
                <a:gd name="T90" fmla="*/ 197 w 766"/>
                <a:gd name="T91" fmla="*/ 407 h 681"/>
                <a:gd name="T92" fmla="*/ 144 w 766"/>
                <a:gd name="T93" fmla="*/ 269 h 681"/>
                <a:gd name="T94" fmla="*/ 83 w 766"/>
                <a:gd name="T95" fmla="*/ 257 h 681"/>
                <a:gd name="T96" fmla="*/ 0 w 766"/>
                <a:gd name="T97" fmla="*/ 220 h 681"/>
                <a:gd name="T98" fmla="*/ 69 w 766"/>
                <a:gd name="T99" fmla="*/ 124 h 681"/>
                <a:gd name="T100" fmla="*/ 122 w 766"/>
                <a:gd name="T101" fmla="*/ 100 h 681"/>
                <a:gd name="T102" fmla="*/ 203 w 766"/>
                <a:gd name="T103" fmla="*/ 76 h 681"/>
                <a:gd name="T104" fmla="*/ 262 w 766"/>
                <a:gd name="T105"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2" name="Freeform 92"/>
            <p:cNvSpPr/>
            <p:nvPr/>
          </p:nvSpPr>
          <p:spPr bwMode="gray">
            <a:xfrm>
              <a:off x="3848" y="2705"/>
              <a:ext cx="58" cy="77"/>
            </a:xfrm>
            <a:custGeom>
              <a:avLst/>
              <a:gdLst>
                <a:gd name="T0" fmla="*/ 0 w 116"/>
                <a:gd name="T1" fmla="*/ 0 h 156"/>
                <a:gd name="T2" fmla="*/ 2 w 116"/>
                <a:gd name="T3" fmla="*/ 6 h 156"/>
                <a:gd name="T4" fmla="*/ 8 w 116"/>
                <a:gd name="T5" fmla="*/ 18 h 156"/>
                <a:gd name="T6" fmla="*/ 13 w 116"/>
                <a:gd name="T7" fmla="*/ 34 h 156"/>
                <a:gd name="T8" fmla="*/ 19 w 116"/>
                <a:gd name="T9" fmla="*/ 52 h 156"/>
                <a:gd name="T10" fmla="*/ 21 w 116"/>
                <a:gd name="T11" fmla="*/ 65 h 156"/>
                <a:gd name="T12" fmla="*/ 23 w 116"/>
                <a:gd name="T13" fmla="*/ 83 h 156"/>
                <a:gd name="T14" fmla="*/ 31 w 116"/>
                <a:gd name="T15" fmla="*/ 103 h 156"/>
                <a:gd name="T16" fmla="*/ 41 w 116"/>
                <a:gd name="T17" fmla="*/ 121 h 156"/>
                <a:gd name="T18" fmla="*/ 47 w 116"/>
                <a:gd name="T19" fmla="*/ 136 h 156"/>
                <a:gd name="T20" fmla="*/ 49 w 116"/>
                <a:gd name="T21" fmla="*/ 142 h 156"/>
                <a:gd name="T22" fmla="*/ 59 w 116"/>
                <a:gd name="T23" fmla="*/ 148 h 156"/>
                <a:gd name="T24" fmla="*/ 69 w 116"/>
                <a:gd name="T25" fmla="*/ 154 h 156"/>
                <a:gd name="T26" fmla="*/ 82 w 116"/>
                <a:gd name="T27" fmla="*/ 156 h 156"/>
                <a:gd name="T28" fmla="*/ 94 w 116"/>
                <a:gd name="T29" fmla="*/ 156 h 156"/>
                <a:gd name="T30" fmla="*/ 106 w 116"/>
                <a:gd name="T31" fmla="*/ 150 h 156"/>
                <a:gd name="T32" fmla="*/ 114 w 116"/>
                <a:gd name="T33" fmla="*/ 138 h 156"/>
                <a:gd name="T34" fmla="*/ 116 w 116"/>
                <a:gd name="T35" fmla="*/ 123 h 156"/>
                <a:gd name="T36" fmla="*/ 108 w 116"/>
                <a:gd name="T37" fmla="*/ 107 h 156"/>
                <a:gd name="T38" fmla="*/ 94 w 116"/>
                <a:gd name="T39" fmla="*/ 91 h 156"/>
                <a:gd name="T40" fmla="*/ 76 w 116"/>
                <a:gd name="T41" fmla="*/ 77 h 156"/>
                <a:gd name="T42" fmla="*/ 59 w 116"/>
                <a:gd name="T43" fmla="*/ 65 h 156"/>
                <a:gd name="T44" fmla="*/ 43 w 116"/>
                <a:gd name="T45" fmla="*/ 54 h 156"/>
                <a:gd name="T46" fmla="*/ 37 w 116"/>
                <a:gd name="T47" fmla="*/ 46 h 156"/>
                <a:gd name="T48" fmla="*/ 31 w 116"/>
                <a:gd name="T49" fmla="*/ 34 h 156"/>
                <a:gd name="T50" fmla="*/ 21 w 116"/>
                <a:gd name="T51" fmla="*/ 22 h 156"/>
                <a:gd name="T52" fmla="*/ 12 w 116"/>
                <a:gd name="T53" fmla="*/ 12 h 156"/>
                <a:gd name="T54" fmla="*/ 2 w 116"/>
                <a:gd name="T55" fmla="*/ 4 h 156"/>
                <a:gd name="T56" fmla="*/ 0 w 116"/>
                <a:gd name="T5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3" name="Freeform 93"/>
            <p:cNvSpPr/>
            <p:nvPr/>
          </p:nvSpPr>
          <p:spPr bwMode="gray">
            <a:xfrm>
              <a:off x="3848" y="2705"/>
              <a:ext cx="58" cy="77"/>
            </a:xfrm>
            <a:custGeom>
              <a:avLst/>
              <a:gdLst>
                <a:gd name="T0" fmla="*/ 0 w 116"/>
                <a:gd name="T1" fmla="*/ 0 h 156"/>
                <a:gd name="T2" fmla="*/ 2 w 116"/>
                <a:gd name="T3" fmla="*/ 6 h 156"/>
                <a:gd name="T4" fmla="*/ 8 w 116"/>
                <a:gd name="T5" fmla="*/ 18 h 156"/>
                <a:gd name="T6" fmla="*/ 13 w 116"/>
                <a:gd name="T7" fmla="*/ 34 h 156"/>
                <a:gd name="T8" fmla="*/ 19 w 116"/>
                <a:gd name="T9" fmla="*/ 52 h 156"/>
                <a:gd name="T10" fmla="*/ 21 w 116"/>
                <a:gd name="T11" fmla="*/ 65 h 156"/>
                <a:gd name="T12" fmla="*/ 23 w 116"/>
                <a:gd name="T13" fmla="*/ 83 h 156"/>
                <a:gd name="T14" fmla="*/ 31 w 116"/>
                <a:gd name="T15" fmla="*/ 103 h 156"/>
                <a:gd name="T16" fmla="*/ 41 w 116"/>
                <a:gd name="T17" fmla="*/ 121 h 156"/>
                <a:gd name="T18" fmla="*/ 47 w 116"/>
                <a:gd name="T19" fmla="*/ 136 h 156"/>
                <a:gd name="T20" fmla="*/ 49 w 116"/>
                <a:gd name="T21" fmla="*/ 142 h 156"/>
                <a:gd name="T22" fmla="*/ 59 w 116"/>
                <a:gd name="T23" fmla="*/ 148 h 156"/>
                <a:gd name="T24" fmla="*/ 69 w 116"/>
                <a:gd name="T25" fmla="*/ 154 h 156"/>
                <a:gd name="T26" fmla="*/ 82 w 116"/>
                <a:gd name="T27" fmla="*/ 156 h 156"/>
                <a:gd name="T28" fmla="*/ 94 w 116"/>
                <a:gd name="T29" fmla="*/ 156 h 156"/>
                <a:gd name="T30" fmla="*/ 106 w 116"/>
                <a:gd name="T31" fmla="*/ 150 h 156"/>
                <a:gd name="T32" fmla="*/ 114 w 116"/>
                <a:gd name="T33" fmla="*/ 138 h 156"/>
                <a:gd name="T34" fmla="*/ 116 w 116"/>
                <a:gd name="T35" fmla="*/ 123 h 156"/>
                <a:gd name="T36" fmla="*/ 108 w 116"/>
                <a:gd name="T37" fmla="*/ 107 h 156"/>
                <a:gd name="T38" fmla="*/ 94 w 116"/>
                <a:gd name="T39" fmla="*/ 91 h 156"/>
                <a:gd name="T40" fmla="*/ 76 w 116"/>
                <a:gd name="T41" fmla="*/ 77 h 156"/>
                <a:gd name="T42" fmla="*/ 59 w 116"/>
                <a:gd name="T43" fmla="*/ 65 h 156"/>
                <a:gd name="T44" fmla="*/ 43 w 116"/>
                <a:gd name="T45" fmla="*/ 54 h 156"/>
                <a:gd name="T46" fmla="*/ 37 w 116"/>
                <a:gd name="T47" fmla="*/ 46 h 156"/>
                <a:gd name="T48" fmla="*/ 31 w 116"/>
                <a:gd name="T49" fmla="*/ 34 h 156"/>
                <a:gd name="T50" fmla="*/ 21 w 116"/>
                <a:gd name="T51" fmla="*/ 22 h 156"/>
                <a:gd name="T52" fmla="*/ 12 w 116"/>
                <a:gd name="T53" fmla="*/ 12 h 156"/>
                <a:gd name="T54" fmla="*/ 2 w 116"/>
                <a:gd name="T55" fmla="*/ 4 h 156"/>
                <a:gd name="T56" fmla="*/ 0 w 116"/>
                <a:gd name="T5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4" name="Freeform 94"/>
            <p:cNvSpPr/>
            <p:nvPr/>
          </p:nvSpPr>
          <p:spPr bwMode="gray">
            <a:xfrm>
              <a:off x="3714" y="2597"/>
              <a:ext cx="37" cy="32"/>
            </a:xfrm>
            <a:custGeom>
              <a:avLst/>
              <a:gdLst>
                <a:gd name="T0" fmla="*/ 0 w 75"/>
                <a:gd name="T1" fmla="*/ 45 h 63"/>
                <a:gd name="T2" fmla="*/ 33 w 75"/>
                <a:gd name="T3" fmla="*/ 0 h 63"/>
                <a:gd name="T4" fmla="*/ 73 w 75"/>
                <a:gd name="T5" fmla="*/ 14 h 63"/>
                <a:gd name="T6" fmla="*/ 75 w 75"/>
                <a:gd name="T7" fmla="*/ 49 h 63"/>
                <a:gd name="T8" fmla="*/ 32 w 75"/>
                <a:gd name="T9" fmla="*/ 63 h 63"/>
                <a:gd name="T10" fmla="*/ 0 w 75"/>
                <a:gd name="T11" fmla="*/ 45 h 63"/>
              </a:gdLst>
              <a:ahLst/>
              <a:cxnLst>
                <a:cxn ang="0">
                  <a:pos x="T0" y="T1"/>
                </a:cxn>
                <a:cxn ang="0">
                  <a:pos x="T2" y="T3"/>
                </a:cxn>
                <a:cxn ang="0">
                  <a:pos x="T4" y="T5"/>
                </a:cxn>
                <a:cxn ang="0">
                  <a:pos x="T6" y="T7"/>
                </a:cxn>
                <a:cxn ang="0">
                  <a:pos x="T8" y="T9"/>
                </a:cxn>
                <a:cxn ang="0">
                  <a:pos x="T10" y="T11"/>
                </a:cxn>
              </a:cxnLst>
              <a:rect l="0" t="0" r="r" b="b"/>
              <a:pathLst>
                <a:path w="75" h="63">
                  <a:moveTo>
                    <a:pt x="0" y="45"/>
                  </a:moveTo>
                  <a:lnTo>
                    <a:pt x="33" y="0"/>
                  </a:lnTo>
                  <a:lnTo>
                    <a:pt x="73" y="14"/>
                  </a:lnTo>
                  <a:lnTo>
                    <a:pt x="75" y="49"/>
                  </a:lnTo>
                  <a:lnTo>
                    <a:pt x="32" y="63"/>
                  </a:lnTo>
                  <a:lnTo>
                    <a:pt x="0" y="45"/>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5" name="Freeform 95"/>
            <p:cNvSpPr/>
            <p:nvPr/>
          </p:nvSpPr>
          <p:spPr bwMode="gray">
            <a:xfrm>
              <a:off x="3714" y="2597"/>
              <a:ext cx="37" cy="32"/>
            </a:xfrm>
            <a:custGeom>
              <a:avLst/>
              <a:gdLst>
                <a:gd name="T0" fmla="*/ 0 w 75"/>
                <a:gd name="T1" fmla="*/ 45 h 63"/>
                <a:gd name="T2" fmla="*/ 33 w 75"/>
                <a:gd name="T3" fmla="*/ 0 h 63"/>
                <a:gd name="T4" fmla="*/ 73 w 75"/>
                <a:gd name="T5" fmla="*/ 14 h 63"/>
                <a:gd name="T6" fmla="*/ 75 w 75"/>
                <a:gd name="T7" fmla="*/ 49 h 63"/>
                <a:gd name="T8" fmla="*/ 32 w 75"/>
                <a:gd name="T9" fmla="*/ 63 h 63"/>
                <a:gd name="T10" fmla="*/ 0 w 75"/>
                <a:gd name="T11" fmla="*/ 45 h 63"/>
              </a:gdLst>
              <a:ahLst/>
              <a:cxnLst>
                <a:cxn ang="0">
                  <a:pos x="T0" y="T1"/>
                </a:cxn>
                <a:cxn ang="0">
                  <a:pos x="T2" y="T3"/>
                </a:cxn>
                <a:cxn ang="0">
                  <a:pos x="T4" y="T5"/>
                </a:cxn>
                <a:cxn ang="0">
                  <a:pos x="T6" y="T7"/>
                </a:cxn>
                <a:cxn ang="0">
                  <a:pos x="T8" y="T9"/>
                </a:cxn>
                <a:cxn ang="0">
                  <a:pos x="T10" y="T11"/>
                </a:cxn>
              </a:cxnLst>
              <a:rect l="0" t="0" r="r" b="b"/>
              <a:pathLst>
                <a:path w="75" h="63">
                  <a:moveTo>
                    <a:pt x="0" y="45"/>
                  </a:moveTo>
                  <a:lnTo>
                    <a:pt x="33" y="0"/>
                  </a:lnTo>
                  <a:lnTo>
                    <a:pt x="73" y="14"/>
                  </a:lnTo>
                  <a:lnTo>
                    <a:pt x="75" y="49"/>
                  </a:lnTo>
                  <a:lnTo>
                    <a:pt x="32" y="63"/>
                  </a:lnTo>
                  <a:lnTo>
                    <a:pt x="0" y="45"/>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6" name="Freeform 96"/>
            <p:cNvSpPr/>
            <p:nvPr/>
          </p:nvSpPr>
          <p:spPr bwMode="gray">
            <a:xfrm>
              <a:off x="3768" y="2614"/>
              <a:ext cx="37" cy="52"/>
            </a:xfrm>
            <a:custGeom>
              <a:avLst/>
              <a:gdLst>
                <a:gd name="T0" fmla="*/ 0 w 73"/>
                <a:gd name="T1" fmla="*/ 40 h 105"/>
                <a:gd name="T2" fmla="*/ 34 w 73"/>
                <a:gd name="T3" fmla="*/ 0 h 105"/>
                <a:gd name="T4" fmla="*/ 63 w 73"/>
                <a:gd name="T5" fmla="*/ 48 h 105"/>
                <a:gd name="T6" fmla="*/ 73 w 73"/>
                <a:gd name="T7" fmla="*/ 105 h 105"/>
                <a:gd name="T8" fmla="*/ 34 w 73"/>
                <a:gd name="T9" fmla="*/ 77 h 105"/>
                <a:gd name="T10" fmla="*/ 0 w 73"/>
                <a:gd name="T11" fmla="*/ 40 h 105"/>
              </a:gdLst>
              <a:ahLst/>
              <a:cxnLst>
                <a:cxn ang="0">
                  <a:pos x="T0" y="T1"/>
                </a:cxn>
                <a:cxn ang="0">
                  <a:pos x="T2" y="T3"/>
                </a:cxn>
                <a:cxn ang="0">
                  <a:pos x="T4" y="T5"/>
                </a:cxn>
                <a:cxn ang="0">
                  <a:pos x="T6" y="T7"/>
                </a:cxn>
                <a:cxn ang="0">
                  <a:pos x="T8" y="T9"/>
                </a:cxn>
                <a:cxn ang="0">
                  <a:pos x="T10" y="T11"/>
                </a:cxn>
              </a:cxnLst>
              <a:rect l="0" t="0" r="r" b="b"/>
              <a:pathLst>
                <a:path w="73" h="105">
                  <a:moveTo>
                    <a:pt x="0" y="40"/>
                  </a:moveTo>
                  <a:lnTo>
                    <a:pt x="34" y="0"/>
                  </a:lnTo>
                  <a:lnTo>
                    <a:pt x="63" y="48"/>
                  </a:lnTo>
                  <a:lnTo>
                    <a:pt x="73" y="105"/>
                  </a:lnTo>
                  <a:lnTo>
                    <a:pt x="34" y="77"/>
                  </a:lnTo>
                  <a:lnTo>
                    <a:pt x="0" y="40"/>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7" name="Freeform 97"/>
            <p:cNvSpPr/>
            <p:nvPr/>
          </p:nvSpPr>
          <p:spPr bwMode="gray">
            <a:xfrm>
              <a:off x="3768" y="2614"/>
              <a:ext cx="37" cy="52"/>
            </a:xfrm>
            <a:custGeom>
              <a:avLst/>
              <a:gdLst>
                <a:gd name="T0" fmla="*/ 0 w 73"/>
                <a:gd name="T1" fmla="*/ 40 h 105"/>
                <a:gd name="T2" fmla="*/ 34 w 73"/>
                <a:gd name="T3" fmla="*/ 0 h 105"/>
                <a:gd name="T4" fmla="*/ 63 w 73"/>
                <a:gd name="T5" fmla="*/ 48 h 105"/>
                <a:gd name="T6" fmla="*/ 73 w 73"/>
                <a:gd name="T7" fmla="*/ 105 h 105"/>
                <a:gd name="T8" fmla="*/ 34 w 73"/>
                <a:gd name="T9" fmla="*/ 77 h 105"/>
                <a:gd name="T10" fmla="*/ 0 w 73"/>
                <a:gd name="T11" fmla="*/ 40 h 105"/>
              </a:gdLst>
              <a:ahLst/>
              <a:cxnLst>
                <a:cxn ang="0">
                  <a:pos x="T0" y="T1"/>
                </a:cxn>
                <a:cxn ang="0">
                  <a:pos x="T2" y="T3"/>
                </a:cxn>
                <a:cxn ang="0">
                  <a:pos x="T4" y="T5"/>
                </a:cxn>
                <a:cxn ang="0">
                  <a:pos x="T6" y="T7"/>
                </a:cxn>
                <a:cxn ang="0">
                  <a:pos x="T8" y="T9"/>
                </a:cxn>
                <a:cxn ang="0">
                  <a:pos x="T10" y="T11"/>
                </a:cxn>
              </a:cxnLst>
              <a:rect l="0" t="0" r="r" b="b"/>
              <a:pathLst>
                <a:path w="73" h="105">
                  <a:moveTo>
                    <a:pt x="0" y="40"/>
                  </a:moveTo>
                  <a:lnTo>
                    <a:pt x="34" y="0"/>
                  </a:lnTo>
                  <a:lnTo>
                    <a:pt x="63" y="48"/>
                  </a:lnTo>
                  <a:lnTo>
                    <a:pt x="73" y="105"/>
                  </a:lnTo>
                  <a:lnTo>
                    <a:pt x="34" y="77"/>
                  </a:lnTo>
                  <a:lnTo>
                    <a:pt x="0" y="40"/>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8" name="Freeform 98"/>
            <p:cNvSpPr/>
            <p:nvPr/>
          </p:nvSpPr>
          <p:spPr bwMode="gray">
            <a:xfrm>
              <a:off x="3451" y="2207"/>
              <a:ext cx="493" cy="331"/>
            </a:xfrm>
            <a:custGeom>
              <a:avLst/>
              <a:gdLst>
                <a:gd name="T0" fmla="*/ 327 w 987"/>
                <a:gd name="T1" fmla="*/ 2 h 663"/>
                <a:gd name="T2" fmla="*/ 353 w 987"/>
                <a:gd name="T3" fmla="*/ 13 h 663"/>
                <a:gd name="T4" fmla="*/ 384 w 987"/>
                <a:gd name="T5" fmla="*/ 21 h 663"/>
                <a:gd name="T6" fmla="*/ 414 w 987"/>
                <a:gd name="T7" fmla="*/ 9 h 663"/>
                <a:gd name="T8" fmla="*/ 447 w 987"/>
                <a:gd name="T9" fmla="*/ 2 h 663"/>
                <a:gd name="T10" fmla="*/ 479 w 987"/>
                <a:gd name="T11" fmla="*/ 23 h 663"/>
                <a:gd name="T12" fmla="*/ 500 w 987"/>
                <a:gd name="T13" fmla="*/ 63 h 663"/>
                <a:gd name="T14" fmla="*/ 504 w 987"/>
                <a:gd name="T15" fmla="*/ 98 h 663"/>
                <a:gd name="T16" fmla="*/ 512 w 987"/>
                <a:gd name="T17" fmla="*/ 129 h 663"/>
                <a:gd name="T18" fmla="*/ 534 w 987"/>
                <a:gd name="T19" fmla="*/ 151 h 663"/>
                <a:gd name="T20" fmla="*/ 567 w 987"/>
                <a:gd name="T21" fmla="*/ 157 h 663"/>
                <a:gd name="T22" fmla="*/ 599 w 987"/>
                <a:gd name="T23" fmla="*/ 153 h 663"/>
                <a:gd name="T24" fmla="*/ 617 w 987"/>
                <a:gd name="T25" fmla="*/ 133 h 663"/>
                <a:gd name="T26" fmla="*/ 642 w 987"/>
                <a:gd name="T27" fmla="*/ 96 h 663"/>
                <a:gd name="T28" fmla="*/ 668 w 987"/>
                <a:gd name="T29" fmla="*/ 61 h 663"/>
                <a:gd name="T30" fmla="*/ 703 w 987"/>
                <a:gd name="T31" fmla="*/ 27 h 663"/>
                <a:gd name="T32" fmla="*/ 737 w 987"/>
                <a:gd name="T33" fmla="*/ 9 h 663"/>
                <a:gd name="T34" fmla="*/ 764 w 987"/>
                <a:gd name="T35" fmla="*/ 19 h 663"/>
                <a:gd name="T36" fmla="*/ 802 w 987"/>
                <a:gd name="T37" fmla="*/ 37 h 663"/>
                <a:gd name="T38" fmla="*/ 851 w 987"/>
                <a:gd name="T39" fmla="*/ 47 h 663"/>
                <a:gd name="T40" fmla="*/ 896 w 987"/>
                <a:gd name="T41" fmla="*/ 37 h 663"/>
                <a:gd name="T42" fmla="*/ 937 w 987"/>
                <a:gd name="T43" fmla="*/ 29 h 663"/>
                <a:gd name="T44" fmla="*/ 967 w 987"/>
                <a:gd name="T45" fmla="*/ 21 h 663"/>
                <a:gd name="T46" fmla="*/ 985 w 987"/>
                <a:gd name="T47" fmla="*/ 21 h 663"/>
                <a:gd name="T48" fmla="*/ 987 w 987"/>
                <a:gd name="T49" fmla="*/ 51 h 663"/>
                <a:gd name="T50" fmla="*/ 983 w 987"/>
                <a:gd name="T51" fmla="*/ 92 h 663"/>
                <a:gd name="T52" fmla="*/ 973 w 987"/>
                <a:gd name="T53" fmla="*/ 124 h 663"/>
                <a:gd name="T54" fmla="*/ 951 w 987"/>
                <a:gd name="T55" fmla="*/ 128 h 663"/>
                <a:gd name="T56" fmla="*/ 926 w 987"/>
                <a:gd name="T57" fmla="*/ 124 h 663"/>
                <a:gd name="T58" fmla="*/ 902 w 987"/>
                <a:gd name="T59" fmla="*/ 131 h 663"/>
                <a:gd name="T60" fmla="*/ 865 w 987"/>
                <a:gd name="T61" fmla="*/ 167 h 663"/>
                <a:gd name="T62" fmla="*/ 821 w 987"/>
                <a:gd name="T63" fmla="*/ 198 h 663"/>
                <a:gd name="T64" fmla="*/ 792 w 987"/>
                <a:gd name="T65" fmla="*/ 206 h 663"/>
                <a:gd name="T66" fmla="*/ 766 w 987"/>
                <a:gd name="T67" fmla="*/ 208 h 663"/>
                <a:gd name="T68" fmla="*/ 758 w 987"/>
                <a:gd name="T69" fmla="*/ 222 h 663"/>
                <a:gd name="T70" fmla="*/ 764 w 987"/>
                <a:gd name="T71" fmla="*/ 253 h 663"/>
                <a:gd name="T72" fmla="*/ 760 w 987"/>
                <a:gd name="T73" fmla="*/ 289 h 663"/>
                <a:gd name="T74" fmla="*/ 743 w 987"/>
                <a:gd name="T75" fmla="*/ 311 h 663"/>
                <a:gd name="T76" fmla="*/ 709 w 987"/>
                <a:gd name="T77" fmla="*/ 316 h 663"/>
                <a:gd name="T78" fmla="*/ 685 w 987"/>
                <a:gd name="T79" fmla="*/ 318 h 663"/>
                <a:gd name="T80" fmla="*/ 682 w 987"/>
                <a:gd name="T81" fmla="*/ 338 h 663"/>
                <a:gd name="T82" fmla="*/ 682 w 987"/>
                <a:gd name="T83" fmla="*/ 374 h 663"/>
                <a:gd name="T84" fmla="*/ 674 w 987"/>
                <a:gd name="T85" fmla="*/ 405 h 663"/>
                <a:gd name="T86" fmla="*/ 654 w 987"/>
                <a:gd name="T87" fmla="*/ 425 h 663"/>
                <a:gd name="T88" fmla="*/ 630 w 987"/>
                <a:gd name="T89" fmla="*/ 444 h 663"/>
                <a:gd name="T90" fmla="*/ 622 w 987"/>
                <a:gd name="T91" fmla="*/ 474 h 663"/>
                <a:gd name="T92" fmla="*/ 609 w 987"/>
                <a:gd name="T93" fmla="*/ 494 h 663"/>
                <a:gd name="T94" fmla="*/ 558 w 987"/>
                <a:gd name="T95" fmla="*/ 511 h 663"/>
                <a:gd name="T96" fmla="*/ 518 w 987"/>
                <a:gd name="T97" fmla="*/ 572 h 663"/>
                <a:gd name="T98" fmla="*/ 424 w 987"/>
                <a:gd name="T99" fmla="*/ 594 h 663"/>
                <a:gd name="T100" fmla="*/ 357 w 987"/>
                <a:gd name="T101" fmla="*/ 627 h 663"/>
                <a:gd name="T102" fmla="*/ 266 w 987"/>
                <a:gd name="T103" fmla="*/ 578 h 663"/>
                <a:gd name="T104" fmla="*/ 209 w 987"/>
                <a:gd name="T105" fmla="*/ 643 h 663"/>
                <a:gd name="T106" fmla="*/ 54 w 987"/>
                <a:gd name="T107" fmla="*/ 610 h 663"/>
                <a:gd name="T108" fmla="*/ 0 w 987"/>
                <a:gd name="T109" fmla="*/ 562 h 663"/>
                <a:gd name="T110" fmla="*/ 59 w 987"/>
                <a:gd name="T111" fmla="*/ 395 h 663"/>
                <a:gd name="T112" fmla="*/ 32 w 987"/>
                <a:gd name="T113" fmla="*/ 313 h 663"/>
                <a:gd name="T114" fmla="*/ 107 w 987"/>
                <a:gd name="T115" fmla="*/ 181 h 663"/>
                <a:gd name="T116" fmla="*/ 201 w 987"/>
                <a:gd name="T117" fmla="*/ 88 h 663"/>
                <a:gd name="T118" fmla="*/ 323 w 987"/>
                <a:gd name="T119"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29" name="Freeform 99"/>
            <p:cNvSpPr/>
            <p:nvPr/>
          </p:nvSpPr>
          <p:spPr bwMode="gray">
            <a:xfrm>
              <a:off x="3451" y="2207"/>
              <a:ext cx="493" cy="331"/>
            </a:xfrm>
            <a:custGeom>
              <a:avLst/>
              <a:gdLst>
                <a:gd name="T0" fmla="*/ 327 w 987"/>
                <a:gd name="T1" fmla="*/ 2 h 663"/>
                <a:gd name="T2" fmla="*/ 353 w 987"/>
                <a:gd name="T3" fmla="*/ 13 h 663"/>
                <a:gd name="T4" fmla="*/ 384 w 987"/>
                <a:gd name="T5" fmla="*/ 21 h 663"/>
                <a:gd name="T6" fmla="*/ 414 w 987"/>
                <a:gd name="T7" fmla="*/ 9 h 663"/>
                <a:gd name="T8" fmla="*/ 447 w 987"/>
                <a:gd name="T9" fmla="*/ 2 h 663"/>
                <a:gd name="T10" fmla="*/ 479 w 987"/>
                <a:gd name="T11" fmla="*/ 23 h 663"/>
                <a:gd name="T12" fmla="*/ 500 w 987"/>
                <a:gd name="T13" fmla="*/ 63 h 663"/>
                <a:gd name="T14" fmla="*/ 504 w 987"/>
                <a:gd name="T15" fmla="*/ 98 h 663"/>
                <a:gd name="T16" fmla="*/ 512 w 987"/>
                <a:gd name="T17" fmla="*/ 129 h 663"/>
                <a:gd name="T18" fmla="*/ 534 w 987"/>
                <a:gd name="T19" fmla="*/ 151 h 663"/>
                <a:gd name="T20" fmla="*/ 567 w 987"/>
                <a:gd name="T21" fmla="*/ 157 h 663"/>
                <a:gd name="T22" fmla="*/ 599 w 987"/>
                <a:gd name="T23" fmla="*/ 153 h 663"/>
                <a:gd name="T24" fmla="*/ 617 w 987"/>
                <a:gd name="T25" fmla="*/ 133 h 663"/>
                <a:gd name="T26" fmla="*/ 642 w 987"/>
                <a:gd name="T27" fmla="*/ 96 h 663"/>
                <a:gd name="T28" fmla="*/ 668 w 987"/>
                <a:gd name="T29" fmla="*/ 61 h 663"/>
                <a:gd name="T30" fmla="*/ 703 w 987"/>
                <a:gd name="T31" fmla="*/ 27 h 663"/>
                <a:gd name="T32" fmla="*/ 737 w 987"/>
                <a:gd name="T33" fmla="*/ 9 h 663"/>
                <a:gd name="T34" fmla="*/ 764 w 987"/>
                <a:gd name="T35" fmla="*/ 19 h 663"/>
                <a:gd name="T36" fmla="*/ 802 w 987"/>
                <a:gd name="T37" fmla="*/ 37 h 663"/>
                <a:gd name="T38" fmla="*/ 851 w 987"/>
                <a:gd name="T39" fmla="*/ 47 h 663"/>
                <a:gd name="T40" fmla="*/ 896 w 987"/>
                <a:gd name="T41" fmla="*/ 37 h 663"/>
                <a:gd name="T42" fmla="*/ 937 w 987"/>
                <a:gd name="T43" fmla="*/ 29 h 663"/>
                <a:gd name="T44" fmla="*/ 967 w 987"/>
                <a:gd name="T45" fmla="*/ 21 h 663"/>
                <a:gd name="T46" fmla="*/ 985 w 987"/>
                <a:gd name="T47" fmla="*/ 21 h 663"/>
                <a:gd name="T48" fmla="*/ 987 w 987"/>
                <a:gd name="T49" fmla="*/ 51 h 663"/>
                <a:gd name="T50" fmla="*/ 983 w 987"/>
                <a:gd name="T51" fmla="*/ 92 h 663"/>
                <a:gd name="T52" fmla="*/ 973 w 987"/>
                <a:gd name="T53" fmla="*/ 124 h 663"/>
                <a:gd name="T54" fmla="*/ 951 w 987"/>
                <a:gd name="T55" fmla="*/ 128 h 663"/>
                <a:gd name="T56" fmla="*/ 926 w 987"/>
                <a:gd name="T57" fmla="*/ 124 h 663"/>
                <a:gd name="T58" fmla="*/ 902 w 987"/>
                <a:gd name="T59" fmla="*/ 131 h 663"/>
                <a:gd name="T60" fmla="*/ 865 w 987"/>
                <a:gd name="T61" fmla="*/ 167 h 663"/>
                <a:gd name="T62" fmla="*/ 821 w 987"/>
                <a:gd name="T63" fmla="*/ 198 h 663"/>
                <a:gd name="T64" fmla="*/ 792 w 987"/>
                <a:gd name="T65" fmla="*/ 206 h 663"/>
                <a:gd name="T66" fmla="*/ 766 w 987"/>
                <a:gd name="T67" fmla="*/ 208 h 663"/>
                <a:gd name="T68" fmla="*/ 758 w 987"/>
                <a:gd name="T69" fmla="*/ 222 h 663"/>
                <a:gd name="T70" fmla="*/ 764 w 987"/>
                <a:gd name="T71" fmla="*/ 253 h 663"/>
                <a:gd name="T72" fmla="*/ 760 w 987"/>
                <a:gd name="T73" fmla="*/ 289 h 663"/>
                <a:gd name="T74" fmla="*/ 743 w 987"/>
                <a:gd name="T75" fmla="*/ 311 h 663"/>
                <a:gd name="T76" fmla="*/ 709 w 987"/>
                <a:gd name="T77" fmla="*/ 316 h 663"/>
                <a:gd name="T78" fmla="*/ 685 w 987"/>
                <a:gd name="T79" fmla="*/ 318 h 663"/>
                <a:gd name="T80" fmla="*/ 682 w 987"/>
                <a:gd name="T81" fmla="*/ 338 h 663"/>
                <a:gd name="T82" fmla="*/ 682 w 987"/>
                <a:gd name="T83" fmla="*/ 374 h 663"/>
                <a:gd name="T84" fmla="*/ 674 w 987"/>
                <a:gd name="T85" fmla="*/ 405 h 663"/>
                <a:gd name="T86" fmla="*/ 654 w 987"/>
                <a:gd name="T87" fmla="*/ 425 h 663"/>
                <a:gd name="T88" fmla="*/ 630 w 987"/>
                <a:gd name="T89" fmla="*/ 444 h 663"/>
                <a:gd name="T90" fmla="*/ 622 w 987"/>
                <a:gd name="T91" fmla="*/ 474 h 663"/>
                <a:gd name="T92" fmla="*/ 609 w 987"/>
                <a:gd name="T93" fmla="*/ 494 h 663"/>
                <a:gd name="T94" fmla="*/ 558 w 987"/>
                <a:gd name="T95" fmla="*/ 511 h 663"/>
                <a:gd name="T96" fmla="*/ 518 w 987"/>
                <a:gd name="T97" fmla="*/ 572 h 663"/>
                <a:gd name="T98" fmla="*/ 424 w 987"/>
                <a:gd name="T99" fmla="*/ 594 h 663"/>
                <a:gd name="T100" fmla="*/ 357 w 987"/>
                <a:gd name="T101" fmla="*/ 627 h 663"/>
                <a:gd name="T102" fmla="*/ 266 w 987"/>
                <a:gd name="T103" fmla="*/ 578 h 663"/>
                <a:gd name="T104" fmla="*/ 209 w 987"/>
                <a:gd name="T105" fmla="*/ 643 h 663"/>
                <a:gd name="T106" fmla="*/ 54 w 987"/>
                <a:gd name="T107" fmla="*/ 610 h 663"/>
                <a:gd name="T108" fmla="*/ 0 w 987"/>
                <a:gd name="T109" fmla="*/ 562 h 663"/>
                <a:gd name="T110" fmla="*/ 59 w 987"/>
                <a:gd name="T111" fmla="*/ 395 h 663"/>
                <a:gd name="T112" fmla="*/ 32 w 987"/>
                <a:gd name="T113" fmla="*/ 313 h 663"/>
                <a:gd name="T114" fmla="*/ 107 w 987"/>
                <a:gd name="T115" fmla="*/ 181 h 663"/>
                <a:gd name="T116" fmla="*/ 201 w 987"/>
                <a:gd name="T117" fmla="*/ 88 h 663"/>
                <a:gd name="T118" fmla="*/ 323 w 987"/>
                <a:gd name="T119"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0" name="Freeform 100"/>
            <p:cNvSpPr/>
            <p:nvPr/>
          </p:nvSpPr>
          <p:spPr bwMode="gray">
            <a:xfrm>
              <a:off x="3322" y="1838"/>
              <a:ext cx="400" cy="580"/>
            </a:xfrm>
            <a:custGeom>
              <a:avLst/>
              <a:gdLst>
                <a:gd name="T0" fmla="*/ 795 w 799"/>
                <a:gd name="T1" fmla="*/ 415 h 1161"/>
                <a:gd name="T2" fmla="*/ 773 w 799"/>
                <a:gd name="T3" fmla="*/ 433 h 1161"/>
                <a:gd name="T4" fmla="*/ 748 w 799"/>
                <a:gd name="T5" fmla="*/ 458 h 1161"/>
                <a:gd name="T6" fmla="*/ 738 w 799"/>
                <a:gd name="T7" fmla="*/ 484 h 1161"/>
                <a:gd name="T8" fmla="*/ 738 w 799"/>
                <a:gd name="T9" fmla="*/ 517 h 1161"/>
                <a:gd name="T10" fmla="*/ 726 w 799"/>
                <a:gd name="T11" fmla="*/ 549 h 1161"/>
                <a:gd name="T12" fmla="*/ 683 w 799"/>
                <a:gd name="T13" fmla="*/ 570 h 1161"/>
                <a:gd name="T14" fmla="*/ 645 w 799"/>
                <a:gd name="T15" fmla="*/ 584 h 1161"/>
                <a:gd name="T16" fmla="*/ 622 w 799"/>
                <a:gd name="T17" fmla="*/ 586 h 1161"/>
                <a:gd name="T18" fmla="*/ 594 w 799"/>
                <a:gd name="T19" fmla="*/ 580 h 1161"/>
                <a:gd name="T20" fmla="*/ 580 w 799"/>
                <a:gd name="T21" fmla="*/ 576 h 1161"/>
                <a:gd name="T22" fmla="*/ 557 w 799"/>
                <a:gd name="T23" fmla="*/ 679 h 1161"/>
                <a:gd name="T24" fmla="*/ 580 w 799"/>
                <a:gd name="T25" fmla="*/ 738 h 1161"/>
                <a:gd name="T26" fmla="*/ 458 w 799"/>
                <a:gd name="T27" fmla="*/ 826 h 1161"/>
                <a:gd name="T28" fmla="*/ 368 w 799"/>
                <a:gd name="T29" fmla="*/ 919 h 1161"/>
                <a:gd name="T30" fmla="*/ 289 w 799"/>
                <a:gd name="T31" fmla="*/ 1051 h 1161"/>
                <a:gd name="T32" fmla="*/ 316 w 799"/>
                <a:gd name="T33" fmla="*/ 1133 h 1161"/>
                <a:gd name="T34" fmla="*/ 244 w 799"/>
                <a:gd name="T35" fmla="*/ 1161 h 1161"/>
                <a:gd name="T36" fmla="*/ 80 w 799"/>
                <a:gd name="T37" fmla="*/ 1137 h 1161"/>
                <a:gd name="T38" fmla="*/ 45 w 799"/>
                <a:gd name="T39" fmla="*/ 1060 h 1161"/>
                <a:gd name="T40" fmla="*/ 66 w 799"/>
                <a:gd name="T41" fmla="*/ 990 h 1161"/>
                <a:gd name="T42" fmla="*/ 82 w 799"/>
                <a:gd name="T43" fmla="*/ 858 h 1161"/>
                <a:gd name="T44" fmla="*/ 9 w 799"/>
                <a:gd name="T45" fmla="*/ 749 h 1161"/>
                <a:gd name="T46" fmla="*/ 47 w 799"/>
                <a:gd name="T47" fmla="*/ 677 h 1161"/>
                <a:gd name="T48" fmla="*/ 114 w 799"/>
                <a:gd name="T49" fmla="*/ 594 h 1161"/>
                <a:gd name="T50" fmla="*/ 49 w 799"/>
                <a:gd name="T51" fmla="*/ 529 h 1161"/>
                <a:gd name="T52" fmla="*/ 96 w 799"/>
                <a:gd name="T53" fmla="*/ 466 h 1161"/>
                <a:gd name="T54" fmla="*/ 0 w 799"/>
                <a:gd name="T55" fmla="*/ 338 h 1161"/>
                <a:gd name="T56" fmla="*/ 3 w 799"/>
                <a:gd name="T57" fmla="*/ 273 h 1161"/>
                <a:gd name="T58" fmla="*/ 41 w 799"/>
                <a:gd name="T59" fmla="*/ 181 h 1161"/>
                <a:gd name="T60" fmla="*/ 114 w 799"/>
                <a:gd name="T61" fmla="*/ 147 h 1161"/>
                <a:gd name="T62" fmla="*/ 179 w 799"/>
                <a:gd name="T63" fmla="*/ 220 h 1161"/>
                <a:gd name="T64" fmla="*/ 269 w 799"/>
                <a:gd name="T65" fmla="*/ 167 h 1161"/>
                <a:gd name="T66" fmla="*/ 324 w 799"/>
                <a:gd name="T67" fmla="*/ 141 h 1161"/>
                <a:gd name="T68" fmla="*/ 352 w 799"/>
                <a:gd name="T69" fmla="*/ 59 h 1161"/>
                <a:gd name="T70" fmla="*/ 419 w 799"/>
                <a:gd name="T71" fmla="*/ 33 h 1161"/>
                <a:gd name="T72" fmla="*/ 464 w 799"/>
                <a:gd name="T73" fmla="*/ 17 h 1161"/>
                <a:gd name="T74" fmla="*/ 496 w 799"/>
                <a:gd name="T75" fmla="*/ 66 h 1161"/>
                <a:gd name="T76" fmla="*/ 509 w 799"/>
                <a:gd name="T77" fmla="*/ 84 h 1161"/>
                <a:gd name="T78" fmla="*/ 523 w 799"/>
                <a:gd name="T79" fmla="*/ 104 h 1161"/>
                <a:gd name="T80" fmla="*/ 525 w 799"/>
                <a:gd name="T81" fmla="*/ 114 h 1161"/>
                <a:gd name="T82" fmla="*/ 531 w 799"/>
                <a:gd name="T83" fmla="*/ 137 h 1161"/>
                <a:gd name="T84" fmla="*/ 539 w 799"/>
                <a:gd name="T85" fmla="*/ 161 h 1161"/>
                <a:gd name="T86" fmla="*/ 586 w 799"/>
                <a:gd name="T87" fmla="*/ 208 h 1161"/>
                <a:gd name="T88" fmla="*/ 661 w 799"/>
                <a:gd name="T89" fmla="*/ 232 h 1161"/>
                <a:gd name="T90" fmla="*/ 696 w 799"/>
                <a:gd name="T91" fmla="*/ 309 h 1161"/>
                <a:gd name="T92" fmla="*/ 775 w 799"/>
                <a:gd name="T93" fmla="*/ 389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1" name="Freeform 101"/>
            <p:cNvSpPr/>
            <p:nvPr/>
          </p:nvSpPr>
          <p:spPr bwMode="gray">
            <a:xfrm>
              <a:off x="3322" y="1838"/>
              <a:ext cx="400" cy="580"/>
            </a:xfrm>
            <a:custGeom>
              <a:avLst/>
              <a:gdLst>
                <a:gd name="T0" fmla="*/ 795 w 799"/>
                <a:gd name="T1" fmla="*/ 415 h 1161"/>
                <a:gd name="T2" fmla="*/ 773 w 799"/>
                <a:gd name="T3" fmla="*/ 433 h 1161"/>
                <a:gd name="T4" fmla="*/ 748 w 799"/>
                <a:gd name="T5" fmla="*/ 458 h 1161"/>
                <a:gd name="T6" fmla="*/ 738 w 799"/>
                <a:gd name="T7" fmla="*/ 484 h 1161"/>
                <a:gd name="T8" fmla="*/ 738 w 799"/>
                <a:gd name="T9" fmla="*/ 517 h 1161"/>
                <a:gd name="T10" fmla="*/ 726 w 799"/>
                <a:gd name="T11" fmla="*/ 549 h 1161"/>
                <a:gd name="T12" fmla="*/ 683 w 799"/>
                <a:gd name="T13" fmla="*/ 570 h 1161"/>
                <a:gd name="T14" fmla="*/ 645 w 799"/>
                <a:gd name="T15" fmla="*/ 584 h 1161"/>
                <a:gd name="T16" fmla="*/ 622 w 799"/>
                <a:gd name="T17" fmla="*/ 586 h 1161"/>
                <a:gd name="T18" fmla="*/ 594 w 799"/>
                <a:gd name="T19" fmla="*/ 580 h 1161"/>
                <a:gd name="T20" fmla="*/ 580 w 799"/>
                <a:gd name="T21" fmla="*/ 576 h 1161"/>
                <a:gd name="T22" fmla="*/ 557 w 799"/>
                <a:gd name="T23" fmla="*/ 679 h 1161"/>
                <a:gd name="T24" fmla="*/ 580 w 799"/>
                <a:gd name="T25" fmla="*/ 738 h 1161"/>
                <a:gd name="T26" fmla="*/ 458 w 799"/>
                <a:gd name="T27" fmla="*/ 826 h 1161"/>
                <a:gd name="T28" fmla="*/ 368 w 799"/>
                <a:gd name="T29" fmla="*/ 919 h 1161"/>
                <a:gd name="T30" fmla="*/ 289 w 799"/>
                <a:gd name="T31" fmla="*/ 1051 h 1161"/>
                <a:gd name="T32" fmla="*/ 316 w 799"/>
                <a:gd name="T33" fmla="*/ 1133 h 1161"/>
                <a:gd name="T34" fmla="*/ 244 w 799"/>
                <a:gd name="T35" fmla="*/ 1161 h 1161"/>
                <a:gd name="T36" fmla="*/ 80 w 799"/>
                <a:gd name="T37" fmla="*/ 1137 h 1161"/>
                <a:gd name="T38" fmla="*/ 45 w 799"/>
                <a:gd name="T39" fmla="*/ 1060 h 1161"/>
                <a:gd name="T40" fmla="*/ 66 w 799"/>
                <a:gd name="T41" fmla="*/ 990 h 1161"/>
                <a:gd name="T42" fmla="*/ 82 w 799"/>
                <a:gd name="T43" fmla="*/ 858 h 1161"/>
                <a:gd name="T44" fmla="*/ 9 w 799"/>
                <a:gd name="T45" fmla="*/ 749 h 1161"/>
                <a:gd name="T46" fmla="*/ 47 w 799"/>
                <a:gd name="T47" fmla="*/ 677 h 1161"/>
                <a:gd name="T48" fmla="*/ 114 w 799"/>
                <a:gd name="T49" fmla="*/ 594 h 1161"/>
                <a:gd name="T50" fmla="*/ 49 w 799"/>
                <a:gd name="T51" fmla="*/ 529 h 1161"/>
                <a:gd name="T52" fmla="*/ 96 w 799"/>
                <a:gd name="T53" fmla="*/ 466 h 1161"/>
                <a:gd name="T54" fmla="*/ 0 w 799"/>
                <a:gd name="T55" fmla="*/ 338 h 1161"/>
                <a:gd name="T56" fmla="*/ 3 w 799"/>
                <a:gd name="T57" fmla="*/ 273 h 1161"/>
                <a:gd name="T58" fmla="*/ 41 w 799"/>
                <a:gd name="T59" fmla="*/ 181 h 1161"/>
                <a:gd name="T60" fmla="*/ 114 w 799"/>
                <a:gd name="T61" fmla="*/ 147 h 1161"/>
                <a:gd name="T62" fmla="*/ 179 w 799"/>
                <a:gd name="T63" fmla="*/ 220 h 1161"/>
                <a:gd name="T64" fmla="*/ 269 w 799"/>
                <a:gd name="T65" fmla="*/ 167 h 1161"/>
                <a:gd name="T66" fmla="*/ 324 w 799"/>
                <a:gd name="T67" fmla="*/ 141 h 1161"/>
                <a:gd name="T68" fmla="*/ 352 w 799"/>
                <a:gd name="T69" fmla="*/ 59 h 1161"/>
                <a:gd name="T70" fmla="*/ 419 w 799"/>
                <a:gd name="T71" fmla="*/ 33 h 1161"/>
                <a:gd name="T72" fmla="*/ 464 w 799"/>
                <a:gd name="T73" fmla="*/ 17 h 1161"/>
                <a:gd name="T74" fmla="*/ 496 w 799"/>
                <a:gd name="T75" fmla="*/ 66 h 1161"/>
                <a:gd name="T76" fmla="*/ 509 w 799"/>
                <a:gd name="T77" fmla="*/ 84 h 1161"/>
                <a:gd name="T78" fmla="*/ 523 w 799"/>
                <a:gd name="T79" fmla="*/ 104 h 1161"/>
                <a:gd name="T80" fmla="*/ 525 w 799"/>
                <a:gd name="T81" fmla="*/ 114 h 1161"/>
                <a:gd name="T82" fmla="*/ 531 w 799"/>
                <a:gd name="T83" fmla="*/ 137 h 1161"/>
                <a:gd name="T84" fmla="*/ 539 w 799"/>
                <a:gd name="T85" fmla="*/ 161 h 1161"/>
                <a:gd name="T86" fmla="*/ 586 w 799"/>
                <a:gd name="T87" fmla="*/ 208 h 1161"/>
                <a:gd name="T88" fmla="*/ 661 w 799"/>
                <a:gd name="T89" fmla="*/ 232 h 1161"/>
                <a:gd name="T90" fmla="*/ 696 w 799"/>
                <a:gd name="T91" fmla="*/ 309 h 1161"/>
                <a:gd name="T92" fmla="*/ 775 w 799"/>
                <a:gd name="T93" fmla="*/ 389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2" name="Freeform 102"/>
            <p:cNvSpPr/>
            <p:nvPr/>
          </p:nvSpPr>
          <p:spPr bwMode="gray">
            <a:xfrm>
              <a:off x="3440" y="1985"/>
              <a:ext cx="121" cy="140"/>
            </a:xfrm>
            <a:custGeom>
              <a:avLst/>
              <a:gdLst>
                <a:gd name="T0" fmla="*/ 173 w 242"/>
                <a:gd name="T1" fmla="*/ 248 h 279"/>
                <a:gd name="T2" fmla="*/ 140 w 242"/>
                <a:gd name="T3" fmla="*/ 250 h 279"/>
                <a:gd name="T4" fmla="*/ 116 w 242"/>
                <a:gd name="T5" fmla="*/ 279 h 279"/>
                <a:gd name="T6" fmla="*/ 41 w 242"/>
                <a:gd name="T7" fmla="*/ 273 h 279"/>
                <a:gd name="T8" fmla="*/ 2 w 242"/>
                <a:gd name="T9" fmla="*/ 250 h 279"/>
                <a:gd name="T10" fmla="*/ 0 w 242"/>
                <a:gd name="T11" fmla="*/ 179 h 279"/>
                <a:gd name="T12" fmla="*/ 21 w 242"/>
                <a:gd name="T13" fmla="*/ 159 h 279"/>
                <a:gd name="T14" fmla="*/ 41 w 242"/>
                <a:gd name="T15" fmla="*/ 118 h 279"/>
                <a:gd name="T16" fmla="*/ 17 w 242"/>
                <a:gd name="T17" fmla="*/ 106 h 279"/>
                <a:gd name="T18" fmla="*/ 25 w 242"/>
                <a:gd name="T19" fmla="*/ 86 h 279"/>
                <a:gd name="T20" fmla="*/ 53 w 242"/>
                <a:gd name="T21" fmla="*/ 80 h 279"/>
                <a:gd name="T22" fmla="*/ 82 w 242"/>
                <a:gd name="T23" fmla="*/ 39 h 279"/>
                <a:gd name="T24" fmla="*/ 106 w 242"/>
                <a:gd name="T25" fmla="*/ 12 h 279"/>
                <a:gd name="T26" fmla="*/ 132 w 242"/>
                <a:gd name="T27" fmla="*/ 0 h 279"/>
                <a:gd name="T28" fmla="*/ 175 w 242"/>
                <a:gd name="T29" fmla="*/ 49 h 279"/>
                <a:gd name="T30" fmla="*/ 216 w 242"/>
                <a:gd name="T31" fmla="*/ 49 h 279"/>
                <a:gd name="T32" fmla="*/ 230 w 242"/>
                <a:gd name="T33" fmla="*/ 100 h 279"/>
                <a:gd name="T34" fmla="*/ 242 w 242"/>
                <a:gd name="T35" fmla="*/ 139 h 279"/>
                <a:gd name="T36" fmla="*/ 216 w 242"/>
                <a:gd name="T37" fmla="*/ 163 h 279"/>
                <a:gd name="T38" fmla="*/ 214 w 242"/>
                <a:gd name="T39" fmla="*/ 214 h 279"/>
                <a:gd name="T40" fmla="*/ 173 w 242"/>
                <a:gd name="T41" fmla="*/ 24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3" name="Freeform 103"/>
            <p:cNvSpPr/>
            <p:nvPr/>
          </p:nvSpPr>
          <p:spPr bwMode="gray">
            <a:xfrm>
              <a:off x="3440" y="1985"/>
              <a:ext cx="121" cy="140"/>
            </a:xfrm>
            <a:custGeom>
              <a:avLst/>
              <a:gdLst>
                <a:gd name="T0" fmla="*/ 173 w 242"/>
                <a:gd name="T1" fmla="*/ 248 h 279"/>
                <a:gd name="T2" fmla="*/ 140 w 242"/>
                <a:gd name="T3" fmla="*/ 250 h 279"/>
                <a:gd name="T4" fmla="*/ 116 w 242"/>
                <a:gd name="T5" fmla="*/ 279 h 279"/>
                <a:gd name="T6" fmla="*/ 41 w 242"/>
                <a:gd name="T7" fmla="*/ 273 h 279"/>
                <a:gd name="T8" fmla="*/ 2 w 242"/>
                <a:gd name="T9" fmla="*/ 250 h 279"/>
                <a:gd name="T10" fmla="*/ 0 w 242"/>
                <a:gd name="T11" fmla="*/ 179 h 279"/>
                <a:gd name="T12" fmla="*/ 21 w 242"/>
                <a:gd name="T13" fmla="*/ 159 h 279"/>
                <a:gd name="T14" fmla="*/ 41 w 242"/>
                <a:gd name="T15" fmla="*/ 118 h 279"/>
                <a:gd name="T16" fmla="*/ 17 w 242"/>
                <a:gd name="T17" fmla="*/ 106 h 279"/>
                <a:gd name="T18" fmla="*/ 25 w 242"/>
                <a:gd name="T19" fmla="*/ 86 h 279"/>
                <a:gd name="T20" fmla="*/ 53 w 242"/>
                <a:gd name="T21" fmla="*/ 80 h 279"/>
                <a:gd name="T22" fmla="*/ 82 w 242"/>
                <a:gd name="T23" fmla="*/ 39 h 279"/>
                <a:gd name="T24" fmla="*/ 106 w 242"/>
                <a:gd name="T25" fmla="*/ 12 h 279"/>
                <a:gd name="T26" fmla="*/ 132 w 242"/>
                <a:gd name="T27" fmla="*/ 0 h 279"/>
                <a:gd name="T28" fmla="*/ 175 w 242"/>
                <a:gd name="T29" fmla="*/ 49 h 279"/>
                <a:gd name="T30" fmla="*/ 216 w 242"/>
                <a:gd name="T31" fmla="*/ 49 h 279"/>
                <a:gd name="T32" fmla="*/ 230 w 242"/>
                <a:gd name="T33" fmla="*/ 100 h 279"/>
                <a:gd name="T34" fmla="*/ 242 w 242"/>
                <a:gd name="T35" fmla="*/ 139 h 279"/>
                <a:gd name="T36" fmla="*/ 216 w 242"/>
                <a:gd name="T37" fmla="*/ 163 h 279"/>
                <a:gd name="T38" fmla="*/ 214 w 242"/>
                <a:gd name="T39" fmla="*/ 214 h 279"/>
                <a:gd name="T40" fmla="*/ 173 w 242"/>
                <a:gd name="T41" fmla="*/ 24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4" name="Freeform 104"/>
            <p:cNvSpPr/>
            <p:nvPr/>
          </p:nvSpPr>
          <p:spPr bwMode="gray">
            <a:xfrm>
              <a:off x="3527" y="2070"/>
              <a:ext cx="86" cy="115"/>
            </a:xfrm>
            <a:custGeom>
              <a:avLst/>
              <a:gdLst>
                <a:gd name="T0" fmla="*/ 8 w 171"/>
                <a:gd name="T1" fmla="*/ 144 h 230"/>
                <a:gd name="T2" fmla="*/ 4 w 171"/>
                <a:gd name="T3" fmla="*/ 185 h 230"/>
                <a:gd name="T4" fmla="*/ 31 w 171"/>
                <a:gd name="T5" fmla="*/ 224 h 230"/>
                <a:gd name="T6" fmla="*/ 96 w 171"/>
                <a:gd name="T7" fmla="*/ 230 h 230"/>
                <a:gd name="T8" fmla="*/ 148 w 171"/>
                <a:gd name="T9" fmla="*/ 215 h 230"/>
                <a:gd name="T10" fmla="*/ 152 w 171"/>
                <a:gd name="T11" fmla="*/ 154 h 230"/>
                <a:gd name="T12" fmla="*/ 171 w 171"/>
                <a:gd name="T13" fmla="*/ 108 h 230"/>
                <a:gd name="T14" fmla="*/ 163 w 171"/>
                <a:gd name="T15" fmla="*/ 79 h 230"/>
                <a:gd name="T16" fmla="*/ 138 w 171"/>
                <a:gd name="T17" fmla="*/ 59 h 230"/>
                <a:gd name="T18" fmla="*/ 98 w 171"/>
                <a:gd name="T19" fmla="*/ 35 h 230"/>
                <a:gd name="T20" fmla="*/ 98 w 171"/>
                <a:gd name="T21" fmla="*/ 4 h 230"/>
                <a:gd name="T22" fmla="*/ 45 w 171"/>
                <a:gd name="T23" fmla="*/ 0 h 230"/>
                <a:gd name="T24" fmla="*/ 41 w 171"/>
                <a:gd name="T25" fmla="*/ 45 h 230"/>
                <a:gd name="T26" fmla="*/ 0 w 171"/>
                <a:gd name="T27" fmla="*/ 79 h 230"/>
                <a:gd name="T28" fmla="*/ 8 w 171"/>
                <a:gd name="T29" fmla="*/ 14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5" name="Freeform 105"/>
            <p:cNvSpPr/>
            <p:nvPr/>
          </p:nvSpPr>
          <p:spPr bwMode="gray">
            <a:xfrm>
              <a:off x="3527" y="2070"/>
              <a:ext cx="86" cy="115"/>
            </a:xfrm>
            <a:custGeom>
              <a:avLst/>
              <a:gdLst>
                <a:gd name="T0" fmla="*/ 8 w 171"/>
                <a:gd name="T1" fmla="*/ 144 h 230"/>
                <a:gd name="T2" fmla="*/ 4 w 171"/>
                <a:gd name="T3" fmla="*/ 185 h 230"/>
                <a:gd name="T4" fmla="*/ 31 w 171"/>
                <a:gd name="T5" fmla="*/ 224 h 230"/>
                <a:gd name="T6" fmla="*/ 96 w 171"/>
                <a:gd name="T7" fmla="*/ 230 h 230"/>
                <a:gd name="T8" fmla="*/ 148 w 171"/>
                <a:gd name="T9" fmla="*/ 215 h 230"/>
                <a:gd name="T10" fmla="*/ 152 w 171"/>
                <a:gd name="T11" fmla="*/ 154 h 230"/>
                <a:gd name="T12" fmla="*/ 171 w 171"/>
                <a:gd name="T13" fmla="*/ 108 h 230"/>
                <a:gd name="T14" fmla="*/ 163 w 171"/>
                <a:gd name="T15" fmla="*/ 79 h 230"/>
                <a:gd name="T16" fmla="*/ 138 w 171"/>
                <a:gd name="T17" fmla="*/ 59 h 230"/>
                <a:gd name="T18" fmla="*/ 98 w 171"/>
                <a:gd name="T19" fmla="*/ 35 h 230"/>
                <a:gd name="T20" fmla="*/ 98 w 171"/>
                <a:gd name="T21" fmla="*/ 4 h 230"/>
                <a:gd name="T22" fmla="*/ 45 w 171"/>
                <a:gd name="T23" fmla="*/ 0 h 230"/>
                <a:gd name="T24" fmla="*/ 41 w 171"/>
                <a:gd name="T25" fmla="*/ 45 h 230"/>
                <a:gd name="T26" fmla="*/ 0 w 171"/>
                <a:gd name="T27" fmla="*/ 79 h 230"/>
                <a:gd name="T28" fmla="*/ 8 w 171"/>
                <a:gd name="T29" fmla="*/ 14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6" name="Freeform 106"/>
            <p:cNvSpPr/>
            <p:nvPr/>
          </p:nvSpPr>
          <p:spPr bwMode="gray">
            <a:xfrm>
              <a:off x="3643" y="1699"/>
              <a:ext cx="430" cy="429"/>
            </a:xfrm>
            <a:custGeom>
              <a:avLst/>
              <a:gdLst>
                <a:gd name="T0" fmla="*/ 725 w 860"/>
                <a:gd name="T1" fmla="*/ 579 h 858"/>
                <a:gd name="T2" fmla="*/ 713 w 860"/>
                <a:gd name="T3" fmla="*/ 594 h 858"/>
                <a:gd name="T4" fmla="*/ 695 w 860"/>
                <a:gd name="T5" fmla="*/ 608 h 858"/>
                <a:gd name="T6" fmla="*/ 664 w 860"/>
                <a:gd name="T7" fmla="*/ 614 h 858"/>
                <a:gd name="T8" fmla="*/ 622 w 860"/>
                <a:gd name="T9" fmla="*/ 626 h 858"/>
                <a:gd name="T10" fmla="*/ 593 w 860"/>
                <a:gd name="T11" fmla="*/ 651 h 858"/>
                <a:gd name="T12" fmla="*/ 559 w 860"/>
                <a:gd name="T13" fmla="*/ 679 h 858"/>
                <a:gd name="T14" fmla="*/ 530 w 860"/>
                <a:gd name="T15" fmla="*/ 703 h 858"/>
                <a:gd name="T16" fmla="*/ 514 w 860"/>
                <a:gd name="T17" fmla="*/ 718 h 858"/>
                <a:gd name="T18" fmla="*/ 492 w 860"/>
                <a:gd name="T19" fmla="*/ 744 h 858"/>
                <a:gd name="T20" fmla="*/ 475 w 860"/>
                <a:gd name="T21" fmla="*/ 774 h 858"/>
                <a:gd name="T22" fmla="*/ 451 w 860"/>
                <a:gd name="T23" fmla="*/ 801 h 858"/>
                <a:gd name="T24" fmla="*/ 427 w 860"/>
                <a:gd name="T25" fmla="*/ 815 h 858"/>
                <a:gd name="T26" fmla="*/ 410 w 860"/>
                <a:gd name="T27" fmla="*/ 831 h 858"/>
                <a:gd name="T28" fmla="*/ 380 w 860"/>
                <a:gd name="T29" fmla="*/ 850 h 858"/>
                <a:gd name="T30" fmla="*/ 355 w 860"/>
                <a:gd name="T31" fmla="*/ 858 h 858"/>
                <a:gd name="T32" fmla="*/ 349 w 860"/>
                <a:gd name="T33" fmla="*/ 838 h 858"/>
                <a:gd name="T34" fmla="*/ 366 w 860"/>
                <a:gd name="T35" fmla="*/ 815 h 858"/>
                <a:gd name="T36" fmla="*/ 392 w 860"/>
                <a:gd name="T37" fmla="*/ 789 h 858"/>
                <a:gd name="T38" fmla="*/ 410 w 860"/>
                <a:gd name="T39" fmla="*/ 764 h 858"/>
                <a:gd name="T40" fmla="*/ 404 w 860"/>
                <a:gd name="T41" fmla="*/ 748 h 858"/>
                <a:gd name="T42" fmla="*/ 380 w 860"/>
                <a:gd name="T43" fmla="*/ 734 h 858"/>
                <a:gd name="T44" fmla="*/ 364 w 860"/>
                <a:gd name="T45" fmla="*/ 716 h 858"/>
                <a:gd name="T46" fmla="*/ 372 w 860"/>
                <a:gd name="T47" fmla="*/ 679 h 858"/>
                <a:gd name="T48" fmla="*/ 400 w 860"/>
                <a:gd name="T49" fmla="*/ 636 h 858"/>
                <a:gd name="T50" fmla="*/ 425 w 860"/>
                <a:gd name="T51" fmla="*/ 592 h 858"/>
                <a:gd name="T52" fmla="*/ 441 w 860"/>
                <a:gd name="T53" fmla="*/ 559 h 858"/>
                <a:gd name="T54" fmla="*/ 439 w 860"/>
                <a:gd name="T55" fmla="*/ 537 h 858"/>
                <a:gd name="T56" fmla="*/ 418 w 860"/>
                <a:gd name="T57" fmla="*/ 514 h 858"/>
                <a:gd name="T58" fmla="*/ 394 w 860"/>
                <a:gd name="T59" fmla="*/ 494 h 858"/>
                <a:gd name="T60" fmla="*/ 374 w 860"/>
                <a:gd name="T61" fmla="*/ 490 h 858"/>
                <a:gd name="T62" fmla="*/ 345 w 860"/>
                <a:gd name="T63" fmla="*/ 494 h 858"/>
                <a:gd name="T64" fmla="*/ 311 w 860"/>
                <a:gd name="T65" fmla="*/ 492 h 858"/>
                <a:gd name="T66" fmla="*/ 294 w 860"/>
                <a:gd name="T67" fmla="*/ 498 h 858"/>
                <a:gd name="T68" fmla="*/ 280 w 860"/>
                <a:gd name="T69" fmla="*/ 533 h 858"/>
                <a:gd name="T70" fmla="*/ 264 w 860"/>
                <a:gd name="T71" fmla="*/ 577 h 858"/>
                <a:gd name="T72" fmla="*/ 242 w 860"/>
                <a:gd name="T73" fmla="*/ 608 h 858"/>
                <a:gd name="T74" fmla="*/ 211 w 860"/>
                <a:gd name="T75" fmla="*/ 650 h 858"/>
                <a:gd name="T76" fmla="*/ 183 w 860"/>
                <a:gd name="T77" fmla="*/ 673 h 858"/>
                <a:gd name="T78" fmla="*/ 162 w 860"/>
                <a:gd name="T79" fmla="*/ 687 h 858"/>
                <a:gd name="T80" fmla="*/ 134 w 860"/>
                <a:gd name="T81" fmla="*/ 667 h 858"/>
                <a:gd name="T82" fmla="*/ 55 w 860"/>
                <a:gd name="T83" fmla="*/ 587 h 858"/>
                <a:gd name="T84" fmla="*/ 20 w 860"/>
                <a:gd name="T85" fmla="*/ 510 h 858"/>
                <a:gd name="T86" fmla="*/ 30 w 860"/>
                <a:gd name="T87" fmla="*/ 402 h 858"/>
                <a:gd name="T88" fmla="*/ 10 w 860"/>
                <a:gd name="T89" fmla="*/ 315 h 858"/>
                <a:gd name="T90" fmla="*/ 81 w 860"/>
                <a:gd name="T91" fmla="*/ 317 h 858"/>
                <a:gd name="T92" fmla="*/ 170 w 860"/>
                <a:gd name="T93" fmla="*/ 311 h 858"/>
                <a:gd name="T94" fmla="*/ 274 w 860"/>
                <a:gd name="T95" fmla="*/ 209 h 858"/>
                <a:gd name="T96" fmla="*/ 376 w 860"/>
                <a:gd name="T97" fmla="*/ 173 h 858"/>
                <a:gd name="T98" fmla="*/ 431 w 860"/>
                <a:gd name="T99" fmla="*/ 146 h 858"/>
                <a:gd name="T100" fmla="*/ 524 w 860"/>
                <a:gd name="T101" fmla="*/ 47 h 858"/>
                <a:gd name="T102" fmla="*/ 595 w 860"/>
                <a:gd name="T103" fmla="*/ 22 h 858"/>
                <a:gd name="T104" fmla="*/ 725 w 860"/>
                <a:gd name="T105" fmla="*/ 120 h 858"/>
                <a:gd name="T106" fmla="*/ 774 w 860"/>
                <a:gd name="T107" fmla="*/ 240 h 858"/>
                <a:gd name="T108" fmla="*/ 860 w 860"/>
                <a:gd name="T109" fmla="*/ 402 h 858"/>
                <a:gd name="T110" fmla="*/ 731 w 860"/>
                <a:gd name="T111" fmla="*/ 533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7" name="Freeform 107"/>
            <p:cNvSpPr/>
            <p:nvPr/>
          </p:nvSpPr>
          <p:spPr bwMode="gray">
            <a:xfrm>
              <a:off x="3643" y="1699"/>
              <a:ext cx="430" cy="429"/>
            </a:xfrm>
            <a:custGeom>
              <a:avLst/>
              <a:gdLst>
                <a:gd name="T0" fmla="*/ 725 w 860"/>
                <a:gd name="T1" fmla="*/ 579 h 858"/>
                <a:gd name="T2" fmla="*/ 713 w 860"/>
                <a:gd name="T3" fmla="*/ 594 h 858"/>
                <a:gd name="T4" fmla="*/ 695 w 860"/>
                <a:gd name="T5" fmla="*/ 608 h 858"/>
                <a:gd name="T6" fmla="*/ 664 w 860"/>
                <a:gd name="T7" fmla="*/ 614 h 858"/>
                <a:gd name="T8" fmla="*/ 622 w 860"/>
                <a:gd name="T9" fmla="*/ 626 h 858"/>
                <a:gd name="T10" fmla="*/ 593 w 860"/>
                <a:gd name="T11" fmla="*/ 651 h 858"/>
                <a:gd name="T12" fmla="*/ 559 w 860"/>
                <a:gd name="T13" fmla="*/ 679 h 858"/>
                <a:gd name="T14" fmla="*/ 530 w 860"/>
                <a:gd name="T15" fmla="*/ 703 h 858"/>
                <a:gd name="T16" fmla="*/ 514 w 860"/>
                <a:gd name="T17" fmla="*/ 718 h 858"/>
                <a:gd name="T18" fmla="*/ 492 w 860"/>
                <a:gd name="T19" fmla="*/ 744 h 858"/>
                <a:gd name="T20" fmla="*/ 475 w 860"/>
                <a:gd name="T21" fmla="*/ 774 h 858"/>
                <a:gd name="T22" fmla="*/ 451 w 860"/>
                <a:gd name="T23" fmla="*/ 801 h 858"/>
                <a:gd name="T24" fmla="*/ 427 w 860"/>
                <a:gd name="T25" fmla="*/ 815 h 858"/>
                <a:gd name="T26" fmla="*/ 410 w 860"/>
                <a:gd name="T27" fmla="*/ 831 h 858"/>
                <a:gd name="T28" fmla="*/ 380 w 860"/>
                <a:gd name="T29" fmla="*/ 850 h 858"/>
                <a:gd name="T30" fmla="*/ 355 w 860"/>
                <a:gd name="T31" fmla="*/ 858 h 858"/>
                <a:gd name="T32" fmla="*/ 349 w 860"/>
                <a:gd name="T33" fmla="*/ 838 h 858"/>
                <a:gd name="T34" fmla="*/ 366 w 860"/>
                <a:gd name="T35" fmla="*/ 815 h 858"/>
                <a:gd name="T36" fmla="*/ 392 w 860"/>
                <a:gd name="T37" fmla="*/ 789 h 858"/>
                <a:gd name="T38" fmla="*/ 410 w 860"/>
                <a:gd name="T39" fmla="*/ 764 h 858"/>
                <a:gd name="T40" fmla="*/ 404 w 860"/>
                <a:gd name="T41" fmla="*/ 748 h 858"/>
                <a:gd name="T42" fmla="*/ 380 w 860"/>
                <a:gd name="T43" fmla="*/ 734 h 858"/>
                <a:gd name="T44" fmla="*/ 364 w 860"/>
                <a:gd name="T45" fmla="*/ 716 h 858"/>
                <a:gd name="T46" fmla="*/ 372 w 860"/>
                <a:gd name="T47" fmla="*/ 679 h 858"/>
                <a:gd name="T48" fmla="*/ 400 w 860"/>
                <a:gd name="T49" fmla="*/ 636 h 858"/>
                <a:gd name="T50" fmla="*/ 425 w 860"/>
                <a:gd name="T51" fmla="*/ 592 h 858"/>
                <a:gd name="T52" fmla="*/ 441 w 860"/>
                <a:gd name="T53" fmla="*/ 559 h 858"/>
                <a:gd name="T54" fmla="*/ 439 w 860"/>
                <a:gd name="T55" fmla="*/ 537 h 858"/>
                <a:gd name="T56" fmla="*/ 418 w 860"/>
                <a:gd name="T57" fmla="*/ 514 h 858"/>
                <a:gd name="T58" fmla="*/ 394 w 860"/>
                <a:gd name="T59" fmla="*/ 494 h 858"/>
                <a:gd name="T60" fmla="*/ 374 w 860"/>
                <a:gd name="T61" fmla="*/ 490 h 858"/>
                <a:gd name="T62" fmla="*/ 345 w 860"/>
                <a:gd name="T63" fmla="*/ 494 h 858"/>
                <a:gd name="T64" fmla="*/ 311 w 860"/>
                <a:gd name="T65" fmla="*/ 492 h 858"/>
                <a:gd name="T66" fmla="*/ 294 w 860"/>
                <a:gd name="T67" fmla="*/ 498 h 858"/>
                <a:gd name="T68" fmla="*/ 280 w 860"/>
                <a:gd name="T69" fmla="*/ 533 h 858"/>
                <a:gd name="T70" fmla="*/ 264 w 860"/>
                <a:gd name="T71" fmla="*/ 577 h 858"/>
                <a:gd name="T72" fmla="*/ 242 w 860"/>
                <a:gd name="T73" fmla="*/ 608 h 858"/>
                <a:gd name="T74" fmla="*/ 211 w 860"/>
                <a:gd name="T75" fmla="*/ 650 h 858"/>
                <a:gd name="T76" fmla="*/ 183 w 860"/>
                <a:gd name="T77" fmla="*/ 673 h 858"/>
                <a:gd name="T78" fmla="*/ 162 w 860"/>
                <a:gd name="T79" fmla="*/ 687 h 858"/>
                <a:gd name="T80" fmla="*/ 134 w 860"/>
                <a:gd name="T81" fmla="*/ 667 h 858"/>
                <a:gd name="T82" fmla="*/ 55 w 860"/>
                <a:gd name="T83" fmla="*/ 587 h 858"/>
                <a:gd name="T84" fmla="*/ 20 w 860"/>
                <a:gd name="T85" fmla="*/ 510 h 858"/>
                <a:gd name="T86" fmla="*/ 30 w 860"/>
                <a:gd name="T87" fmla="*/ 402 h 858"/>
                <a:gd name="T88" fmla="*/ 10 w 860"/>
                <a:gd name="T89" fmla="*/ 315 h 858"/>
                <a:gd name="T90" fmla="*/ 81 w 860"/>
                <a:gd name="T91" fmla="*/ 317 h 858"/>
                <a:gd name="T92" fmla="*/ 170 w 860"/>
                <a:gd name="T93" fmla="*/ 311 h 858"/>
                <a:gd name="T94" fmla="*/ 274 w 860"/>
                <a:gd name="T95" fmla="*/ 209 h 858"/>
                <a:gd name="T96" fmla="*/ 376 w 860"/>
                <a:gd name="T97" fmla="*/ 173 h 858"/>
                <a:gd name="T98" fmla="*/ 431 w 860"/>
                <a:gd name="T99" fmla="*/ 146 h 858"/>
                <a:gd name="T100" fmla="*/ 524 w 860"/>
                <a:gd name="T101" fmla="*/ 47 h 858"/>
                <a:gd name="T102" fmla="*/ 595 w 860"/>
                <a:gd name="T103" fmla="*/ 22 h 858"/>
                <a:gd name="T104" fmla="*/ 725 w 860"/>
                <a:gd name="T105" fmla="*/ 120 h 858"/>
                <a:gd name="T106" fmla="*/ 774 w 860"/>
                <a:gd name="T107" fmla="*/ 240 h 858"/>
                <a:gd name="T108" fmla="*/ 860 w 860"/>
                <a:gd name="T109" fmla="*/ 402 h 858"/>
                <a:gd name="T110" fmla="*/ 731 w 860"/>
                <a:gd name="T111" fmla="*/ 533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8" name="Freeform 108"/>
            <p:cNvSpPr/>
            <p:nvPr/>
          </p:nvSpPr>
          <p:spPr bwMode="gray">
            <a:xfrm>
              <a:off x="3738" y="1458"/>
              <a:ext cx="630" cy="431"/>
            </a:xfrm>
            <a:custGeom>
              <a:avLst/>
              <a:gdLst>
                <a:gd name="T0" fmla="*/ 1258 w 1260"/>
                <a:gd name="T1" fmla="*/ 348 h 862"/>
                <a:gd name="T2" fmla="*/ 1233 w 1260"/>
                <a:gd name="T3" fmla="*/ 364 h 862"/>
                <a:gd name="T4" fmla="*/ 1195 w 1260"/>
                <a:gd name="T5" fmla="*/ 390 h 862"/>
                <a:gd name="T6" fmla="*/ 1170 w 1260"/>
                <a:gd name="T7" fmla="*/ 401 h 862"/>
                <a:gd name="T8" fmla="*/ 1146 w 1260"/>
                <a:gd name="T9" fmla="*/ 390 h 862"/>
                <a:gd name="T10" fmla="*/ 1114 w 1260"/>
                <a:gd name="T11" fmla="*/ 376 h 862"/>
                <a:gd name="T12" fmla="*/ 1105 w 1260"/>
                <a:gd name="T13" fmla="*/ 423 h 862"/>
                <a:gd name="T14" fmla="*/ 1095 w 1260"/>
                <a:gd name="T15" fmla="*/ 476 h 862"/>
                <a:gd name="T16" fmla="*/ 1059 w 1260"/>
                <a:gd name="T17" fmla="*/ 508 h 862"/>
                <a:gd name="T18" fmla="*/ 1051 w 1260"/>
                <a:gd name="T19" fmla="*/ 541 h 862"/>
                <a:gd name="T20" fmla="*/ 1016 w 1260"/>
                <a:gd name="T21" fmla="*/ 569 h 862"/>
                <a:gd name="T22" fmla="*/ 965 w 1260"/>
                <a:gd name="T23" fmla="*/ 588 h 862"/>
                <a:gd name="T24" fmla="*/ 933 w 1260"/>
                <a:gd name="T25" fmla="*/ 596 h 862"/>
                <a:gd name="T26" fmla="*/ 943 w 1260"/>
                <a:gd name="T27" fmla="*/ 628 h 862"/>
                <a:gd name="T28" fmla="*/ 977 w 1260"/>
                <a:gd name="T29" fmla="*/ 665 h 862"/>
                <a:gd name="T30" fmla="*/ 963 w 1260"/>
                <a:gd name="T31" fmla="*/ 699 h 862"/>
                <a:gd name="T32" fmla="*/ 906 w 1260"/>
                <a:gd name="T33" fmla="*/ 706 h 862"/>
                <a:gd name="T34" fmla="*/ 864 w 1260"/>
                <a:gd name="T35" fmla="*/ 708 h 862"/>
                <a:gd name="T36" fmla="*/ 827 w 1260"/>
                <a:gd name="T37" fmla="*/ 706 h 862"/>
                <a:gd name="T38" fmla="*/ 809 w 1260"/>
                <a:gd name="T39" fmla="*/ 687 h 862"/>
                <a:gd name="T40" fmla="*/ 786 w 1260"/>
                <a:gd name="T41" fmla="*/ 679 h 862"/>
                <a:gd name="T42" fmla="*/ 766 w 1260"/>
                <a:gd name="T43" fmla="*/ 732 h 862"/>
                <a:gd name="T44" fmla="*/ 742 w 1260"/>
                <a:gd name="T45" fmla="*/ 795 h 862"/>
                <a:gd name="T46" fmla="*/ 711 w 1260"/>
                <a:gd name="T47" fmla="*/ 850 h 862"/>
                <a:gd name="T48" fmla="*/ 677 w 1260"/>
                <a:gd name="T49" fmla="*/ 862 h 862"/>
                <a:gd name="T50" fmla="*/ 585 w 1260"/>
                <a:gd name="T51" fmla="*/ 722 h 862"/>
                <a:gd name="T52" fmla="*/ 490 w 1260"/>
                <a:gd name="T53" fmla="*/ 527 h 862"/>
                <a:gd name="T54" fmla="*/ 262 w 1260"/>
                <a:gd name="T55" fmla="*/ 393 h 862"/>
                <a:gd name="T56" fmla="*/ 114 w 1260"/>
                <a:gd name="T57" fmla="*/ 382 h 862"/>
                <a:gd name="T58" fmla="*/ 83 w 1260"/>
                <a:gd name="T59" fmla="*/ 220 h 862"/>
                <a:gd name="T60" fmla="*/ 24 w 1260"/>
                <a:gd name="T61" fmla="*/ 102 h 862"/>
                <a:gd name="T62" fmla="*/ 132 w 1260"/>
                <a:gd name="T63" fmla="*/ 118 h 862"/>
                <a:gd name="T64" fmla="*/ 256 w 1260"/>
                <a:gd name="T65" fmla="*/ 0 h 862"/>
                <a:gd name="T66" fmla="*/ 406 w 1260"/>
                <a:gd name="T67" fmla="*/ 110 h 862"/>
                <a:gd name="T68" fmla="*/ 530 w 1260"/>
                <a:gd name="T69" fmla="*/ 134 h 862"/>
                <a:gd name="T70" fmla="*/ 689 w 1260"/>
                <a:gd name="T71" fmla="*/ 191 h 862"/>
                <a:gd name="T72" fmla="*/ 823 w 1260"/>
                <a:gd name="T73" fmla="*/ 248 h 862"/>
                <a:gd name="T74" fmla="*/ 855 w 1260"/>
                <a:gd name="T75" fmla="*/ 167 h 862"/>
                <a:gd name="T76" fmla="*/ 868 w 1260"/>
                <a:gd name="T77" fmla="*/ 212 h 862"/>
                <a:gd name="T78" fmla="*/ 878 w 1260"/>
                <a:gd name="T79" fmla="*/ 234 h 862"/>
                <a:gd name="T80" fmla="*/ 908 w 1260"/>
                <a:gd name="T81" fmla="*/ 258 h 862"/>
                <a:gd name="T82" fmla="*/ 971 w 1260"/>
                <a:gd name="T83" fmla="*/ 319 h 862"/>
                <a:gd name="T84" fmla="*/ 1059 w 1260"/>
                <a:gd name="T85" fmla="*/ 201 h 862"/>
                <a:gd name="T86" fmla="*/ 1246 w 1260"/>
                <a:gd name="T87" fmla="*/ 248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39" name="Freeform 109"/>
            <p:cNvSpPr/>
            <p:nvPr/>
          </p:nvSpPr>
          <p:spPr bwMode="gray">
            <a:xfrm>
              <a:off x="3738" y="1458"/>
              <a:ext cx="630" cy="431"/>
            </a:xfrm>
            <a:custGeom>
              <a:avLst/>
              <a:gdLst>
                <a:gd name="T0" fmla="*/ 1258 w 1260"/>
                <a:gd name="T1" fmla="*/ 348 h 862"/>
                <a:gd name="T2" fmla="*/ 1233 w 1260"/>
                <a:gd name="T3" fmla="*/ 364 h 862"/>
                <a:gd name="T4" fmla="*/ 1195 w 1260"/>
                <a:gd name="T5" fmla="*/ 390 h 862"/>
                <a:gd name="T6" fmla="*/ 1170 w 1260"/>
                <a:gd name="T7" fmla="*/ 401 h 862"/>
                <a:gd name="T8" fmla="*/ 1146 w 1260"/>
                <a:gd name="T9" fmla="*/ 390 h 862"/>
                <a:gd name="T10" fmla="*/ 1114 w 1260"/>
                <a:gd name="T11" fmla="*/ 376 h 862"/>
                <a:gd name="T12" fmla="*/ 1105 w 1260"/>
                <a:gd name="T13" fmla="*/ 423 h 862"/>
                <a:gd name="T14" fmla="*/ 1095 w 1260"/>
                <a:gd name="T15" fmla="*/ 476 h 862"/>
                <a:gd name="T16" fmla="*/ 1059 w 1260"/>
                <a:gd name="T17" fmla="*/ 508 h 862"/>
                <a:gd name="T18" fmla="*/ 1051 w 1260"/>
                <a:gd name="T19" fmla="*/ 541 h 862"/>
                <a:gd name="T20" fmla="*/ 1016 w 1260"/>
                <a:gd name="T21" fmla="*/ 569 h 862"/>
                <a:gd name="T22" fmla="*/ 965 w 1260"/>
                <a:gd name="T23" fmla="*/ 588 h 862"/>
                <a:gd name="T24" fmla="*/ 933 w 1260"/>
                <a:gd name="T25" fmla="*/ 596 h 862"/>
                <a:gd name="T26" fmla="*/ 943 w 1260"/>
                <a:gd name="T27" fmla="*/ 628 h 862"/>
                <a:gd name="T28" fmla="*/ 977 w 1260"/>
                <a:gd name="T29" fmla="*/ 665 h 862"/>
                <a:gd name="T30" fmla="*/ 963 w 1260"/>
                <a:gd name="T31" fmla="*/ 699 h 862"/>
                <a:gd name="T32" fmla="*/ 906 w 1260"/>
                <a:gd name="T33" fmla="*/ 706 h 862"/>
                <a:gd name="T34" fmla="*/ 864 w 1260"/>
                <a:gd name="T35" fmla="*/ 708 h 862"/>
                <a:gd name="T36" fmla="*/ 827 w 1260"/>
                <a:gd name="T37" fmla="*/ 706 h 862"/>
                <a:gd name="T38" fmla="*/ 809 w 1260"/>
                <a:gd name="T39" fmla="*/ 687 h 862"/>
                <a:gd name="T40" fmla="*/ 786 w 1260"/>
                <a:gd name="T41" fmla="*/ 679 h 862"/>
                <a:gd name="T42" fmla="*/ 766 w 1260"/>
                <a:gd name="T43" fmla="*/ 732 h 862"/>
                <a:gd name="T44" fmla="*/ 742 w 1260"/>
                <a:gd name="T45" fmla="*/ 795 h 862"/>
                <a:gd name="T46" fmla="*/ 711 w 1260"/>
                <a:gd name="T47" fmla="*/ 850 h 862"/>
                <a:gd name="T48" fmla="*/ 677 w 1260"/>
                <a:gd name="T49" fmla="*/ 862 h 862"/>
                <a:gd name="T50" fmla="*/ 585 w 1260"/>
                <a:gd name="T51" fmla="*/ 722 h 862"/>
                <a:gd name="T52" fmla="*/ 490 w 1260"/>
                <a:gd name="T53" fmla="*/ 527 h 862"/>
                <a:gd name="T54" fmla="*/ 262 w 1260"/>
                <a:gd name="T55" fmla="*/ 393 h 862"/>
                <a:gd name="T56" fmla="*/ 114 w 1260"/>
                <a:gd name="T57" fmla="*/ 382 h 862"/>
                <a:gd name="T58" fmla="*/ 83 w 1260"/>
                <a:gd name="T59" fmla="*/ 220 h 862"/>
                <a:gd name="T60" fmla="*/ 24 w 1260"/>
                <a:gd name="T61" fmla="*/ 102 h 862"/>
                <a:gd name="T62" fmla="*/ 132 w 1260"/>
                <a:gd name="T63" fmla="*/ 118 h 862"/>
                <a:gd name="T64" fmla="*/ 256 w 1260"/>
                <a:gd name="T65" fmla="*/ 0 h 862"/>
                <a:gd name="T66" fmla="*/ 406 w 1260"/>
                <a:gd name="T67" fmla="*/ 110 h 862"/>
                <a:gd name="T68" fmla="*/ 530 w 1260"/>
                <a:gd name="T69" fmla="*/ 134 h 862"/>
                <a:gd name="T70" fmla="*/ 689 w 1260"/>
                <a:gd name="T71" fmla="*/ 191 h 862"/>
                <a:gd name="T72" fmla="*/ 823 w 1260"/>
                <a:gd name="T73" fmla="*/ 248 h 862"/>
                <a:gd name="T74" fmla="*/ 855 w 1260"/>
                <a:gd name="T75" fmla="*/ 167 h 862"/>
                <a:gd name="T76" fmla="*/ 868 w 1260"/>
                <a:gd name="T77" fmla="*/ 212 h 862"/>
                <a:gd name="T78" fmla="*/ 878 w 1260"/>
                <a:gd name="T79" fmla="*/ 234 h 862"/>
                <a:gd name="T80" fmla="*/ 908 w 1260"/>
                <a:gd name="T81" fmla="*/ 258 h 862"/>
                <a:gd name="T82" fmla="*/ 971 w 1260"/>
                <a:gd name="T83" fmla="*/ 319 h 862"/>
                <a:gd name="T84" fmla="*/ 1059 w 1260"/>
                <a:gd name="T85" fmla="*/ 201 h 862"/>
                <a:gd name="T86" fmla="*/ 1246 w 1260"/>
                <a:gd name="T87" fmla="*/ 248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0" name="Freeform 110"/>
            <p:cNvSpPr/>
            <p:nvPr/>
          </p:nvSpPr>
          <p:spPr bwMode="gray">
            <a:xfrm>
              <a:off x="3599" y="839"/>
              <a:ext cx="861" cy="778"/>
            </a:xfrm>
            <a:custGeom>
              <a:avLst/>
              <a:gdLst>
                <a:gd name="T0" fmla="*/ 1675 w 1722"/>
                <a:gd name="T1" fmla="*/ 590 h 1557"/>
                <a:gd name="T2" fmla="*/ 1691 w 1722"/>
                <a:gd name="T3" fmla="*/ 639 h 1557"/>
                <a:gd name="T4" fmla="*/ 1710 w 1722"/>
                <a:gd name="T5" fmla="*/ 693 h 1557"/>
                <a:gd name="T6" fmla="*/ 1673 w 1722"/>
                <a:gd name="T7" fmla="*/ 742 h 1557"/>
                <a:gd name="T8" fmla="*/ 1683 w 1722"/>
                <a:gd name="T9" fmla="*/ 787 h 1557"/>
                <a:gd name="T10" fmla="*/ 1722 w 1722"/>
                <a:gd name="T11" fmla="*/ 836 h 1557"/>
                <a:gd name="T12" fmla="*/ 1716 w 1722"/>
                <a:gd name="T13" fmla="*/ 935 h 1557"/>
                <a:gd name="T14" fmla="*/ 1697 w 1722"/>
                <a:gd name="T15" fmla="*/ 1025 h 1557"/>
                <a:gd name="T16" fmla="*/ 1667 w 1722"/>
                <a:gd name="T17" fmla="*/ 1114 h 1557"/>
                <a:gd name="T18" fmla="*/ 1671 w 1722"/>
                <a:gd name="T19" fmla="*/ 1163 h 1557"/>
                <a:gd name="T20" fmla="*/ 1614 w 1722"/>
                <a:gd name="T21" fmla="*/ 1175 h 1557"/>
                <a:gd name="T22" fmla="*/ 1529 w 1722"/>
                <a:gd name="T23" fmla="*/ 1169 h 1557"/>
                <a:gd name="T24" fmla="*/ 1496 w 1722"/>
                <a:gd name="T25" fmla="*/ 1183 h 1557"/>
                <a:gd name="T26" fmla="*/ 1468 w 1722"/>
                <a:gd name="T27" fmla="*/ 1238 h 1557"/>
                <a:gd name="T28" fmla="*/ 1429 w 1722"/>
                <a:gd name="T29" fmla="*/ 1273 h 1557"/>
                <a:gd name="T30" fmla="*/ 1470 w 1722"/>
                <a:gd name="T31" fmla="*/ 1332 h 1557"/>
                <a:gd name="T32" fmla="*/ 1498 w 1722"/>
                <a:gd name="T33" fmla="*/ 1401 h 1557"/>
                <a:gd name="T34" fmla="*/ 1517 w 1722"/>
                <a:gd name="T35" fmla="*/ 1470 h 1557"/>
                <a:gd name="T36" fmla="*/ 1336 w 1722"/>
                <a:gd name="T37" fmla="*/ 1439 h 1557"/>
                <a:gd name="T38" fmla="*/ 1195 w 1722"/>
                <a:gd name="T39" fmla="*/ 1504 h 1557"/>
                <a:gd name="T40" fmla="*/ 1100 w 1722"/>
                <a:gd name="T41" fmla="*/ 1486 h 1557"/>
                <a:gd name="T42" fmla="*/ 950 w 1722"/>
                <a:gd name="T43" fmla="*/ 1380 h 1557"/>
                <a:gd name="T44" fmla="*/ 730 w 1722"/>
                <a:gd name="T45" fmla="*/ 1352 h 1557"/>
                <a:gd name="T46" fmla="*/ 533 w 1722"/>
                <a:gd name="T47" fmla="*/ 1238 h 1557"/>
                <a:gd name="T48" fmla="*/ 372 w 1722"/>
                <a:gd name="T49" fmla="*/ 1153 h 1557"/>
                <a:gd name="T50" fmla="*/ 472 w 1722"/>
                <a:gd name="T51" fmla="*/ 844 h 1557"/>
                <a:gd name="T52" fmla="*/ 531 w 1722"/>
                <a:gd name="T53" fmla="*/ 590 h 1557"/>
                <a:gd name="T54" fmla="*/ 421 w 1722"/>
                <a:gd name="T55" fmla="*/ 358 h 1557"/>
                <a:gd name="T56" fmla="*/ 179 w 1722"/>
                <a:gd name="T57" fmla="*/ 254 h 1557"/>
                <a:gd name="T58" fmla="*/ 45 w 1722"/>
                <a:gd name="T59" fmla="*/ 140 h 1557"/>
                <a:gd name="T60" fmla="*/ 33 w 1722"/>
                <a:gd name="T61" fmla="*/ 75 h 1557"/>
                <a:gd name="T62" fmla="*/ 98 w 1722"/>
                <a:gd name="T63" fmla="*/ 45 h 1557"/>
                <a:gd name="T64" fmla="*/ 179 w 1722"/>
                <a:gd name="T65" fmla="*/ 18 h 1557"/>
                <a:gd name="T66" fmla="*/ 244 w 1722"/>
                <a:gd name="T67" fmla="*/ 4 h 1557"/>
                <a:gd name="T68" fmla="*/ 328 w 1722"/>
                <a:gd name="T69" fmla="*/ 47 h 1557"/>
                <a:gd name="T70" fmla="*/ 374 w 1722"/>
                <a:gd name="T71" fmla="*/ 35 h 1557"/>
                <a:gd name="T72" fmla="*/ 413 w 1722"/>
                <a:gd name="T73" fmla="*/ 25 h 1557"/>
                <a:gd name="T74" fmla="*/ 510 w 1722"/>
                <a:gd name="T75" fmla="*/ 96 h 1557"/>
                <a:gd name="T76" fmla="*/ 582 w 1722"/>
                <a:gd name="T77" fmla="*/ 187 h 1557"/>
                <a:gd name="T78" fmla="*/ 637 w 1722"/>
                <a:gd name="T79" fmla="*/ 279 h 1557"/>
                <a:gd name="T80" fmla="*/ 698 w 1722"/>
                <a:gd name="T81" fmla="*/ 368 h 1557"/>
                <a:gd name="T82" fmla="*/ 736 w 1722"/>
                <a:gd name="T83" fmla="*/ 405 h 1557"/>
                <a:gd name="T84" fmla="*/ 773 w 1722"/>
                <a:gd name="T85" fmla="*/ 492 h 1557"/>
                <a:gd name="T86" fmla="*/ 824 w 1722"/>
                <a:gd name="T87" fmla="*/ 555 h 1557"/>
                <a:gd name="T88" fmla="*/ 901 w 1722"/>
                <a:gd name="T89" fmla="*/ 565 h 1557"/>
                <a:gd name="T90" fmla="*/ 982 w 1722"/>
                <a:gd name="T91" fmla="*/ 551 h 1557"/>
                <a:gd name="T92" fmla="*/ 1065 w 1722"/>
                <a:gd name="T93" fmla="*/ 575 h 1557"/>
                <a:gd name="T94" fmla="*/ 1122 w 1722"/>
                <a:gd name="T95" fmla="*/ 608 h 1557"/>
                <a:gd name="T96" fmla="*/ 1171 w 1722"/>
                <a:gd name="T97" fmla="*/ 618 h 1557"/>
                <a:gd name="T98" fmla="*/ 1189 w 1722"/>
                <a:gd name="T99" fmla="*/ 616 h 1557"/>
                <a:gd name="T100" fmla="*/ 1197 w 1722"/>
                <a:gd name="T101" fmla="*/ 641 h 1557"/>
                <a:gd name="T102" fmla="*/ 1232 w 1722"/>
                <a:gd name="T103" fmla="*/ 701 h 1557"/>
                <a:gd name="T104" fmla="*/ 1265 w 1722"/>
                <a:gd name="T105" fmla="*/ 767 h 1557"/>
                <a:gd name="T106" fmla="*/ 1313 w 1722"/>
                <a:gd name="T107" fmla="*/ 789 h 1557"/>
                <a:gd name="T108" fmla="*/ 1399 w 1722"/>
                <a:gd name="T109" fmla="*/ 767 h 1557"/>
                <a:gd name="T110" fmla="*/ 1472 w 1722"/>
                <a:gd name="T111" fmla="*/ 701 h 1557"/>
                <a:gd name="T112" fmla="*/ 1527 w 1722"/>
                <a:gd name="T113" fmla="*/ 643 h 1557"/>
                <a:gd name="T114" fmla="*/ 1584 w 1722"/>
                <a:gd name="T115" fmla="*/ 594 h 1557"/>
                <a:gd name="T116" fmla="*/ 1653 w 1722"/>
                <a:gd name="T117" fmla="*/ 561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1" name="Freeform 111"/>
            <p:cNvSpPr/>
            <p:nvPr/>
          </p:nvSpPr>
          <p:spPr bwMode="gray">
            <a:xfrm>
              <a:off x="3599" y="839"/>
              <a:ext cx="861" cy="778"/>
            </a:xfrm>
            <a:custGeom>
              <a:avLst/>
              <a:gdLst>
                <a:gd name="T0" fmla="*/ 1675 w 1722"/>
                <a:gd name="T1" fmla="*/ 590 h 1557"/>
                <a:gd name="T2" fmla="*/ 1691 w 1722"/>
                <a:gd name="T3" fmla="*/ 639 h 1557"/>
                <a:gd name="T4" fmla="*/ 1710 w 1722"/>
                <a:gd name="T5" fmla="*/ 693 h 1557"/>
                <a:gd name="T6" fmla="*/ 1673 w 1722"/>
                <a:gd name="T7" fmla="*/ 742 h 1557"/>
                <a:gd name="T8" fmla="*/ 1683 w 1722"/>
                <a:gd name="T9" fmla="*/ 787 h 1557"/>
                <a:gd name="T10" fmla="*/ 1722 w 1722"/>
                <a:gd name="T11" fmla="*/ 836 h 1557"/>
                <a:gd name="T12" fmla="*/ 1716 w 1722"/>
                <a:gd name="T13" fmla="*/ 935 h 1557"/>
                <a:gd name="T14" fmla="*/ 1697 w 1722"/>
                <a:gd name="T15" fmla="*/ 1025 h 1557"/>
                <a:gd name="T16" fmla="*/ 1667 w 1722"/>
                <a:gd name="T17" fmla="*/ 1114 h 1557"/>
                <a:gd name="T18" fmla="*/ 1671 w 1722"/>
                <a:gd name="T19" fmla="*/ 1163 h 1557"/>
                <a:gd name="T20" fmla="*/ 1614 w 1722"/>
                <a:gd name="T21" fmla="*/ 1175 h 1557"/>
                <a:gd name="T22" fmla="*/ 1529 w 1722"/>
                <a:gd name="T23" fmla="*/ 1169 h 1557"/>
                <a:gd name="T24" fmla="*/ 1496 w 1722"/>
                <a:gd name="T25" fmla="*/ 1183 h 1557"/>
                <a:gd name="T26" fmla="*/ 1468 w 1722"/>
                <a:gd name="T27" fmla="*/ 1238 h 1557"/>
                <a:gd name="T28" fmla="*/ 1429 w 1722"/>
                <a:gd name="T29" fmla="*/ 1273 h 1557"/>
                <a:gd name="T30" fmla="*/ 1470 w 1722"/>
                <a:gd name="T31" fmla="*/ 1332 h 1557"/>
                <a:gd name="T32" fmla="*/ 1498 w 1722"/>
                <a:gd name="T33" fmla="*/ 1401 h 1557"/>
                <a:gd name="T34" fmla="*/ 1517 w 1722"/>
                <a:gd name="T35" fmla="*/ 1470 h 1557"/>
                <a:gd name="T36" fmla="*/ 1336 w 1722"/>
                <a:gd name="T37" fmla="*/ 1439 h 1557"/>
                <a:gd name="T38" fmla="*/ 1195 w 1722"/>
                <a:gd name="T39" fmla="*/ 1504 h 1557"/>
                <a:gd name="T40" fmla="*/ 1100 w 1722"/>
                <a:gd name="T41" fmla="*/ 1486 h 1557"/>
                <a:gd name="T42" fmla="*/ 950 w 1722"/>
                <a:gd name="T43" fmla="*/ 1380 h 1557"/>
                <a:gd name="T44" fmla="*/ 730 w 1722"/>
                <a:gd name="T45" fmla="*/ 1352 h 1557"/>
                <a:gd name="T46" fmla="*/ 533 w 1722"/>
                <a:gd name="T47" fmla="*/ 1238 h 1557"/>
                <a:gd name="T48" fmla="*/ 372 w 1722"/>
                <a:gd name="T49" fmla="*/ 1153 h 1557"/>
                <a:gd name="T50" fmla="*/ 472 w 1722"/>
                <a:gd name="T51" fmla="*/ 844 h 1557"/>
                <a:gd name="T52" fmla="*/ 531 w 1722"/>
                <a:gd name="T53" fmla="*/ 590 h 1557"/>
                <a:gd name="T54" fmla="*/ 421 w 1722"/>
                <a:gd name="T55" fmla="*/ 358 h 1557"/>
                <a:gd name="T56" fmla="*/ 179 w 1722"/>
                <a:gd name="T57" fmla="*/ 254 h 1557"/>
                <a:gd name="T58" fmla="*/ 45 w 1722"/>
                <a:gd name="T59" fmla="*/ 140 h 1557"/>
                <a:gd name="T60" fmla="*/ 33 w 1722"/>
                <a:gd name="T61" fmla="*/ 75 h 1557"/>
                <a:gd name="T62" fmla="*/ 98 w 1722"/>
                <a:gd name="T63" fmla="*/ 45 h 1557"/>
                <a:gd name="T64" fmla="*/ 179 w 1722"/>
                <a:gd name="T65" fmla="*/ 18 h 1557"/>
                <a:gd name="T66" fmla="*/ 244 w 1722"/>
                <a:gd name="T67" fmla="*/ 4 h 1557"/>
                <a:gd name="T68" fmla="*/ 328 w 1722"/>
                <a:gd name="T69" fmla="*/ 47 h 1557"/>
                <a:gd name="T70" fmla="*/ 374 w 1722"/>
                <a:gd name="T71" fmla="*/ 35 h 1557"/>
                <a:gd name="T72" fmla="*/ 413 w 1722"/>
                <a:gd name="T73" fmla="*/ 25 h 1557"/>
                <a:gd name="T74" fmla="*/ 510 w 1722"/>
                <a:gd name="T75" fmla="*/ 96 h 1557"/>
                <a:gd name="T76" fmla="*/ 582 w 1722"/>
                <a:gd name="T77" fmla="*/ 187 h 1557"/>
                <a:gd name="T78" fmla="*/ 637 w 1722"/>
                <a:gd name="T79" fmla="*/ 279 h 1557"/>
                <a:gd name="T80" fmla="*/ 698 w 1722"/>
                <a:gd name="T81" fmla="*/ 368 h 1557"/>
                <a:gd name="T82" fmla="*/ 736 w 1722"/>
                <a:gd name="T83" fmla="*/ 405 h 1557"/>
                <a:gd name="T84" fmla="*/ 773 w 1722"/>
                <a:gd name="T85" fmla="*/ 492 h 1557"/>
                <a:gd name="T86" fmla="*/ 824 w 1722"/>
                <a:gd name="T87" fmla="*/ 555 h 1557"/>
                <a:gd name="T88" fmla="*/ 901 w 1722"/>
                <a:gd name="T89" fmla="*/ 565 h 1557"/>
                <a:gd name="T90" fmla="*/ 982 w 1722"/>
                <a:gd name="T91" fmla="*/ 551 h 1557"/>
                <a:gd name="T92" fmla="*/ 1065 w 1722"/>
                <a:gd name="T93" fmla="*/ 575 h 1557"/>
                <a:gd name="T94" fmla="*/ 1122 w 1722"/>
                <a:gd name="T95" fmla="*/ 608 h 1557"/>
                <a:gd name="T96" fmla="*/ 1171 w 1722"/>
                <a:gd name="T97" fmla="*/ 618 h 1557"/>
                <a:gd name="T98" fmla="*/ 1189 w 1722"/>
                <a:gd name="T99" fmla="*/ 616 h 1557"/>
                <a:gd name="T100" fmla="*/ 1197 w 1722"/>
                <a:gd name="T101" fmla="*/ 641 h 1557"/>
                <a:gd name="T102" fmla="*/ 1232 w 1722"/>
                <a:gd name="T103" fmla="*/ 701 h 1557"/>
                <a:gd name="T104" fmla="*/ 1265 w 1722"/>
                <a:gd name="T105" fmla="*/ 767 h 1557"/>
                <a:gd name="T106" fmla="*/ 1313 w 1722"/>
                <a:gd name="T107" fmla="*/ 789 h 1557"/>
                <a:gd name="T108" fmla="*/ 1399 w 1722"/>
                <a:gd name="T109" fmla="*/ 767 h 1557"/>
                <a:gd name="T110" fmla="*/ 1472 w 1722"/>
                <a:gd name="T111" fmla="*/ 701 h 1557"/>
                <a:gd name="T112" fmla="*/ 1527 w 1722"/>
                <a:gd name="T113" fmla="*/ 643 h 1557"/>
                <a:gd name="T114" fmla="*/ 1584 w 1722"/>
                <a:gd name="T115" fmla="*/ 594 h 1557"/>
                <a:gd name="T116" fmla="*/ 1653 w 1722"/>
                <a:gd name="T117" fmla="*/ 561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2" name="Freeform 112"/>
            <p:cNvSpPr/>
            <p:nvPr/>
          </p:nvSpPr>
          <p:spPr bwMode="gray">
            <a:xfrm>
              <a:off x="2264" y="884"/>
              <a:ext cx="1641" cy="1473"/>
            </a:xfrm>
            <a:custGeom>
              <a:avLst/>
              <a:gdLst>
                <a:gd name="T0" fmla="*/ 2601 w 3282"/>
                <a:gd name="T1" fmla="*/ 42 h 2947"/>
                <a:gd name="T2" fmla="*/ 2676 w 3282"/>
                <a:gd name="T3" fmla="*/ 0 h 2947"/>
                <a:gd name="T4" fmla="*/ 2880 w 3282"/>
                <a:gd name="T5" fmla="*/ 303 h 2947"/>
                <a:gd name="T6" fmla="*/ 3231 w 3282"/>
                <a:gd name="T7" fmla="*/ 616 h 2947"/>
                <a:gd name="T8" fmla="*/ 3042 w 3282"/>
                <a:gd name="T9" fmla="*/ 1063 h 2947"/>
                <a:gd name="T10" fmla="*/ 2947 w 3282"/>
                <a:gd name="T11" fmla="*/ 1305 h 2947"/>
                <a:gd name="T12" fmla="*/ 3170 w 3282"/>
                <a:gd name="T13" fmla="*/ 1475 h 2947"/>
                <a:gd name="T14" fmla="*/ 3138 w 3282"/>
                <a:gd name="T15" fmla="*/ 1766 h 2947"/>
                <a:gd name="T16" fmla="*/ 2839 w 3282"/>
                <a:gd name="T17" fmla="*/ 1947 h 2947"/>
                <a:gd name="T18" fmla="*/ 2770 w 3282"/>
                <a:gd name="T19" fmla="*/ 2118 h 2947"/>
                <a:gd name="T20" fmla="*/ 2536 w 3282"/>
                <a:gd name="T21" fmla="*/ 1941 h 2947"/>
                <a:gd name="T22" fmla="*/ 2347 w 3282"/>
                <a:gd name="T23" fmla="*/ 2073 h 2947"/>
                <a:gd name="T24" fmla="*/ 2120 w 3282"/>
                <a:gd name="T25" fmla="*/ 2181 h 2947"/>
                <a:gd name="T26" fmla="*/ 1880 w 3282"/>
                <a:gd name="T27" fmla="*/ 2526 h 2947"/>
                <a:gd name="T28" fmla="*/ 1502 w 3282"/>
                <a:gd name="T29" fmla="*/ 2852 h 2947"/>
                <a:gd name="T30" fmla="*/ 1233 w 3282"/>
                <a:gd name="T31" fmla="*/ 2707 h 2947"/>
                <a:gd name="T32" fmla="*/ 939 w 3282"/>
                <a:gd name="T33" fmla="*/ 2947 h 2947"/>
                <a:gd name="T34" fmla="*/ 754 w 3282"/>
                <a:gd name="T35" fmla="*/ 2620 h 2947"/>
                <a:gd name="T36" fmla="*/ 351 w 3282"/>
                <a:gd name="T37" fmla="*/ 2470 h 2947"/>
                <a:gd name="T38" fmla="*/ 34 w 3282"/>
                <a:gd name="T39" fmla="*/ 2333 h 2947"/>
                <a:gd name="T40" fmla="*/ 79 w 3282"/>
                <a:gd name="T41" fmla="*/ 2063 h 2947"/>
                <a:gd name="T42" fmla="*/ 278 w 3282"/>
                <a:gd name="T43" fmla="*/ 2089 h 2947"/>
                <a:gd name="T44" fmla="*/ 412 w 3282"/>
                <a:gd name="T45" fmla="*/ 2075 h 2947"/>
                <a:gd name="T46" fmla="*/ 575 w 3282"/>
                <a:gd name="T47" fmla="*/ 2104 h 2947"/>
                <a:gd name="T48" fmla="*/ 709 w 3282"/>
                <a:gd name="T49" fmla="*/ 2183 h 2947"/>
                <a:gd name="T50" fmla="*/ 892 w 3282"/>
                <a:gd name="T51" fmla="*/ 2203 h 2947"/>
                <a:gd name="T52" fmla="*/ 985 w 3282"/>
                <a:gd name="T53" fmla="*/ 2234 h 2947"/>
                <a:gd name="T54" fmla="*/ 1164 w 3282"/>
                <a:gd name="T55" fmla="*/ 2130 h 2947"/>
                <a:gd name="T56" fmla="*/ 1363 w 3282"/>
                <a:gd name="T57" fmla="*/ 2079 h 2947"/>
                <a:gd name="T58" fmla="*/ 1498 w 3282"/>
                <a:gd name="T59" fmla="*/ 2071 h 2947"/>
                <a:gd name="T60" fmla="*/ 1589 w 3282"/>
                <a:gd name="T61" fmla="*/ 2024 h 2947"/>
                <a:gd name="T62" fmla="*/ 1680 w 3282"/>
                <a:gd name="T63" fmla="*/ 1941 h 2947"/>
                <a:gd name="T64" fmla="*/ 1772 w 3282"/>
                <a:gd name="T65" fmla="*/ 1866 h 2947"/>
                <a:gd name="T66" fmla="*/ 1837 w 3282"/>
                <a:gd name="T67" fmla="*/ 1811 h 2947"/>
                <a:gd name="T68" fmla="*/ 1772 w 3282"/>
                <a:gd name="T69" fmla="*/ 1679 h 2947"/>
                <a:gd name="T70" fmla="*/ 1863 w 3282"/>
                <a:gd name="T71" fmla="*/ 1585 h 2947"/>
                <a:gd name="T72" fmla="*/ 2020 w 3282"/>
                <a:gd name="T73" fmla="*/ 1612 h 2947"/>
                <a:gd name="T74" fmla="*/ 2117 w 3282"/>
                <a:gd name="T75" fmla="*/ 1502 h 2947"/>
                <a:gd name="T76" fmla="*/ 2243 w 3282"/>
                <a:gd name="T77" fmla="*/ 1477 h 2947"/>
                <a:gd name="T78" fmla="*/ 2315 w 3282"/>
                <a:gd name="T79" fmla="*/ 1364 h 2947"/>
                <a:gd name="T80" fmla="*/ 2426 w 3282"/>
                <a:gd name="T81" fmla="*/ 1262 h 2947"/>
                <a:gd name="T82" fmla="*/ 2534 w 3282"/>
                <a:gd name="T83" fmla="*/ 1195 h 2947"/>
                <a:gd name="T84" fmla="*/ 2685 w 3282"/>
                <a:gd name="T85" fmla="*/ 1203 h 2947"/>
                <a:gd name="T86" fmla="*/ 2682 w 3282"/>
                <a:gd name="T87" fmla="*/ 1108 h 2947"/>
                <a:gd name="T88" fmla="*/ 2524 w 3282"/>
                <a:gd name="T89" fmla="*/ 998 h 2947"/>
                <a:gd name="T90" fmla="*/ 2426 w 3282"/>
                <a:gd name="T91" fmla="*/ 1040 h 2947"/>
                <a:gd name="T92" fmla="*/ 2304 w 3282"/>
                <a:gd name="T93" fmla="*/ 1034 h 2947"/>
                <a:gd name="T94" fmla="*/ 2211 w 3282"/>
                <a:gd name="T95" fmla="*/ 1075 h 2947"/>
                <a:gd name="T96" fmla="*/ 2193 w 3282"/>
                <a:gd name="T97" fmla="*/ 982 h 2947"/>
                <a:gd name="T98" fmla="*/ 2239 w 3282"/>
                <a:gd name="T99" fmla="*/ 782 h 2947"/>
                <a:gd name="T100" fmla="*/ 2331 w 3282"/>
                <a:gd name="T101" fmla="*/ 719 h 2947"/>
                <a:gd name="T102" fmla="*/ 2443 w 3282"/>
                <a:gd name="T103" fmla="*/ 675 h 2947"/>
                <a:gd name="T104" fmla="*/ 2540 w 3282"/>
                <a:gd name="T105" fmla="*/ 611 h 2947"/>
                <a:gd name="T106" fmla="*/ 2542 w 3282"/>
                <a:gd name="T107" fmla="*/ 498 h 2947"/>
                <a:gd name="T108" fmla="*/ 2585 w 3282"/>
                <a:gd name="T109" fmla="*/ 337 h 2947"/>
                <a:gd name="T110" fmla="*/ 2634 w 3282"/>
                <a:gd name="T111" fmla="*/ 246 h 2947"/>
                <a:gd name="T112" fmla="*/ 2605 w 3282"/>
                <a:gd name="T113" fmla="*/ 148 h 2947"/>
                <a:gd name="T114" fmla="*/ 2548 w 3282"/>
                <a:gd name="T115" fmla="*/ 124 h 2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3" name="Freeform 113"/>
            <p:cNvSpPr/>
            <p:nvPr/>
          </p:nvSpPr>
          <p:spPr bwMode="gray">
            <a:xfrm>
              <a:off x="2264" y="884"/>
              <a:ext cx="1641" cy="1473"/>
            </a:xfrm>
            <a:custGeom>
              <a:avLst/>
              <a:gdLst>
                <a:gd name="T0" fmla="*/ 2601 w 3282"/>
                <a:gd name="T1" fmla="*/ 42 h 2947"/>
                <a:gd name="T2" fmla="*/ 2676 w 3282"/>
                <a:gd name="T3" fmla="*/ 0 h 2947"/>
                <a:gd name="T4" fmla="*/ 2880 w 3282"/>
                <a:gd name="T5" fmla="*/ 303 h 2947"/>
                <a:gd name="T6" fmla="*/ 3231 w 3282"/>
                <a:gd name="T7" fmla="*/ 616 h 2947"/>
                <a:gd name="T8" fmla="*/ 3042 w 3282"/>
                <a:gd name="T9" fmla="*/ 1063 h 2947"/>
                <a:gd name="T10" fmla="*/ 2947 w 3282"/>
                <a:gd name="T11" fmla="*/ 1305 h 2947"/>
                <a:gd name="T12" fmla="*/ 3170 w 3282"/>
                <a:gd name="T13" fmla="*/ 1475 h 2947"/>
                <a:gd name="T14" fmla="*/ 3138 w 3282"/>
                <a:gd name="T15" fmla="*/ 1766 h 2947"/>
                <a:gd name="T16" fmla="*/ 2839 w 3282"/>
                <a:gd name="T17" fmla="*/ 1947 h 2947"/>
                <a:gd name="T18" fmla="*/ 2770 w 3282"/>
                <a:gd name="T19" fmla="*/ 2118 h 2947"/>
                <a:gd name="T20" fmla="*/ 2536 w 3282"/>
                <a:gd name="T21" fmla="*/ 1941 h 2947"/>
                <a:gd name="T22" fmla="*/ 2347 w 3282"/>
                <a:gd name="T23" fmla="*/ 2073 h 2947"/>
                <a:gd name="T24" fmla="*/ 2120 w 3282"/>
                <a:gd name="T25" fmla="*/ 2181 h 2947"/>
                <a:gd name="T26" fmla="*/ 1880 w 3282"/>
                <a:gd name="T27" fmla="*/ 2526 h 2947"/>
                <a:gd name="T28" fmla="*/ 1502 w 3282"/>
                <a:gd name="T29" fmla="*/ 2852 h 2947"/>
                <a:gd name="T30" fmla="*/ 1233 w 3282"/>
                <a:gd name="T31" fmla="*/ 2707 h 2947"/>
                <a:gd name="T32" fmla="*/ 939 w 3282"/>
                <a:gd name="T33" fmla="*/ 2947 h 2947"/>
                <a:gd name="T34" fmla="*/ 754 w 3282"/>
                <a:gd name="T35" fmla="*/ 2620 h 2947"/>
                <a:gd name="T36" fmla="*/ 351 w 3282"/>
                <a:gd name="T37" fmla="*/ 2470 h 2947"/>
                <a:gd name="T38" fmla="*/ 34 w 3282"/>
                <a:gd name="T39" fmla="*/ 2333 h 2947"/>
                <a:gd name="T40" fmla="*/ 79 w 3282"/>
                <a:gd name="T41" fmla="*/ 2063 h 2947"/>
                <a:gd name="T42" fmla="*/ 278 w 3282"/>
                <a:gd name="T43" fmla="*/ 2089 h 2947"/>
                <a:gd name="T44" fmla="*/ 412 w 3282"/>
                <a:gd name="T45" fmla="*/ 2075 h 2947"/>
                <a:gd name="T46" fmla="*/ 575 w 3282"/>
                <a:gd name="T47" fmla="*/ 2104 h 2947"/>
                <a:gd name="T48" fmla="*/ 709 w 3282"/>
                <a:gd name="T49" fmla="*/ 2183 h 2947"/>
                <a:gd name="T50" fmla="*/ 892 w 3282"/>
                <a:gd name="T51" fmla="*/ 2203 h 2947"/>
                <a:gd name="T52" fmla="*/ 985 w 3282"/>
                <a:gd name="T53" fmla="*/ 2234 h 2947"/>
                <a:gd name="T54" fmla="*/ 1164 w 3282"/>
                <a:gd name="T55" fmla="*/ 2130 h 2947"/>
                <a:gd name="T56" fmla="*/ 1363 w 3282"/>
                <a:gd name="T57" fmla="*/ 2079 h 2947"/>
                <a:gd name="T58" fmla="*/ 1498 w 3282"/>
                <a:gd name="T59" fmla="*/ 2071 h 2947"/>
                <a:gd name="T60" fmla="*/ 1589 w 3282"/>
                <a:gd name="T61" fmla="*/ 2024 h 2947"/>
                <a:gd name="T62" fmla="*/ 1680 w 3282"/>
                <a:gd name="T63" fmla="*/ 1941 h 2947"/>
                <a:gd name="T64" fmla="*/ 1772 w 3282"/>
                <a:gd name="T65" fmla="*/ 1866 h 2947"/>
                <a:gd name="T66" fmla="*/ 1837 w 3282"/>
                <a:gd name="T67" fmla="*/ 1811 h 2947"/>
                <a:gd name="T68" fmla="*/ 1772 w 3282"/>
                <a:gd name="T69" fmla="*/ 1679 h 2947"/>
                <a:gd name="T70" fmla="*/ 1863 w 3282"/>
                <a:gd name="T71" fmla="*/ 1585 h 2947"/>
                <a:gd name="T72" fmla="*/ 2020 w 3282"/>
                <a:gd name="T73" fmla="*/ 1612 h 2947"/>
                <a:gd name="T74" fmla="*/ 2117 w 3282"/>
                <a:gd name="T75" fmla="*/ 1502 h 2947"/>
                <a:gd name="T76" fmla="*/ 2243 w 3282"/>
                <a:gd name="T77" fmla="*/ 1477 h 2947"/>
                <a:gd name="T78" fmla="*/ 2315 w 3282"/>
                <a:gd name="T79" fmla="*/ 1364 h 2947"/>
                <a:gd name="T80" fmla="*/ 2426 w 3282"/>
                <a:gd name="T81" fmla="*/ 1262 h 2947"/>
                <a:gd name="T82" fmla="*/ 2534 w 3282"/>
                <a:gd name="T83" fmla="*/ 1195 h 2947"/>
                <a:gd name="T84" fmla="*/ 2685 w 3282"/>
                <a:gd name="T85" fmla="*/ 1203 h 2947"/>
                <a:gd name="T86" fmla="*/ 2682 w 3282"/>
                <a:gd name="T87" fmla="*/ 1108 h 2947"/>
                <a:gd name="T88" fmla="*/ 2524 w 3282"/>
                <a:gd name="T89" fmla="*/ 998 h 2947"/>
                <a:gd name="T90" fmla="*/ 2426 w 3282"/>
                <a:gd name="T91" fmla="*/ 1040 h 2947"/>
                <a:gd name="T92" fmla="*/ 2304 w 3282"/>
                <a:gd name="T93" fmla="*/ 1034 h 2947"/>
                <a:gd name="T94" fmla="*/ 2211 w 3282"/>
                <a:gd name="T95" fmla="*/ 1075 h 2947"/>
                <a:gd name="T96" fmla="*/ 2193 w 3282"/>
                <a:gd name="T97" fmla="*/ 982 h 2947"/>
                <a:gd name="T98" fmla="*/ 2239 w 3282"/>
                <a:gd name="T99" fmla="*/ 782 h 2947"/>
                <a:gd name="T100" fmla="*/ 2331 w 3282"/>
                <a:gd name="T101" fmla="*/ 719 h 2947"/>
                <a:gd name="T102" fmla="*/ 2443 w 3282"/>
                <a:gd name="T103" fmla="*/ 675 h 2947"/>
                <a:gd name="T104" fmla="*/ 2540 w 3282"/>
                <a:gd name="T105" fmla="*/ 611 h 2947"/>
                <a:gd name="T106" fmla="*/ 2542 w 3282"/>
                <a:gd name="T107" fmla="*/ 498 h 2947"/>
                <a:gd name="T108" fmla="*/ 2585 w 3282"/>
                <a:gd name="T109" fmla="*/ 337 h 2947"/>
                <a:gd name="T110" fmla="*/ 2634 w 3282"/>
                <a:gd name="T111" fmla="*/ 246 h 2947"/>
                <a:gd name="T112" fmla="*/ 2605 w 3282"/>
                <a:gd name="T113" fmla="*/ 148 h 2947"/>
                <a:gd name="T114" fmla="*/ 2548 w 3282"/>
                <a:gd name="T115" fmla="*/ 124 h 2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4" name="Freeform 114"/>
            <p:cNvSpPr/>
            <p:nvPr/>
          </p:nvSpPr>
          <p:spPr bwMode="gray">
            <a:xfrm>
              <a:off x="2016" y="1899"/>
              <a:ext cx="1007" cy="870"/>
            </a:xfrm>
            <a:custGeom>
              <a:avLst/>
              <a:gdLst>
                <a:gd name="T0" fmla="*/ 365 w 2014"/>
                <a:gd name="T1" fmla="*/ 51 h 1739"/>
                <a:gd name="T2" fmla="*/ 264 w 2014"/>
                <a:gd name="T3" fmla="*/ 149 h 1739"/>
                <a:gd name="T4" fmla="*/ 0 w 2014"/>
                <a:gd name="T5" fmla="*/ 307 h 1739"/>
                <a:gd name="T6" fmla="*/ 180 w 2014"/>
                <a:gd name="T7" fmla="*/ 614 h 1739"/>
                <a:gd name="T8" fmla="*/ 357 w 2014"/>
                <a:gd name="T9" fmla="*/ 681 h 1739"/>
                <a:gd name="T10" fmla="*/ 559 w 2014"/>
                <a:gd name="T11" fmla="*/ 637 h 1739"/>
                <a:gd name="T12" fmla="*/ 752 w 2014"/>
                <a:gd name="T13" fmla="*/ 708 h 1739"/>
                <a:gd name="T14" fmla="*/ 859 w 2014"/>
                <a:gd name="T15" fmla="*/ 771 h 1739"/>
                <a:gd name="T16" fmla="*/ 1032 w 2014"/>
                <a:gd name="T17" fmla="*/ 879 h 1739"/>
                <a:gd name="T18" fmla="*/ 1136 w 2014"/>
                <a:gd name="T19" fmla="*/ 946 h 1739"/>
                <a:gd name="T20" fmla="*/ 1203 w 2014"/>
                <a:gd name="T21" fmla="*/ 1100 h 1739"/>
                <a:gd name="T22" fmla="*/ 1132 w 2014"/>
                <a:gd name="T23" fmla="*/ 1271 h 1739"/>
                <a:gd name="T24" fmla="*/ 1077 w 2014"/>
                <a:gd name="T25" fmla="*/ 1362 h 1739"/>
                <a:gd name="T26" fmla="*/ 996 w 2014"/>
                <a:gd name="T27" fmla="*/ 1468 h 1739"/>
                <a:gd name="T28" fmla="*/ 953 w 2014"/>
                <a:gd name="T29" fmla="*/ 1495 h 1739"/>
                <a:gd name="T30" fmla="*/ 1124 w 2014"/>
                <a:gd name="T31" fmla="*/ 1558 h 1739"/>
                <a:gd name="T32" fmla="*/ 1256 w 2014"/>
                <a:gd name="T33" fmla="*/ 1489 h 1739"/>
                <a:gd name="T34" fmla="*/ 1410 w 2014"/>
                <a:gd name="T35" fmla="*/ 1610 h 1739"/>
                <a:gd name="T36" fmla="*/ 1540 w 2014"/>
                <a:gd name="T37" fmla="*/ 1739 h 1739"/>
                <a:gd name="T38" fmla="*/ 1650 w 2014"/>
                <a:gd name="T39" fmla="*/ 1602 h 1739"/>
                <a:gd name="T40" fmla="*/ 1719 w 2014"/>
                <a:gd name="T41" fmla="*/ 1507 h 1739"/>
                <a:gd name="T42" fmla="*/ 1699 w 2014"/>
                <a:gd name="T43" fmla="*/ 1395 h 1739"/>
                <a:gd name="T44" fmla="*/ 1723 w 2014"/>
                <a:gd name="T45" fmla="*/ 1363 h 1739"/>
                <a:gd name="T46" fmla="*/ 1725 w 2014"/>
                <a:gd name="T47" fmla="*/ 1340 h 1739"/>
                <a:gd name="T48" fmla="*/ 1725 w 2014"/>
                <a:gd name="T49" fmla="*/ 1306 h 1739"/>
                <a:gd name="T50" fmla="*/ 1888 w 2014"/>
                <a:gd name="T51" fmla="*/ 1316 h 1739"/>
                <a:gd name="T52" fmla="*/ 2000 w 2014"/>
                <a:gd name="T53" fmla="*/ 1206 h 1739"/>
                <a:gd name="T54" fmla="*/ 2002 w 2014"/>
                <a:gd name="T55" fmla="*/ 1068 h 1739"/>
                <a:gd name="T56" fmla="*/ 1809 w 2014"/>
                <a:gd name="T57" fmla="*/ 962 h 1739"/>
                <a:gd name="T58" fmla="*/ 1713 w 2014"/>
                <a:gd name="T59" fmla="*/ 1023 h 1739"/>
                <a:gd name="T60" fmla="*/ 1774 w 2014"/>
                <a:gd name="T61" fmla="*/ 1157 h 1739"/>
                <a:gd name="T62" fmla="*/ 1713 w 2014"/>
                <a:gd name="T63" fmla="*/ 1259 h 1739"/>
                <a:gd name="T64" fmla="*/ 1589 w 2014"/>
                <a:gd name="T65" fmla="*/ 1206 h 1739"/>
                <a:gd name="T66" fmla="*/ 1563 w 2014"/>
                <a:gd name="T67" fmla="*/ 1104 h 1739"/>
                <a:gd name="T68" fmla="*/ 1475 w 2014"/>
                <a:gd name="T69" fmla="*/ 970 h 1739"/>
                <a:gd name="T70" fmla="*/ 1365 w 2014"/>
                <a:gd name="T71" fmla="*/ 911 h 1739"/>
                <a:gd name="T72" fmla="*/ 1370 w 2014"/>
                <a:gd name="T73" fmla="*/ 732 h 1739"/>
                <a:gd name="T74" fmla="*/ 1250 w 2014"/>
                <a:gd name="T75" fmla="*/ 592 h 1739"/>
                <a:gd name="T76" fmla="*/ 937 w 2014"/>
                <a:gd name="T77" fmla="*/ 641 h 1739"/>
                <a:gd name="T78" fmla="*/ 798 w 2014"/>
                <a:gd name="T79" fmla="*/ 509 h 1739"/>
                <a:gd name="T80" fmla="*/ 872 w 2014"/>
                <a:gd name="T81" fmla="*/ 362 h 1739"/>
                <a:gd name="T82" fmla="*/ 652 w 2014"/>
                <a:gd name="T83" fmla="*/ 399 h 1739"/>
                <a:gd name="T84" fmla="*/ 496 w 2014"/>
                <a:gd name="T85" fmla="*/ 208 h 1739"/>
                <a:gd name="T86" fmla="*/ 463 w 2014"/>
                <a:gd name="T87" fmla="*/ 9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5" name="Freeform 115"/>
            <p:cNvSpPr/>
            <p:nvPr/>
          </p:nvSpPr>
          <p:spPr bwMode="gray">
            <a:xfrm>
              <a:off x="2016" y="1899"/>
              <a:ext cx="1007" cy="870"/>
            </a:xfrm>
            <a:custGeom>
              <a:avLst/>
              <a:gdLst>
                <a:gd name="T0" fmla="*/ 365 w 2014"/>
                <a:gd name="T1" fmla="*/ 51 h 1739"/>
                <a:gd name="T2" fmla="*/ 264 w 2014"/>
                <a:gd name="T3" fmla="*/ 149 h 1739"/>
                <a:gd name="T4" fmla="*/ 0 w 2014"/>
                <a:gd name="T5" fmla="*/ 307 h 1739"/>
                <a:gd name="T6" fmla="*/ 180 w 2014"/>
                <a:gd name="T7" fmla="*/ 614 h 1739"/>
                <a:gd name="T8" fmla="*/ 357 w 2014"/>
                <a:gd name="T9" fmla="*/ 681 h 1739"/>
                <a:gd name="T10" fmla="*/ 559 w 2014"/>
                <a:gd name="T11" fmla="*/ 637 h 1739"/>
                <a:gd name="T12" fmla="*/ 752 w 2014"/>
                <a:gd name="T13" fmla="*/ 708 h 1739"/>
                <a:gd name="T14" fmla="*/ 859 w 2014"/>
                <a:gd name="T15" fmla="*/ 771 h 1739"/>
                <a:gd name="T16" fmla="*/ 1032 w 2014"/>
                <a:gd name="T17" fmla="*/ 879 h 1739"/>
                <a:gd name="T18" fmla="*/ 1136 w 2014"/>
                <a:gd name="T19" fmla="*/ 946 h 1739"/>
                <a:gd name="T20" fmla="*/ 1203 w 2014"/>
                <a:gd name="T21" fmla="*/ 1100 h 1739"/>
                <a:gd name="T22" fmla="*/ 1132 w 2014"/>
                <a:gd name="T23" fmla="*/ 1271 h 1739"/>
                <a:gd name="T24" fmla="*/ 1077 w 2014"/>
                <a:gd name="T25" fmla="*/ 1362 h 1739"/>
                <a:gd name="T26" fmla="*/ 996 w 2014"/>
                <a:gd name="T27" fmla="*/ 1468 h 1739"/>
                <a:gd name="T28" fmla="*/ 953 w 2014"/>
                <a:gd name="T29" fmla="*/ 1495 h 1739"/>
                <a:gd name="T30" fmla="*/ 1124 w 2014"/>
                <a:gd name="T31" fmla="*/ 1558 h 1739"/>
                <a:gd name="T32" fmla="*/ 1256 w 2014"/>
                <a:gd name="T33" fmla="*/ 1489 h 1739"/>
                <a:gd name="T34" fmla="*/ 1410 w 2014"/>
                <a:gd name="T35" fmla="*/ 1610 h 1739"/>
                <a:gd name="T36" fmla="*/ 1540 w 2014"/>
                <a:gd name="T37" fmla="*/ 1739 h 1739"/>
                <a:gd name="T38" fmla="*/ 1650 w 2014"/>
                <a:gd name="T39" fmla="*/ 1602 h 1739"/>
                <a:gd name="T40" fmla="*/ 1719 w 2014"/>
                <a:gd name="T41" fmla="*/ 1507 h 1739"/>
                <a:gd name="T42" fmla="*/ 1699 w 2014"/>
                <a:gd name="T43" fmla="*/ 1395 h 1739"/>
                <a:gd name="T44" fmla="*/ 1723 w 2014"/>
                <a:gd name="T45" fmla="*/ 1363 h 1739"/>
                <a:gd name="T46" fmla="*/ 1725 w 2014"/>
                <a:gd name="T47" fmla="*/ 1340 h 1739"/>
                <a:gd name="T48" fmla="*/ 1725 w 2014"/>
                <a:gd name="T49" fmla="*/ 1306 h 1739"/>
                <a:gd name="T50" fmla="*/ 1888 w 2014"/>
                <a:gd name="T51" fmla="*/ 1316 h 1739"/>
                <a:gd name="T52" fmla="*/ 2000 w 2014"/>
                <a:gd name="T53" fmla="*/ 1206 h 1739"/>
                <a:gd name="T54" fmla="*/ 2002 w 2014"/>
                <a:gd name="T55" fmla="*/ 1068 h 1739"/>
                <a:gd name="T56" fmla="*/ 1809 w 2014"/>
                <a:gd name="T57" fmla="*/ 962 h 1739"/>
                <a:gd name="T58" fmla="*/ 1713 w 2014"/>
                <a:gd name="T59" fmla="*/ 1023 h 1739"/>
                <a:gd name="T60" fmla="*/ 1774 w 2014"/>
                <a:gd name="T61" fmla="*/ 1157 h 1739"/>
                <a:gd name="T62" fmla="*/ 1713 w 2014"/>
                <a:gd name="T63" fmla="*/ 1259 h 1739"/>
                <a:gd name="T64" fmla="*/ 1589 w 2014"/>
                <a:gd name="T65" fmla="*/ 1206 h 1739"/>
                <a:gd name="T66" fmla="*/ 1563 w 2014"/>
                <a:gd name="T67" fmla="*/ 1104 h 1739"/>
                <a:gd name="T68" fmla="*/ 1475 w 2014"/>
                <a:gd name="T69" fmla="*/ 970 h 1739"/>
                <a:gd name="T70" fmla="*/ 1365 w 2014"/>
                <a:gd name="T71" fmla="*/ 911 h 1739"/>
                <a:gd name="T72" fmla="*/ 1370 w 2014"/>
                <a:gd name="T73" fmla="*/ 732 h 1739"/>
                <a:gd name="T74" fmla="*/ 1250 w 2014"/>
                <a:gd name="T75" fmla="*/ 592 h 1739"/>
                <a:gd name="T76" fmla="*/ 937 w 2014"/>
                <a:gd name="T77" fmla="*/ 641 h 1739"/>
                <a:gd name="T78" fmla="*/ 798 w 2014"/>
                <a:gd name="T79" fmla="*/ 509 h 1739"/>
                <a:gd name="T80" fmla="*/ 872 w 2014"/>
                <a:gd name="T81" fmla="*/ 362 h 1739"/>
                <a:gd name="T82" fmla="*/ 652 w 2014"/>
                <a:gd name="T83" fmla="*/ 399 h 1739"/>
                <a:gd name="T84" fmla="*/ 496 w 2014"/>
                <a:gd name="T85" fmla="*/ 208 h 1739"/>
                <a:gd name="T86" fmla="*/ 463 w 2014"/>
                <a:gd name="T87" fmla="*/ 9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6" name="Freeform 116"/>
            <p:cNvSpPr/>
            <p:nvPr/>
          </p:nvSpPr>
          <p:spPr bwMode="gray">
            <a:xfrm>
              <a:off x="1694" y="2177"/>
              <a:ext cx="936" cy="666"/>
            </a:xfrm>
            <a:custGeom>
              <a:avLst/>
              <a:gdLst>
                <a:gd name="T0" fmla="*/ 1779 w 1872"/>
                <a:gd name="T1" fmla="*/ 1102 h 1330"/>
                <a:gd name="T2" fmla="*/ 1702 w 1872"/>
                <a:gd name="T3" fmla="*/ 1115 h 1330"/>
                <a:gd name="T4" fmla="*/ 1586 w 1872"/>
                <a:gd name="T5" fmla="*/ 1114 h 1330"/>
                <a:gd name="T6" fmla="*/ 1521 w 1872"/>
                <a:gd name="T7" fmla="*/ 1180 h 1330"/>
                <a:gd name="T8" fmla="*/ 1372 w 1872"/>
                <a:gd name="T9" fmla="*/ 1094 h 1330"/>
                <a:gd name="T10" fmla="*/ 1232 w 1872"/>
                <a:gd name="T11" fmla="*/ 1072 h 1330"/>
                <a:gd name="T12" fmla="*/ 1100 w 1872"/>
                <a:gd name="T13" fmla="*/ 1090 h 1330"/>
                <a:gd name="T14" fmla="*/ 1045 w 1872"/>
                <a:gd name="T15" fmla="*/ 1149 h 1330"/>
                <a:gd name="T16" fmla="*/ 1039 w 1872"/>
                <a:gd name="T17" fmla="*/ 1234 h 1330"/>
                <a:gd name="T18" fmla="*/ 897 w 1872"/>
                <a:gd name="T19" fmla="*/ 1314 h 1330"/>
                <a:gd name="T20" fmla="*/ 813 w 1872"/>
                <a:gd name="T21" fmla="*/ 1251 h 1330"/>
                <a:gd name="T22" fmla="*/ 618 w 1872"/>
                <a:gd name="T23" fmla="*/ 1147 h 1330"/>
                <a:gd name="T24" fmla="*/ 452 w 1872"/>
                <a:gd name="T25" fmla="*/ 1117 h 1330"/>
                <a:gd name="T26" fmla="*/ 338 w 1872"/>
                <a:gd name="T27" fmla="*/ 1092 h 1330"/>
                <a:gd name="T28" fmla="*/ 256 w 1872"/>
                <a:gd name="T29" fmla="*/ 1054 h 1330"/>
                <a:gd name="T30" fmla="*/ 112 w 1872"/>
                <a:gd name="T31" fmla="*/ 1023 h 1330"/>
                <a:gd name="T32" fmla="*/ 6 w 1872"/>
                <a:gd name="T33" fmla="*/ 822 h 1330"/>
                <a:gd name="T34" fmla="*/ 45 w 1872"/>
                <a:gd name="T35" fmla="*/ 738 h 1330"/>
                <a:gd name="T36" fmla="*/ 77 w 1872"/>
                <a:gd name="T37" fmla="*/ 594 h 1330"/>
                <a:gd name="T38" fmla="*/ 43 w 1872"/>
                <a:gd name="T39" fmla="*/ 529 h 1330"/>
                <a:gd name="T40" fmla="*/ 77 w 1872"/>
                <a:gd name="T41" fmla="*/ 466 h 1330"/>
                <a:gd name="T42" fmla="*/ 244 w 1872"/>
                <a:gd name="T43" fmla="*/ 466 h 1330"/>
                <a:gd name="T44" fmla="*/ 212 w 1872"/>
                <a:gd name="T45" fmla="*/ 383 h 1330"/>
                <a:gd name="T46" fmla="*/ 293 w 1872"/>
                <a:gd name="T47" fmla="*/ 299 h 1330"/>
                <a:gd name="T48" fmla="*/ 179 w 1872"/>
                <a:gd name="T49" fmla="*/ 126 h 1330"/>
                <a:gd name="T50" fmla="*/ 393 w 1872"/>
                <a:gd name="T51" fmla="*/ 70 h 1330"/>
                <a:gd name="T52" fmla="*/ 533 w 1872"/>
                <a:gd name="T53" fmla="*/ 37 h 1330"/>
                <a:gd name="T54" fmla="*/ 675 w 1872"/>
                <a:gd name="T55" fmla="*/ 13 h 1330"/>
                <a:gd name="T56" fmla="*/ 823 w 1872"/>
                <a:gd name="T57" fmla="*/ 57 h 1330"/>
                <a:gd name="T58" fmla="*/ 941 w 1872"/>
                <a:gd name="T59" fmla="*/ 127 h 1330"/>
                <a:gd name="T60" fmla="*/ 1075 w 1872"/>
                <a:gd name="T61" fmla="*/ 80 h 1330"/>
                <a:gd name="T62" fmla="*/ 1202 w 1872"/>
                <a:gd name="T63" fmla="*/ 80 h 1330"/>
                <a:gd name="T64" fmla="*/ 1319 w 1872"/>
                <a:gd name="T65" fmla="*/ 96 h 1330"/>
                <a:gd name="T66" fmla="*/ 1456 w 1872"/>
                <a:gd name="T67" fmla="*/ 112 h 1330"/>
                <a:gd name="T68" fmla="*/ 1502 w 1872"/>
                <a:gd name="T69" fmla="*/ 214 h 1330"/>
                <a:gd name="T70" fmla="*/ 1641 w 1872"/>
                <a:gd name="T71" fmla="*/ 320 h 1330"/>
                <a:gd name="T72" fmla="*/ 1702 w 1872"/>
                <a:gd name="T73" fmla="*/ 299 h 1330"/>
                <a:gd name="T74" fmla="*/ 1779 w 1872"/>
                <a:gd name="T75" fmla="*/ 389 h 1330"/>
                <a:gd name="T76" fmla="*/ 1824 w 1872"/>
                <a:gd name="T77" fmla="*/ 494 h 1330"/>
                <a:gd name="T78" fmla="*/ 1872 w 1872"/>
                <a:gd name="T79" fmla="*/ 572 h 1330"/>
                <a:gd name="T80" fmla="*/ 1775 w 1872"/>
                <a:gd name="T81" fmla="*/ 714 h 1330"/>
                <a:gd name="T82" fmla="*/ 1748 w 1872"/>
                <a:gd name="T83" fmla="*/ 801 h 1330"/>
                <a:gd name="T84" fmla="*/ 1726 w 1872"/>
                <a:gd name="T85" fmla="*/ 889 h 1330"/>
                <a:gd name="T86" fmla="*/ 1639 w 1872"/>
                <a:gd name="T87" fmla="*/ 911 h 1330"/>
                <a:gd name="T88" fmla="*/ 1586 w 1872"/>
                <a:gd name="T89" fmla="*/ 887 h 1330"/>
                <a:gd name="T90" fmla="*/ 1661 w 1872"/>
                <a:gd name="T91" fmla="*/ 946 h 1330"/>
                <a:gd name="T92" fmla="*/ 1767 w 1872"/>
                <a:gd name="T93" fmla="*/ 1001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7" name="Freeform 117"/>
            <p:cNvSpPr/>
            <p:nvPr/>
          </p:nvSpPr>
          <p:spPr bwMode="gray">
            <a:xfrm>
              <a:off x="1694" y="2177"/>
              <a:ext cx="936" cy="666"/>
            </a:xfrm>
            <a:custGeom>
              <a:avLst/>
              <a:gdLst>
                <a:gd name="T0" fmla="*/ 1779 w 1872"/>
                <a:gd name="T1" fmla="*/ 1102 h 1330"/>
                <a:gd name="T2" fmla="*/ 1702 w 1872"/>
                <a:gd name="T3" fmla="*/ 1115 h 1330"/>
                <a:gd name="T4" fmla="*/ 1586 w 1872"/>
                <a:gd name="T5" fmla="*/ 1114 h 1330"/>
                <a:gd name="T6" fmla="*/ 1521 w 1872"/>
                <a:gd name="T7" fmla="*/ 1180 h 1330"/>
                <a:gd name="T8" fmla="*/ 1372 w 1872"/>
                <a:gd name="T9" fmla="*/ 1094 h 1330"/>
                <a:gd name="T10" fmla="*/ 1232 w 1872"/>
                <a:gd name="T11" fmla="*/ 1072 h 1330"/>
                <a:gd name="T12" fmla="*/ 1100 w 1872"/>
                <a:gd name="T13" fmla="*/ 1090 h 1330"/>
                <a:gd name="T14" fmla="*/ 1045 w 1872"/>
                <a:gd name="T15" fmla="*/ 1149 h 1330"/>
                <a:gd name="T16" fmla="*/ 1039 w 1872"/>
                <a:gd name="T17" fmla="*/ 1234 h 1330"/>
                <a:gd name="T18" fmla="*/ 897 w 1872"/>
                <a:gd name="T19" fmla="*/ 1314 h 1330"/>
                <a:gd name="T20" fmla="*/ 813 w 1872"/>
                <a:gd name="T21" fmla="*/ 1251 h 1330"/>
                <a:gd name="T22" fmla="*/ 618 w 1872"/>
                <a:gd name="T23" fmla="*/ 1147 h 1330"/>
                <a:gd name="T24" fmla="*/ 452 w 1872"/>
                <a:gd name="T25" fmla="*/ 1117 h 1330"/>
                <a:gd name="T26" fmla="*/ 338 w 1872"/>
                <a:gd name="T27" fmla="*/ 1092 h 1330"/>
                <a:gd name="T28" fmla="*/ 256 w 1872"/>
                <a:gd name="T29" fmla="*/ 1054 h 1330"/>
                <a:gd name="T30" fmla="*/ 112 w 1872"/>
                <a:gd name="T31" fmla="*/ 1023 h 1330"/>
                <a:gd name="T32" fmla="*/ 6 w 1872"/>
                <a:gd name="T33" fmla="*/ 822 h 1330"/>
                <a:gd name="T34" fmla="*/ 45 w 1872"/>
                <a:gd name="T35" fmla="*/ 738 h 1330"/>
                <a:gd name="T36" fmla="*/ 77 w 1872"/>
                <a:gd name="T37" fmla="*/ 594 h 1330"/>
                <a:gd name="T38" fmla="*/ 43 w 1872"/>
                <a:gd name="T39" fmla="*/ 529 h 1330"/>
                <a:gd name="T40" fmla="*/ 77 w 1872"/>
                <a:gd name="T41" fmla="*/ 466 h 1330"/>
                <a:gd name="T42" fmla="*/ 244 w 1872"/>
                <a:gd name="T43" fmla="*/ 466 h 1330"/>
                <a:gd name="T44" fmla="*/ 212 w 1872"/>
                <a:gd name="T45" fmla="*/ 383 h 1330"/>
                <a:gd name="T46" fmla="*/ 293 w 1872"/>
                <a:gd name="T47" fmla="*/ 299 h 1330"/>
                <a:gd name="T48" fmla="*/ 179 w 1872"/>
                <a:gd name="T49" fmla="*/ 126 h 1330"/>
                <a:gd name="T50" fmla="*/ 393 w 1872"/>
                <a:gd name="T51" fmla="*/ 70 h 1330"/>
                <a:gd name="T52" fmla="*/ 533 w 1872"/>
                <a:gd name="T53" fmla="*/ 37 h 1330"/>
                <a:gd name="T54" fmla="*/ 675 w 1872"/>
                <a:gd name="T55" fmla="*/ 13 h 1330"/>
                <a:gd name="T56" fmla="*/ 823 w 1872"/>
                <a:gd name="T57" fmla="*/ 57 h 1330"/>
                <a:gd name="T58" fmla="*/ 941 w 1872"/>
                <a:gd name="T59" fmla="*/ 127 h 1330"/>
                <a:gd name="T60" fmla="*/ 1075 w 1872"/>
                <a:gd name="T61" fmla="*/ 80 h 1330"/>
                <a:gd name="T62" fmla="*/ 1202 w 1872"/>
                <a:gd name="T63" fmla="*/ 80 h 1330"/>
                <a:gd name="T64" fmla="*/ 1319 w 1872"/>
                <a:gd name="T65" fmla="*/ 96 h 1330"/>
                <a:gd name="T66" fmla="*/ 1456 w 1872"/>
                <a:gd name="T67" fmla="*/ 112 h 1330"/>
                <a:gd name="T68" fmla="*/ 1502 w 1872"/>
                <a:gd name="T69" fmla="*/ 214 h 1330"/>
                <a:gd name="T70" fmla="*/ 1641 w 1872"/>
                <a:gd name="T71" fmla="*/ 320 h 1330"/>
                <a:gd name="T72" fmla="*/ 1702 w 1872"/>
                <a:gd name="T73" fmla="*/ 299 h 1330"/>
                <a:gd name="T74" fmla="*/ 1779 w 1872"/>
                <a:gd name="T75" fmla="*/ 389 h 1330"/>
                <a:gd name="T76" fmla="*/ 1824 w 1872"/>
                <a:gd name="T77" fmla="*/ 494 h 1330"/>
                <a:gd name="T78" fmla="*/ 1872 w 1872"/>
                <a:gd name="T79" fmla="*/ 572 h 1330"/>
                <a:gd name="T80" fmla="*/ 1775 w 1872"/>
                <a:gd name="T81" fmla="*/ 714 h 1330"/>
                <a:gd name="T82" fmla="*/ 1748 w 1872"/>
                <a:gd name="T83" fmla="*/ 801 h 1330"/>
                <a:gd name="T84" fmla="*/ 1726 w 1872"/>
                <a:gd name="T85" fmla="*/ 889 h 1330"/>
                <a:gd name="T86" fmla="*/ 1639 w 1872"/>
                <a:gd name="T87" fmla="*/ 911 h 1330"/>
                <a:gd name="T88" fmla="*/ 1586 w 1872"/>
                <a:gd name="T89" fmla="*/ 887 h 1330"/>
                <a:gd name="T90" fmla="*/ 1661 w 1872"/>
                <a:gd name="T91" fmla="*/ 946 h 1330"/>
                <a:gd name="T92" fmla="*/ 1767 w 1872"/>
                <a:gd name="T93" fmla="*/ 1001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8" name="Freeform 118"/>
            <p:cNvSpPr/>
            <p:nvPr/>
          </p:nvSpPr>
          <p:spPr bwMode="gray">
            <a:xfrm>
              <a:off x="2241" y="2635"/>
              <a:ext cx="911" cy="693"/>
            </a:xfrm>
            <a:custGeom>
              <a:avLst/>
              <a:gdLst>
                <a:gd name="T0" fmla="*/ 1203 w 1823"/>
                <a:gd name="T1" fmla="*/ 1096 h 1385"/>
                <a:gd name="T2" fmla="*/ 1138 w 1823"/>
                <a:gd name="T3" fmla="*/ 1047 h 1385"/>
                <a:gd name="T4" fmla="*/ 1077 w 1823"/>
                <a:gd name="T5" fmla="*/ 1061 h 1385"/>
                <a:gd name="T6" fmla="*/ 992 w 1823"/>
                <a:gd name="T7" fmla="*/ 996 h 1385"/>
                <a:gd name="T8" fmla="*/ 945 w 1823"/>
                <a:gd name="T9" fmla="*/ 939 h 1385"/>
                <a:gd name="T10" fmla="*/ 929 w 1823"/>
                <a:gd name="T11" fmla="*/ 982 h 1385"/>
                <a:gd name="T12" fmla="*/ 890 w 1823"/>
                <a:gd name="T13" fmla="*/ 1007 h 1385"/>
                <a:gd name="T14" fmla="*/ 874 w 1823"/>
                <a:gd name="T15" fmla="*/ 1078 h 1385"/>
                <a:gd name="T16" fmla="*/ 780 w 1823"/>
                <a:gd name="T17" fmla="*/ 1169 h 1385"/>
                <a:gd name="T18" fmla="*/ 805 w 1823"/>
                <a:gd name="T19" fmla="*/ 1271 h 1385"/>
                <a:gd name="T20" fmla="*/ 752 w 1823"/>
                <a:gd name="T21" fmla="*/ 1352 h 1385"/>
                <a:gd name="T22" fmla="*/ 670 w 1823"/>
                <a:gd name="T23" fmla="*/ 1377 h 1385"/>
                <a:gd name="T24" fmla="*/ 595 w 1823"/>
                <a:gd name="T25" fmla="*/ 1352 h 1385"/>
                <a:gd name="T26" fmla="*/ 528 w 1823"/>
                <a:gd name="T27" fmla="*/ 1206 h 1385"/>
                <a:gd name="T28" fmla="*/ 445 w 1823"/>
                <a:gd name="T29" fmla="*/ 1078 h 1385"/>
                <a:gd name="T30" fmla="*/ 362 w 1823"/>
                <a:gd name="T31" fmla="*/ 1025 h 1385"/>
                <a:gd name="T32" fmla="*/ 349 w 1823"/>
                <a:gd name="T33" fmla="*/ 954 h 1385"/>
                <a:gd name="T34" fmla="*/ 260 w 1823"/>
                <a:gd name="T35" fmla="*/ 1011 h 1385"/>
                <a:gd name="T36" fmla="*/ 215 w 1823"/>
                <a:gd name="T37" fmla="*/ 834 h 1385"/>
                <a:gd name="T38" fmla="*/ 205 w 1823"/>
                <a:gd name="T39" fmla="*/ 624 h 1385"/>
                <a:gd name="T40" fmla="*/ 160 w 1823"/>
                <a:gd name="T41" fmla="*/ 509 h 1385"/>
                <a:gd name="T42" fmla="*/ 199 w 1823"/>
                <a:gd name="T43" fmla="*/ 468 h 1385"/>
                <a:gd name="T44" fmla="*/ 105 w 1823"/>
                <a:gd name="T45" fmla="*/ 305 h 1385"/>
                <a:gd name="T46" fmla="*/ 8 w 1823"/>
                <a:gd name="T47" fmla="*/ 177 h 1385"/>
                <a:gd name="T48" fmla="*/ 140 w 1823"/>
                <a:gd name="T49" fmla="*/ 157 h 1385"/>
                <a:gd name="T50" fmla="*/ 280 w 1823"/>
                <a:gd name="T51" fmla="*/ 179 h 1385"/>
                <a:gd name="T52" fmla="*/ 429 w 1823"/>
                <a:gd name="T53" fmla="*/ 265 h 1385"/>
                <a:gd name="T54" fmla="*/ 496 w 1823"/>
                <a:gd name="T55" fmla="*/ 200 h 1385"/>
                <a:gd name="T56" fmla="*/ 610 w 1823"/>
                <a:gd name="T57" fmla="*/ 200 h 1385"/>
                <a:gd name="T58" fmla="*/ 687 w 1823"/>
                <a:gd name="T59" fmla="*/ 187 h 1385"/>
                <a:gd name="T60" fmla="*/ 673 w 1823"/>
                <a:gd name="T61" fmla="*/ 86 h 1385"/>
                <a:gd name="T62" fmla="*/ 774 w 1823"/>
                <a:gd name="T63" fmla="*/ 0 h 1385"/>
                <a:gd name="T64" fmla="*/ 833 w 1823"/>
                <a:gd name="T65" fmla="*/ 88 h 1385"/>
                <a:gd name="T66" fmla="*/ 961 w 1823"/>
                <a:gd name="T67" fmla="*/ 138 h 1385"/>
                <a:gd name="T68" fmla="*/ 1044 w 1823"/>
                <a:gd name="T69" fmla="*/ 260 h 1385"/>
                <a:gd name="T70" fmla="*/ 1138 w 1823"/>
                <a:gd name="T71" fmla="*/ 216 h 1385"/>
                <a:gd name="T72" fmla="*/ 1242 w 1823"/>
                <a:gd name="T73" fmla="*/ 254 h 1385"/>
                <a:gd name="T74" fmla="*/ 1433 w 1823"/>
                <a:gd name="T75" fmla="*/ 269 h 1385"/>
                <a:gd name="T76" fmla="*/ 1561 w 1823"/>
                <a:gd name="T77" fmla="*/ 291 h 1385"/>
                <a:gd name="T78" fmla="*/ 1679 w 1823"/>
                <a:gd name="T79" fmla="*/ 336 h 1385"/>
                <a:gd name="T80" fmla="*/ 1795 w 1823"/>
                <a:gd name="T81" fmla="*/ 356 h 1385"/>
                <a:gd name="T82" fmla="*/ 1821 w 1823"/>
                <a:gd name="T83" fmla="*/ 519 h 1385"/>
                <a:gd name="T84" fmla="*/ 1727 w 1823"/>
                <a:gd name="T85" fmla="*/ 576 h 1385"/>
                <a:gd name="T86" fmla="*/ 1587 w 1823"/>
                <a:gd name="T87" fmla="*/ 618 h 1385"/>
                <a:gd name="T88" fmla="*/ 1669 w 1823"/>
                <a:gd name="T89" fmla="*/ 771 h 1385"/>
                <a:gd name="T90" fmla="*/ 1732 w 1823"/>
                <a:gd name="T91" fmla="*/ 905 h 1385"/>
                <a:gd name="T92" fmla="*/ 1669 w 1823"/>
                <a:gd name="T93" fmla="*/ 984 h 1385"/>
                <a:gd name="T94" fmla="*/ 1591 w 1823"/>
                <a:gd name="T95" fmla="*/ 905 h 1385"/>
                <a:gd name="T96" fmla="*/ 1516 w 1823"/>
                <a:gd name="T97" fmla="*/ 856 h 1385"/>
                <a:gd name="T98" fmla="*/ 1445 w 1823"/>
                <a:gd name="T99" fmla="*/ 838 h 1385"/>
                <a:gd name="T100" fmla="*/ 1421 w 1823"/>
                <a:gd name="T101" fmla="*/ 895 h 1385"/>
                <a:gd name="T102" fmla="*/ 1378 w 1823"/>
                <a:gd name="T103" fmla="*/ 958 h 1385"/>
                <a:gd name="T104" fmla="*/ 1248 w 1823"/>
                <a:gd name="T105" fmla="*/ 907 h 1385"/>
                <a:gd name="T106" fmla="*/ 1201 w 1823"/>
                <a:gd name="T107" fmla="*/ 986 h 1385"/>
                <a:gd name="T108" fmla="*/ 1280 w 1823"/>
                <a:gd name="T109" fmla="*/ 1009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49" name="Freeform 119"/>
            <p:cNvSpPr/>
            <p:nvPr/>
          </p:nvSpPr>
          <p:spPr bwMode="gray">
            <a:xfrm>
              <a:off x="2241" y="2635"/>
              <a:ext cx="911" cy="693"/>
            </a:xfrm>
            <a:custGeom>
              <a:avLst/>
              <a:gdLst>
                <a:gd name="T0" fmla="*/ 1203 w 1823"/>
                <a:gd name="T1" fmla="*/ 1096 h 1385"/>
                <a:gd name="T2" fmla="*/ 1138 w 1823"/>
                <a:gd name="T3" fmla="*/ 1047 h 1385"/>
                <a:gd name="T4" fmla="*/ 1077 w 1823"/>
                <a:gd name="T5" fmla="*/ 1061 h 1385"/>
                <a:gd name="T6" fmla="*/ 992 w 1823"/>
                <a:gd name="T7" fmla="*/ 996 h 1385"/>
                <a:gd name="T8" fmla="*/ 945 w 1823"/>
                <a:gd name="T9" fmla="*/ 939 h 1385"/>
                <a:gd name="T10" fmla="*/ 929 w 1823"/>
                <a:gd name="T11" fmla="*/ 982 h 1385"/>
                <a:gd name="T12" fmla="*/ 890 w 1823"/>
                <a:gd name="T13" fmla="*/ 1007 h 1385"/>
                <a:gd name="T14" fmla="*/ 874 w 1823"/>
                <a:gd name="T15" fmla="*/ 1078 h 1385"/>
                <a:gd name="T16" fmla="*/ 780 w 1823"/>
                <a:gd name="T17" fmla="*/ 1169 h 1385"/>
                <a:gd name="T18" fmla="*/ 805 w 1823"/>
                <a:gd name="T19" fmla="*/ 1271 h 1385"/>
                <a:gd name="T20" fmla="*/ 752 w 1823"/>
                <a:gd name="T21" fmla="*/ 1352 h 1385"/>
                <a:gd name="T22" fmla="*/ 670 w 1823"/>
                <a:gd name="T23" fmla="*/ 1377 h 1385"/>
                <a:gd name="T24" fmla="*/ 595 w 1823"/>
                <a:gd name="T25" fmla="*/ 1352 h 1385"/>
                <a:gd name="T26" fmla="*/ 528 w 1823"/>
                <a:gd name="T27" fmla="*/ 1206 h 1385"/>
                <a:gd name="T28" fmla="*/ 445 w 1823"/>
                <a:gd name="T29" fmla="*/ 1078 h 1385"/>
                <a:gd name="T30" fmla="*/ 362 w 1823"/>
                <a:gd name="T31" fmla="*/ 1025 h 1385"/>
                <a:gd name="T32" fmla="*/ 349 w 1823"/>
                <a:gd name="T33" fmla="*/ 954 h 1385"/>
                <a:gd name="T34" fmla="*/ 260 w 1823"/>
                <a:gd name="T35" fmla="*/ 1011 h 1385"/>
                <a:gd name="T36" fmla="*/ 215 w 1823"/>
                <a:gd name="T37" fmla="*/ 834 h 1385"/>
                <a:gd name="T38" fmla="*/ 205 w 1823"/>
                <a:gd name="T39" fmla="*/ 624 h 1385"/>
                <a:gd name="T40" fmla="*/ 160 w 1823"/>
                <a:gd name="T41" fmla="*/ 509 h 1385"/>
                <a:gd name="T42" fmla="*/ 199 w 1823"/>
                <a:gd name="T43" fmla="*/ 468 h 1385"/>
                <a:gd name="T44" fmla="*/ 105 w 1823"/>
                <a:gd name="T45" fmla="*/ 305 h 1385"/>
                <a:gd name="T46" fmla="*/ 8 w 1823"/>
                <a:gd name="T47" fmla="*/ 177 h 1385"/>
                <a:gd name="T48" fmla="*/ 140 w 1823"/>
                <a:gd name="T49" fmla="*/ 157 h 1385"/>
                <a:gd name="T50" fmla="*/ 280 w 1823"/>
                <a:gd name="T51" fmla="*/ 179 h 1385"/>
                <a:gd name="T52" fmla="*/ 429 w 1823"/>
                <a:gd name="T53" fmla="*/ 265 h 1385"/>
                <a:gd name="T54" fmla="*/ 496 w 1823"/>
                <a:gd name="T55" fmla="*/ 200 h 1385"/>
                <a:gd name="T56" fmla="*/ 610 w 1823"/>
                <a:gd name="T57" fmla="*/ 200 h 1385"/>
                <a:gd name="T58" fmla="*/ 687 w 1823"/>
                <a:gd name="T59" fmla="*/ 187 h 1385"/>
                <a:gd name="T60" fmla="*/ 673 w 1823"/>
                <a:gd name="T61" fmla="*/ 86 h 1385"/>
                <a:gd name="T62" fmla="*/ 774 w 1823"/>
                <a:gd name="T63" fmla="*/ 0 h 1385"/>
                <a:gd name="T64" fmla="*/ 833 w 1823"/>
                <a:gd name="T65" fmla="*/ 88 h 1385"/>
                <a:gd name="T66" fmla="*/ 961 w 1823"/>
                <a:gd name="T67" fmla="*/ 138 h 1385"/>
                <a:gd name="T68" fmla="*/ 1044 w 1823"/>
                <a:gd name="T69" fmla="*/ 260 h 1385"/>
                <a:gd name="T70" fmla="*/ 1138 w 1823"/>
                <a:gd name="T71" fmla="*/ 216 h 1385"/>
                <a:gd name="T72" fmla="*/ 1242 w 1823"/>
                <a:gd name="T73" fmla="*/ 254 h 1385"/>
                <a:gd name="T74" fmla="*/ 1433 w 1823"/>
                <a:gd name="T75" fmla="*/ 269 h 1385"/>
                <a:gd name="T76" fmla="*/ 1561 w 1823"/>
                <a:gd name="T77" fmla="*/ 291 h 1385"/>
                <a:gd name="T78" fmla="*/ 1679 w 1823"/>
                <a:gd name="T79" fmla="*/ 336 h 1385"/>
                <a:gd name="T80" fmla="*/ 1795 w 1823"/>
                <a:gd name="T81" fmla="*/ 356 h 1385"/>
                <a:gd name="T82" fmla="*/ 1821 w 1823"/>
                <a:gd name="T83" fmla="*/ 519 h 1385"/>
                <a:gd name="T84" fmla="*/ 1727 w 1823"/>
                <a:gd name="T85" fmla="*/ 576 h 1385"/>
                <a:gd name="T86" fmla="*/ 1587 w 1823"/>
                <a:gd name="T87" fmla="*/ 618 h 1385"/>
                <a:gd name="T88" fmla="*/ 1669 w 1823"/>
                <a:gd name="T89" fmla="*/ 771 h 1385"/>
                <a:gd name="T90" fmla="*/ 1732 w 1823"/>
                <a:gd name="T91" fmla="*/ 905 h 1385"/>
                <a:gd name="T92" fmla="*/ 1669 w 1823"/>
                <a:gd name="T93" fmla="*/ 984 h 1385"/>
                <a:gd name="T94" fmla="*/ 1591 w 1823"/>
                <a:gd name="T95" fmla="*/ 905 h 1385"/>
                <a:gd name="T96" fmla="*/ 1516 w 1823"/>
                <a:gd name="T97" fmla="*/ 856 h 1385"/>
                <a:gd name="T98" fmla="*/ 1445 w 1823"/>
                <a:gd name="T99" fmla="*/ 838 h 1385"/>
                <a:gd name="T100" fmla="*/ 1421 w 1823"/>
                <a:gd name="T101" fmla="*/ 895 h 1385"/>
                <a:gd name="T102" fmla="*/ 1378 w 1823"/>
                <a:gd name="T103" fmla="*/ 958 h 1385"/>
                <a:gd name="T104" fmla="*/ 1248 w 1823"/>
                <a:gd name="T105" fmla="*/ 907 h 1385"/>
                <a:gd name="T106" fmla="*/ 1201 w 1823"/>
                <a:gd name="T107" fmla="*/ 986 h 1385"/>
                <a:gd name="T108" fmla="*/ 1280 w 1823"/>
                <a:gd name="T109" fmla="*/ 1009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0" name="Freeform 120"/>
            <p:cNvSpPr/>
            <p:nvPr/>
          </p:nvSpPr>
          <p:spPr bwMode="gray">
            <a:xfrm>
              <a:off x="2685" y="3045"/>
              <a:ext cx="453" cy="398"/>
            </a:xfrm>
            <a:custGeom>
              <a:avLst/>
              <a:gdLst>
                <a:gd name="T0" fmla="*/ 884 w 907"/>
                <a:gd name="T1" fmla="*/ 339 h 796"/>
                <a:gd name="T2" fmla="*/ 884 w 907"/>
                <a:gd name="T3" fmla="*/ 424 h 796"/>
                <a:gd name="T4" fmla="*/ 907 w 907"/>
                <a:gd name="T5" fmla="*/ 520 h 796"/>
                <a:gd name="T6" fmla="*/ 870 w 907"/>
                <a:gd name="T7" fmla="*/ 555 h 796"/>
                <a:gd name="T8" fmla="*/ 837 w 907"/>
                <a:gd name="T9" fmla="*/ 607 h 796"/>
                <a:gd name="T10" fmla="*/ 783 w 907"/>
                <a:gd name="T11" fmla="*/ 640 h 796"/>
                <a:gd name="T12" fmla="*/ 717 w 907"/>
                <a:gd name="T13" fmla="*/ 636 h 796"/>
                <a:gd name="T14" fmla="*/ 663 w 907"/>
                <a:gd name="T15" fmla="*/ 695 h 796"/>
                <a:gd name="T16" fmla="*/ 600 w 907"/>
                <a:gd name="T17" fmla="*/ 670 h 796"/>
                <a:gd name="T18" fmla="*/ 539 w 907"/>
                <a:gd name="T19" fmla="*/ 654 h 796"/>
                <a:gd name="T20" fmla="*/ 480 w 907"/>
                <a:gd name="T21" fmla="*/ 695 h 796"/>
                <a:gd name="T22" fmla="*/ 421 w 907"/>
                <a:gd name="T23" fmla="*/ 735 h 796"/>
                <a:gd name="T24" fmla="*/ 392 w 907"/>
                <a:gd name="T25" fmla="*/ 782 h 796"/>
                <a:gd name="T26" fmla="*/ 283 w 907"/>
                <a:gd name="T27" fmla="*/ 740 h 796"/>
                <a:gd name="T28" fmla="*/ 193 w 907"/>
                <a:gd name="T29" fmla="*/ 794 h 796"/>
                <a:gd name="T30" fmla="*/ 179 w 907"/>
                <a:gd name="T31" fmla="*/ 746 h 796"/>
                <a:gd name="T32" fmla="*/ 136 w 907"/>
                <a:gd name="T33" fmla="*/ 672 h 796"/>
                <a:gd name="T34" fmla="*/ 165 w 907"/>
                <a:gd name="T35" fmla="*/ 504 h 796"/>
                <a:gd name="T36" fmla="*/ 108 w 907"/>
                <a:gd name="T37" fmla="*/ 465 h 796"/>
                <a:gd name="T38" fmla="*/ 26 w 907"/>
                <a:gd name="T39" fmla="*/ 473 h 796"/>
                <a:gd name="T40" fmla="*/ 0 w 907"/>
                <a:gd name="T41" fmla="*/ 390 h 796"/>
                <a:gd name="T42" fmla="*/ 85 w 907"/>
                <a:gd name="T43" fmla="*/ 351 h 796"/>
                <a:gd name="T44" fmla="*/ 122 w 907"/>
                <a:gd name="T45" fmla="*/ 341 h 796"/>
                <a:gd name="T46" fmla="*/ 238 w 907"/>
                <a:gd name="T47" fmla="*/ 331 h 796"/>
                <a:gd name="T48" fmla="*/ 315 w 907"/>
                <a:gd name="T49" fmla="*/ 276 h 796"/>
                <a:gd name="T50" fmla="*/ 392 w 907"/>
                <a:gd name="T51" fmla="*/ 189 h 796"/>
                <a:gd name="T52" fmla="*/ 313 w 907"/>
                <a:gd name="T53" fmla="*/ 166 h 796"/>
                <a:gd name="T54" fmla="*/ 360 w 907"/>
                <a:gd name="T55" fmla="*/ 87 h 796"/>
                <a:gd name="T56" fmla="*/ 490 w 907"/>
                <a:gd name="T57" fmla="*/ 138 h 796"/>
                <a:gd name="T58" fmla="*/ 531 w 907"/>
                <a:gd name="T59" fmla="*/ 75 h 796"/>
                <a:gd name="T60" fmla="*/ 557 w 907"/>
                <a:gd name="T61" fmla="*/ 18 h 796"/>
                <a:gd name="T62" fmla="*/ 628 w 907"/>
                <a:gd name="T63" fmla="*/ 36 h 796"/>
                <a:gd name="T64" fmla="*/ 703 w 907"/>
                <a:gd name="T65" fmla="*/ 85 h 796"/>
                <a:gd name="T66" fmla="*/ 781 w 907"/>
                <a:gd name="T67" fmla="*/ 164 h 796"/>
                <a:gd name="T68" fmla="*/ 864 w 907"/>
                <a:gd name="T69" fmla="*/ 209 h 796"/>
                <a:gd name="T70" fmla="*/ 833 w 907"/>
                <a:gd name="T71" fmla="*/ 309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1" name="Freeform 121"/>
            <p:cNvSpPr/>
            <p:nvPr/>
          </p:nvSpPr>
          <p:spPr bwMode="gray">
            <a:xfrm>
              <a:off x="2685" y="3045"/>
              <a:ext cx="453" cy="398"/>
            </a:xfrm>
            <a:custGeom>
              <a:avLst/>
              <a:gdLst>
                <a:gd name="T0" fmla="*/ 884 w 907"/>
                <a:gd name="T1" fmla="*/ 339 h 796"/>
                <a:gd name="T2" fmla="*/ 884 w 907"/>
                <a:gd name="T3" fmla="*/ 424 h 796"/>
                <a:gd name="T4" fmla="*/ 907 w 907"/>
                <a:gd name="T5" fmla="*/ 520 h 796"/>
                <a:gd name="T6" fmla="*/ 870 w 907"/>
                <a:gd name="T7" fmla="*/ 555 h 796"/>
                <a:gd name="T8" fmla="*/ 837 w 907"/>
                <a:gd name="T9" fmla="*/ 607 h 796"/>
                <a:gd name="T10" fmla="*/ 783 w 907"/>
                <a:gd name="T11" fmla="*/ 640 h 796"/>
                <a:gd name="T12" fmla="*/ 717 w 907"/>
                <a:gd name="T13" fmla="*/ 636 h 796"/>
                <a:gd name="T14" fmla="*/ 663 w 907"/>
                <a:gd name="T15" fmla="*/ 695 h 796"/>
                <a:gd name="T16" fmla="*/ 600 w 907"/>
                <a:gd name="T17" fmla="*/ 670 h 796"/>
                <a:gd name="T18" fmla="*/ 539 w 907"/>
                <a:gd name="T19" fmla="*/ 654 h 796"/>
                <a:gd name="T20" fmla="*/ 480 w 907"/>
                <a:gd name="T21" fmla="*/ 695 h 796"/>
                <a:gd name="T22" fmla="*/ 421 w 907"/>
                <a:gd name="T23" fmla="*/ 735 h 796"/>
                <a:gd name="T24" fmla="*/ 392 w 907"/>
                <a:gd name="T25" fmla="*/ 782 h 796"/>
                <a:gd name="T26" fmla="*/ 283 w 907"/>
                <a:gd name="T27" fmla="*/ 740 h 796"/>
                <a:gd name="T28" fmla="*/ 193 w 907"/>
                <a:gd name="T29" fmla="*/ 794 h 796"/>
                <a:gd name="T30" fmla="*/ 179 w 907"/>
                <a:gd name="T31" fmla="*/ 746 h 796"/>
                <a:gd name="T32" fmla="*/ 136 w 907"/>
                <a:gd name="T33" fmla="*/ 672 h 796"/>
                <a:gd name="T34" fmla="*/ 165 w 907"/>
                <a:gd name="T35" fmla="*/ 504 h 796"/>
                <a:gd name="T36" fmla="*/ 108 w 907"/>
                <a:gd name="T37" fmla="*/ 465 h 796"/>
                <a:gd name="T38" fmla="*/ 26 w 907"/>
                <a:gd name="T39" fmla="*/ 473 h 796"/>
                <a:gd name="T40" fmla="*/ 0 w 907"/>
                <a:gd name="T41" fmla="*/ 390 h 796"/>
                <a:gd name="T42" fmla="*/ 85 w 907"/>
                <a:gd name="T43" fmla="*/ 351 h 796"/>
                <a:gd name="T44" fmla="*/ 122 w 907"/>
                <a:gd name="T45" fmla="*/ 341 h 796"/>
                <a:gd name="T46" fmla="*/ 238 w 907"/>
                <a:gd name="T47" fmla="*/ 331 h 796"/>
                <a:gd name="T48" fmla="*/ 315 w 907"/>
                <a:gd name="T49" fmla="*/ 276 h 796"/>
                <a:gd name="T50" fmla="*/ 392 w 907"/>
                <a:gd name="T51" fmla="*/ 189 h 796"/>
                <a:gd name="T52" fmla="*/ 313 w 907"/>
                <a:gd name="T53" fmla="*/ 166 h 796"/>
                <a:gd name="T54" fmla="*/ 360 w 907"/>
                <a:gd name="T55" fmla="*/ 87 h 796"/>
                <a:gd name="T56" fmla="*/ 490 w 907"/>
                <a:gd name="T57" fmla="*/ 138 h 796"/>
                <a:gd name="T58" fmla="*/ 531 w 907"/>
                <a:gd name="T59" fmla="*/ 75 h 796"/>
                <a:gd name="T60" fmla="*/ 557 w 907"/>
                <a:gd name="T61" fmla="*/ 18 h 796"/>
                <a:gd name="T62" fmla="*/ 628 w 907"/>
                <a:gd name="T63" fmla="*/ 36 h 796"/>
                <a:gd name="T64" fmla="*/ 703 w 907"/>
                <a:gd name="T65" fmla="*/ 85 h 796"/>
                <a:gd name="T66" fmla="*/ 781 w 907"/>
                <a:gd name="T67" fmla="*/ 164 h 796"/>
                <a:gd name="T68" fmla="*/ 864 w 907"/>
                <a:gd name="T69" fmla="*/ 209 h 796"/>
                <a:gd name="T70" fmla="*/ 833 w 907"/>
                <a:gd name="T71" fmla="*/ 309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2" name="Freeform 122"/>
            <p:cNvSpPr/>
            <p:nvPr/>
          </p:nvSpPr>
          <p:spPr bwMode="gray">
            <a:xfrm>
              <a:off x="3094" y="2950"/>
              <a:ext cx="402" cy="458"/>
            </a:xfrm>
            <a:custGeom>
              <a:avLst/>
              <a:gdLst>
                <a:gd name="T0" fmla="*/ 746 w 805"/>
                <a:gd name="T1" fmla="*/ 177 h 917"/>
                <a:gd name="T2" fmla="*/ 766 w 805"/>
                <a:gd name="T3" fmla="*/ 251 h 917"/>
                <a:gd name="T4" fmla="*/ 740 w 805"/>
                <a:gd name="T5" fmla="*/ 299 h 917"/>
                <a:gd name="T6" fmla="*/ 707 w 805"/>
                <a:gd name="T7" fmla="*/ 322 h 917"/>
                <a:gd name="T8" fmla="*/ 685 w 805"/>
                <a:gd name="T9" fmla="*/ 393 h 917"/>
                <a:gd name="T10" fmla="*/ 736 w 805"/>
                <a:gd name="T11" fmla="*/ 446 h 917"/>
                <a:gd name="T12" fmla="*/ 746 w 805"/>
                <a:gd name="T13" fmla="*/ 531 h 917"/>
                <a:gd name="T14" fmla="*/ 787 w 805"/>
                <a:gd name="T15" fmla="*/ 557 h 917"/>
                <a:gd name="T16" fmla="*/ 805 w 805"/>
                <a:gd name="T17" fmla="*/ 627 h 917"/>
                <a:gd name="T18" fmla="*/ 777 w 805"/>
                <a:gd name="T19" fmla="*/ 688 h 917"/>
                <a:gd name="T20" fmla="*/ 781 w 805"/>
                <a:gd name="T21" fmla="*/ 747 h 917"/>
                <a:gd name="T22" fmla="*/ 724 w 805"/>
                <a:gd name="T23" fmla="*/ 777 h 917"/>
                <a:gd name="T24" fmla="*/ 673 w 805"/>
                <a:gd name="T25" fmla="*/ 747 h 917"/>
                <a:gd name="T26" fmla="*/ 573 w 805"/>
                <a:gd name="T27" fmla="*/ 816 h 917"/>
                <a:gd name="T28" fmla="*/ 518 w 805"/>
                <a:gd name="T29" fmla="*/ 824 h 917"/>
                <a:gd name="T30" fmla="*/ 518 w 805"/>
                <a:gd name="T31" fmla="*/ 881 h 917"/>
                <a:gd name="T32" fmla="*/ 492 w 805"/>
                <a:gd name="T33" fmla="*/ 895 h 917"/>
                <a:gd name="T34" fmla="*/ 457 w 805"/>
                <a:gd name="T35" fmla="*/ 895 h 917"/>
                <a:gd name="T36" fmla="*/ 419 w 805"/>
                <a:gd name="T37" fmla="*/ 917 h 917"/>
                <a:gd name="T38" fmla="*/ 419 w 805"/>
                <a:gd name="T39" fmla="*/ 873 h 917"/>
                <a:gd name="T40" fmla="*/ 403 w 805"/>
                <a:gd name="T41" fmla="*/ 848 h 917"/>
                <a:gd name="T42" fmla="*/ 333 w 805"/>
                <a:gd name="T43" fmla="*/ 850 h 917"/>
                <a:gd name="T44" fmla="*/ 384 w 805"/>
                <a:gd name="T45" fmla="*/ 787 h 917"/>
                <a:gd name="T46" fmla="*/ 388 w 805"/>
                <a:gd name="T47" fmla="*/ 726 h 917"/>
                <a:gd name="T48" fmla="*/ 362 w 805"/>
                <a:gd name="T49" fmla="*/ 706 h 917"/>
                <a:gd name="T50" fmla="*/ 362 w 805"/>
                <a:gd name="T51" fmla="*/ 647 h 917"/>
                <a:gd name="T52" fmla="*/ 329 w 805"/>
                <a:gd name="T53" fmla="*/ 637 h 917"/>
                <a:gd name="T54" fmla="*/ 297 w 805"/>
                <a:gd name="T55" fmla="*/ 655 h 917"/>
                <a:gd name="T56" fmla="*/ 256 w 805"/>
                <a:gd name="T57" fmla="*/ 643 h 917"/>
                <a:gd name="T58" fmla="*/ 214 w 805"/>
                <a:gd name="T59" fmla="*/ 700 h 917"/>
                <a:gd name="T60" fmla="*/ 191 w 805"/>
                <a:gd name="T61" fmla="*/ 673 h 917"/>
                <a:gd name="T62" fmla="*/ 163 w 805"/>
                <a:gd name="T63" fmla="*/ 667 h 917"/>
                <a:gd name="T64" fmla="*/ 148 w 805"/>
                <a:gd name="T65" fmla="*/ 714 h 917"/>
                <a:gd name="T66" fmla="*/ 88 w 805"/>
                <a:gd name="T67" fmla="*/ 708 h 917"/>
                <a:gd name="T68" fmla="*/ 61 w 805"/>
                <a:gd name="T69" fmla="*/ 667 h 917"/>
                <a:gd name="T70" fmla="*/ 65 w 805"/>
                <a:gd name="T71" fmla="*/ 614 h 917"/>
                <a:gd name="T72" fmla="*/ 86 w 805"/>
                <a:gd name="T73" fmla="*/ 562 h 917"/>
                <a:gd name="T74" fmla="*/ 65 w 805"/>
                <a:gd name="T75" fmla="*/ 529 h 917"/>
                <a:gd name="T76" fmla="*/ 0 w 805"/>
                <a:gd name="T77" fmla="*/ 523 h 917"/>
                <a:gd name="T78" fmla="*/ 14 w 805"/>
                <a:gd name="T79" fmla="*/ 499 h 917"/>
                <a:gd name="T80" fmla="*/ 63 w 805"/>
                <a:gd name="T81" fmla="*/ 468 h 917"/>
                <a:gd name="T82" fmla="*/ 24 w 805"/>
                <a:gd name="T83" fmla="*/ 326 h 917"/>
                <a:gd name="T84" fmla="*/ 25 w 805"/>
                <a:gd name="T85" fmla="*/ 275 h 917"/>
                <a:gd name="T86" fmla="*/ 14 w 805"/>
                <a:gd name="T87" fmla="*/ 185 h 917"/>
                <a:gd name="T88" fmla="*/ 41 w 805"/>
                <a:gd name="T89" fmla="*/ 120 h 917"/>
                <a:gd name="T90" fmla="*/ 100 w 805"/>
                <a:gd name="T91" fmla="*/ 68 h 917"/>
                <a:gd name="T92" fmla="*/ 199 w 805"/>
                <a:gd name="T93" fmla="*/ 84 h 917"/>
                <a:gd name="T94" fmla="*/ 212 w 805"/>
                <a:gd name="T95" fmla="*/ 59 h 917"/>
                <a:gd name="T96" fmla="*/ 183 w 805"/>
                <a:gd name="T97" fmla="*/ 17 h 917"/>
                <a:gd name="T98" fmla="*/ 252 w 805"/>
                <a:gd name="T99" fmla="*/ 0 h 917"/>
                <a:gd name="T100" fmla="*/ 340 w 805"/>
                <a:gd name="T101" fmla="*/ 27 h 917"/>
                <a:gd name="T102" fmla="*/ 411 w 805"/>
                <a:gd name="T103" fmla="*/ 31 h 917"/>
                <a:gd name="T104" fmla="*/ 468 w 805"/>
                <a:gd name="T105" fmla="*/ 70 h 917"/>
                <a:gd name="T106" fmla="*/ 529 w 805"/>
                <a:gd name="T107" fmla="*/ 35 h 917"/>
                <a:gd name="T108" fmla="*/ 561 w 805"/>
                <a:gd name="T109" fmla="*/ 41 h 917"/>
                <a:gd name="T110" fmla="*/ 567 w 805"/>
                <a:gd name="T111" fmla="*/ 74 h 917"/>
                <a:gd name="T112" fmla="*/ 638 w 805"/>
                <a:gd name="T113" fmla="*/ 25 h 917"/>
                <a:gd name="T114" fmla="*/ 671 w 805"/>
                <a:gd name="T115" fmla="*/ 59 h 917"/>
                <a:gd name="T116" fmla="*/ 665 w 805"/>
                <a:gd name="T117" fmla="*/ 112 h 917"/>
                <a:gd name="T118" fmla="*/ 712 w 805"/>
                <a:gd name="T119" fmla="*/ 126 h 917"/>
                <a:gd name="T120" fmla="*/ 746 w 805"/>
                <a:gd name="T121" fmla="*/ 17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3" name="Freeform 123"/>
            <p:cNvSpPr/>
            <p:nvPr/>
          </p:nvSpPr>
          <p:spPr bwMode="gray">
            <a:xfrm>
              <a:off x="3094" y="2950"/>
              <a:ext cx="402" cy="458"/>
            </a:xfrm>
            <a:custGeom>
              <a:avLst/>
              <a:gdLst>
                <a:gd name="T0" fmla="*/ 746 w 805"/>
                <a:gd name="T1" fmla="*/ 177 h 917"/>
                <a:gd name="T2" fmla="*/ 766 w 805"/>
                <a:gd name="T3" fmla="*/ 251 h 917"/>
                <a:gd name="T4" fmla="*/ 740 w 805"/>
                <a:gd name="T5" fmla="*/ 299 h 917"/>
                <a:gd name="T6" fmla="*/ 707 w 805"/>
                <a:gd name="T7" fmla="*/ 322 h 917"/>
                <a:gd name="T8" fmla="*/ 685 w 805"/>
                <a:gd name="T9" fmla="*/ 393 h 917"/>
                <a:gd name="T10" fmla="*/ 736 w 805"/>
                <a:gd name="T11" fmla="*/ 446 h 917"/>
                <a:gd name="T12" fmla="*/ 746 w 805"/>
                <a:gd name="T13" fmla="*/ 531 h 917"/>
                <a:gd name="T14" fmla="*/ 787 w 805"/>
                <a:gd name="T15" fmla="*/ 557 h 917"/>
                <a:gd name="T16" fmla="*/ 805 w 805"/>
                <a:gd name="T17" fmla="*/ 627 h 917"/>
                <a:gd name="T18" fmla="*/ 777 w 805"/>
                <a:gd name="T19" fmla="*/ 688 h 917"/>
                <a:gd name="T20" fmla="*/ 781 w 805"/>
                <a:gd name="T21" fmla="*/ 747 h 917"/>
                <a:gd name="T22" fmla="*/ 724 w 805"/>
                <a:gd name="T23" fmla="*/ 777 h 917"/>
                <a:gd name="T24" fmla="*/ 673 w 805"/>
                <a:gd name="T25" fmla="*/ 747 h 917"/>
                <a:gd name="T26" fmla="*/ 573 w 805"/>
                <a:gd name="T27" fmla="*/ 816 h 917"/>
                <a:gd name="T28" fmla="*/ 518 w 805"/>
                <a:gd name="T29" fmla="*/ 824 h 917"/>
                <a:gd name="T30" fmla="*/ 518 w 805"/>
                <a:gd name="T31" fmla="*/ 881 h 917"/>
                <a:gd name="T32" fmla="*/ 492 w 805"/>
                <a:gd name="T33" fmla="*/ 895 h 917"/>
                <a:gd name="T34" fmla="*/ 457 w 805"/>
                <a:gd name="T35" fmla="*/ 895 h 917"/>
                <a:gd name="T36" fmla="*/ 419 w 805"/>
                <a:gd name="T37" fmla="*/ 917 h 917"/>
                <a:gd name="T38" fmla="*/ 419 w 805"/>
                <a:gd name="T39" fmla="*/ 873 h 917"/>
                <a:gd name="T40" fmla="*/ 403 w 805"/>
                <a:gd name="T41" fmla="*/ 848 h 917"/>
                <a:gd name="T42" fmla="*/ 333 w 805"/>
                <a:gd name="T43" fmla="*/ 850 h 917"/>
                <a:gd name="T44" fmla="*/ 384 w 805"/>
                <a:gd name="T45" fmla="*/ 787 h 917"/>
                <a:gd name="T46" fmla="*/ 388 w 805"/>
                <a:gd name="T47" fmla="*/ 726 h 917"/>
                <a:gd name="T48" fmla="*/ 362 w 805"/>
                <a:gd name="T49" fmla="*/ 706 h 917"/>
                <a:gd name="T50" fmla="*/ 362 w 805"/>
                <a:gd name="T51" fmla="*/ 647 h 917"/>
                <a:gd name="T52" fmla="*/ 329 w 805"/>
                <a:gd name="T53" fmla="*/ 637 h 917"/>
                <a:gd name="T54" fmla="*/ 297 w 805"/>
                <a:gd name="T55" fmla="*/ 655 h 917"/>
                <a:gd name="T56" fmla="*/ 256 w 805"/>
                <a:gd name="T57" fmla="*/ 643 h 917"/>
                <a:gd name="T58" fmla="*/ 214 w 805"/>
                <a:gd name="T59" fmla="*/ 700 h 917"/>
                <a:gd name="T60" fmla="*/ 191 w 805"/>
                <a:gd name="T61" fmla="*/ 673 h 917"/>
                <a:gd name="T62" fmla="*/ 163 w 805"/>
                <a:gd name="T63" fmla="*/ 667 h 917"/>
                <a:gd name="T64" fmla="*/ 148 w 805"/>
                <a:gd name="T65" fmla="*/ 714 h 917"/>
                <a:gd name="T66" fmla="*/ 88 w 805"/>
                <a:gd name="T67" fmla="*/ 708 h 917"/>
                <a:gd name="T68" fmla="*/ 61 w 805"/>
                <a:gd name="T69" fmla="*/ 667 h 917"/>
                <a:gd name="T70" fmla="*/ 65 w 805"/>
                <a:gd name="T71" fmla="*/ 614 h 917"/>
                <a:gd name="T72" fmla="*/ 86 w 805"/>
                <a:gd name="T73" fmla="*/ 562 h 917"/>
                <a:gd name="T74" fmla="*/ 65 w 805"/>
                <a:gd name="T75" fmla="*/ 529 h 917"/>
                <a:gd name="T76" fmla="*/ 0 w 805"/>
                <a:gd name="T77" fmla="*/ 523 h 917"/>
                <a:gd name="T78" fmla="*/ 14 w 805"/>
                <a:gd name="T79" fmla="*/ 499 h 917"/>
                <a:gd name="T80" fmla="*/ 63 w 805"/>
                <a:gd name="T81" fmla="*/ 468 h 917"/>
                <a:gd name="T82" fmla="*/ 24 w 805"/>
                <a:gd name="T83" fmla="*/ 326 h 917"/>
                <a:gd name="T84" fmla="*/ 25 w 805"/>
                <a:gd name="T85" fmla="*/ 275 h 917"/>
                <a:gd name="T86" fmla="*/ 14 w 805"/>
                <a:gd name="T87" fmla="*/ 185 h 917"/>
                <a:gd name="T88" fmla="*/ 41 w 805"/>
                <a:gd name="T89" fmla="*/ 120 h 917"/>
                <a:gd name="T90" fmla="*/ 100 w 805"/>
                <a:gd name="T91" fmla="*/ 68 h 917"/>
                <a:gd name="T92" fmla="*/ 199 w 805"/>
                <a:gd name="T93" fmla="*/ 84 h 917"/>
                <a:gd name="T94" fmla="*/ 212 w 805"/>
                <a:gd name="T95" fmla="*/ 59 h 917"/>
                <a:gd name="T96" fmla="*/ 183 w 805"/>
                <a:gd name="T97" fmla="*/ 17 h 917"/>
                <a:gd name="T98" fmla="*/ 252 w 805"/>
                <a:gd name="T99" fmla="*/ 0 h 917"/>
                <a:gd name="T100" fmla="*/ 340 w 805"/>
                <a:gd name="T101" fmla="*/ 27 h 917"/>
                <a:gd name="T102" fmla="*/ 411 w 805"/>
                <a:gd name="T103" fmla="*/ 31 h 917"/>
                <a:gd name="T104" fmla="*/ 468 w 805"/>
                <a:gd name="T105" fmla="*/ 70 h 917"/>
                <a:gd name="T106" fmla="*/ 529 w 805"/>
                <a:gd name="T107" fmla="*/ 35 h 917"/>
                <a:gd name="T108" fmla="*/ 561 w 805"/>
                <a:gd name="T109" fmla="*/ 41 h 917"/>
                <a:gd name="T110" fmla="*/ 567 w 805"/>
                <a:gd name="T111" fmla="*/ 74 h 917"/>
                <a:gd name="T112" fmla="*/ 638 w 805"/>
                <a:gd name="T113" fmla="*/ 25 h 917"/>
                <a:gd name="T114" fmla="*/ 671 w 805"/>
                <a:gd name="T115" fmla="*/ 59 h 917"/>
                <a:gd name="T116" fmla="*/ 665 w 805"/>
                <a:gd name="T117" fmla="*/ 112 h 917"/>
                <a:gd name="T118" fmla="*/ 712 w 805"/>
                <a:gd name="T119" fmla="*/ 126 h 917"/>
                <a:gd name="T120" fmla="*/ 746 w 805"/>
                <a:gd name="T121" fmla="*/ 17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4" name="Freeform 124"/>
            <p:cNvSpPr/>
            <p:nvPr/>
          </p:nvSpPr>
          <p:spPr bwMode="gray">
            <a:xfrm>
              <a:off x="3436" y="2904"/>
              <a:ext cx="356" cy="491"/>
            </a:xfrm>
            <a:custGeom>
              <a:avLst/>
              <a:gdLst>
                <a:gd name="T0" fmla="*/ 77 w 711"/>
                <a:gd name="T1" fmla="*/ 173 h 982"/>
                <a:gd name="T2" fmla="*/ 27 w 711"/>
                <a:gd name="T3" fmla="*/ 219 h 982"/>
                <a:gd name="T4" fmla="*/ 61 w 711"/>
                <a:gd name="T5" fmla="*/ 270 h 982"/>
                <a:gd name="T6" fmla="*/ 81 w 711"/>
                <a:gd name="T7" fmla="*/ 344 h 982"/>
                <a:gd name="T8" fmla="*/ 55 w 711"/>
                <a:gd name="T9" fmla="*/ 392 h 982"/>
                <a:gd name="T10" fmla="*/ 22 w 711"/>
                <a:gd name="T11" fmla="*/ 415 h 982"/>
                <a:gd name="T12" fmla="*/ 0 w 711"/>
                <a:gd name="T13" fmla="*/ 486 h 982"/>
                <a:gd name="T14" fmla="*/ 51 w 711"/>
                <a:gd name="T15" fmla="*/ 539 h 982"/>
                <a:gd name="T16" fmla="*/ 61 w 711"/>
                <a:gd name="T17" fmla="*/ 624 h 982"/>
                <a:gd name="T18" fmla="*/ 102 w 711"/>
                <a:gd name="T19" fmla="*/ 650 h 982"/>
                <a:gd name="T20" fmla="*/ 120 w 711"/>
                <a:gd name="T21" fmla="*/ 716 h 982"/>
                <a:gd name="T22" fmla="*/ 92 w 711"/>
                <a:gd name="T23" fmla="*/ 783 h 982"/>
                <a:gd name="T24" fmla="*/ 96 w 711"/>
                <a:gd name="T25" fmla="*/ 840 h 982"/>
                <a:gd name="T26" fmla="*/ 128 w 711"/>
                <a:gd name="T27" fmla="*/ 860 h 982"/>
                <a:gd name="T28" fmla="*/ 197 w 711"/>
                <a:gd name="T29" fmla="*/ 833 h 982"/>
                <a:gd name="T30" fmla="*/ 224 w 711"/>
                <a:gd name="T31" fmla="*/ 858 h 982"/>
                <a:gd name="T32" fmla="*/ 185 w 711"/>
                <a:gd name="T33" fmla="*/ 927 h 982"/>
                <a:gd name="T34" fmla="*/ 155 w 711"/>
                <a:gd name="T35" fmla="*/ 961 h 982"/>
                <a:gd name="T36" fmla="*/ 183 w 711"/>
                <a:gd name="T37" fmla="*/ 982 h 982"/>
                <a:gd name="T38" fmla="*/ 327 w 711"/>
                <a:gd name="T39" fmla="*/ 923 h 982"/>
                <a:gd name="T40" fmla="*/ 382 w 711"/>
                <a:gd name="T41" fmla="*/ 949 h 982"/>
                <a:gd name="T42" fmla="*/ 403 w 711"/>
                <a:gd name="T43" fmla="*/ 888 h 982"/>
                <a:gd name="T44" fmla="*/ 398 w 711"/>
                <a:gd name="T45" fmla="*/ 833 h 982"/>
                <a:gd name="T46" fmla="*/ 425 w 711"/>
                <a:gd name="T47" fmla="*/ 726 h 982"/>
                <a:gd name="T48" fmla="*/ 459 w 711"/>
                <a:gd name="T49" fmla="*/ 677 h 982"/>
                <a:gd name="T50" fmla="*/ 457 w 711"/>
                <a:gd name="T51" fmla="*/ 628 h 982"/>
                <a:gd name="T52" fmla="*/ 476 w 711"/>
                <a:gd name="T53" fmla="*/ 604 h 982"/>
                <a:gd name="T54" fmla="*/ 462 w 711"/>
                <a:gd name="T55" fmla="*/ 569 h 982"/>
                <a:gd name="T56" fmla="*/ 468 w 711"/>
                <a:gd name="T57" fmla="*/ 518 h 982"/>
                <a:gd name="T58" fmla="*/ 525 w 711"/>
                <a:gd name="T59" fmla="*/ 496 h 982"/>
                <a:gd name="T60" fmla="*/ 535 w 711"/>
                <a:gd name="T61" fmla="*/ 423 h 982"/>
                <a:gd name="T62" fmla="*/ 539 w 711"/>
                <a:gd name="T63" fmla="*/ 368 h 982"/>
                <a:gd name="T64" fmla="*/ 569 w 711"/>
                <a:gd name="T65" fmla="*/ 346 h 982"/>
                <a:gd name="T66" fmla="*/ 602 w 711"/>
                <a:gd name="T67" fmla="*/ 346 h 982"/>
                <a:gd name="T68" fmla="*/ 653 w 711"/>
                <a:gd name="T69" fmla="*/ 317 h 982"/>
                <a:gd name="T70" fmla="*/ 697 w 711"/>
                <a:gd name="T71" fmla="*/ 297 h 982"/>
                <a:gd name="T72" fmla="*/ 697 w 711"/>
                <a:gd name="T73" fmla="*/ 256 h 982"/>
                <a:gd name="T74" fmla="*/ 711 w 711"/>
                <a:gd name="T75" fmla="*/ 254 h 982"/>
                <a:gd name="T76" fmla="*/ 697 w 711"/>
                <a:gd name="T77" fmla="*/ 193 h 982"/>
                <a:gd name="T78" fmla="*/ 620 w 711"/>
                <a:gd name="T79" fmla="*/ 134 h 982"/>
                <a:gd name="T80" fmla="*/ 638 w 711"/>
                <a:gd name="T81" fmla="*/ 73 h 982"/>
                <a:gd name="T82" fmla="*/ 612 w 711"/>
                <a:gd name="T83" fmla="*/ 57 h 982"/>
                <a:gd name="T84" fmla="*/ 535 w 711"/>
                <a:gd name="T85" fmla="*/ 55 h 982"/>
                <a:gd name="T86" fmla="*/ 506 w 711"/>
                <a:gd name="T87" fmla="*/ 20 h 982"/>
                <a:gd name="T88" fmla="*/ 447 w 711"/>
                <a:gd name="T89" fmla="*/ 81 h 982"/>
                <a:gd name="T90" fmla="*/ 407 w 711"/>
                <a:gd name="T91" fmla="*/ 67 h 982"/>
                <a:gd name="T92" fmla="*/ 439 w 711"/>
                <a:gd name="T93" fmla="*/ 28 h 982"/>
                <a:gd name="T94" fmla="*/ 417 w 711"/>
                <a:gd name="T95" fmla="*/ 0 h 982"/>
                <a:gd name="T96" fmla="*/ 384 w 711"/>
                <a:gd name="T97" fmla="*/ 14 h 982"/>
                <a:gd name="T98" fmla="*/ 348 w 711"/>
                <a:gd name="T99" fmla="*/ 59 h 982"/>
                <a:gd name="T100" fmla="*/ 331 w 711"/>
                <a:gd name="T101" fmla="*/ 55 h 982"/>
                <a:gd name="T102" fmla="*/ 301 w 711"/>
                <a:gd name="T103" fmla="*/ 81 h 982"/>
                <a:gd name="T104" fmla="*/ 250 w 711"/>
                <a:gd name="T105" fmla="*/ 61 h 982"/>
                <a:gd name="T106" fmla="*/ 214 w 711"/>
                <a:gd name="T107" fmla="*/ 98 h 982"/>
                <a:gd name="T108" fmla="*/ 183 w 711"/>
                <a:gd name="T109" fmla="*/ 108 h 982"/>
                <a:gd name="T110" fmla="*/ 140 w 711"/>
                <a:gd name="T111" fmla="*/ 159 h 982"/>
                <a:gd name="T112" fmla="*/ 77 w 711"/>
                <a:gd name="T113" fmla="*/ 173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5" name="Freeform 125"/>
            <p:cNvSpPr/>
            <p:nvPr/>
          </p:nvSpPr>
          <p:spPr bwMode="gray">
            <a:xfrm>
              <a:off x="3436" y="2904"/>
              <a:ext cx="356" cy="491"/>
            </a:xfrm>
            <a:custGeom>
              <a:avLst/>
              <a:gdLst>
                <a:gd name="T0" fmla="*/ 77 w 711"/>
                <a:gd name="T1" fmla="*/ 173 h 982"/>
                <a:gd name="T2" fmla="*/ 27 w 711"/>
                <a:gd name="T3" fmla="*/ 219 h 982"/>
                <a:gd name="T4" fmla="*/ 61 w 711"/>
                <a:gd name="T5" fmla="*/ 270 h 982"/>
                <a:gd name="T6" fmla="*/ 81 w 711"/>
                <a:gd name="T7" fmla="*/ 344 h 982"/>
                <a:gd name="T8" fmla="*/ 55 w 711"/>
                <a:gd name="T9" fmla="*/ 392 h 982"/>
                <a:gd name="T10" fmla="*/ 22 w 711"/>
                <a:gd name="T11" fmla="*/ 415 h 982"/>
                <a:gd name="T12" fmla="*/ 0 w 711"/>
                <a:gd name="T13" fmla="*/ 486 h 982"/>
                <a:gd name="T14" fmla="*/ 51 w 711"/>
                <a:gd name="T15" fmla="*/ 539 h 982"/>
                <a:gd name="T16" fmla="*/ 61 w 711"/>
                <a:gd name="T17" fmla="*/ 624 h 982"/>
                <a:gd name="T18" fmla="*/ 102 w 711"/>
                <a:gd name="T19" fmla="*/ 650 h 982"/>
                <a:gd name="T20" fmla="*/ 120 w 711"/>
                <a:gd name="T21" fmla="*/ 716 h 982"/>
                <a:gd name="T22" fmla="*/ 92 w 711"/>
                <a:gd name="T23" fmla="*/ 783 h 982"/>
                <a:gd name="T24" fmla="*/ 96 w 711"/>
                <a:gd name="T25" fmla="*/ 840 h 982"/>
                <a:gd name="T26" fmla="*/ 128 w 711"/>
                <a:gd name="T27" fmla="*/ 860 h 982"/>
                <a:gd name="T28" fmla="*/ 197 w 711"/>
                <a:gd name="T29" fmla="*/ 833 h 982"/>
                <a:gd name="T30" fmla="*/ 224 w 711"/>
                <a:gd name="T31" fmla="*/ 858 h 982"/>
                <a:gd name="T32" fmla="*/ 185 w 711"/>
                <a:gd name="T33" fmla="*/ 927 h 982"/>
                <a:gd name="T34" fmla="*/ 155 w 711"/>
                <a:gd name="T35" fmla="*/ 961 h 982"/>
                <a:gd name="T36" fmla="*/ 183 w 711"/>
                <a:gd name="T37" fmla="*/ 982 h 982"/>
                <a:gd name="T38" fmla="*/ 327 w 711"/>
                <a:gd name="T39" fmla="*/ 923 h 982"/>
                <a:gd name="T40" fmla="*/ 382 w 711"/>
                <a:gd name="T41" fmla="*/ 949 h 982"/>
                <a:gd name="T42" fmla="*/ 403 w 711"/>
                <a:gd name="T43" fmla="*/ 888 h 982"/>
                <a:gd name="T44" fmla="*/ 398 w 711"/>
                <a:gd name="T45" fmla="*/ 833 h 982"/>
                <a:gd name="T46" fmla="*/ 425 w 711"/>
                <a:gd name="T47" fmla="*/ 726 h 982"/>
                <a:gd name="T48" fmla="*/ 459 w 711"/>
                <a:gd name="T49" fmla="*/ 677 h 982"/>
                <a:gd name="T50" fmla="*/ 457 w 711"/>
                <a:gd name="T51" fmla="*/ 628 h 982"/>
                <a:gd name="T52" fmla="*/ 476 w 711"/>
                <a:gd name="T53" fmla="*/ 604 h 982"/>
                <a:gd name="T54" fmla="*/ 462 w 711"/>
                <a:gd name="T55" fmla="*/ 569 h 982"/>
                <a:gd name="T56" fmla="*/ 468 w 711"/>
                <a:gd name="T57" fmla="*/ 518 h 982"/>
                <a:gd name="T58" fmla="*/ 525 w 711"/>
                <a:gd name="T59" fmla="*/ 496 h 982"/>
                <a:gd name="T60" fmla="*/ 535 w 711"/>
                <a:gd name="T61" fmla="*/ 423 h 982"/>
                <a:gd name="T62" fmla="*/ 539 w 711"/>
                <a:gd name="T63" fmla="*/ 368 h 982"/>
                <a:gd name="T64" fmla="*/ 569 w 711"/>
                <a:gd name="T65" fmla="*/ 346 h 982"/>
                <a:gd name="T66" fmla="*/ 602 w 711"/>
                <a:gd name="T67" fmla="*/ 346 h 982"/>
                <a:gd name="T68" fmla="*/ 653 w 711"/>
                <a:gd name="T69" fmla="*/ 317 h 982"/>
                <a:gd name="T70" fmla="*/ 697 w 711"/>
                <a:gd name="T71" fmla="*/ 297 h 982"/>
                <a:gd name="T72" fmla="*/ 697 w 711"/>
                <a:gd name="T73" fmla="*/ 256 h 982"/>
                <a:gd name="T74" fmla="*/ 711 w 711"/>
                <a:gd name="T75" fmla="*/ 254 h 982"/>
                <a:gd name="T76" fmla="*/ 697 w 711"/>
                <a:gd name="T77" fmla="*/ 193 h 982"/>
                <a:gd name="T78" fmla="*/ 620 w 711"/>
                <a:gd name="T79" fmla="*/ 134 h 982"/>
                <a:gd name="T80" fmla="*/ 638 w 711"/>
                <a:gd name="T81" fmla="*/ 73 h 982"/>
                <a:gd name="T82" fmla="*/ 612 w 711"/>
                <a:gd name="T83" fmla="*/ 57 h 982"/>
                <a:gd name="T84" fmla="*/ 535 w 711"/>
                <a:gd name="T85" fmla="*/ 55 h 982"/>
                <a:gd name="T86" fmla="*/ 506 w 711"/>
                <a:gd name="T87" fmla="*/ 20 h 982"/>
                <a:gd name="T88" fmla="*/ 447 w 711"/>
                <a:gd name="T89" fmla="*/ 81 h 982"/>
                <a:gd name="T90" fmla="*/ 407 w 711"/>
                <a:gd name="T91" fmla="*/ 67 h 982"/>
                <a:gd name="T92" fmla="*/ 439 w 711"/>
                <a:gd name="T93" fmla="*/ 28 h 982"/>
                <a:gd name="T94" fmla="*/ 417 w 711"/>
                <a:gd name="T95" fmla="*/ 0 h 982"/>
                <a:gd name="T96" fmla="*/ 384 w 711"/>
                <a:gd name="T97" fmla="*/ 14 h 982"/>
                <a:gd name="T98" fmla="*/ 348 w 711"/>
                <a:gd name="T99" fmla="*/ 59 h 982"/>
                <a:gd name="T100" fmla="*/ 331 w 711"/>
                <a:gd name="T101" fmla="*/ 55 h 982"/>
                <a:gd name="T102" fmla="*/ 301 w 711"/>
                <a:gd name="T103" fmla="*/ 81 h 982"/>
                <a:gd name="T104" fmla="*/ 250 w 711"/>
                <a:gd name="T105" fmla="*/ 61 h 982"/>
                <a:gd name="T106" fmla="*/ 214 w 711"/>
                <a:gd name="T107" fmla="*/ 98 h 982"/>
                <a:gd name="T108" fmla="*/ 183 w 711"/>
                <a:gd name="T109" fmla="*/ 108 h 982"/>
                <a:gd name="T110" fmla="*/ 140 w 711"/>
                <a:gd name="T111" fmla="*/ 159 h 982"/>
                <a:gd name="T112" fmla="*/ 77 w 711"/>
                <a:gd name="T113" fmla="*/ 173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6" name="Freeform 126"/>
            <p:cNvSpPr/>
            <p:nvPr/>
          </p:nvSpPr>
          <p:spPr bwMode="gray">
            <a:xfrm>
              <a:off x="3477" y="2497"/>
              <a:ext cx="361" cy="447"/>
            </a:xfrm>
            <a:custGeom>
              <a:avLst/>
              <a:gdLst>
                <a:gd name="T0" fmla="*/ 74 w 722"/>
                <a:gd name="T1" fmla="*/ 591 h 894"/>
                <a:gd name="T2" fmla="*/ 94 w 722"/>
                <a:gd name="T3" fmla="*/ 620 h 894"/>
                <a:gd name="T4" fmla="*/ 133 w 722"/>
                <a:gd name="T5" fmla="*/ 652 h 894"/>
                <a:gd name="T6" fmla="*/ 165 w 722"/>
                <a:gd name="T7" fmla="*/ 650 h 894"/>
                <a:gd name="T8" fmla="*/ 202 w 722"/>
                <a:gd name="T9" fmla="*/ 669 h 894"/>
                <a:gd name="T10" fmla="*/ 202 w 722"/>
                <a:gd name="T11" fmla="*/ 766 h 894"/>
                <a:gd name="T12" fmla="*/ 234 w 722"/>
                <a:gd name="T13" fmla="*/ 807 h 894"/>
                <a:gd name="T14" fmla="*/ 250 w 722"/>
                <a:gd name="T15" fmla="*/ 868 h 894"/>
                <a:gd name="T16" fmla="*/ 267 w 722"/>
                <a:gd name="T17" fmla="*/ 872 h 894"/>
                <a:gd name="T18" fmla="*/ 303 w 722"/>
                <a:gd name="T19" fmla="*/ 827 h 894"/>
                <a:gd name="T20" fmla="*/ 338 w 722"/>
                <a:gd name="T21" fmla="*/ 815 h 894"/>
                <a:gd name="T22" fmla="*/ 358 w 722"/>
                <a:gd name="T23" fmla="*/ 841 h 894"/>
                <a:gd name="T24" fmla="*/ 326 w 722"/>
                <a:gd name="T25" fmla="*/ 878 h 894"/>
                <a:gd name="T26" fmla="*/ 366 w 722"/>
                <a:gd name="T27" fmla="*/ 894 h 894"/>
                <a:gd name="T28" fmla="*/ 425 w 722"/>
                <a:gd name="T29" fmla="*/ 833 h 894"/>
                <a:gd name="T30" fmla="*/ 454 w 722"/>
                <a:gd name="T31" fmla="*/ 868 h 894"/>
                <a:gd name="T32" fmla="*/ 531 w 722"/>
                <a:gd name="T33" fmla="*/ 870 h 894"/>
                <a:gd name="T34" fmla="*/ 557 w 722"/>
                <a:gd name="T35" fmla="*/ 886 h 894"/>
                <a:gd name="T36" fmla="*/ 616 w 722"/>
                <a:gd name="T37" fmla="*/ 825 h 894"/>
                <a:gd name="T38" fmla="*/ 645 w 722"/>
                <a:gd name="T39" fmla="*/ 752 h 894"/>
                <a:gd name="T40" fmla="*/ 673 w 722"/>
                <a:gd name="T41" fmla="*/ 709 h 894"/>
                <a:gd name="T42" fmla="*/ 704 w 722"/>
                <a:gd name="T43" fmla="*/ 697 h 894"/>
                <a:gd name="T44" fmla="*/ 683 w 722"/>
                <a:gd name="T45" fmla="*/ 654 h 894"/>
                <a:gd name="T46" fmla="*/ 722 w 722"/>
                <a:gd name="T47" fmla="*/ 604 h 894"/>
                <a:gd name="T48" fmla="*/ 720 w 722"/>
                <a:gd name="T49" fmla="*/ 563 h 894"/>
                <a:gd name="T50" fmla="*/ 689 w 722"/>
                <a:gd name="T51" fmla="*/ 567 h 894"/>
                <a:gd name="T52" fmla="*/ 647 w 722"/>
                <a:gd name="T53" fmla="*/ 551 h 894"/>
                <a:gd name="T54" fmla="*/ 598 w 722"/>
                <a:gd name="T55" fmla="*/ 567 h 894"/>
                <a:gd name="T56" fmla="*/ 588 w 722"/>
                <a:gd name="T57" fmla="*/ 508 h 894"/>
                <a:gd name="T58" fmla="*/ 533 w 722"/>
                <a:gd name="T59" fmla="*/ 482 h 894"/>
                <a:gd name="T60" fmla="*/ 521 w 722"/>
                <a:gd name="T61" fmla="*/ 429 h 894"/>
                <a:gd name="T62" fmla="*/ 549 w 722"/>
                <a:gd name="T63" fmla="*/ 386 h 894"/>
                <a:gd name="T64" fmla="*/ 496 w 722"/>
                <a:gd name="T65" fmla="*/ 331 h 894"/>
                <a:gd name="T66" fmla="*/ 431 w 722"/>
                <a:gd name="T67" fmla="*/ 252 h 894"/>
                <a:gd name="T68" fmla="*/ 435 w 722"/>
                <a:gd name="T69" fmla="*/ 185 h 894"/>
                <a:gd name="T70" fmla="*/ 403 w 722"/>
                <a:gd name="T71" fmla="*/ 166 h 894"/>
                <a:gd name="T72" fmla="*/ 374 w 722"/>
                <a:gd name="T73" fmla="*/ 173 h 894"/>
                <a:gd name="T74" fmla="*/ 358 w 722"/>
                <a:gd name="T75" fmla="*/ 138 h 894"/>
                <a:gd name="T76" fmla="*/ 291 w 722"/>
                <a:gd name="T77" fmla="*/ 136 h 894"/>
                <a:gd name="T78" fmla="*/ 305 w 722"/>
                <a:gd name="T79" fmla="*/ 47 h 894"/>
                <a:gd name="T80" fmla="*/ 273 w 722"/>
                <a:gd name="T81" fmla="*/ 61 h 894"/>
                <a:gd name="T82" fmla="*/ 214 w 722"/>
                <a:gd name="T83" fmla="*/ 0 h 894"/>
                <a:gd name="T84" fmla="*/ 177 w 722"/>
                <a:gd name="T85" fmla="*/ 16 h 894"/>
                <a:gd name="T86" fmla="*/ 157 w 722"/>
                <a:gd name="T87" fmla="*/ 63 h 894"/>
                <a:gd name="T88" fmla="*/ 137 w 722"/>
                <a:gd name="T89" fmla="*/ 67 h 894"/>
                <a:gd name="T90" fmla="*/ 149 w 722"/>
                <a:gd name="T91" fmla="*/ 101 h 894"/>
                <a:gd name="T92" fmla="*/ 204 w 722"/>
                <a:gd name="T93" fmla="*/ 122 h 894"/>
                <a:gd name="T94" fmla="*/ 222 w 722"/>
                <a:gd name="T95" fmla="*/ 183 h 894"/>
                <a:gd name="T96" fmla="*/ 167 w 722"/>
                <a:gd name="T97" fmla="*/ 215 h 894"/>
                <a:gd name="T98" fmla="*/ 114 w 722"/>
                <a:gd name="T99" fmla="*/ 166 h 894"/>
                <a:gd name="T100" fmla="*/ 67 w 722"/>
                <a:gd name="T101" fmla="*/ 195 h 894"/>
                <a:gd name="T102" fmla="*/ 86 w 722"/>
                <a:gd name="T103" fmla="*/ 250 h 894"/>
                <a:gd name="T104" fmla="*/ 49 w 722"/>
                <a:gd name="T105" fmla="*/ 282 h 894"/>
                <a:gd name="T106" fmla="*/ 53 w 722"/>
                <a:gd name="T107" fmla="*/ 335 h 894"/>
                <a:gd name="T108" fmla="*/ 0 w 722"/>
                <a:gd name="T109" fmla="*/ 349 h 894"/>
                <a:gd name="T110" fmla="*/ 43 w 722"/>
                <a:gd name="T111" fmla="*/ 384 h 894"/>
                <a:gd name="T112" fmla="*/ 98 w 722"/>
                <a:gd name="T113" fmla="*/ 447 h 894"/>
                <a:gd name="T114" fmla="*/ 157 w 722"/>
                <a:gd name="T115" fmla="*/ 410 h 894"/>
                <a:gd name="T116" fmla="*/ 175 w 722"/>
                <a:gd name="T117" fmla="*/ 473 h 894"/>
                <a:gd name="T118" fmla="*/ 171 w 722"/>
                <a:gd name="T119" fmla="*/ 536 h 894"/>
                <a:gd name="T120" fmla="*/ 96 w 722"/>
                <a:gd name="T121" fmla="*/ 575 h 894"/>
                <a:gd name="T122" fmla="*/ 74 w 722"/>
                <a:gd name="T123" fmla="*/ 59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7" name="Freeform 127"/>
            <p:cNvSpPr/>
            <p:nvPr/>
          </p:nvSpPr>
          <p:spPr bwMode="gray">
            <a:xfrm>
              <a:off x="3477" y="2497"/>
              <a:ext cx="361" cy="447"/>
            </a:xfrm>
            <a:custGeom>
              <a:avLst/>
              <a:gdLst>
                <a:gd name="T0" fmla="*/ 74 w 722"/>
                <a:gd name="T1" fmla="*/ 591 h 894"/>
                <a:gd name="T2" fmla="*/ 94 w 722"/>
                <a:gd name="T3" fmla="*/ 620 h 894"/>
                <a:gd name="T4" fmla="*/ 133 w 722"/>
                <a:gd name="T5" fmla="*/ 652 h 894"/>
                <a:gd name="T6" fmla="*/ 165 w 722"/>
                <a:gd name="T7" fmla="*/ 650 h 894"/>
                <a:gd name="T8" fmla="*/ 202 w 722"/>
                <a:gd name="T9" fmla="*/ 669 h 894"/>
                <a:gd name="T10" fmla="*/ 202 w 722"/>
                <a:gd name="T11" fmla="*/ 766 h 894"/>
                <a:gd name="T12" fmla="*/ 234 w 722"/>
                <a:gd name="T13" fmla="*/ 807 h 894"/>
                <a:gd name="T14" fmla="*/ 250 w 722"/>
                <a:gd name="T15" fmla="*/ 868 h 894"/>
                <a:gd name="T16" fmla="*/ 267 w 722"/>
                <a:gd name="T17" fmla="*/ 872 h 894"/>
                <a:gd name="T18" fmla="*/ 303 w 722"/>
                <a:gd name="T19" fmla="*/ 827 h 894"/>
                <a:gd name="T20" fmla="*/ 338 w 722"/>
                <a:gd name="T21" fmla="*/ 815 h 894"/>
                <a:gd name="T22" fmla="*/ 358 w 722"/>
                <a:gd name="T23" fmla="*/ 841 h 894"/>
                <a:gd name="T24" fmla="*/ 326 w 722"/>
                <a:gd name="T25" fmla="*/ 878 h 894"/>
                <a:gd name="T26" fmla="*/ 366 w 722"/>
                <a:gd name="T27" fmla="*/ 894 h 894"/>
                <a:gd name="T28" fmla="*/ 425 w 722"/>
                <a:gd name="T29" fmla="*/ 833 h 894"/>
                <a:gd name="T30" fmla="*/ 454 w 722"/>
                <a:gd name="T31" fmla="*/ 868 h 894"/>
                <a:gd name="T32" fmla="*/ 531 w 722"/>
                <a:gd name="T33" fmla="*/ 870 h 894"/>
                <a:gd name="T34" fmla="*/ 557 w 722"/>
                <a:gd name="T35" fmla="*/ 886 h 894"/>
                <a:gd name="T36" fmla="*/ 616 w 722"/>
                <a:gd name="T37" fmla="*/ 825 h 894"/>
                <a:gd name="T38" fmla="*/ 645 w 722"/>
                <a:gd name="T39" fmla="*/ 752 h 894"/>
                <a:gd name="T40" fmla="*/ 673 w 722"/>
                <a:gd name="T41" fmla="*/ 709 h 894"/>
                <a:gd name="T42" fmla="*/ 704 w 722"/>
                <a:gd name="T43" fmla="*/ 697 h 894"/>
                <a:gd name="T44" fmla="*/ 683 w 722"/>
                <a:gd name="T45" fmla="*/ 654 h 894"/>
                <a:gd name="T46" fmla="*/ 722 w 722"/>
                <a:gd name="T47" fmla="*/ 604 h 894"/>
                <a:gd name="T48" fmla="*/ 720 w 722"/>
                <a:gd name="T49" fmla="*/ 563 h 894"/>
                <a:gd name="T50" fmla="*/ 689 w 722"/>
                <a:gd name="T51" fmla="*/ 567 h 894"/>
                <a:gd name="T52" fmla="*/ 647 w 722"/>
                <a:gd name="T53" fmla="*/ 551 h 894"/>
                <a:gd name="T54" fmla="*/ 598 w 722"/>
                <a:gd name="T55" fmla="*/ 567 h 894"/>
                <a:gd name="T56" fmla="*/ 588 w 722"/>
                <a:gd name="T57" fmla="*/ 508 h 894"/>
                <a:gd name="T58" fmla="*/ 533 w 722"/>
                <a:gd name="T59" fmla="*/ 482 h 894"/>
                <a:gd name="T60" fmla="*/ 521 w 722"/>
                <a:gd name="T61" fmla="*/ 429 h 894"/>
                <a:gd name="T62" fmla="*/ 549 w 722"/>
                <a:gd name="T63" fmla="*/ 386 h 894"/>
                <a:gd name="T64" fmla="*/ 496 w 722"/>
                <a:gd name="T65" fmla="*/ 331 h 894"/>
                <a:gd name="T66" fmla="*/ 431 w 722"/>
                <a:gd name="T67" fmla="*/ 252 h 894"/>
                <a:gd name="T68" fmla="*/ 435 w 722"/>
                <a:gd name="T69" fmla="*/ 185 h 894"/>
                <a:gd name="T70" fmla="*/ 403 w 722"/>
                <a:gd name="T71" fmla="*/ 166 h 894"/>
                <a:gd name="T72" fmla="*/ 374 w 722"/>
                <a:gd name="T73" fmla="*/ 173 h 894"/>
                <a:gd name="T74" fmla="*/ 358 w 722"/>
                <a:gd name="T75" fmla="*/ 138 h 894"/>
                <a:gd name="T76" fmla="*/ 291 w 722"/>
                <a:gd name="T77" fmla="*/ 136 h 894"/>
                <a:gd name="T78" fmla="*/ 305 w 722"/>
                <a:gd name="T79" fmla="*/ 47 h 894"/>
                <a:gd name="T80" fmla="*/ 273 w 722"/>
                <a:gd name="T81" fmla="*/ 61 h 894"/>
                <a:gd name="T82" fmla="*/ 214 w 722"/>
                <a:gd name="T83" fmla="*/ 0 h 894"/>
                <a:gd name="T84" fmla="*/ 177 w 722"/>
                <a:gd name="T85" fmla="*/ 16 h 894"/>
                <a:gd name="T86" fmla="*/ 157 w 722"/>
                <a:gd name="T87" fmla="*/ 63 h 894"/>
                <a:gd name="T88" fmla="*/ 137 w 722"/>
                <a:gd name="T89" fmla="*/ 67 h 894"/>
                <a:gd name="T90" fmla="*/ 149 w 722"/>
                <a:gd name="T91" fmla="*/ 101 h 894"/>
                <a:gd name="T92" fmla="*/ 204 w 722"/>
                <a:gd name="T93" fmla="*/ 122 h 894"/>
                <a:gd name="T94" fmla="*/ 222 w 722"/>
                <a:gd name="T95" fmla="*/ 183 h 894"/>
                <a:gd name="T96" fmla="*/ 167 w 722"/>
                <a:gd name="T97" fmla="*/ 215 h 894"/>
                <a:gd name="T98" fmla="*/ 114 w 722"/>
                <a:gd name="T99" fmla="*/ 166 h 894"/>
                <a:gd name="T100" fmla="*/ 67 w 722"/>
                <a:gd name="T101" fmla="*/ 195 h 894"/>
                <a:gd name="T102" fmla="*/ 86 w 722"/>
                <a:gd name="T103" fmla="*/ 250 h 894"/>
                <a:gd name="T104" fmla="*/ 49 w 722"/>
                <a:gd name="T105" fmla="*/ 282 h 894"/>
                <a:gd name="T106" fmla="*/ 53 w 722"/>
                <a:gd name="T107" fmla="*/ 335 h 894"/>
                <a:gd name="T108" fmla="*/ 0 w 722"/>
                <a:gd name="T109" fmla="*/ 349 h 894"/>
                <a:gd name="T110" fmla="*/ 43 w 722"/>
                <a:gd name="T111" fmla="*/ 384 h 894"/>
                <a:gd name="T112" fmla="*/ 98 w 722"/>
                <a:gd name="T113" fmla="*/ 447 h 894"/>
                <a:gd name="T114" fmla="*/ 157 w 722"/>
                <a:gd name="T115" fmla="*/ 410 h 894"/>
                <a:gd name="T116" fmla="*/ 175 w 722"/>
                <a:gd name="T117" fmla="*/ 473 h 894"/>
                <a:gd name="T118" fmla="*/ 171 w 722"/>
                <a:gd name="T119" fmla="*/ 536 h 894"/>
                <a:gd name="T120" fmla="*/ 96 w 722"/>
                <a:gd name="T121" fmla="*/ 575 h 894"/>
                <a:gd name="T122" fmla="*/ 74 w 722"/>
                <a:gd name="T123" fmla="*/ 59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8" name="Freeform 128"/>
            <p:cNvSpPr/>
            <p:nvPr/>
          </p:nvSpPr>
          <p:spPr bwMode="gray">
            <a:xfrm>
              <a:off x="3034" y="2686"/>
              <a:ext cx="568" cy="356"/>
            </a:xfrm>
            <a:custGeom>
              <a:avLst/>
              <a:gdLst>
                <a:gd name="T0" fmla="*/ 159 w 1136"/>
                <a:gd name="T1" fmla="*/ 205 h 713"/>
                <a:gd name="T2" fmla="*/ 208 w 1136"/>
                <a:gd name="T3" fmla="*/ 256 h 713"/>
                <a:gd name="T4" fmla="*/ 234 w 1136"/>
                <a:gd name="T5" fmla="*/ 417 h 713"/>
                <a:gd name="T6" fmla="*/ 140 w 1136"/>
                <a:gd name="T7" fmla="*/ 474 h 713"/>
                <a:gd name="T8" fmla="*/ 0 w 1136"/>
                <a:gd name="T9" fmla="*/ 516 h 713"/>
                <a:gd name="T10" fmla="*/ 82 w 1136"/>
                <a:gd name="T11" fmla="*/ 671 h 713"/>
                <a:gd name="T12" fmla="*/ 161 w 1136"/>
                <a:gd name="T13" fmla="*/ 648 h 713"/>
                <a:gd name="T14" fmla="*/ 319 w 1136"/>
                <a:gd name="T15" fmla="*/ 612 h 713"/>
                <a:gd name="T16" fmla="*/ 303 w 1136"/>
                <a:gd name="T17" fmla="*/ 545 h 713"/>
                <a:gd name="T18" fmla="*/ 460 w 1136"/>
                <a:gd name="T19" fmla="*/ 555 h 713"/>
                <a:gd name="T20" fmla="*/ 588 w 1136"/>
                <a:gd name="T21" fmla="*/ 598 h 713"/>
                <a:gd name="T22" fmla="*/ 681 w 1136"/>
                <a:gd name="T23" fmla="*/ 569 h 713"/>
                <a:gd name="T24" fmla="*/ 758 w 1136"/>
                <a:gd name="T25" fmla="*/ 553 h 713"/>
                <a:gd name="T26" fmla="*/ 785 w 1136"/>
                <a:gd name="T27" fmla="*/ 640 h 713"/>
                <a:gd name="T28" fmla="*/ 884 w 1136"/>
                <a:gd name="T29" fmla="*/ 608 h 713"/>
                <a:gd name="T30" fmla="*/ 988 w 1136"/>
                <a:gd name="T31" fmla="*/ 543 h 713"/>
                <a:gd name="T32" fmla="*/ 1055 w 1136"/>
                <a:gd name="T33" fmla="*/ 496 h 713"/>
                <a:gd name="T34" fmla="*/ 1136 w 1136"/>
                <a:gd name="T35" fmla="*/ 490 h 713"/>
                <a:gd name="T36" fmla="*/ 1088 w 1136"/>
                <a:gd name="T37" fmla="*/ 388 h 713"/>
                <a:gd name="T38" fmla="*/ 1051 w 1136"/>
                <a:gd name="T39" fmla="*/ 272 h 713"/>
                <a:gd name="T40" fmla="*/ 980 w 1136"/>
                <a:gd name="T41" fmla="*/ 242 h 713"/>
                <a:gd name="T42" fmla="*/ 901 w 1136"/>
                <a:gd name="T43" fmla="*/ 236 h 713"/>
                <a:gd name="T44" fmla="*/ 783 w 1136"/>
                <a:gd name="T45" fmla="*/ 203 h 713"/>
                <a:gd name="T46" fmla="*/ 744 w 1136"/>
                <a:gd name="T47" fmla="*/ 98 h 713"/>
                <a:gd name="T48" fmla="*/ 628 w 1136"/>
                <a:gd name="T49" fmla="*/ 106 h 713"/>
                <a:gd name="T50" fmla="*/ 427 w 1136"/>
                <a:gd name="T51" fmla="*/ 87 h 713"/>
                <a:gd name="T52" fmla="*/ 283 w 1136"/>
                <a:gd name="T53" fmla="*/ 24 h 713"/>
                <a:gd name="T54" fmla="*/ 201 w 1136"/>
                <a:gd name="T55" fmla="*/ 16 h 713"/>
                <a:gd name="T56" fmla="*/ 171 w 1136"/>
                <a:gd name="T57" fmla="*/ 10 h 713"/>
                <a:gd name="T58" fmla="*/ 140 w 1136"/>
                <a:gd name="T59" fmla="*/ 4 h 713"/>
                <a:gd name="T60" fmla="*/ 134 w 1136"/>
                <a:gd name="T61" fmla="*/ 8 h 713"/>
                <a:gd name="T62" fmla="*/ 124 w 1136"/>
                <a:gd name="T63" fmla="*/ 28 h 713"/>
                <a:gd name="T64" fmla="*/ 118 w 1136"/>
                <a:gd name="T65" fmla="*/ 39 h 713"/>
                <a:gd name="T66" fmla="*/ 216 w 1136"/>
                <a:gd name="T67" fmla="*/ 98 h 713"/>
                <a:gd name="T68" fmla="*/ 130 w 1136"/>
                <a:gd name="T69" fmla="*/ 169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59" name="Freeform 129"/>
            <p:cNvSpPr/>
            <p:nvPr/>
          </p:nvSpPr>
          <p:spPr bwMode="gray">
            <a:xfrm>
              <a:off x="3034" y="2686"/>
              <a:ext cx="568" cy="356"/>
            </a:xfrm>
            <a:custGeom>
              <a:avLst/>
              <a:gdLst>
                <a:gd name="T0" fmla="*/ 159 w 1136"/>
                <a:gd name="T1" fmla="*/ 205 h 713"/>
                <a:gd name="T2" fmla="*/ 208 w 1136"/>
                <a:gd name="T3" fmla="*/ 256 h 713"/>
                <a:gd name="T4" fmla="*/ 234 w 1136"/>
                <a:gd name="T5" fmla="*/ 417 h 713"/>
                <a:gd name="T6" fmla="*/ 140 w 1136"/>
                <a:gd name="T7" fmla="*/ 474 h 713"/>
                <a:gd name="T8" fmla="*/ 0 w 1136"/>
                <a:gd name="T9" fmla="*/ 516 h 713"/>
                <a:gd name="T10" fmla="*/ 82 w 1136"/>
                <a:gd name="T11" fmla="*/ 671 h 713"/>
                <a:gd name="T12" fmla="*/ 161 w 1136"/>
                <a:gd name="T13" fmla="*/ 648 h 713"/>
                <a:gd name="T14" fmla="*/ 319 w 1136"/>
                <a:gd name="T15" fmla="*/ 612 h 713"/>
                <a:gd name="T16" fmla="*/ 303 w 1136"/>
                <a:gd name="T17" fmla="*/ 545 h 713"/>
                <a:gd name="T18" fmla="*/ 460 w 1136"/>
                <a:gd name="T19" fmla="*/ 555 h 713"/>
                <a:gd name="T20" fmla="*/ 588 w 1136"/>
                <a:gd name="T21" fmla="*/ 598 h 713"/>
                <a:gd name="T22" fmla="*/ 681 w 1136"/>
                <a:gd name="T23" fmla="*/ 569 h 713"/>
                <a:gd name="T24" fmla="*/ 758 w 1136"/>
                <a:gd name="T25" fmla="*/ 553 h 713"/>
                <a:gd name="T26" fmla="*/ 785 w 1136"/>
                <a:gd name="T27" fmla="*/ 640 h 713"/>
                <a:gd name="T28" fmla="*/ 884 w 1136"/>
                <a:gd name="T29" fmla="*/ 608 h 713"/>
                <a:gd name="T30" fmla="*/ 988 w 1136"/>
                <a:gd name="T31" fmla="*/ 543 h 713"/>
                <a:gd name="T32" fmla="*/ 1055 w 1136"/>
                <a:gd name="T33" fmla="*/ 496 h 713"/>
                <a:gd name="T34" fmla="*/ 1136 w 1136"/>
                <a:gd name="T35" fmla="*/ 490 h 713"/>
                <a:gd name="T36" fmla="*/ 1088 w 1136"/>
                <a:gd name="T37" fmla="*/ 388 h 713"/>
                <a:gd name="T38" fmla="*/ 1051 w 1136"/>
                <a:gd name="T39" fmla="*/ 272 h 713"/>
                <a:gd name="T40" fmla="*/ 980 w 1136"/>
                <a:gd name="T41" fmla="*/ 242 h 713"/>
                <a:gd name="T42" fmla="*/ 901 w 1136"/>
                <a:gd name="T43" fmla="*/ 236 h 713"/>
                <a:gd name="T44" fmla="*/ 783 w 1136"/>
                <a:gd name="T45" fmla="*/ 203 h 713"/>
                <a:gd name="T46" fmla="*/ 744 w 1136"/>
                <a:gd name="T47" fmla="*/ 98 h 713"/>
                <a:gd name="T48" fmla="*/ 628 w 1136"/>
                <a:gd name="T49" fmla="*/ 106 h 713"/>
                <a:gd name="T50" fmla="*/ 427 w 1136"/>
                <a:gd name="T51" fmla="*/ 87 h 713"/>
                <a:gd name="T52" fmla="*/ 283 w 1136"/>
                <a:gd name="T53" fmla="*/ 24 h 713"/>
                <a:gd name="T54" fmla="*/ 201 w 1136"/>
                <a:gd name="T55" fmla="*/ 16 h 713"/>
                <a:gd name="T56" fmla="*/ 171 w 1136"/>
                <a:gd name="T57" fmla="*/ 10 h 713"/>
                <a:gd name="T58" fmla="*/ 140 w 1136"/>
                <a:gd name="T59" fmla="*/ 4 h 713"/>
                <a:gd name="T60" fmla="*/ 134 w 1136"/>
                <a:gd name="T61" fmla="*/ 8 h 713"/>
                <a:gd name="T62" fmla="*/ 124 w 1136"/>
                <a:gd name="T63" fmla="*/ 28 h 713"/>
                <a:gd name="T64" fmla="*/ 118 w 1136"/>
                <a:gd name="T65" fmla="*/ 39 h 713"/>
                <a:gd name="T66" fmla="*/ 216 w 1136"/>
                <a:gd name="T67" fmla="*/ 98 h 713"/>
                <a:gd name="T68" fmla="*/ 130 w 1136"/>
                <a:gd name="T69" fmla="*/ 169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0" name="Freeform 130"/>
            <p:cNvSpPr/>
            <p:nvPr/>
          </p:nvSpPr>
          <p:spPr bwMode="gray">
            <a:xfrm>
              <a:off x="3140" y="2406"/>
              <a:ext cx="448" cy="398"/>
            </a:xfrm>
            <a:custGeom>
              <a:avLst/>
              <a:gdLst>
                <a:gd name="T0" fmla="*/ 0 w 896"/>
                <a:gd name="T1" fmla="*/ 339 h 797"/>
                <a:gd name="T2" fmla="*/ 28 w 896"/>
                <a:gd name="T3" fmla="*/ 402 h 797"/>
                <a:gd name="T4" fmla="*/ 65 w 896"/>
                <a:gd name="T5" fmla="*/ 463 h 797"/>
                <a:gd name="T6" fmla="*/ 120 w 896"/>
                <a:gd name="T7" fmla="*/ 510 h 797"/>
                <a:gd name="T8" fmla="*/ 117 w 896"/>
                <a:gd name="T9" fmla="*/ 561 h 797"/>
                <a:gd name="T10" fmla="*/ 211 w 896"/>
                <a:gd name="T11" fmla="*/ 648 h 797"/>
                <a:gd name="T12" fmla="*/ 302 w 896"/>
                <a:gd name="T13" fmla="*/ 685 h 797"/>
                <a:gd name="T14" fmla="*/ 416 w 896"/>
                <a:gd name="T15" fmla="*/ 667 h 797"/>
                <a:gd name="T16" fmla="*/ 465 w 896"/>
                <a:gd name="T17" fmla="*/ 687 h 797"/>
                <a:gd name="T18" fmla="*/ 532 w 896"/>
                <a:gd name="T19" fmla="*/ 659 h 797"/>
                <a:gd name="T20" fmla="*/ 536 w 896"/>
                <a:gd name="T21" fmla="*/ 721 h 797"/>
                <a:gd name="T22" fmla="*/ 571 w 896"/>
                <a:gd name="T23" fmla="*/ 764 h 797"/>
                <a:gd name="T24" fmla="*/ 624 w 896"/>
                <a:gd name="T25" fmla="*/ 748 h 797"/>
                <a:gd name="T26" fmla="*/ 689 w 896"/>
                <a:gd name="T27" fmla="*/ 797 h 797"/>
                <a:gd name="T28" fmla="*/ 750 w 896"/>
                <a:gd name="T29" fmla="*/ 776 h 797"/>
                <a:gd name="T30" fmla="*/ 772 w 896"/>
                <a:gd name="T31" fmla="*/ 756 h 797"/>
                <a:gd name="T32" fmla="*/ 845 w 896"/>
                <a:gd name="T33" fmla="*/ 719 h 797"/>
                <a:gd name="T34" fmla="*/ 851 w 896"/>
                <a:gd name="T35" fmla="*/ 654 h 797"/>
                <a:gd name="T36" fmla="*/ 831 w 896"/>
                <a:gd name="T37" fmla="*/ 595 h 797"/>
                <a:gd name="T38" fmla="*/ 774 w 896"/>
                <a:gd name="T39" fmla="*/ 630 h 797"/>
                <a:gd name="T40" fmla="*/ 717 w 896"/>
                <a:gd name="T41" fmla="*/ 567 h 797"/>
                <a:gd name="T42" fmla="*/ 678 w 896"/>
                <a:gd name="T43" fmla="*/ 534 h 797"/>
                <a:gd name="T44" fmla="*/ 727 w 896"/>
                <a:gd name="T45" fmla="*/ 518 h 797"/>
                <a:gd name="T46" fmla="*/ 723 w 896"/>
                <a:gd name="T47" fmla="*/ 465 h 797"/>
                <a:gd name="T48" fmla="*/ 760 w 896"/>
                <a:gd name="T49" fmla="*/ 433 h 797"/>
                <a:gd name="T50" fmla="*/ 743 w 896"/>
                <a:gd name="T51" fmla="*/ 378 h 797"/>
                <a:gd name="T52" fmla="*/ 788 w 896"/>
                <a:gd name="T53" fmla="*/ 349 h 797"/>
                <a:gd name="T54" fmla="*/ 841 w 896"/>
                <a:gd name="T55" fmla="*/ 398 h 797"/>
                <a:gd name="T56" fmla="*/ 896 w 896"/>
                <a:gd name="T57" fmla="*/ 366 h 797"/>
                <a:gd name="T58" fmla="*/ 876 w 896"/>
                <a:gd name="T59" fmla="*/ 303 h 797"/>
                <a:gd name="T60" fmla="*/ 823 w 896"/>
                <a:gd name="T61" fmla="*/ 284 h 797"/>
                <a:gd name="T62" fmla="*/ 811 w 896"/>
                <a:gd name="T63" fmla="*/ 250 h 797"/>
                <a:gd name="T64" fmla="*/ 727 w 896"/>
                <a:gd name="T65" fmla="*/ 266 h 797"/>
                <a:gd name="T66" fmla="*/ 676 w 896"/>
                <a:gd name="T67" fmla="*/ 213 h 797"/>
                <a:gd name="T68" fmla="*/ 626 w 896"/>
                <a:gd name="T69" fmla="*/ 215 h 797"/>
                <a:gd name="T70" fmla="*/ 622 w 896"/>
                <a:gd name="T71" fmla="*/ 165 h 797"/>
                <a:gd name="T72" fmla="*/ 691 w 896"/>
                <a:gd name="T73" fmla="*/ 83 h 797"/>
                <a:gd name="T74" fmla="*/ 683 w 896"/>
                <a:gd name="T75" fmla="*/ 12 h 797"/>
                <a:gd name="T76" fmla="*/ 609 w 896"/>
                <a:gd name="T77" fmla="*/ 26 h 797"/>
                <a:gd name="T78" fmla="*/ 445 w 896"/>
                <a:gd name="T79" fmla="*/ 0 h 797"/>
                <a:gd name="T80" fmla="*/ 437 w 896"/>
                <a:gd name="T81" fmla="*/ 130 h 797"/>
                <a:gd name="T82" fmla="*/ 353 w 896"/>
                <a:gd name="T83" fmla="*/ 197 h 797"/>
                <a:gd name="T84" fmla="*/ 288 w 896"/>
                <a:gd name="T85" fmla="*/ 209 h 797"/>
                <a:gd name="T86" fmla="*/ 168 w 896"/>
                <a:gd name="T87" fmla="*/ 286 h 797"/>
                <a:gd name="T88" fmla="*/ 97 w 896"/>
                <a:gd name="T89" fmla="*/ 317 h 797"/>
                <a:gd name="T90" fmla="*/ 0 w 896"/>
                <a:gd name="T91" fmla="*/ 339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1" name="Freeform 131"/>
            <p:cNvSpPr/>
            <p:nvPr/>
          </p:nvSpPr>
          <p:spPr bwMode="gray">
            <a:xfrm>
              <a:off x="3140" y="2406"/>
              <a:ext cx="448" cy="398"/>
            </a:xfrm>
            <a:custGeom>
              <a:avLst/>
              <a:gdLst>
                <a:gd name="T0" fmla="*/ 0 w 896"/>
                <a:gd name="T1" fmla="*/ 339 h 797"/>
                <a:gd name="T2" fmla="*/ 28 w 896"/>
                <a:gd name="T3" fmla="*/ 402 h 797"/>
                <a:gd name="T4" fmla="*/ 65 w 896"/>
                <a:gd name="T5" fmla="*/ 463 h 797"/>
                <a:gd name="T6" fmla="*/ 120 w 896"/>
                <a:gd name="T7" fmla="*/ 510 h 797"/>
                <a:gd name="T8" fmla="*/ 117 w 896"/>
                <a:gd name="T9" fmla="*/ 561 h 797"/>
                <a:gd name="T10" fmla="*/ 211 w 896"/>
                <a:gd name="T11" fmla="*/ 648 h 797"/>
                <a:gd name="T12" fmla="*/ 302 w 896"/>
                <a:gd name="T13" fmla="*/ 685 h 797"/>
                <a:gd name="T14" fmla="*/ 416 w 896"/>
                <a:gd name="T15" fmla="*/ 667 h 797"/>
                <a:gd name="T16" fmla="*/ 465 w 896"/>
                <a:gd name="T17" fmla="*/ 687 h 797"/>
                <a:gd name="T18" fmla="*/ 532 w 896"/>
                <a:gd name="T19" fmla="*/ 659 h 797"/>
                <a:gd name="T20" fmla="*/ 536 w 896"/>
                <a:gd name="T21" fmla="*/ 721 h 797"/>
                <a:gd name="T22" fmla="*/ 571 w 896"/>
                <a:gd name="T23" fmla="*/ 764 h 797"/>
                <a:gd name="T24" fmla="*/ 624 w 896"/>
                <a:gd name="T25" fmla="*/ 748 h 797"/>
                <a:gd name="T26" fmla="*/ 689 w 896"/>
                <a:gd name="T27" fmla="*/ 797 h 797"/>
                <a:gd name="T28" fmla="*/ 750 w 896"/>
                <a:gd name="T29" fmla="*/ 776 h 797"/>
                <a:gd name="T30" fmla="*/ 772 w 896"/>
                <a:gd name="T31" fmla="*/ 756 h 797"/>
                <a:gd name="T32" fmla="*/ 845 w 896"/>
                <a:gd name="T33" fmla="*/ 719 h 797"/>
                <a:gd name="T34" fmla="*/ 851 w 896"/>
                <a:gd name="T35" fmla="*/ 654 h 797"/>
                <a:gd name="T36" fmla="*/ 831 w 896"/>
                <a:gd name="T37" fmla="*/ 595 h 797"/>
                <a:gd name="T38" fmla="*/ 774 w 896"/>
                <a:gd name="T39" fmla="*/ 630 h 797"/>
                <a:gd name="T40" fmla="*/ 717 w 896"/>
                <a:gd name="T41" fmla="*/ 567 h 797"/>
                <a:gd name="T42" fmla="*/ 678 w 896"/>
                <a:gd name="T43" fmla="*/ 534 h 797"/>
                <a:gd name="T44" fmla="*/ 727 w 896"/>
                <a:gd name="T45" fmla="*/ 518 h 797"/>
                <a:gd name="T46" fmla="*/ 723 w 896"/>
                <a:gd name="T47" fmla="*/ 465 h 797"/>
                <a:gd name="T48" fmla="*/ 760 w 896"/>
                <a:gd name="T49" fmla="*/ 433 h 797"/>
                <a:gd name="T50" fmla="*/ 743 w 896"/>
                <a:gd name="T51" fmla="*/ 378 h 797"/>
                <a:gd name="T52" fmla="*/ 788 w 896"/>
                <a:gd name="T53" fmla="*/ 349 h 797"/>
                <a:gd name="T54" fmla="*/ 841 w 896"/>
                <a:gd name="T55" fmla="*/ 398 h 797"/>
                <a:gd name="T56" fmla="*/ 896 w 896"/>
                <a:gd name="T57" fmla="*/ 366 h 797"/>
                <a:gd name="T58" fmla="*/ 876 w 896"/>
                <a:gd name="T59" fmla="*/ 303 h 797"/>
                <a:gd name="T60" fmla="*/ 823 w 896"/>
                <a:gd name="T61" fmla="*/ 284 h 797"/>
                <a:gd name="T62" fmla="*/ 811 w 896"/>
                <a:gd name="T63" fmla="*/ 250 h 797"/>
                <a:gd name="T64" fmla="*/ 727 w 896"/>
                <a:gd name="T65" fmla="*/ 266 h 797"/>
                <a:gd name="T66" fmla="*/ 676 w 896"/>
                <a:gd name="T67" fmla="*/ 213 h 797"/>
                <a:gd name="T68" fmla="*/ 626 w 896"/>
                <a:gd name="T69" fmla="*/ 215 h 797"/>
                <a:gd name="T70" fmla="*/ 622 w 896"/>
                <a:gd name="T71" fmla="*/ 165 h 797"/>
                <a:gd name="T72" fmla="*/ 691 w 896"/>
                <a:gd name="T73" fmla="*/ 83 h 797"/>
                <a:gd name="T74" fmla="*/ 683 w 896"/>
                <a:gd name="T75" fmla="*/ 12 h 797"/>
                <a:gd name="T76" fmla="*/ 609 w 896"/>
                <a:gd name="T77" fmla="*/ 26 h 797"/>
                <a:gd name="T78" fmla="*/ 445 w 896"/>
                <a:gd name="T79" fmla="*/ 0 h 797"/>
                <a:gd name="T80" fmla="*/ 437 w 896"/>
                <a:gd name="T81" fmla="*/ 130 h 797"/>
                <a:gd name="T82" fmla="*/ 353 w 896"/>
                <a:gd name="T83" fmla="*/ 197 h 797"/>
                <a:gd name="T84" fmla="*/ 288 w 896"/>
                <a:gd name="T85" fmla="*/ 209 h 797"/>
                <a:gd name="T86" fmla="*/ 168 w 896"/>
                <a:gd name="T87" fmla="*/ 286 h 797"/>
                <a:gd name="T88" fmla="*/ 97 w 896"/>
                <a:gd name="T89" fmla="*/ 317 h 797"/>
                <a:gd name="T90" fmla="*/ 0 w 896"/>
                <a:gd name="T91" fmla="*/ 339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2" name="Freeform 132"/>
            <p:cNvSpPr/>
            <p:nvPr/>
          </p:nvSpPr>
          <p:spPr bwMode="gray">
            <a:xfrm>
              <a:off x="3128" y="2050"/>
              <a:ext cx="251" cy="526"/>
            </a:xfrm>
            <a:custGeom>
              <a:avLst/>
              <a:gdLst>
                <a:gd name="T0" fmla="*/ 25 w 502"/>
                <a:gd name="T1" fmla="*/ 942 h 1051"/>
                <a:gd name="T2" fmla="*/ 23 w 502"/>
                <a:gd name="T3" fmla="*/ 1051 h 1051"/>
                <a:gd name="T4" fmla="*/ 120 w 502"/>
                <a:gd name="T5" fmla="*/ 1027 h 1051"/>
                <a:gd name="T6" fmla="*/ 191 w 502"/>
                <a:gd name="T7" fmla="*/ 998 h 1051"/>
                <a:gd name="T8" fmla="*/ 311 w 502"/>
                <a:gd name="T9" fmla="*/ 919 h 1051"/>
                <a:gd name="T10" fmla="*/ 376 w 502"/>
                <a:gd name="T11" fmla="*/ 909 h 1051"/>
                <a:gd name="T12" fmla="*/ 460 w 502"/>
                <a:gd name="T13" fmla="*/ 840 h 1051"/>
                <a:gd name="T14" fmla="*/ 468 w 502"/>
                <a:gd name="T15" fmla="*/ 712 h 1051"/>
                <a:gd name="T16" fmla="*/ 429 w 502"/>
                <a:gd name="T17" fmla="*/ 675 h 1051"/>
                <a:gd name="T18" fmla="*/ 433 w 502"/>
                <a:gd name="T19" fmla="*/ 635 h 1051"/>
                <a:gd name="T20" fmla="*/ 460 w 502"/>
                <a:gd name="T21" fmla="*/ 600 h 1051"/>
                <a:gd name="T22" fmla="*/ 454 w 502"/>
                <a:gd name="T23" fmla="*/ 565 h 1051"/>
                <a:gd name="T24" fmla="*/ 484 w 502"/>
                <a:gd name="T25" fmla="*/ 504 h 1051"/>
                <a:gd name="T26" fmla="*/ 470 w 502"/>
                <a:gd name="T27" fmla="*/ 433 h 1051"/>
                <a:gd name="T28" fmla="*/ 395 w 502"/>
                <a:gd name="T29" fmla="*/ 395 h 1051"/>
                <a:gd name="T30" fmla="*/ 397 w 502"/>
                <a:gd name="T31" fmla="*/ 324 h 1051"/>
                <a:gd name="T32" fmla="*/ 429 w 502"/>
                <a:gd name="T33" fmla="*/ 293 h 1051"/>
                <a:gd name="T34" fmla="*/ 435 w 502"/>
                <a:gd name="T35" fmla="*/ 254 h 1051"/>
                <a:gd name="T36" fmla="*/ 476 w 502"/>
                <a:gd name="T37" fmla="*/ 240 h 1051"/>
                <a:gd name="T38" fmla="*/ 502 w 502"/>
                <a:gd name="T39" fmla="*/ 169 h 1051"/>
                <a:gd name="T40" fmla="*/ 476 w 502"/>
                <a:gd name="T41" fmla="*/ 122 h 1051"/>
                <a:gd name="T42" fmla="*/ 437 w 502"/>
                <a:gd name="T43" fmla="*/ 104 h 1051"/>
                <a:gd name="T44" fmla="*/ 441 w 502"/>
                <a:gd name="T45" fmla="*/ 61 h 1051"/>
                <a:gd name="T46" fmla="*/ 484 w 502"/>
                <a:gd name="T47" fmla="*/ 41 h 1051"/>
                <a:gd name="T48" fmla="*/ 454 w 502"/>
                <a:gd name="T49" fmla="*/ 0 h 1051"/>
                <a:gd name="T50" fmla="*/ 348 w 502"/>
                <a:gd name="T51" fmla="*/ 43 h 1051"/>
                <a:gd name="T52" fmla="*/ 285 w 502"/>
                <a:gd name="T53" fmla="*/ 43 h 1051"/>
                <a:gd name="T54" fmla="*/ 199 w 502"/>
                <a:gd name="T55" fmla="*/ 74 h 1051"/>
                <a:gd name="T56" fmla="*/ 151 w 502"/>
                <a:gd name="T57" fmla="*/ 193 h 1051"/>
                <a:gd name="T58" fmla="*/ 73 w 502"/>
                <a:gd name="T59" fmla="*/ 222 h 1051"/>
                <a:gd name="T60" fmla="*/ 73 w 502"/>
                <a:gd name="T61" fmla="*/ 291 h 1051"/>
                <a:gd name="T62" fmla="*/ 45 w 502"/>
                <a:gd name="T63" fmla="*/ 415 h 1051"/>
                <a:gd name="T64" fmla="*/ 0 w 502"/>
                <a:gd name="T65" fmla="*/ 468 h 1051"/>
                <a:gd name="T66" fmla="*/ 51 w 502"/>
                <a:gd name="T67" fmla="*/ 555 h 1051"/>
                <a:gd name="T68" fmla="*/ 14 w 502"/>
                <a:gd name="T69" fmla="*/ 655 h 1051"/>
                <a:gd name="T70" fmla="*/ 33 w 502"/>
                <a:gd name="T71" fmla="*/ 789 h 1051"/>
                <a:gd name="T72" fmla="*/ 57 w 502"/>
                <a:gd name="T73" fmla="*/ 877 h 1051"/>
                <a:gd name="T74" fmla="*/ 25 w 502"/>
                <a:gd name="T75" fmla="*/ 942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3" name="Freeform 133"/>
            <p:cNvSpPr/>
            <p:nvPr/>
          </p:nvSpPr>
          <p:spPr bwMode="gray">
            <a:xfrm>
              <a:off x="3128" y="2050"/>
              <a:ext cx="251" cy="526"/>
            </a:xfrm>
            <a:custGeom>
              <a:avLst/>
              <a:gdLst>
                <a:gd name="T0" fmla="*/ 25 w 502"/>
                <a:gd name="T1" fmla="*/ 942 h 1051"/>
                <a:gd name="T2" fmla="*/ 23 w 502"/>
                <a:gd name="T3" fmla="*/ 1051 h 1051"/>
                <a:gd name="T4" fmla="*/ 120 w 502"/>
                <a:gd name="T5" fmla="*/ 1027 h 1051"/>
                <a:gd name="T6" fmla="*/ 191 w 502"/>
                <a:gd name="T7" fmla="*/ 998 h 1051"/>
                <a:gd name="T8" fmla="*/ 311 w 502"/>
                <a:gd name="T9" fmla="*/ 919 h 1051"/>
                <a:gd name="T10" fmla="*/ 376 w 502"/>
                <a:gd name="T11" fmla="*/ 909 h 1051"/>
                <a:gd name="T12" fmla="*/ 460 w 502"/>
                <a:gd name="T13" fmla="*/ 840 h 1051"/>
                <a:gd name="T14" fmla="*/ 468 w 502"/>
                <a:gd name="T15" fmla="*/ 712 h 1051"/>
                <a:gd name="T16" fmla="*/ 429 w 502"/>
                <a:gd name="T17" fmla="*/ 675 h 1051"/>
                <a:gd name="T18" fmla="*/ 433 w 502"/>
                <a:gd name="T19" fmla="*/ 635 h 1051"/>
                <a:gd name="T20" fmla="*/ 460 w 502"/>
                <a:gd name="T21" fmla="*/ 600 h 1051"/>
                <a:gd name="T22" fmla="*/ 454 w 502"/>
                <a:gd name="T23" fmla="*/ 565 h 1051"/>
                <a:gd name="T24" fmla="*/ 484 w 502"/>
                <a:gd name="T25" fmla="*/ 504 h 1051"/>
                <a:gd name="T26" fmla="*/ 470 w 502"/>
                <a:gd name="T27" fmla="*/ 433 h 1051"/>
                <a:gd name="T28" fmla="*/ 395 w 502"/>
                <a:gd name="T29" fmla="*/ 395 h 1051"/>
                <a:gd name="T30" fmla="*/ 397 w 502"/>
                <a:gd name="T31" fmla="*/ 324 h 1051"/>
                <a:gd name="T32" fmla="*/ 429 w 502"/>
                <a:gd name="T33" fmla="*/ 293 h 1051"/>
                <a:gd name="T34" fmla="*/ 435 w 502"/>
                <a:gd name="T35" fmla="*/ 254 h 1051"/>
                <a:gd name="T36" fmla="*/ 476 w 502"/>
                <a:gd name="T37" fmla="*/ 240 h 1051"/>
                <a:gd name="T38" fmla="*/ 502 w 502"/>
                <a:gd name="T39" fmla="*/ 169 h 1051"/>
                <a:gd name="T40" fmla="*/ 476 w 502"/>
                <a:gd name="T41" fmla="*/ 122 h 1051"/>
                <a:gd name="T42" fmla="*/ 437 w 502"/>
                <a:gd name="T43" fmla="*/ 104 h 1051"/>
                <a:gd name="T44" fmla="*/ 441 w 502"/>
                <a:gd name="T45" fmla="*/ 61 h 1051"/>
                <a:gd name="T46" fmla="*/ 484 w 502"/>
                <a:gd name="T47" fmla="*/ 41 h 1051"/>
                <a:gd name="T48" fmla="*/ 454 w 502"/>
                <a:gd name="T49" fmla="*/ 0 h 1051"/>
                <a:gd name="T50" fmla="*/ 348 w 502"/>
                <a:gd name="T51" fmla="*/ 43 h 1051"/>
                <a:gd name="T52" fmla="*/ 285 w 502"/>
                <a:gd name="T53" fmla="*/ 43 h 1051"/>
                <a:gd name="T54" fmla="*/ 199 w 502"/>
                <a:gd name="T55" fmla="*/ 74 h 1051"/>
                <a:gd name="T56" fmla="*/ 151 w 502"/>
                <a:gd name="T57" fmla="*/ 193 h 1051"/>
                <a:gd name="T58" fmla="*/ 73 w 502"/>
                <a:gd name="T59" fmla="*/ 222 h 1051"/>
                <a:gd name="T60" fmla="*/ 73 w 502"/>
                <a:gd name="T61" fmla="*/ 291 h 1051"/>
                <a:gd name="T62" fmla="*/ 45 w 502"/>
                <a:gd name="T63" fmla="*/ 415 h 1051"/>
                <a:gd name="T64" fmla="*/ 0 w 502"/>
                <a:gd name="T65" fmla="*/ 468 h 1051"/>
                <a:gd name="T66" fmla="*/ 51 w 502"/>
                <a:gd name="T67" fmla="*/ 555 h 1051"/>
                <a:gd name="T68" fmla="*/ 14 w 502"/>
                <a:gd name="T69" fmla="*/ 655 h 1051"/>
                <a:gd name="T70" fmla="*/ 33 w 502"/>
                <a:gd name="T71" fmla="*/ 789 h 1051"/>
                <a:gd name="T72" fmla="*/ 57 w 502"/>
                <a:gd name="T73" fmla="*/ 877 h 1051"/>
                <a:gd name="T74" fmla="*/ 25 w 502"/>
                <a:gd name="T75" fmla="*/ 942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4" name="Freeform 134"/>
            <p:cNvSpPr/>
            <p:nvPr/>
          </p:nvSpPr>
          <p:spPr bwMode="gray">
            <a:xfrm>
              <a:off x="2736" y="2154"/>
              <a:ext cx="464" cy="664"/>
            </a:xfrm>
            <a:custGeom>
              <a:avLst/>
              <a:gdLst>
                <a:gd name="T0" fmla="*/ 8 w 929"/>
                <a:gd name="T1" fmla="*/ 425 h 1329"/>
                <a:gd name="T2" fmla="*/ 87 w 929"/>
                <a:gd name="T3" fmla="*/ 504 h 1329"/>
                <a:gd name="T4" fmla="*/ 124 w 929"/>
                <a:gd name="T5" fmla="*/ 595 h 1329"/>
                <a:gd name="T6" fmla="*/ 107 w 929"/>
                <a:gd name="T7" fmla="*/ 681 h 1329"/>
                <a:gd name="T8" fmla="*/ 174 w 929"/>
                <a:gd name="T9" fmla="*/ 732 h 1329"/>
                <a:gd name="T10" fmla="*/ 272 w 929"/>
                <a:gd name="T11" fmla="*/ 748 h 1329"/>
                <a:gd name="T12" fmla="*/ 317 w 929"/>
                <a:gd name="T13" fmla="*/ 689 h 1329"/>
                <a:gd name="T14" fmla="*/ 315 w 929"/>
                <a:gd name="T15" fmla="*/ 612 h 1329"/>
                <a:gd name="T16" fmla="*/ 288 w 929"/>
                <a:gd name="T17" fmla="*/ 435 h 1329"/>
                <a:gd name="T18" fmla="*/ 370 w 929"/>
                <a:gd name="T19" fmla="*/ 453 h 1329"/>
                <a:gd name="T20" fmla="*/ 439 w 929"/>
                <a:gd name="T21" fmla="*/ 504 h 1329"/>
                <a:gd name="T22" fmla="*/ 575 w 929"/>
                <a:gd name="T23" fmla="*/ 603 h 1329"/>
                <a:gd name="T24" fmla="*/ 561 w 929"/>
                <a:gd name="T25" fmla="*/ 697 h 1329"/>
                <a:gd name="T26" fmla="*/ 449 w 929"/>
                <a:gd name="T27" fmla="*/ 758 h 1329"/>
                <a:gd name="T28" fmla="*/ 396 w 929"/>
                <a:gd name="T29" fmla="*/ 819 h 1329"/>
                <a:gd name="T30" fmla="*/ 286 w 929"/>
                <a:gd name="T31" fmla="*/ 797 h 1329"/>
                <a:gd name="T32" fmla="*/ 260 w 929"/>
                <a:gd name="T33" fmla="*/ 890 h 1329"/>
                <a:gd name="T34" fmla="*/ 282 w 929"/>
                <a:gd name="T35" fmla="*/ 998 h 1329"/>
                <a:gd name="T36" fmla="*/ 195 w 929"/>
                <a:gd name="T37" fmla="*/ 1071 h 1329"/>
                <a:gd name="T38" fmla="*/ 215 w 929"/>
                <a:gd name="T39" fmla="*/ 1142 h 1329"/>
                <a:gd name="T40" fmla="*/ 252 w 929"/>
                <a:gd name="T41" fmla="*/ 1217 h 1329"/>
                <a:gd name="T42" fmla="*/ 443 w 929"/>
                <a:gd name="T43" fmla="*/ 1232 h 1329"/>
                <a:gd name="T44" fmla="*/ 571 w 929"/>
                <a:gd name="T45" fmla="*/ 1254 h 1329"/>
                <a:gd name="T46" fmla="*/ 689 w 929"/>
                <a:gd name="T47" fmla="*/ 1299 h 1329"/>
                <a:gd name="T48" fmla="*/ 754 w 929"/>
                <a:gd name="T49" fmla="*/ 1323 h 1329"/>
                <a:gd name="T50" fmla="*/ 727 w 929"/>
                <a:gd name="T51" fmla="*/ 1234 h 1329"/>
                <a:gd name="T52" fmla="*/ 811 w 929"/>
                <a:gd name="T53" fmla="*/ 1163 h 1329"/>
                <a:gd name="T54" fmla="*/ 715 w 929"/>
                <a:gd name="T55" fmla="*/ 1104 h 1329"/>
                <a:gd name="T56" fmla="*/ 802 w 929"/>
                <a:gd name="T57" fmla="*/ 1083 h 1329"/>
                <a:gd name="T58" fmla="*/ 926 w 929"/>
                <a:gd name="T59" fmla="*/ 1065 h 1329"/>
                <a:gd name="T60" fmla="*/ 874 w 929"/>
                <a:gd name="T61" fmla="*/ 967 h 1329"/>
                <a:gd name="T62" fmla="*/ 809 w 929"/>
                <a:gd name="T63" fmla="*/ 845 h 1329"/>
                <a:gd name="T64" fmla="*/ 843 w 929"/>
                <a:gd name="T65" fmla="*/ 671 h 1329"/>
                <a:gd name="T66" fmla="*/ 800 w 929"/>
                <a:gd name="T67" fmla="*/ 449 h 1329"/>
                <a:gd name="T68" fmla="*/ 786 w 929"/>
                <a:gd name="T69" fmla="*/ 262 h 1329"/>
                <a:gd name="T70" fmla="*/ 859 w 929"/>
                <a:gd name="T71" fmla="*/ 85 h 1329"/>
                <a:gd name="T72" fmla="*/ 825 w 929"/>
                <a:gd name="T73" fmla="*/ 0 h 1329"/>
                <a:gd name="T74" fmla="*/ 731 w 929"/>
                <a:gd name="T75" fmla="*/ 40 h 1329"/>
                <a:gd name="T76" fmla="*/ 658 w 929"/>
                <a:gd name="T77" fmla="*/ 179 h 1329"/>
                <a:gd name="T78" fmla="*/ 516 w 929"/>
                <a:gd name="T79" fmla="*/ 349 h 1329"/>
                <a:gd name="T80" fmla="*/ 396 w 929"/>
                <a:gd name="T81" fmla="*/ 337 h 1329"/>
                <a:gd name="T82" fmla="*/ 296 w 929"/>
                <a:gd name="T83" fmla="*/ 282 h 1329"/>
                <a:gd name="T84" fmla="*/ 290 w 929"/>
                <a:gd name="T85" fmla="*/ 168 h 1329"/>
                <a:gd name="T86" fmla="*/ 272 w 929"/>
                <a:gd name="T87" fmla="*/ 73 h 1329"/>
                <a:gd name="T88" fmla="*/ 172 w 929"/>
                <a:gd name="T89" fmla="*/ 170 h 1329"/>
                <a:gd name="T90" fmla="*/ 107 w 929"/>
                <a:gd name="T91" fmla="*/ 362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sp>
          <p:nvSpPr>
            <p:cNvPr id="65" name="Freeform 135"/>
            <p:cNvSpPr/>
            <p:nvPr/>
          </p:nvSpPr>
          <p:spPr bwMode="gray">
            <a:xfrm>
              <a:off x="3987" y="3238"/>
              <a:ext cx="121" cy="305"/>
            </a:xfrm>
            <a:custGeom>
              <a:avLst/>
              <a:gdLst>
                <a:gd name="T0" fmla="*/ 172 w 242"/>
                <a:gd name="T1" fmla="*/ 4 h 610"/>
                <a:gd name="T2" fmla="*/ 154 w 242"/>
                <a:gd name="T3" fmla="*/ 24 h 610"/>
                <a:gd name="T4" fmla="*/ 132 w 242"/>
                <a:gd name="T5" fmla="*/ 44 h 610"/>
                <a:gd name="T6" fmla="*/ 111 w 242"/>
                <a:gd name="T7" fmla="*/ 63 h 610"/>
                <a:gd name="T8" fmla="*/ 87 w 242"/>
                <a:gd name="T9" fmla="*/ 97 h 610"/>
                <a:gd name="T10" fmla="*/ 73 w 242"/>
                <a:gd name="T11" fmla="*/ 122 h 610"/>
                <a:gd name="T12" fmla="*/ 63 w 242"/>
                <a:gd name="T13" fmla="*/ 148 h 610"/>
                <a:gd name="T14" fmla="*/ 44 w 242"/>
                <a:gd name="T15" fmla="*/ 189 h 610"/>
                <a:gd name="T16" fmla="*/ 20 w 242"/>
                <a:gd name="T17" fmla="*/ 234 h 610"/>
                <a:gd name="T18" fmla="*/ 4 w 242"/>
                <a:gd name="T19" fmla="*/ 268 h 610"/>
                <a:gd name="T20" fmla="*/ 2 w 242"/>
                <a:gd name="T21" fmla="*/ 309 h 610"/>
                <a:gd name="T22" fmla="*/ 14 w 242"/>
                <a:gd name="T23" fmla="*/ 354 h 610"/>
                <a:gd name="T24" fmla="*/ 18 w 242"/>
                <a:gd name="T25" fmla="*/ 396 h 610"/>
                <a:gd name="T26" fmla="*/ 12 w 242"/>
                <a:gd name="T27" fmla="*/ 431 h 610"/>
                <a:gd name="T28" fmla="*/ 24 w 242"/>
                <a:gd name="T29" fmla="*/ 455 h 610"/>
                <a:gd name="T30" fmla="*/ 57 w 242"/>
                <a:gd name="T31" fmla="*/ 477 h 610"/>
                <a:gd name="T32" fmla="*/ 85 w 242"/>
                <a:gd name="T33" fmla="*/ 514 h 610"/>
                <a:gd name="T34" fmla="*/ 111 w 242"/>
                <a:gd name="T35" fmla="*/ 540 h 610"/>
                <a:gd name="T36" fmla="*/ 130 w 242"/>
                <a:gd name="T37" fmla="*/ 555 h 610"/>
                <a:gd name="T38" fmla="*/ 140 w 242"/>
                <a:gd name="T39" fmla="*/ 583 h 610"/>
                <a:gd name="T40" fmla="*/ 148 w 242"/>
                <a:gd name="T41" fmla="*/ 606 h 610"/>
                <a:gd name="T42" fmla="*/ 162 w 242"/>
                <a:gd name="T43" fmla="*/ 606 h 610"/>
                <a:gd name="T44" fmla="*/ 168 w 242"/>
                <a:gd name="T45" fmla="*/ 581 h 610"/>
                <a:gd name="T46" fmla="*/ 168 w 242"/>
                <a:gd name="T47" fmla="*/ 538 h 610"/>
                <a:gd name="T48" fmla="*/ 179 w 242"/>
                <a:gd name="T49" fmla="*/ 494 h 610"/>
                <a:gd name="T50" fmla="*/ 201 w 242"/>
                <a:gd name="T51" fmla="*/ 457 h 610"/>
                <a:gd name="T52" fmla="*/ 217 w 242"/>
                <a:gd name="T53" fmla="*/ 412 h 610"/>
                <a:gd name="T54" fmla="*/ 225 w 242"/>
                <a:gd name="T55" fmla="*/ 343 h 610"/>
                <a:gd name="T56" fmla="*/ 229 w 242"/>
                <a:gd name="T57" fmla="*/ 264 h 610"/>
                <a:gd name="T58" fmla="*/ 229 w 242"/>
                <a:gd name="T59" fmla="*/ 203 h 610"/>
                <a:gd name="T60" fmla="*/ 240 w 242"/>
                <a:gd name="T61" fmla="*/ 156 h 610"/>
                <a:gd name="T62" fmla="*/ 238 w 242"/>
                <a:gd name="T63" fmla="*/ 112 h 610"/>
                <a:gd name="T64" fmla="*/ 223 w 242"/>
                <a:gd name="T65" fmla="*/ 73 h 610"/>
                <a:gd name="T66" fmla="*/ 207 w 242"/>
                <a:gd name="T67" fmla="*/ 42 h 610"/>
                <a:gd name="T68" fmla="*/ 185 w 242"/>
                <a:gd name="T69" fmla="*/ 10 h 610"/>
                <a:gd name="T70" fmla="*/ 173 w 242"/>
                <a:gd name="T71"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12700">
              <a:solidFill>
                <a:schemeClr val="bg1"/>
              </a:solidFill>
              <a:prstDash val="solid"/>
              <a:round/>
            </a:ln>
          </p:spPr>
          <p:txBody>
            <a:bodyPr/>
            <a:lstStyle/>
            <a:p>
              <a:endParaRPr lang="zh-CN" altLang="en-US" dirty="0">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3961225" y="1811541"/>
            <a:ext cx="475327" cy="475327"/>
            <a:chOff x="-1185080" y="1877886"/>
            <a:chExt cx="475327" cy="475327"/>
          </a:xfrm>
        </p:grpSpPr>
        <p:sp>
          <p:nvSpPr>
            <p:cNvPr id="67" name="泪滴形 66"/>
            <p:cNvSpPr/>
            <p:nvPr/>
          </p:nvSpPr>
          <p:spPr>
            <a:xfrm rot="8100000">
              <a:off x="-1185080" y="1877886"/>
              <a:ext cx="475327" cy="475327"/>
            </a:xfrm>
            <a:prstGeom prst="teardrop">
              <a:avLst>
                <a:gd name="adj" fmla="val 14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8" name="椭圆 67"/>
            <p:cNvSpPr/>
            <p:nvPr/>
          </p:nvSpPr>
          <p:spPr>
            <a:xfrm>
              <a:off x="-1085975" y="1976992"/>
              <a:ext cx="277115" cy="277115"/>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5523640" y="1897663"/>
            <a:ext cx="475327" cy="475327"/>
            <a:chOff x="-1185080" y="1877886"/>
            <a:chExt cx="475327" cy="475327"/>
          </a:xfrm>
        </p:grpSpPr>
        <p:sp>
          <p:nvSpPr>
            <p:cNvPr id="70" name="泪滴形 69"/>
            <p:cNvSpPr/>
            <p:nvPr/>
          </p:nvSpPr>
          <p:spPr>
            <a:xfrm rot="8100000">
              <a:off x="-1185080" y="1877886"/>
              <a:ext cx="475327" cy="475327"/>
            </a:xfrm>
            <a:prstGeom prst="teardrop">
              <a:avLst>
                <a:gd name="adj" fmla="val 14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1" name="椭圆 70"/>
            <p:cNvSpPr/>
            <p:nvPr/>
          </p:nvSpPr>
          <p:spPr>
            <a:xfrm>
              <a:off x="-1085975" y="1976992"/>
              <a:ext cx="277115" cy="277115"/>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5419715" y="3148716"/>
            <a:ext cx="475327" cy="475327"/>
            <a:chOff x="-1185080" y="1877886"/>
            <a:chExt cx="475327" cy="475327"/>
          </a:xfrm>
        </p:grpSpPr>
        <p:sp>
          <p:nvSpPr>
            <p:cNvPr id="73" name="泪滴形 72"/>
            <p:cNvSpPr/>
            <p:nvPr/>
          </p:nvSpPr>
          <p:spPr>
            <a:xfrm rot="8100000">
              <a:off x="-1185080" y="1877886"/>
              <a:ext cx="475327" cy="475327"/>
            </a:xfrm>
            <a:prstGeom prst="teardrop">
              <a:avLst>
                <a:gd name="adj" fmla="val 14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4" name="椭圆 73"/>
            <p:cNvSpPr/>
            <p:nvPr/>
          </p:nvSpPr>
          <p:spPr>
            <a:xfrm>
              <a:off x="-1085975" y="1976992"/>
              <a:ext cx="277115" cy="277115"/>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6774373" y="1385152"/>
            <a:ext cx="2017217" cy="1050989"/>
            <a:chOff x="5243359" y="1010093"/>
            <a:chExt cx="2017217" cy="1050989"/>
          </a:xfrm>
        </p:grpSpPr>
        <p:sp>
          <p:nvSpPr>
            <p:cNvPr id="76" name="椭圆 75"/>
            <p:cNvSpPr/>
            <p:nvPr/>
          </p:nvSpPr>
          <p:spPr bwMode="auto">
            <a:xfrm>
              <a:off x="5243359"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77" name="说明文字"/>
            <p:cNvGrpSpPr/>
            <p:nvPr/>
          </p:nvGrpSpPr>
          <p:grpSpPr>
            <a:xfrm>
              <a:off x="5466166" y="1010093"/>
              <a:ext cx="1794410" cy="1050989"/>
              <a:chOff x="905242" y="1379053"/>
              <a:chExt cx="1859927" cy="1089361"/>
            </a:xfrm>
          </p:grpSpPr>
          <p:sp>
            <p:nvSpPr>
              <p:cNvPr id="78" name="TextBox 35"/>
              <p:cNvSpPr txBox="1"/>
              <p:nvPr/>
            </p:nvSpPr>
            <p:spPr>
              <a:xfrm>
                <a:off x="909042" y="1379053"/>
                <a:ext cx="1856126"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79" name="TextBox 36"/>
              <p:cNvSpPr txBox="1"/>
              <p:nvPr/>
            </p:nvSpPr>
            <p:spPr>
              <a:xfrm>
                <a:off x="905242" y="1619040"/>
                <a:ext cx="1859927" cy="849374"/>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字号，建议采用两端对齐方式。</a:t>
                </a:r>
                <a:endParaRPr lang="zh-CN" altLang="en-US" sz="1050" dirty="0">
                  <a:solidFill>
                    <a:schemeClr val="tx1">
                      <a:lumMod val="65000"/>
                      <a:lumOff val="35000"/>
                    </a:schemeClr>
                  </a:solidFill>
                  <a:latin typeface="+mn-ea"/>
                </a:endParaRPr>
              </a:p>
            </p:txBody>
          </p:sp>
        </p:grpSp>
      </p:grpSp>
      <p:grpSp>
        <p:nvGrpSpPr>
          <p:cNvPr id="80" name="组合 79"/>
          <p:cNvGrpSpPr/>
          <p:nvPr/>
        </p:nvGrpSpPr>
        <p:grpSpPr>
          <a:xfrm>
            <a:off x="6774372" y="2892697"/>
            <a:ext cx="2017217" cy="1050989"/>
            <a:chOff x="5243359" y="1010093"/>
            <a:chExt cx="2017217" cy="1050989"/>
          </a:xfrm>
        </p:grpSpPr>
        <p:sp>
          <p:nvSpPr>
            <p:cNvPr id="81" name="椭圆 80"/>
            <p:cNvSpPr/>
            <p:nvPr/>
          </p:nvSpPr>
          <p:spPr bwMode="auto">
            <a:xfrm>
              <a:off x="5243359"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82" name="说明文字"/>
            <p:cNvGrpSpPr/>
            <p:nvPr/>
          </p:nvGrpSpPr>
          <p:grpSpPr>
            <a:xfrm>
              <a:off x="5466166" y="1010093"/>
              <a:ext cx="1794410" cy="1050989"/>
              <a:chOff x="905242" y="1379053"/>
              <a:chExt cx="1859927" cy="1089361"/>
            </a:xfrm>
          </p:grpSpPr>
          <p:sp>
            <p:nvSpPr>
              <p:cNvPr id="83" name="TextBox 35"/>
              <p:cNvSpPr txBox="1"/>
              <p:nvPr/>
            </p:nvSpPr>
            <p:spPr>
              <a:xfrm>
                <a:off x="909042" y="1379053"/>
                <a:ext cx="1856126"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84" name="TextBox 36"/>
              <p:cNvSpPr txBox="1"/>
              <p:nvPr/>
            </p:nvSpPr>
            <p:spPr>
              <a:xfrm>
                <a:off x="905242" y="1619040"/>
                <a:ext cx="1859927"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85" name="组合 84"/>
          <p:cNvGrpSpPr/>
          <p:nvPr/>
        </p:nvGrpSpPr>
        <p:grpSpPr>
          <a:xfrm>
            <a:off x="413868" y="1136657"/>
            <a:ext cx="2024118" cy="1050989"/>
            <a:chOff x="5466166" y="1010093"/>
            <a:chExt cx="2024118" cy="1050989"/>
          </a:xfrm>
        </p:grpSpPr>
        <p:sp>
          <p:nvSpPr>
            <p:cNvPr id="86" name="椭圆 85"/>
            <p:cNvSpPr/>
            <p:nvPr/>
          </p:nvSpPr>
          <p:spPr bwMode="auto">
            <a:xfrm>
              <a:off x="7310284"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87" name="说明文字"/>
            <p:cNvGrpSpPr/>
            <p:nvPr/>
          </p:nvGrpSpPr>
          <p:grpSpPr>
            <a:xfrm>
              <a:off x="5466166" y="1010093"/>
              <a:ext cx="1794410" cy="1050989"/>
              <a:chOff x="905242" y="1379053"/>
              <a:chExt cx="1859927" cy="1089361"/>
            </a:xfrm>
          </p:grpSpPr>
          <p:sp>
            <p:nvSpPr>
              <p:cNvPr id="88" name="TextBox 35"/>
              <p:cNvSpPr txBox="1"/>
              <p:nvPr/>
            </p:nvSpPr>
            <p:spPr>
              <a:xfrm>
                <a:off x="909042" y="1379053"/>
                <a:ext cx="1856126" cy="287113"/>
              </a:xfrm>
              <a:prstGeom prst="rect">
                <a:avLst/>
              </a:prstGeom>
              <a:noFill/>
            </p:spPr>
            <p:txBody>
              <a:bodyPr wrap="square" rtlCol="0">
                <a:spAutoFit/>
              </a:bodyPr>
              <a:lstStyle/>
              <a:p>
                <a:pPr algn="r"/>
                <a:r>
                  <a:rPr lang="zh-CN" altLang="en-US" sz="1200" b="1" dirty="0">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89" name="TextBox 36"/>
              <p:cNvSpPr txBox="1"/>
              <p:nvPr/>
            </p:nvSpPr>
            <p:spPr>
              <a:xfrm>
                <a:off x="905242" y="1619040"/>
                <a:ext cx="1859927" cy="849374"/>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字号，建议采用两端对齐方式。</a:t>
                </a:r>
                <a:endParaRPr lang="zh-CN" altLang="en-US" sz="1050" dirty="0">
                  <a:solidFill>
                    <a:schemeClr val="tx1">
                      <a:lumMod val="65000"/>
                      <a:lumOff val="35000"/>
                    </a:schemeClr>
                  </a:solidFill>
                  <a:latin typeface="+mn-ea"/>
                </a:endParaRPr>
              </a:p>
            </p:txBody>
          </p:sp>
        </p:grpSp>
      </p:grpSp>
      <p:sp>
        <p:nvSpPr>
          <p:cNvPr id="92" name="TextBox 36"/>
          <p:cNvSpPr txBox="1"/>
          <p:nvPr/>
        </p:nvSpPr>
        <p:spPr>
          <a:xfrm>
            <a:off x="413868" y="3712937"/>
            <a:ext cx="2607516" cy="577080"/>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字号，建议采用两端对齐方式。</a:t>
            </a:r>
            <a:endParaRPr lang="zh-CN" altLang="en-US" sz="1050" dirty="0">
              <a:solidFill>
                <a:schemeClr val="tx1">
                  <a:lumMod val="65000"/>
                  <a:lumOff val="35000"/>
                </a:schemeClr>
              </a:solidFill>
              <a:latin typeface="+mn-ea"/>
            </a:endParaRPr>
          </a:p>
        </p:txBody>
      </p:sp>
      <p:cxnSp>
        <p:nvCxnSpPr>
          <p:cNvPr id="94" name="肘形连接符 93"/>
          <p:cNvCxnSpPr>
            <a:stCxn id="86" idx="6"/>
            <a:endCxn id="67" idx="3"/>
          </p:cNvCxnSpPr>
          <p:nvPr/>
        </p:nvCxnSpPr>
        <p:spPr>
          <a:xfrm>
            <a:off x="2437986" y="1274282"/>
            <a:ext cx="1760903" cy="537259"/>
          </a:xfrm>
          <a:prstGeom prst="bentConnector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6" name="肘形连接符 95"/>
          <p:cNvCxnSpPr>
            <a:stCxn id="76" idx="2"/>
            <a:endCxn id="70" idx="3"/>
          </p:cNvCxnSpPr>
          <p:nvPr/>
        </p:nvCxnSpPr>
        <p:spPr>
          <a:xfrm rot="10800000" flipV="1">
            <a:off x="5761305" y="1522777"/>
            <a:ext cx="1013069" cy="374886"/>
          </a:xfrm>
          <a:prstGeom prst="bentConnector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8" name="肘形连接符 97"/>
          <p:cNvCxnSpPr>
            <a:stCxn id="81" idx="2"/>
            <a:endCxn id="73" idx="3"/>
          </p:cNvCxnSpPr>
          <p:nvPr/>
        </p:nvCxnSpPr>
        <p:spPr>
          <a:xfrm rot="10800000" flipV="1">
            <a:off x="5657380" y="3030322"/>
            <a:ext cx="1116993" cy="118394"/>
          </a:xfrm>
          <a:prstGeom prst="bentConnector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3"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6366">
        <p:fade/>
      </p:transition>
    </mc:Choice>
    <mc:Fallback>
      <p:transition spd="med" advTm="63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300"/>
                                        <p:tgtEl>
                                          <p:spTgt spid="66"/>
                                        </p:tgtEl>
                                      </p:cBhvr>
                                    </p:animEffect>
                                    <p:anim calcmode="lin" valueType="num">
                                      <p:cBhvr>
                                        <p:cTn id="14" dur="300" fill="hold"/>
                                        <p:tgtEl>
                                          <p:spTgt spid="66"/>
                                        </p:tgtEl>
                                        <p:attrNameLst>
                                          <p:attrName>ppt_x</p:attrName>
                                        </p:attrNameLst>
                                      </p:cBhvr>
                                      <p:tavLst>
                                        <p:tav tm="0">
                                          <p:val>
                                            <p:strVal val="#ppt_x"/>
                                          </p:val>
                                        </p:tav>
                                        <p:tav tm="100000">
                                          <p:val>
                                            <p:strVal val="#ppt_x"/>
                                          </p:val>
                                        </p:tav>
                                      </p:tavLst>
                                    </p:anim>
                                    <p:anim calcmode="lin" valueType="num">
                                      <p:cBhvr>
                                        <p:cTn id="15" dur="300" fill="hold"/>
                                        <p:tgtEl>
                                          <p:spTgt spid="6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300"/>
                                        <p:tgtEl>
                                          <p:spTgt spid="69"/>
                                        </p:tgtEl>
                                      </p:cBhvr>
                                    </p:animEffect>
                                    <p:anim calcmode="lin" valueType="num">
                                      <p:cBhvr>
                                        <p:cTn id="20" dur="300" fill="hold"/>
                                        <p:tgtEl>
                                          <p:spTgt spid="69"/>
                                        </p:tgtEl>
                                        <p:attrNameLst>
                                          <p:attrName>ppt_x</p:attrName>
                                        </p:attrNameLst>
                                      </p:cBhvr>
                                      <p:tavLst>
                                        <p:tav tm="0">
                                          <p:val>
                                            <p:strVal val="#ppt_x"/>
                                          </p:val>
                                        </p:tav>
                                        <p:tav tm="100000">
                                          <p:val>
                                            <p:strVal val="#ppt_x"/>
                                          </p:val>
                                        </p:tav>
                                      </p:tavLst>
                                    </p:anim>
                                    <p:anim calcmode="lin" valueType="num">
                                      <p:cBhvr>
                                        <p:cTn id="21" dur="300" fill="hold"/>
                                        <p:tgtEl>
                                          <p:spTgt spid="6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300"/>
                                        <p:tgtEl>
                                          <p:spTgt spid="72"/>
                                        </p:tgtEl>
                                      </p:cBhvr>
                                    </p:animEffect>
                                    <p:anim calcmode="lin" valueType="num">
                                      <p:cBhvr>
                                        <p:cTn id="26" dur="300" fill="hold"/>
                                        <p:tgtEl>
                                          <p:spTgt spid="72"/>
                                        </p:tgtEl>
                                        <p:attrNameLst>
                                          <p:attrName>ppt_x</p:attrName>
                                        </p:attrNameLst>
                                      </p:cBhvr>
                                      <p:tavLst>
                                        <p:tav tm="0">
                                          <p:val>
                                            <p:strVal val="#ppt_x"/>
                                          </p:val>
                                        </p:tav>
                                        <p:tav tm="100000">
                                          <p:val>
                                            <p:strVal val="#ppt_x"/>
                                          </p:val>
                                        </p:tav>
                                      </p:tavLst>
                                    </p:anim>
                                    <p:anim calcmode="lin" valueType="num">
                                      <p:cBhvr>
                                        <p:cTn id="27" dur="300" fill="hold"/>
                                        <p:tgtEl>
                                          <p:spTgt spid="7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2" presetClass="entr" presetSubtype="2" fill="hold" nodeType="after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wipe(right)">
                                      <p:cBhvr>
                                        <p:cTn id="31" dur="500"/>
                                        <p:tgtEl>
                                          <p:spTgt spid="94"/>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500"/>
                                        <p:tgtEl>
                                          <p:spTgt spid="85"/>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96"/>
                                        </p:tgtEl>
                                        <p:attrNameLst>
                                          <p:attrName>style.visibility</p:attrName>
                                        </p:attrNameLst>
                                      </p:cBhvr>
                                      <p:to>
                                        <p:strVal val="visible"/>
                                      </p:to>
                                    </p:set>
                                    <p:animEffect transition="in" filter="wipe(left)">
                                      <p:cBhvr>
                                        <p:cTn id="39" dur="500"/>
                                        <p:tgtEl>
                                          <p:spTgt spid="96"/>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500"/>
                                        <p:tgtEl>
                                          <p:spTgt spid="75"/>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98"/>
                                        </p:tgtEl>
                                        <p:attrNameLst>
                                          <p:attrName>style.visibility</p:attrName>
                                        </p:attrNameLst>
                                      </p:cBhvr>
                                      <p:to>
                                        <p:strVal val="visible"/>
                                      </p:to>
                                    </p:set>
                                    <p:animEffect transition="in" filter="wipe(left)">
                                      <p:cBhvr>
                                        <p:cTn id="47" dur="500"/>
                                        <p:tgtEl>
                                          <p:spTgt spid="98"/>
                                        </p:tgtEl>
                                      </p:cBhvr>
                                    </p:animEffect>
                                  </p:childTnLst>
                                </p:cTn>
                              </p:par>
                            </p:childTnLst>
                          </p:cTn>
                        </p:par>
                        <p:par>
                          <p:cTn id="48" fill="hold">
                            <p:stCondLst>
                              <p:cond delay="4500"/>
                            </p:stCondLst>
                            <p:childTnLst>
                              <p:par>
                                <p:cTn id="49" presetID="10" presetClass="entr" presetSubtype="0" fill="hold"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500"/>
                                        <p:tgtEl>
                                          <p:spTgt spid="80"/>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fade">
                                      <p:cBhvr>
                                        <p:cTn id="55" dur="500"/>
                                        <p:tgtEl>
                                          <p:spTgt spid="92"/>
                                        </p:tgtEl>
                                      </p:cBhvr>
                                    </p:animEffect>
                                    <p:anim calcmode="lin" valueType="num">
                                      <p:cBhvr>
                                        <p:cTn id="56" dur="500" fill="hold"/>
                                        <p:tgtEl>
                                          <p:spTgt spid="92"/>
                                        </p:tgtEl>
                                        <p:attrNameLst>
                                          <p:attrName>ppt_x</p:attrName>
                                        </p:attrNameLst>
                                      </p:cBhvr>
                                      <p:tavLst>
                                        <p:tav tm="0">
                                          <p:val>
                                            <p:strVal val="#ppt_x"/>
                                          </p:val>
                                        </p:tav>
                                        <p:tav tm="100000">
                                          <p:val>
                                            <p:strVal val="#ppt_x"/>
                                          </p:val>
                                        </p:tav>
                                      </p:tavLst>
                                    </p:anim>
                                    <p:anim calcmode="lin" valueType="num">
                                      <p:cBhvr>
                                        <p:cTn id="57" dur="5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p:nvPr/>
        </p:nvSpPr>
        <p:spPr bwMode="auto">
          <a:xfrm>
            <a:off x="1228803" y="857275"/>
            <a:ext cx="1776025" cy="1797030"/>
          </a:xfrm>
          <a:prstGeom prst="rect">
            <a:avLst/>
          </a:prstGeom>
          <a:solidFill>
            <a:schemeClr val="bg1">
              <a:lumMod val="50000"/>
            </a:schemeClr>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64793" tIns="64796" rIns="64793" bIns="64796" numCol="1" rtlCol="0" anchor="t" anchorCtr="0" compatLnSpc="1"/>
          <a:lstStyle/>
          <a:p>
            <a:pPr defTabSz="647700" fontAlgn="base">
              <a:lnSpc>
                <a:spcPct val="90000"/>
              </a:lnSpc>
              <a:spcBef>
                <a:spcPct val="0"/>
              </a:spcBef>
              <a:spcAft>
                <a:spcPct val="0"/>
              </a:spcAft>
              <a:buClr>
                <a:srgbClr val="FFFFFF">
                  <a:lumMod val="50000"/>
                  <a:lumOff val="50000"/>
                </a:srgbClr>
              </a:buClr>
              <a:buSzPct val="90000"/>
            </a:pPr>
            <a:endParaRPr lang="en-US" altLang="zh-CN" sz="17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r>
              <a:rPr lang="zh-CN" altLang="en-US" sz="17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17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endParaRPr lang="en-US"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r>
              <a:rPr lang="zh-CN" altLang="en-US"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r>
              <a:rPr lang="zh-CN" altLang="en-US"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r>
              <a:rPr lang="zh-CN" altLang="en-US"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endParaRPr lang="en-US"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3" name="组合 22"/>
          <p:cNvGrpSpPr/>
          <p:nvPr/>
        </p:nvGrpSpPr>
        <p:grpSpPr>
          <a:xfrm>
            <a:off x="1228161" y="2762522"/>
            <a:ext cx="3659089" cy="1797030"/>
            <a:chOff x="1621077" y="2591060"/>
            <a:chExt cx="3890323" cy="1886881"/>
          </a:xfrm>
        </p:grpSpPr>
        <p:sp>
          <p:nvSpPr>
            <p:cNvPr id="24" name="Rectangle 3"/>
            <p:cNvSpPr/>
            <p:nvPr/>
          </p:nvSpPr>
          <p:spPr bwMode="auto">
            <a:xfrm>
              <a:off x="1621077" y="2591060"/>
              <a:ext cx="3890323" cy="1886881"/>
            </a:xfrm>
            <a:prstGeom prst="rect">
              <a:avLst/>
            </a:prstGeom>
            <a:solidFill>
              <a:schemeClr val="accent4"/>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68586" tIns="68589" rIns="68586" bIns="68589" numCol="1" rtlCol="0" anchor="t" anchorCtr="0" compatLnSpc="1"/>
            <a:lstStyle/>
            <a:p>
              <a:pPr defTabSz="647700" fontAlgn="base">
                <a:lnSpc>
                  <a:spcPct val="90000"/>
                </a:lnSpc>
                <a:spcBef>
                  <a:spcPct val="0"/>
                </a:spcBef>
                <a:spcAft>
                  <a:spcPct val="0"/>
                </a:spcAft>
                <a:buClr>
                  <a:srgbClr val="FFFFFF">
                    <a:lumMod val="50000"/>
                    <a:lumOff val="50000"/>
                  </a:srgbClr>
                </a:buClr>
                <a:buSzPct val="90000"/>
              </a:pPr>
              <a:r>
                <a:rPr lang="zh-CN" altLang="en-US" sz="26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26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endParaRPr lang="en-US" sz="15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r>
                <a:rPr lang="zh-CN" altLang="en-US" sz="15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sz="15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5" name="Freeform 72"/>
            <p:cNvSpPr>
              <a:spLocks noEditPoints="1"/>
            </p:cNvSpPr>
            <p:nvPr/>
          </p:nvSpPr>
          <p:spPr bwMode="auto">
            <a:xfrm>
              <a:off x="4567270" y="3534499"/>
              <a:ext cx="743144" cy="74448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89" tIns="34295" rIns="68589" bIns="34295" numCol="1" anchor="t" anchorCtr="0" compatLnSpc="1"/>
            <a:lstStyle/>
            <a:p>
              <a:endParaRPr lang="en-US">
                <a:solidFill>
                  <a:schemeClr val="bg1"/>
                </a:solidFill>
                <a:latin typeface="微软雅黑" panose="020B0503020204020204" pitchFamily="34" charset="-122"/>
                <a:ea typeface="微软雅黑" panose="020B0503020204020204" pitchFamily="34" charset="-122"/>
              </a:endParaRPr>
            </a:p>
          </p:txBody>
        </p:sp>
      </p:grpSp>
      <p:sp>
        <p:nvSpPr>
          <p:cNvPr id="26" name="Rectangle 2"/>
          <p:cNvSpPr/>
          <p:nvPr/>
        </p:nvSpPr>
        <p:spPr bwMode="auto">
          <a:xfrm>
            <a:off x="3111224" y="857275"/>
            <a:ext cx="1776025" cy="1797030"/>
          </a:xfrm>
          <a:prstGeom prst="rect">
            <a:avLst/>
          </a:prstGeom>
          <a:solidFill>
            <a:schemeClr val="accent1"/>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64793" tIns="64796" rIns="64793" bIns="64796" numCol="1" rtlCol="0" anchor="t" anchorCtr="0" compatLnSpc="1"/>
          <a:lstStyle/>
          <a:p>
            <a:pPr defTabSz="647700" fontAlgn="base">
              <a:lnSpc>
                <a:spcPct val="90000"/>
              </a:lnSpc>
              <a:spcBef>
                <a:spcPct val="0"/>
              </a:spcBef>
              <a:spcAft>
                <a:spcPct val="0"/>
              </a:spcAft>
              <a:buClr>
                <a:srgbClr val="FFFFFF">
                  <a:lumMod val="50000"/>
                  <a:lumOff val="50000"/>
                </a:srgbClr>
              </a:buClr>
              <a:buSzPct val="90000"/>
            </a:pPr>
            <a:endParaRPr lang="en-US" altLang="zh-CN" sz="17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r>
              <a:rPr lang="zh-CN" altLang="en-US" sz="17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17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endParaRPr lang="en-US" sz="17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r>
              <a:rPr lang="zh-CN" altLang="en-US"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r>
              <a:rPr lang="zh-CN" altLang="en-US"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r>
              <a:rPr lang="zh-CN" altLang="en-US"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7700" fontAlgn="base">
              <a:lnSpc>
                <a:spcPct val="90000"/>
              </a:lnSpc>
              <a:spcBef>
                <a:spcPct val="0"/>
              </a:spcBef>
              <a:spcAft>
                <a:spcPct val="0"/>
              </a:spcAft>
              <a:buClr>
                <a:srgbClr val="FFFFFF">
                  <a:lumMod val="50000"/>
                  <a:lumOff val="50000"/>
                </a:srgbClr>
              </a:buClr>
              <a:buSzPct val="90000"/>
            </a:pPr>
            <a:endParaRPr lang="en-US" sz="13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27" name="图片 26"/>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4995879" y="857274"/>
            <a:ext cx="2691608" cy="3702277"/>
          </a:xfrm>
          <a:prstGeom prst="rect">
            <a:avLst/>
          </a:prstGeom>
          <a:ln w="19050">
            <a:noFill/>
          </a:ln>
          <a:effectLst/>
        </p:spPr>
      </p:pic>
      <p:sp>
        <p:nvSpPr>
          <p:cNvPr id="8"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p:transition spd="med" advClick="0" advTm="3988">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 y="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25"/>
          <p:cNvSpPr/>
          <p:nvPr/>
        </p:nvSpPr>
        <p:spPr>
          <a:xfrm>
            <a:off x="3584448" y="2477485"/>
            <a:ext cx="5559553" cy="864035"/>
          </a:xfrm>
          <a:custGeom>
            <a:avLst/>
            <a:gdLst>
              <a:gd name="connsiteX0" fmla="*/ 0 w 4433105"/>
              <a:gd name="connsiteY0" fmla="*/ 0 h 855550"/>
              <a:gd name="connsiteX1" fmla="*/ 4433105 w 4433105"/>
              <a:gd name="connsiteY1" fmla="*/ 0 h 855550"/>
              <a:gd name="connsiteX2" fmla="*/ 4433105 w 4433105"/>
              <a:gd name="connsiteY2" fmla="*/ 855550 h 855550"/>
              <a:gd name="connsiteX3" fmla="*/ 0 w 4433105"/>
              <a:gd name="connsiteY3" fmla="*/ 855550 h 855550"/>
              <a:gd name="connsiteX4" fmla="*/ 0 w 4433105"/>
              <a:gd name="connsiteY4" fmla="*/ 0 h 855550"/>
              <a:gd name="connsiteX0-1" fmla="*/ 0 w 4433105"/>
              <a:gd name="connsiteY0-2" fmla="*/ 8485 h 864035"/>
              <a:gd name="connsiteX1-3" fmla="*/ 264517 w 4433105"/>
              <a:gd name="connsiteY1-4" fmla="*/ 0 h 864035"/>
              <a:gd name="connsiteX2-5" fmla="*/ 4433105 w 4433105"/>
              <a:gd name="connsiteY2-6" fmla="*/ 8485 h 864035"/>
              <a:gd name="connsiteX3-7" fmla="*/ 4433105 w 4433105"/>
              <a:gd name="connsiteY3-8" fmla="*/ 864035 h 864035"/>
              <a:gd name="connsiteX4-9" fmla="*/ 0 w 4433105"/>
              <a:gd name="connsiteY4-10" fmla="*/ 864035 h 864035"/>
              <a:gd name="connsiteX5" fmla="*/ 0 w 4433105"/>
              <a:gd name="connsiteY5" fmla="*/ 8485 h 864035"/>
              <a:gd name="connsiteX0-11" fmla="*/ 0 w 4433105"/>
              <a:gd name="connsiteY0-12" fmla="*/ 8485 h 864035"/>
              <a:gd name="connsiteX1-13" fmla="*/ 264517 w 4433105"/>
              <a:gd name="connsiteY1-14" fmla="*/ 0 h 864035"/>
              <a:gd name="connsiteX2-15" fmla="*/ 4433105 w 4433105"/>
              <a:gd name="connsiteY2-16" fmla="*/ 8485 h 864035"/>
              <a:gd name="connsiteX3-17" fmla="*/ 4433105 w 4433105"/>
              <a:gd name="connsiteY3-18" fmla="*/ 864035 h 864035"/>
              <a:gd name="connsiteX4-19" fmla="*/ 432605 w 4433105"/>
              <a:gd name="connsiteY4-20" fmla="*/ 860613 h 864035"/>
              <a:gd name="connsiteX5-21" fmla="*/ 0 w 4433105"/>
              <a:gd name="connsiteY5-22" fmla="*/ 864035 h 864035"/>
              <a:gd name="connsiteX6" fmla="*/ 0 w 4433105"/>
              <a:gd name="connsiteY6" fmla="*/ 8485 h 864035"/>
              <a:gd name="connsiteX0-23" fmla="*/ 0 w 4433105"/>
              <a:gd name="connsiteY0-24" fmla="*/ 8485 h 864035"/>
              <a:gd name="connsiteX1-25" fmla="*/ 264517 w 4433105"/>
              <a:gd name="connsiteY1-26" fmla="*/ 0 h 864035"/>
              <a:gd name="connsiteX2-27" fmla="*/ 4433105 w 4433105"/>
              <a:gd name="connsiteY2-28" fmla="*/ 8485 h 864035"/>
              <a:gd name="connsiteX3-29" fmla="*/ 4433105 w 4433105"/>
              <a:gd name="connsiteY3-30" fmla="*/ 864035 h 864035"/>
              <a:gd name="connsiteX4-31" fmla="*/ 432605 w 4433105"/>
              <a:gd name="connsiteY4-32" fmla="*/ 860613 h 864035"/>
              <a:gd name="connsiteX5-33" fmla="*/ 0 w 4433105"/>
              <a:gd name="connsiteY5-34" fmla="*/ 8485 h 864035"/>
              <a:gd name="connsiteX0-35" fmla="*/ 168088 w 4168588"/>
              <a:gd name="connsiteY0-36" fmla="*/ 860613 h 864035"/>
              <a:gd name="connsiteX1-37" fmla="*/ 0 w 4168588"/>
              <a:gd name="connsiteY1-38" fmla="*/ 0 h 864035"/>
              <a:gd name="connsiteX2-39" fmla="*/ 4168588 w 4168588"/>
              <a:gd name="connsiteY2-40" fmla="*/ 8485 h 864035"/>
              <a:gd name="connsiteX3-41" fmla="*/ 4168588 w 4168588"/>
              <a:gd name="connsiteY3-42" fmla="*/ 864035 h 864035"/>
              <a:gd name="connsiteX4-43" fmla="*/ 168088 w 4168588"/>
              <a:gd name="connsiteY4-44" fmla="*/ 860613 h 8640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68588" h="864035">
                <a:moveTo>
                  <a:pt x="168088" y="860613"/>
                </a:moveTo>
                <a:lnTo>
                  <a:pt x="0" y="0"/>
                </a:lnTo>
                <a:lnTo>
                  <a:pt x="4168588" y="8485"/>
                </a:lnTo>
                <a:lnTo>
                  <a:pt x="4168588" y="864035"/>
                </a:lnTo>
                <a:lnTo>
                  <a:pt x="168088" y="860613"/>
                </a:lnTo>
                <a:close/>
              </a:path>
            </a:pathLst>
          </a:cu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solidFill>
                <a:schemeClr val="accent3">
                  <a:lumMod val="40000"/>
                  <a:lumOff val="60000"/>
                </a:schemeClr>
              </a:solidFill>
            </a:endParaRPr>
          </a:p>
        </p:txBody>
      </p:sp>
      <p:sp>
        <p:nvSpPr>
          <p:cNvPr id="9" name="TextBox 8"/>
          <p:cNvSpPr txBox="1"/>
          <p:nvPr/>
        </p:nvSpPr>
        <p:spPr>
          <a:xfrm>
            <a:off x="4986313" y="2593848"/>
            <a:ext cx="2926080" cy="645160"/>
          </a:xfrm>
          <a:prstGeom prst="rect">
            <a:avLst/>
          </a:prstGeom>
          <a:noFill/>
        </p:spPr>
        <p:txBody>
          <a:bodyPr wrap="none" rtlCol="0">
            <a:spAutoFit/>
          </a:bodyPr>
          <a:lstStyle/>
          <a:p>
            <a:pPr algn="ctr"/>
            <a:r>
              <a:rPr lang="zh-CN" altLang="en-US" sz="3600" b="1" dirty="0" smtClean="0">
                <a:solidFill>
                  <a:schemeClr val="bg1"/>
                </a:solidFill>
                <a:latin typeface="微软雅黑" panose="020B0503020204020204" pitchFamily="34" charset="-122"/>
                <a:ea typeface="微软雅黑" panose="020B0503020204020204" pitchFamily="34" charset="-122"/>
              </a:rPr>
              <a:t>感谢您的聆听</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52527" y="2340530"/>
            <a:ext cx="1669383" cy="1113478"/>
          </a:xfrm>
          <a:prstGeom prst="rect">
            <a:avLst/>
          </a:prstGeom>
          <a:solidFill>
            <a:srgbClr val="FFFFFF">
              <a:shade val="85000"/>
            </a:srgbClr>
          </a:solidFill>
          <a:ln w="50800" cap="sq">
            <a:solidFill>
              <a:schemeClr val="accent2"/>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7439" y="823286"/>
            <a:ext cx="1679409" cy="1172227"/>
          </a:xfrm>
          <a:prstGeom prst="rect">
            <a:avLst/>
          </a:prstGeom>
          <a:solidFill>
            <a:srgbClr val="FFFFFF">
              <a:shade val="85000"/>
            </a:srgbClr>
          </a:solidFill>
          <a:ln w="50800" cap="sq">
            <a:solidFill>
              <a:schemeClr val="accent2"/>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536" y="2328338"/>
            <a:ext cx="1679409" cy="1118487"/>
          </a:xfrm>
          <a:prstGeom prst="rect">
            <a:avLst/>
          </a:prstGeom>
          <a:solidFill>
            <a:srgbClr val="FFFFFF">
              <a:shade val="85000"/>
            </a:srgbClr>
          </a:solidFill>
          <a:ln w="50800" cap="sq">
            <a:solidFill>
              <a:schemeClr val="accent2"/>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med" p14:dur="700" advTm="4000">
        <p:fade/>
      </p:transition>
    </mc:Choice>
    <mc:Fallback>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1500"/>
                            </p:stCondLst>
                            <p:childTnLst>
                              <p:par>
                                <p:cTn id="26" presetID="23" presetClass="entr" presetSubtype="36" fill="hold" grpId="1"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strVal val="(6*min(max(#ppt_w*#ppt_h,.3),1)-7.4)/-.7*#ppt_w"/>
                                          </p:val>
                                        </p:tav>
                                        <p:tav tm="100000">
                                          <p:val>
                                            <p:strVal val="#ppt_w"/>
                                          </p:val>
                                        </p:tav>
                                      </p:tavLst>
                                    </p:anim>
                                    <p:anim calcmode="lin" valueType="num">
                                      <p:cBhvr>
                                        <p:cTn id="29" dur="500" fill="hold"/>
                                        <p:tgtEl>
                                          <p:spTgt spid="9"/>
                                        </p:tgtEl>
                                        <p:attrNameLst>
                                          <p:attrName>ppt_h</p:attrName>
                                        </p:attrNameLst>
                                      </p:cBhvr>
                                      <p:tavLst>
                                        <p:tav tm="0">
                                          <p:val>
                                            <p:strVal val="(6*min(max(#ppt_w*#ppt_h,.3),1)-7.4)/-.7*#ppt_h"/>
                                          </p:val>
                                        </p:tav>
                                        <p:tav tm="100000">
                                          <p:val>
                                            <p:strVal val="#ppt_h"/>
                                          </p:val>
                                        </p:tav>
                                      </p:tavLst>
                                    </p:anim>
                                    <p:anim calcmode="lin" valueType="num">
                                      <p:cBhvr>
                                        <p:cTn id="30" dur="500" fill="hold"/>
                                        <p:tgtEl>
                                          <p:spTgt spid="9"/>
                                        </p:tgtEl>
                                        <p:attrNameLst>
                                          <p:attrName>ppt_x</p:attrName>
                                        </p:attrNameLst>
                                      </p:cBhvr>
                                      <p:tavLst>
                                        <p:tav tm="0">
                                          <p:val>
                                            <p:fltVal val="0.5"/>
                                          </p:val>
                                        </p:tav>
                                        <p:tav tm="100000">
                                          <p:val>
                                            <p:strVal val="#ppt_x"/>
                                          </p:val>
                                        </p:tav>
                                      </p:tavLst>
                                    </p:anim>
                                    <p:anim calcmode="lin" valueType="num">
                                      <p:cBhvr>
                                        <p:cTn id="31"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225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9"/>
                                        </p:tgtEl>
                                        <p:attrNameLst>
                                          <p:attrName>style.visibility</p:attrName>
                                        </p:attrNameLst>
                                      </p:cBhvr>
                                      <p:to>
                                        <p:strVal val="visible"/>
                                      </p:to>
                                    </p:set>
                                    <p:anim calcmode="discrete" valueType="clr">
                                      <p:cBhvr override="childStyle">
                                        <p:cTn id="35"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
                                        </p:tgtEl>
                                        <p:attrNameLst>
                                          <p:attrName>fillcolor</p:attrName>
                                        </p:attrNameLst>
                                      </p:cBhvr>
                                      <p:tavLst>
                                        <p:tav tm="0">
                                          <p:val>
                                            <p:clrVal>
                                              <a:schemeClr val="accent2"/>
                                            </p:clrVal>
                                          </p:val>
                                        </p:tav>
                                        <p:tav tm="50000">
                                          <p:val>
                                            <p:clrVal>
                                              <a:schemeClr val="hlink"/>
                                            </p:clrVal>
                                          </p:val>
                                        </p:tav>
                                      </p:tavLst>
                                    </p:anim>
                                    <p:set>
                                      <p:cBhvr>
                                        <p:cTn id="37"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317966" y="1271450"/>
            <a:ext cx="1152000" cy="1152000"/>
            <a:chOff x="2856410" y="1314993"/>
            <a:chExt cx="1152000" cy="1152000"/>
          </a:xfrm>
        </p:grpSpPr>
        <p:sp>
          <p:nvSpPr>
            <p:cNvPr id="4" name="矩形 3"/>
            <p:cNvSpPr/>
            <p:nvPr/>
          </p:nvSpPr>
          <p:spPr>
            <a:xfrm>
              <a:off x="2856410" y="1314993"/>
              <a:ext cx="1152000" cy="1152000"/>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 name="矩形 4"/>
            <p:cNvSpPr/>
            <p:nvPr/>
          </p:nvSpPr>
          <p:spPr>
            <a:xfrm>
              <a:off x="2946410" y="1404993"/>
              <a:ext cx="972000" cy="9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946410" y="1404993"/>
              <a:ext cx="394660" cy="523220"/>
            </a:xfrm>
            <a:prstGeom prst="rect">
              <a:avLst/>
            </a:prstGeom>
            <a:noFill/>
          </p:spPr>
          <p:txBody>
            <a:bodyPr wrap="none" rtlCol="0">
              <a:spAutoFit/>
            </a:bodyPr>
            <a:lstStyle/>
            <a:p>
              <a:pPr algn="ctr"/>
              <a:r>
                <a:rPr lang="en-US" altLang="zh-CN" sz="2800" dirty="0" smtClean="0">
                  <a:solidFill>
                    <a:schemeClr val="bg1"/>
                  </a:solidFill>
                  <a:latin typeface="+mn-ea"/>
                </a:rPr>
                <a:t>1</a:t>
              </a:r>
              <a:endParaRPr lang="zh-CN" altLang="en-US" sz="2800" dirty="0">
                <a:solidFill>
                  <a:schemeClr val="bg1"/>
                </a:solidFill>
                <a:latin typeface="+mn-ea"/>
              </a:endParaRPr>
            </a:p>
          </p:txBody>
        </p:sp>
      </p:grpSp>
      <p:grpSp>
        <p:nvGrpSpPr>
          <p:cNvPr id="7" name="组合 6"/>
          <p:cNvGrpSpPr/>
          <p:nvPr/>
        </p:nvGrpSpPr>
        <p:grpSpPr>
          <a:xfrm>
            <a:off x="4715692" y="1271450"/>
            <a:ext cx="1152000" cy="1152000"/>
            <a:chOff x="4254136" y="1314993"/>
            <a:chExt cx="1152000" cy="1152000"/>
          </a:xfrm>
        </p:grpSpPr>
        <p:sp>
          <p:nvSpPr>
            <p:cNvPr id="8" name="矩形 7"/>
            <p:cNvSpPr/>
            <p:nvPr/>
          </p:nvSpPr>
          <p:spPr>
            <a:xfrm>
              <a:off x="4254136" y="1314993"/>
              <a:ext cx="1152000" cy="1152000"/>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9" name="矩形 8"/>
            <p:cNvSpPr/>
            <p:nvPr/>
          </p:nvSpPr>
          <p:spPr>
            <a:xfrm>
              <a:off x="4344136" y="1404993"/>
              <a:ext cx="972000" cy="9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4921476" y="1410083"/>
              <a:ext cx="394660" cy="523220"/>
            </a:xfrm>
            <a:prstGeom prst="rect">
              <a:avLst/>
            </a:prstGeom>
            <a:noFill/>
          </p:spPr>
          <p:txBody>
            <a:bodyPr wrap="none" rtlCol="0">
              <a:spAutoFit/>
            </a:bodyPr>
            <a:lstStyle/>
            <a:p>
              <a:pPr algn="ctr"/>
              <a:r>
                <a:rPr lang="en-US" altLang="zh-CN" sz="2800" dirty="0" smtClean="0">
                  <a:solidFill>
                    <a:schemeClr val="bg1"/>
                  </a:solidFill>
                  <a:latin typeface="+mn-ea"/>
                </a:rPr>
                <a:t>2</a:t>
              </a:r>
              <a:endParaRPr lang="zh-CN" altLang="en-US" sz="2800" dirty="0">
                <a:solidFill>
                  <a:schemeClr val="bg1"/>
                </a:solidFill>
                <a:latin typeface="+mn-ea"/>
              </a:endParaRPr>
            </a:p>
          </p:txBody>
        </p:sp>
      </p:grpSp>
      <p:grpSp>
        <p:nvGrpSpPr>
          <p:cNvPr id="11" name="组合 10"/>
          <p:cNvGrpSpPr/>
          <p:nvPr/>
        </p:nvGrpSpPr>
        <p:grpSpPr>
          <a:xfrm>
            <a:off x="3317966" y="2669176"/>
            <a:ext cx="1152000" cy="1152000"/>
            <a:chOff x="2856410" y="2712719"/>
            <a:chExt cx="1152000" cy="1152000"/>
          </a:xfrm>
        </p:grpSpPr>
        <p:sp>
          <p:nvSpPr>
            <p:cNvPr id="12" name="矩形 11"/>
            <p:cNvSpPr/>
            <p:nvPr/>
          </p:nvSpPr>
          <p:spPr>
            <a:xfrm>
              <a:off x="2856410" y="2712719"/>
              <a:ext cx="1152000" cy="1152000"/>
            </a:xfrm>
            <a:prstGeom prst="rect">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3" name="矩形 12"/>
            <p:cNvSpPr/>
            <p:nvPr/>
          </p:nvSpPr>
          <p:spPr>
            <a:xfrm>
              <a:off x="2946410" y="2802719"/>
              <a:ext cx="972000" cy="9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2946410" y="3251499"/>
              <a:ext cx="394660" cy="523220"/>
            </a:xfrm>
            <a:prstGeom prst="rect">
              <a:avLst/>
            </a:prstGeom>
            <a:noFill/>
          </p:spPr>
          <p:txBody>
            <a:bodyPr wrap="none" rtlCol="0">
              <a:spAutoFit/>
            </a:bodyPr>
            <a:lstStyle/>
            <a:p>
              <a:pPr algn="ctr"/>
              <a:r>
                <a:rPr lang="en-US" altLang="zh-CN" sz="2800" dirty="0" smtClean="0">
                  <a:solidFill>
                    <a:schemeClr val="bg1"/>
                  </a:solidFill>
                  <a:latin typeface="+mn-ea"/>
                </a:rPr>
                <a:t>3</a:t>
              </a:r>
              <a:endParaRPr lang="zh-CN" altLang="en-US" sz="2800" dirty="0">
                <a:solidFill>
                  <a:schemeClr val="bg1"/>
                </a:solidFill>
                <a:latin typeface="+mn-ea"/>
              </a:endParaRPr>
            </a:p>
          </p:txBody>
        </p:sp>
      </p:grpSp>
      <p:grpSp>
        <p:nvGrpSpPr>
          <p:cNvPr id="15" name="组合 14"/>
          <p:cNvGrpSpPr/>
          <p:nvPr/>
        </p:nvGrpSpPr>
        <p:grpSpPr>
          <a:xfrm>
            <a:off x="4715692" y="2669176"/>
            <a:ext cx="1152000" cy="1152000"/>
            <a:chOff x="4254136" y="2712719"/>
            <a:chExt cx="1152000" cy="1152000"/>
          </a:xfrm>
        </p:grpSpPr>
        <p:sp>
          <p:nvSpPr>
            <p:cNvPr id="16" name="矩形 15"/>
            <p:cNvSpPr/>
            <p:nvPr/>
          </p:nvSpPr>
          <p:spPr>
            <a:xfrm>
              <a:off x="4254136" y="2712719"/>
              <a:ext cx="1152000" cy="1152000"/>
            </a:xfrm>
            <a:prstGeom prst="rect">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7" name="矩形 16"/>
            <p:cNvSpPr/>
            <p:nvPr/>
          </p:nvSpPr>
          <p:spPr>
            <a:xfrm>
              <a:off x="4344136" y="2802719"/>
              <a:ext cx="972000"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4921476" y="3229281"/>
              <a:ext cx="394660" cy="523220"/>
            </a:xfrm>
            <a:prstGeom prst="rect">
              <a:avLst/>
            </a:prstGeom>
            <a:noFill/>
          </p:spPr>
          <p:txBody>
            <a:bodyPr wrap="none" rtlCol="0">
              <a:spAutoFit/>
            </a:bodyPr>
            <a:lstStyle/>
            <a:p>
              <a:pPr algn="ctr"/>
              <a:r>
                <a:rPr lang="en-US" altLang="zh-CN" sz="2800" dirty="0" smtClean="0">
                  <a:solidFill>
                    <a:schemeClr val="bg1"/>
                  </a:solidFill>
                  <a:latin typeface="+mn-ea"/>
                </a:rPr>
                <a:t>4</a:t>
              </a:r>
              <a:endParaRPr lang="zh-CN" altLang="en-US" sz="2800" dirty="0">
                <a:solidFill>
                  <a:schemeClr val="bg1"/>
                </a:solidFill>
                <a:latin typeface="+mn-ea"/>
              </a:endParaRPr>
            </a:p>
          </p:txBody>
        </p:sp>
      </p:grpSp>
      <p:grpSp>
        <p:nvGrpSpPr>
          <p:cNvPr id="19" name="组合 18"/>
          <p:cNvGrpSpPr/>
          <p:nvPr/>
        </p:nvGrpSpPr>
        <p:grpSpPr>
          <a:xfrm>
            <a:off x="3926829" y="1880313"/>
            <a:ext cx="1332000" cy="1332000"/>
            <a:chOff x="3465273" y="1923856"/>
            <a:chExt cx="1332000" cy="1332000"/>
          </a:xfrm>
        </p:grpSpPr>
        <p:sp>
          <p:nvSpPr>
            <p:cNvPr id="20" name="椭圆 19"/>
            <p:cNvSpPr/>
            <p:nvPr/>
          </p:nvSpPr>
          <p:spPr>
            <a:xfrm>
              <a:off x="3465273" y="1923856"/>
              <a:ext cx="1332000" cy="1332000"/>
            </a:xfrm>
            <a:prstGeom prst="ellipse">
              <a:avLst/>
            </a:prstGeom>
            <a:solidFill>
              <a:schemeClr val="bg1">
                <a:lumMod val="85000"/>
              </a:schemeClr>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3654219" y="2254993"/>
              <a:ext cx="954107" cy="646331"/>
            </a:xfrm>
            <a:prstGeom prst="rect">
              <a:avLst/>
            </a:prstGeom>
            <a:noFill/>
          </p:spPr>
          <p:txBody>
            <a:bodyPr wrap="none" rtlCol="0">
              <a:spAutoFit/>
            </a:bodyPr>
            <a:lstStyle/>
            <a:p>
              <a:pPr algn="ctr">
                <a:lnSpc>
                  <a:spcPct val="150000"/>
                </a:lnSpc>
              </a:pPr>
              <a:r>
                <a:rPr lang="zh-CN" altLang="en-US" sz="1200" smtClean="0">
                  <a:solidFill>
                    <a:schemeClr val="tx1">
                      <a:lumMod val="85000"/>
                      <a:lumOff val="15000"/>
                    </a:schemeClr>
                  </a:solidFill>
                  <a:latin typeface="+mn-ea"/>
                </a:rPr>
                <a:t>请在此处</a:t>
              </a:r>
              <a:endParaRPr lang="en-US" altLang="zh-CN" sz="1200" smtClean="0">
                <a:solidFill>
                  <a:schemeClr val="tx1">
                    <a:lumMod val="85000"/>
                    <a:lumOff val="15000"/>
                  </a:schemeClr>
                </a:solidFill>
                <a:latin typeface="+mn-ea"/>
              </a:endParaRPr>
            </a:p>
            <a:p>
              <a:pPr algn="ctr">
                <a:lnSpc>
                  <a:spcPct val="150000"/>
                </a:lnSpc>
              </a:pPr>
              <a:r>
                <a:rPr lang="zh-CN" altLang="en-US" sz="1200" smtClean="0">
                  <a:solidFill>
                    <a:schemeClr val="tx1">
                      <a:lumMod val="85000"/>
                      <a:lumOff val="15000"/>
                    </a:schemeClr>
                  </a:solidFill>
                  <a:latin typeface="+mn-ea"/>
                </a:rPr>
                <a:t>添加关键字</a:t>
              </a:r>
              <a:endParaRPr lang="zh-CN" altLang="en-US" sz="1200" dirty="0">
                <a:solidFill>
                  <a:schemeClr val="tx1">
                    <a:lumMod val="85000"/>
                    <a:lumOff val="15000"/>
                  </a:schemeClr>
                </a:solidFill>
                <a:latin typeface="+mn-ea"/>
              </a:endParaRPr>
            </a:p>
          </p:txBody>
        </p:sp>
      </p:grpSp>
      <p:grpSp>
        <p:nvGrpSpPr>
          <p:cNvPr id="22" name="组合 21"/>
          <p:cNvGrpSpPr/>
          <p:nvPr/>
        </p:nvGrpSpPr>
        <p:grpSpPr>
          <a:xfrm>
            <a:off x="6211056" y="1271450"/>
            <a:ext cx="2380493" cy="1050989"/>
            <a:chOff x="5243359" y="1010093"/>
            <a:chExt cx="2380493" cy="1050989"/>
          </a:xfrm>
        </p:grpSpPr>
        <p:sp>
          <p:nvSpPr>
            <p:cNvPr id="23" name="矩形 22"/>
            <p:cNvSpPr/>
            <p:nvPr/>
          </p:nvSpPr>
          <p:spPr bwMode="auto">
            <a:xfrm>
              <a:off x="5243359" y="1057718"/>
              <a:ext cx="180000" cy="180000"/>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4" name="说明文字"/>
            <p:cNvGrpSpPr/>
            <p:nvPr/>
          </p:nvGrpSpPr>
          <p:grpSpPr>
            <a:xfrm>
              <a:off x="5466165" y="1010093"/>
              <a:ext cx="2157687" cy="1050989"/>
              <a:chOff x="905241" y="1379053"/>
              <a:chExt cx="2236468" cy="1089361"/>
            </a:xfrm>
          </p:grpSpPr>
          <p:sp>
            <p:nvSpPr>
              <p:cNvPr id="25" name="TextBox 35"/>
              <p:cNvSpPr txBox="1"/>
              <p:nvPr/>
            </p:nvSpPr>
            <p:spPr>
              <a:xfrm>
                <a:off x="909042" y="1379053"/>
                <a:ext cx="2080447"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26" name="TextBox 36"/>
              <p:cNvSpPr txBox="1"/>
              <p:nvPr/>
            </p:nvSpPr>
            <p:spPr>
              <a:xfrm>
                <a:off x="905241" y="1619040"/>
                <a:ext cx="2236468"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27" name="组合 26"/>
          <p:cNvGrpSpPr/>
          <p:nvPr/>
        </p:nvGrpSpPr>
        <p:grpSpPr>
          <a:xfrm>
            <a:off x="6211056" y="2669176"/>
            <a:ext cx="2380493" cy="1050989"/>
            <a:chOff x="5243359" y="1010093"/>
            <a:chExt cx="2380493" cy="1050989"/>
          </a:xfrm>
        </p:grpSpPr>
        <p:sp>
          <p:nvSpPr>
            <p:cNvPr id="28" name="矩形 27"/>
            <p:cNvSpPr/>
            <p:nvPr/>
          </p:nvSpPr>
          <p:spPr bwMode="auto">
            <a:xfrm>
              <a:off x="5243359" y="1057718"/>
              <a:ext cx="180000" cy="18000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29" name="说明文字"/>
            <p:cNvGrpSpPr/>
            <p:nvPr/>
          </p:nvGrpSpPr>
          <p:grpSpPr>
            <a:xfrm>
              <a:off x="5466165" y="1010093"/>
              <a:ext cx="2157687" cy="1050989"/>
              <a:chOff x="905241" y="1379053"/>
              <a:chExt cx="2236468" cy="1089361"/>
            </a:xfrm>
          </p:grpSpPr>
          <p:sp>
            <p:nvSpPr>
              <p:cNvPr id="30" name="TextBox 35"/>
              <p:cNvSpPr txBox="1"/>
              <p:nvPr/>
            </p:nvSpPr>
            <p:spPr>
              <a:xfrm>
                <a:off x="909042" y="1379053"/>
                <a:ext cx="2080447"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1" name="TextBox 36"/>
              <p:cNvSpPr txBox="1"/>
              <p:nvPr/>
            </p:nvSpPr>
            <p:spPr>
              <a:xfrm>
                <a:off x="905241" y="1619040"/>
                <a:ext cx="2236468"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32" name="组合 31"/>
          <p:cNvGrpSpPr/>
          <p:nvPr/>
        </p:nvGrpSpPr>
        <p:grpSpPr>
          <a:xfrm>
            <a:off x="506850" y="1275236"/>
            <a:ext cx="2467321" cy="1058214"/>
            <a:chOff x="5068138" y="1002867"/>
            <a:chExt cx="2467321" cy="1058214"/>
          </a:xfrm>
        </p:grpSpPr>
        <p:sp>
          <p:nvSpPr>
            <p:cNvPr id="33" name="矩形 32"/>
            <p:cNvSpPr/>
            <p:nvPr/>
          </p:nvSpPr>
          <p:spPr bwMode="auto">
            <a:xfrm rot="5400000">
              <a:off x="7355459" y="1050676"/>
              <a:ext cx="180000" cy="18000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4" name="说明文字"/>
            <p:cNvGrpSpPr/>
            <p:nvPr/>
          </p:nvGrpSpPr>
          <p:grpSpPr>
            <a:xfrm>
              <a:off x="5068138" y="1002867"/>
              <a:ext cx="2245081" cy="1058214"/>
              <a:chOff x="492681" y="1371564"/>
              <a:chExt cx="2327052" cy="1096850"/>
            </a:xfrm>
          </p:grpSpPr>
          <p:sp>
            <p:nvSpPr>
              <p:cNvPr id="35" name="TextBox 35"/>
              <p:cNvSpPr txBox="1"/>
              <p:nvPr/>
            </p:nvSpPr>
            <p:spPr>
              <a:xfrm>
                <a:off x="905241" y="1371564"/>
                <a:ext cx="1908752"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6" name="TextBox 36"/>
              <p:cNvSpPr txBox="1"/>
              <p:nvPr/>
            </p:nvSpPr>
            <p:spPr>
              <a:xfrm>
                <a:off x="492681" y="1619040"/>
                <a:ext cx="2327052"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grpSp>
        <p:nvGrpSpPr>
          <p:cNvPr id="37" name="组合 36"/>
          <p:cNvGrpSpPr/>
          <p:nvPr/>
        </p:nvGrpSpPr>
        <p:grpSpPr>
          <a:xfrm>
            <a:off x="506850" y="2664276"/>
            <a:ext cx="2467321" cy="1058214"/>
            <a:chOff x="5068138" y="1002867"/>
            <a:chExt cx="2467321" cy="1058214"/>
          </a:xfrm>
        </p:grpSpPr>
        <p:sp>
          <p:nvSpPr>
            <p:cNvPr id="38" name="矩形 37"/>
            <p:cNvSpPr/>
            <p:nvPr/>
          </p:nvSpPr>
          <p:spPr bwMode="auto">
            <a:xfrm rot="5400000">
              <a:off x="7355459" y="1050676"/>
              <a:ext cx="180000" cy="1800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39" name="说明文字"/>
            <p:cNvGrpSpPr/>
            <p:nvPr/>
          </p:nvGrpSpPr>
          <p:grpSpPr>
            <a:xfrm>
              <a:off x="5068138" y="1002867"/>
              <a:ext cx="2245081" cy="1058214"/>
              <a:chOff x="492681" y="1371564"/>
              <a:chExt cx="2327052" cy="1096850"/>
            </a:xfrm>
          </p:grpSpPr>
          <p:sp>
            <p:nvSpPr>
              <p:cNvPr id="40" name="TextBox 35"/>
              <p:cNvSpPr txBox="1"/>
              <p:nvPr/>
            </p:nvSpPr>
            <p:spPr>
              <a:xfrm>
                <a:off x="905241" y="1371564"/>
                <a:ext cx="1908752" cy="287113"/>
              </a:xfrm>
              <a:prstGeom prst="rect">
                <a:avLst/>
              </a:prstGeom>
              <a:noFill/>
            </p:spPr>
            <p:txBody>
              <a:bodyPr wrap="square" rtlCol="0">
                <a:spAutoFit/>
              </a:bodyPr>
              <a:lstStyle/>
              <a:p>
                <a:pPr algn="r"/>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1" name="TextBox 36"/>
              <p:cNvSpPr txBox="1"/>
              <p:nvPr/>
            </p:nvSpPr>
            <p:spPr>
              <a:xfrm>
                <a:off x="492681" y="1619040"/>
                <a:ext cx="2327052" cy="849374"/>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字号，建议采用两端对齐方式。</a:t>
                </a:r>
                <a:endParaRPr lang="zh-CN" altLang="en-US" sz="1050">
                  <a:solidFill>
                    <a:schemeClr val="tx1">
                      <a:lumMod val="65000"/>
                      <a:lumOff val="35000"/>
                    </a:schemeClr>
                  </a:solidFill>
                  <a:latin typeface="+mn-ea"/>
                </a:endParaRPr>
              </a:p>
            </p:txBody>
          </p:sp>
        </p:grpSp>
      </p:grpSp>
      <p:sp>
        <p:nvSpPr>
          <p:cNvPr id="42" name="矩形 41"/>
          <p:cNvSpPr/>
          <p:nvPr/>
        </p:nvSpPr>
        <p:spPr>
          <a:xfrm>
            <a:off x="1735282" y="4257221"/>
            <a:ext cx="5673403" cy="253916"/>
          </a:xfrm>
          <a:prstGeom prst="rect">
            <a:avLst/>
          </a:prstGeom>
        </p:spPr>
        <p:txBody>
          <a:bodyPr wrap="square">
            <a:spAutoFit/>
          </a:bodyPr>
          <a:lstStyle/>
          <a:p>
            <a:pPr algn="ctr"/>
            <a:r>
              <a:rPr lang="zh-CN" altLang="en-US" sz="1050" dirty="0">
                <a:solidFill>
                  <a:schemeClr val="tx1">
                    <a:lumMod val="65000"/>
                    <a:lumOff val="35000"/>
                  </a:schemeClr>
                </a:solidFill>
                <a:latin typeface="+mn-ea"/>
              </a:rPr>
              <a:t>请在此处添加正文内容，根据需要调整字体与字号，建议采用两端对齐方式</a:t>
            </a:r>
            <a:r>
              <a:rPr lang="zh-CN" altLang="en-US" sz="1050" dirty="0" smtClean="0">
                <a:solidFill>
                  <a:schemeClr val="tx1">
                    <a:lumMod val="65000"/>
                    <a:lumOff val="35000"/>
                  </a:schemeClr>
                </a:solidFill>
                <a:latin typeface="+mn-ea"/>
              </a:rPr>
              <a:t>。</a:t>
            </a:r>
            <a:endParaRPr lang="zh-CN" altLang="en-US" sz="1050" dirty="0">
              <a:solidFill>
                <a:schemeClr val="tx1">
                  <a:lumMod val="65000"/>
                  <a:lumOff val="35000"/>
                </a:schemeClr>
              </a:solidFill>
              <a:latin typeface="+mn-ea"/>
            </a:endParaRPr>
          </a:p>
        </p:txBody>
      </p:sp>
      <p:sp>
        <p:nvSpPr>
          <p:cNvPr id="43"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3847">
        <p:fade/>
      </p:transition>
    </mc:Choice>
    <mc:Fallback>
      <p:transition spd="med" advTm="384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300" fill="hold"/>
                                        <p:tgtEl>
                                          <p:spTgt spid="7"/>
                                        </p:tgtEl>
                                        <p:attrNameLst>
                                          <p:attrName>ppt_x</p:attrName>
                                        </p:attrNameLst>
                                      </p:cBhvr>
                                      <p:tavLst>
                                        <p:tav tm="0">
                                          <p:val>
                                            <p:strVal val="1+#ppt_w/2"/>
                                          </p:val>
                                        </p:tav>
                                        <p:tav tm="100000">
                                          <p:val>
                                            <p:strVal val="#ppt_x"/>
                                          </p:val>
                                        </p:tav>
                                      </p:tavLst>
                                    </p:anim>
                                    <p:anim calcmode="lin" valueType="num">
                                      <p:cBhvr additive="base">
                                        <p:cTn id="12" dur="3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300" fill="hold"/>
                                        <p:tgtEl>
                                          <p:spTgt spid="11"/>
                                        </p:tgtEl>
                                        <p:attrNameLst>
                                          <p:attrName>ppt_x</p:attrName>
                                        </p:attrNameLst>
                                      </p:cBhvr>
                                      <p:tavLst>
                                        <p:tav tm="0">
                                          <p:val>
                                            <p:strVal val="0-#ppt_w/2"/>
                                          </p:val>
                                        </p:tav>
                                        <p:tav tm="100000">
                                          <p:val>
                                            <p:strVal val="#ppt_x"/>
                                          </p:val>
                                        </p:tav>
                                      </p:tavLst>
                                    </p:anim>
                                    <p:anim calcmode="lin" valueType="num">
                                      <p:cBhvr additive="base">
                                        <p:cTn id="16" dur="3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300" fill="hold"/>
                                        <p:tgtEl>
                                          <p:spTgt spid="15"/>
                                        </p:tgtEl>
                                        <p:attrNameLst>
                                          <p:attrName>ppt_x</p:attrName>
                                        </p:attrNameLst>
                                      </p:cBhvr>
                                      <p:tavLst>
                                        <p:tav tm="0">
                                          <p:val>
                                            <p:strVal val="1+#ppt_w/2"/>
                                          </p:val>
                                        </p:tav>
                                        <p:tav tm="100000">
                                          <p:val>
                                            <p:strVal val="#ppt_x"/>
                                          </p:val>
                                        </p:tav>
                                      </p:tavLst>
                                    </p:anim>
                                    <p:anim calcmode="lin" valueType="num">
                                      <p:cBhvr additive="base">
                                        <p:cTn id="20" dur="3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1000"/>
                            </p:stCondLst>
                            <p:childTnLst>
                              <p:par>
                                <p:cTn id="28" presetID="2" presetClass="entr" presetSubtype="8"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200" fill="hold"/>
                                        <p:tgtEl>
                                          <p:spTgt spid="32"/>
                                        </p:tgtEl>
                                        <p:attrNameLst>
                                          <p:attrName>ppt_x</p:attrName>
                                        </p:attrNameLst>
                                      </p:cBhvr>
                                      <p:tavLst>
                                        <p:tav tm="0">
                                          <p:val>
                                            <p:strVal val="0-#ppt_w/2"/>
                                          </p:val>
                                        </p:tav>
                                        <p:tav tm="100000">
                                          <p:val>
                                            <p:strVal val="#ppt_x"/>
                                          </p:val>
                                        </p:tav>
                                      </p:tavLst>
                                    </p:anim>
                                    <p:anim calcmode="lin" valueType="num">
                                      <p:cBhvr additive="base">
                                        <p:cTn id="31" dur="2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2" presetClass="entr" presetSubtype="2"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200" fill="hold"/>
                                        <p:tgtEl>
                                          <p:spTgt spid="22"/>
                                        </p:tgtEl>
                                        <p:attrNameLst>
                                          <p:attrName>ppt_x</p:attrName>
                                        </p:attrNameLst>
                                      </p:cBhvr>
                                      <p:tavLst>
                                        <p:tav tm="0">
                                          <p:val>
                                            <p:strVal val="1+#ppt_w/2"/>
                                          </p:val>
                                        </p:tav>
                                        <p:tav tm="100000">
                                          <p:val>
                                            <p:strVal val="#ppt_x"/>
                                          </p:val>
                                        </p:tav>
                                      </p:tavLst>
                                    </p:anim>
                                    <p:anim calcmode="lin" valueType="num">
                                      <p:cBhvr additive="base">
                                        <p:cTn id="36" dur="2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200" fill="hold"/>
                                        <p:tgtEl>
                                          <p:spTgt spid="37"/>
                                        </p:tgtEl>
                                        <p:attrNameLst>
                                          <p:attrName>ppt_x</p:attrName>
                                        </p:attrNameLst>
                                      </p:cBhvr>
                                      <p:tavLst>
                                        <p:tav tm="0">
                                          <p:val>
                                            <p:strVal val="0-#ppt_w/2"/>
                                          </p:val>
                                        </p:tav>
                                        <p:tav tm="100000">
                                          <p:val>
                                            <p:strVal val="#ppt_x"/>
                                          </p:val>
                                        </p:tav>
                                      </p:tavLst>
                                    </p:anim>
                                    <p:anim calcmode="lin" valueType="num">
                                      <p:cBhvr additive="base">
                                        <p:cTn id="41" dur="200" fill="hold"/>
                                        <p:tgtEl>
                                          <p:spTgt spid="37"/>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2" presetClass="entr" presetSubtype="2"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200" fill="hold"/>
                                        <p:tgtEl>
                                          <p:spTgt spid="27"/>
                                        </p:tgtEl>
                                        <p:attrNameLst>
                                          <p:attrName>ppt_x</p:attrName>
                                        </p:attrNameLst>
                                      </p:cBhvr>
                                      <p:tavLst>
                                        <p:tav tm="0">
                                          <p:val>
                                            <p:strVal val="1+#ppt_w/2"/>
                                          </p:val>
                                        </p:tav>
                                        <p:tav tm="100000">
                                          <p:val>
                                            <p:strVal val="#ppt_x"/>
                                          </p:val>
                                        </p:tav>
                                      </p:tavLst>
                                    </p:anim>
                                    <p:anim calcmode="lin" valueType="num">
                                      <p:cBhvr additive="base">
                                        <p:cTn id="46" dur="200" fill="hold"/>
                                        <p:tgtEl>
                                          <p:spTgt spid="27"/>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anim calcmode="lin" valueType="num">
                                      <p:cBhvr>
                                        <p:cTn id="51" dur="500" fill="hold"/>
                                        <p:tgtEl>
                                          <p:spTgt spid="42"/>
                                        </p:tgtEl>
                                        <p:attrNameLst>
                                          <p:attrName>ppt_x</p:attrName>
                                        </p:attrNameLst>
                                      </p:cBhvr>
                                      <p:tavLst>
                                        <p:tav tm="0">
                                          <p:val>
                                            <p:strVal val="#ppt_x"/>
                                          </p:val>
                                        </p:tav>
                                        <p:tav tm="100000">
                                          <p:val>
                                            <p:strVal val="#ppt_x"/>
                                          </p:val>
                                        </p:tav>
                                      </p:tavLst>
                                    </p:anim>
                                    <p:anim calcmode="lin" valueType="num">
                                      <p:cBhvr>
                                        <p:cTn id="52"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9"/>
          <p:cNvGrpSpPr/>
          <p:nvPr/>
        </p:nvGrpSpPr>
        <p:grpSpPr>
          <a:xfrm>
            <a:off x="4664564" y="936741"/>
            <a:ext cx="1668982" cy="1689255"/>
            <a:chOff x="523649" y="2000605"/>
            <a:chExt cx="2671496" cy="2671496"/>
          </a:xfrm>
        </p:grpSpPr>
        <p:sp>
          <p:nvSpPr>
            <p:cNvPr id="68" name="Rectangle 10"/>
            <p:cNvSpPr/>
            <p:nvPr/>
          </p:nvSpPr>
          <p:spPr bwMode="auto">
            <a:xfrm>
              <a:off x="523649" y="2000605"/>
              <a:ext cx="2671496" cy="2671496"/>
            </a:xfrm>
            <a:prstGeom prst="rect">
              <a:avLst/>
            </a:prstGeom>
            <a:solidFill>
              <a:schemeClr val="bg1">
                <a:lumMod val="50000"/>
              </a:schemeClr>
            </a:solidFill>
            <a:ln w="25400" cap="flat" cmpd="sng" algn="ctr">
              <a:noFill/>
              <a:prstDash val="solid"/>
              <a:headEnd type="none" w="med" len="med"/>
              <a:tailEnd type="none" w="med" len="med"/>
            </a:ln>
            <a:effectLst/>
          </p:spPr>
          <p:txBody>
            <a:bodyPr vert="horz" wrap="square" lIns="91436" tIns="91440" rIns="91436" bIns="91440" numCol="1" rtlCol="0" anchor="b" anchorCtr="0" compatLnSpc="1"/>
            <a:lstStyle/>
            <a:p>
              <a:pPr defTabSz="815975" fontAlgn="base">
                <a:spcBef>
                  <a:spcPct val="0"/>
                </a:spcBef>
                <a:spcAft>
                  <a:spcPct val="0"/>
                </a:spcAft>
                <a:defRPr/>
              </a:pPr>
              <a:r>
                <a:rPr lang="zh-CN" altLang="en-US"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a:t>
              </a:r>
              <a:r>
                <a:rPr lang="zh-CN" altLang="en-US" kern="0" dirty="0" smtClean="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文字</a:t>
              </a:r>
              <a:endParaRPr lang="en-US"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pic>
          <p:nvPicPr>
            <p:cNvPr id="69" name="Picture 7" descr="\\MAGNUM\Projects\Microsoft\Cloud Power FY12\Design\Icons\PNGs\Metering.png"/>
            <p:cNvPicPr>
              <a:picLocks noChangeAspect="1" noChangeArrowheads="1"/>
            </p:cNvPicPr>
            <p:nvPr/>
          </p:nvPicPr>
          <p:blipFill>
            <a:blip r:embed="rId1" cstate="screen">
              <a:extLst>
                <a:ext uri="{BEBA8EAE-BF5A-486C-A8C5-ECC9F3942E4B}">
                  <a14:imgProps xmlns:a14="http://schemas.microsoft.com/office/drawing/2010/main">
                    <a14:imgLayer r:embed="rId2">
                      <a14:imgEffect>
                        <a14:brightnessContrast bright="100000"/>
                      </a14:imgEffect>
                    </a14:imgLayer>
                  </a14:imgProps>
                </a:ext>
              </a:extLst>
            </a:blip>
            <a:stretch>
              <a:fillRect/>
            </a:stretch>
          </p:blipFill>
          <p:spPr bwMode="auto">
            <a:xfrm>
              <a:off x="939380" y="2323940"/>
              <a:ext cx="1840034" cy="1854218"/>
            </a:xfrm>
            <a:prstGeom prst="rect">
              <a:avLst/>
            </a:prstGeom>
            <a:noFill/>
          </p:spPr>
        </p:pic>
      </p:grpSp>
      <p:grpSp>
        <p:nvGrpSpPr>
          <p:cNvPr id="70" name="Group 12"/>
          <p:cNvGrpSpPr/>
          <p:nvPr/>
        </p:nvGrpSpPr>
        <p:grpSpPr>
          <a:xfrm>
            <a:off x="6424873" y="936741"/>
            <a:ext cx="1668982" cy="1689255"/>
            <a:chOff x="3344876" y="2000605"/>
            <a:chExt cx="2671496" cy="2671496"/>
          </a:xfrm>
        </p:grpSpPr>
        <p:sp>
          <p:nvSpPr>
            <p:cNvPr id="71" name="Rectangle 13"/>
            <p:cNvSpPr/>
            <p:nvPr/>
          </p:nvSpPr>
          <p:spPr bwMode="auto">
            <a:xfrm>
              <a:off x="3344876" y="2000605"/>
              <a:ext cx="2671496" cy="2671496"/>
            </a:xfrm>
            <a:prstGeom prst="rect">
              <a:avLst/>
            </a:prstGeom>
            <a:solidFill>
              <a:schemeClr val="accent1"/>
            </a:solidFill>
            <a:ln w="25400" cap="flat" cmpd="sng" algn="ctr">
              <a:noFill/>
              <a:prstDash val="solid"/>
              <a:headEnd type="none" w="med" len="med"/>
              <a:tailEnd type="none" w="med" len="med"/>
            </a:ln>
            <a:effectLst/>
          </p:spPr>
          <p:txBody>
            <a:bodyPr vert="horz" wrap="square" lIns="91436" tIns="91440" rIns="91436" bIns="91440" numCol="1" rtlCol="0" anchor="b" anchorCtr="0" compatLnSpc="1"/>
            <a:lstStyle/>
            <a:p>
              <a:pPr defTabSz="815975" fontAlgn="base">
                <a:spcBef>
                  <a:spcPct val="0"/>
                </a:spcBef>
                <a:spcAft>
                  <a:spcPct val="0"/>
                </a:spcAft>
                <a:defRPr/>
              </a:pPr>
              <a:r>
                <a:rPr lang="zh-CN" altLang="en-US"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单击填加文字</a:t>
              </a:r>
              <a:endParaRPr lang="en-US" altLang="zh-CN"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pic>
          <p:nvPicPr>
            <p:cNvPr id="72" name="Picture 5" descr="\\MAGNUM\Projects\Microsoft\Cloud Power FY12\Design\Icons\PNGs\Self_Service.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Lst>
            </a:blip>
            <a:srcRect/>
            <a:stretch>
              <a:fillRect/>
            </a:stretch>
          </p:blipFill>
          <p:spPr bwMode="auto">
            <a:xfrm>
              <a:off x="3860105" y="2424205"/>
              <a:ext cx="1641038" cy="1653688"/>
            </a:xfrm>
            <a:prstGeom prst="rect">
              <a:avLst/>
            </a:prstGeom>
            <a:noFill/>
          </p:spPr>
        </p:pic>
      </p:grpSp>
      <p:grpSp>
        <p:nvGrpSpPr>
          <p:cNvPr id="73" name="Group 18"/>
          <p:cNvGrpSpPr/>
          <p:nvPr/>
        </p:nvGrpSpPr>
        <p:grpSpPr>
          <a:xfrm>
            <a:off x="6424873" y="2723319"/>
            <a:ext cx="1668982" cy="1689255"/>
            <a:chOff x="8987331" y="2006755"/>
            <a:chExt cx="2671496" cy="2671496"/>
          </a:xfrm>
        </p:grpSpPr>
        <p:sp>
          <p:nvSpPr>
            <p:cNvPr id="74" name="Rectangle 19"/>
            <p:cNvSpPr/>
            <p:nvPr/>
          </p:nvSpPr>
          <p:spPr bwMode="auto">
            <a:xfrm>
              <a:off x="8987331" y="2006755"/>
              <a:ext cx="2671496" cy="2671496"/>
            </a:xfrm>
            <a:prstGeom prst="rect">
              <a:avLst/>
            </a:prstGeom>
            <a:solidFill>
              <a:schemeClr val="accent4"/>
            </a:solidFill>
            <a:ln w="25400" cap="flat" cmpd="sng" algn="ctr">
              <a:noFill/>
              <a:prstDash val="solid"/>
              <a:headEnd type="none" w="med" len="med"/>
              <a:tailEnd type="none" w="med" len="med"/>
            </a:ln>
            <a:effectLst/>
          </p:spPr>
          <p:txBody>
            <a:bodyPr vert="horz" wrap="square" lIns="91436" tIns="91440" rIns="91436" bIns="91440" numCol="1" rtlCol="0" anchor="b" anchorCtr="0" compatLnSpc="1"/>
            <a:lstStyle/>
            <a:p>
              <a:pPr defTabSz="815975" fontAlgn="base">
                <a:spcBef>
                  <a:spcPct val="0"/>
                </a:spcBef>
                <a:spcAft>
                  <a:spcPct val="0"/>
                </a:spcAft>
                <a:defRPr/>
              </a:pPr>
              <a:r>
                <a:rPr lang="zh-CN" altLang="en-US"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单击填加文字</a:t>
              </a:r>
              <a:endParaRPr lang="en-US" altLang="zh-CN"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pic>
          <p:nvPicPr>
            <p:cNvPr id="75" name="Picture 4" descr="\\MAGNUM\Projects\Microsoft\Cloud Power FY12\Design\Icons\PNGs\Scalable_Elastic_4.pn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bwMode="auto">
            <a:xfrm>
              <a:off x="9396077" y="2316898"/>
              <a:ext cx="1854004" cy="1868302"/>
            </a:xfrm>
            <a:prstGeom prst="rect">
              <a:avLst/>
            </a:prstGeom>
            <a:noFill/>
          </p:spPr>
        </p:pic>
      </p:grpSp>
      <p:grpSp>
        <p:nvGrpSpPr>
          <p:cNvPr id="76" name="Group 2"/>
          <p:cNvGrpSpPr/>
          <p:nvPr/>
        </p:nvGrpSpPr>
        <p:grpSpPr>
          <a:xfrm>
            <a:off x="4664569" y="2723319"/>
            <a:ext cx="1668981" cy="1689255"/>
            <a:chOff x="7153762" y="3619300"/>
            <a:chExt cx="1877134" cy="1877134"/>
          </a:xfrm>
        </p:grpSpPr>
        <p:sp>
          <p:nvSpPr>
            <p:cNvPr id="77" name="Rectangle 16"/>
            <p:cNvSpPr/>
            <p:nvPr/>
          </p:nvSpPr>
          <p:spPr bwMode="auto">
            <a:xfrm>
              <a:off x="7153762" y="3619300"/>
              <a:ext cx="1877134" cy="1877134"/>
            </a:xfrm>
            <a:prstGeom prst="rect">
              <a:avLst/>
            </a:prstGeom>
            <a:solidFill>
              <a:schemeClr val="accent3"/>
            </a:solidFill>
            <a:ln w="25400" cap="flat" cmpd="sng" algn="ctr">
              <a:noFill/>
              <a:prstDash val="solid"/>
              <a:headEnd type="none" w="med" len="med"/>
              <a:tailEnd type="none" w="med" len="med"/>
            </a:ln>
            <a:effectLst/>
          </p:spPr>
          <p:txBody>
            <a:bodyPr vert="horz" wrap="square" lIns="91436" tIns="91440" rIns="91436" bIns="91440" numCol="1" rtlCol="0" anchor="b" anchorCtr="0" compatLnSpc="1"/>
            <a:lstStyle/>
            <a:p>
              <a:pPr defTabSz="815975" fontAlgn="base">
                <a:spcBef>
                  <a:spcPct val="0"/>
                </a:spcBef>
                <a:spcAft>
                  <a:spcPct val="0"/>
                </a:spcAft>
                <a:defRPr/>
              </a:pPr>
              <a:r>
                <a:rPr lang="zh-CN" altLang="en-US"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rPr>
                <a:t>单击填加文字</a:t>
              </a:r>
              <a:endParaRPr lang="en-US" altLang="zh-CN"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endParaRPr>
            </a:p>
          </p:txBody>
        </p:sp>
        <p:sp>
          <p:nvSpPr>
            <p:cNvPr id="78" name="Freeform 73"/>
            <p:cNvSpPr>
              <a:spLocks noEditPoints="1"/>
            </p:cNvSpPr>
            <p:nvPr/>
          </p:nvSpPr>
          <p:spPr bwMode="black">
            <a:xfrm>
              <a:off x="7624859" y="3966887"/>
              <a:ext cx="934942" cy="902560"/>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82305" tIns="41153" rIns="82305" bIns="41153" numCol="1" anchor="t" anchorCtr="0" compatLnSpc="1"/>
            <a:lstStyle/>
            <a:p>
              <a:endParaRPr lang="en-US" sz="1400">
                <a:latin typeface="微软雅黑" panose="020B0503020204020204" pitchFamily="34" charset="-122"/>
                <a:ea typeface="微软雅黑" panose="020B0503020204020204" pitchFamily="34" charset="-122"/>
              </a:endParaRPr>
            </a:p>
          </p:txBody>
        </p:sp>
      </p:grpSp>
      <p:pic>
        <p:nvPicPr>
          <p:cNvPr id="79"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89686" y="936741"/>
            <a:ext cx="3655291" cy="3475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p:transition spd="med" advClick="0" advTm="3269">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anim calcmode="lin" valueType="num">
                                      <p:cBhvr>
                                        <p:cTn id="8" dur="500" fill="hold"/>
                                        <p:tgtEl>
                                          <p:spTgt spid="79"/>
                                        </p:tgtEl>
                                        <p:attrNameLst>
                                          <p:attrName>ppt_x</p:attrName>
                                        </p:attrNameLst>
                                      </p:cBhvr>
                                      <p:tavLst>
                                        <p:tav tm="0">
                                          <p:val>
                                            <p:strVal val="#ppt_x"/>
                                          </p:val>
                                        </p:tav>
                                        <p:tav tm="100000">
                                          <p:val>
                                            <p:strVal val="#ppt_x"/>
                                          </p:val>
                                        </p:tav>
                                      </p:tavLst>
                                    </p:anim>
                                    <p:anim calcmode="lin" valueType="num">
                                      <p:cBhvr>
                                        <p:cTn id="9" dur="500" fill="hold"/>
                                        <p:tgtEl>
                                          <p:spTgt spid="79"/>
                                        </p:tgtEl>
                                        <p:attrNameLst>
                                          <p:attrName>ppt_y</p:attrName>
                                        </p:attrNameLst>
                                      </p:cBhvr>
                                      <p:tavLst>
                                        <p:tav tm="0">
                                          <p:val>
                                            <p:strVal val="#ppt_y+.1"/>
                                          </p:val>
                                        </p:tav>
                                        <p:tav tm="100000">
                                          <p:val>
                                            <p:strVal val="#ppt_y"/>
                                          </p:val>
                                        </p:tav>
                                      </p:tavLst>
                                    </p:anim>
                                  </p:childTnLst>
                                </p:cTn>
                              </p:par>
                              <p:par>
                                <p:cTn id="10" presetID="2" presetClass="entr" presetSubtype="2" decel="100000" fill="hold" nodeType="with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1000" fill="hold"/>
                                        <p:tgtEl>
                                          <p:spTgt spid="67"/>
                                        </p:tgtEl>
                                        <p:attrNameLst>
                                          <p:attrName>ppt_x</p:attrName>
                                        </p:attrNameLst>
                                      </p:cBhvr>
                                      <p:tavLst>
                                        <p:tav tm="0">
                                          <p:val>
                                            <p:strVal val="1+#ppt_w/2"/>
                                          </p:val>
                                        </p:tav>
                                        <p:tav tm="100000">
                                          <p:val>
                                            <p:strVal val="#ppt_x"/>
                                          </p:val>
                                        </p:tav>
                                      </p:tavLst>
                                    </p:anim>
                                    <p:anim calcmode="lin" valueType="num">
                                      <p:cBhvr additive="base">
                                        <p:cTn id="13" dur="1000" fill="hold"/>
                                        <p:tgtEl>
                                          <p:spTgt spid="67"/>
                                        </p:tgtEl>
                                        <p:attrNameLst>
                                          <p:attrName>ppt_y</p:attrName>
                                        </p:attrNameLst>
                                      </p:cBhvr>
                                      <p:tavLst>
                                        <p:tav tm="0">
                                          <p:val>
                                            <p:strVal val="#ppt_y"/>
                                          </p:val>
                                        </p:tav>
                                        <p:tav tm="100000">
                                          <p:val>
                                            <p:strVal val="#ppt_y"/>
                                          </p:val>
                                        </p:tav>
                                      </p:tavLst>
                                    </p:anim>
                                  </p:childTnLst>
                                </p:cTn>
                              </p:par>
                              <p:par>
                                <p:cTn id="14" presetID="2" presetClass="entr" presetSubtype="2" decel="100000" fill="hold" nodeType="withEffect">
                                  <p:stCondLst>
                                    <p:cond delay="200"/>
                                  </p:stCondLst>
                                  <p:childTnLst>
                                    <p:set>
                                      <p:cBhvr>
                                        <p:cTn id="15" dur="1" fill="hold">
                                          <p:stCondLst>
                                            <p:cond delay="0"/>
                                          </p:stCondLst>
                                        </p:cTn>
                                        <p:tgtEl>
                                          <p:spTgt spid="70"/>
                                        </p:tgtEl>
                                        <p:attrNameLst>
                                          <p:attrName>style.visibility</p:attrName>
                                        </p:attrNameLst>
                                      </p:cBhvr>
                                      <p:to>
                                        <p:strVal val="visible"/>
                                      </p:to>
                                    </p:set>
                                    <p:anim calcmode="lin" valueType="num">
                                      <p:cBhvr additive="base">
                                        <p:cTn id="16" dur="1000" fill="hold"/>
                                        <p:tgtEl>
                                          <p:spTgt spid="70"/>
                                        </p:tgtEl>
                                        <p:attrNameLst>
                                          <p:attrName>ppt_x</p:attrName>
                                        </p:attrNameLst>
                                      </p:cBhvr>
                                      <p:tavLst>
                                        <p:tav tm="0">
                                          <p:val>
                                            <p:strVal val="1+#ppt_w/2"/>
                                          </p:val>
                                        </p:tav>
                                        <p:tav tm="100000">
                                          <p:val>
                                            <p:strVal val="#ppt_x"/>
                                          </p:val>
                                        </p:tav>
                                      </p:tavLst>
                                    </p:anim>
                                    <p:anim calcmode="lin" valueType="num">
                                      <p:cBhvr additive="base">
                                        <p:cTn id="17" dur="1000" fill="hold"/>
                                        <p:tgtEl>
                                          <p:spTgt spid="70"/>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400"/>
                                  </p:stCondLst>
                                  <p:childTnLst>
                                    <p:set>
                                      <p:cBhvr>
                                        <p:cTn id="19" dur="1" fill="hold">
                                          <p:stCondLst>
                                            <p:cond delay="0"/>
                                          </p:stCondLst>
                                        </p:cTn>
                                        <p:tgtEl>
                                          <p:spTgt spid="76"/>
                                        </p:tgtEl>
                                        <p:attrNameLst>
                                          <p:attrName>style.visibility</p:attrName>
                                        </p:attrNameLst>
                                      </p:cBhvr>
                                      <p:to>
                                        <p:strVal val="visible"/>
                                      </p:to>
                                    </p:set>
                                    <p:anim calcmode="lin" valueType="num">
                                      <p:cBhvr additive="base">
                                        <p:cTn id="20" dur="1000" fill="hold"/>
                                        <p:tgtEl>
                                          <p:spTgt spid="76"/>
                                        </p:tgtEl>
                                        <p:attrNameLst>
                                          <p:attrName>ppt_x</p:attrName>
                                        </p:attrNameLst>
                                      </p:cBhvr>
                                      <p:tavLst>
                                        <p:tav tm="0">
                                          <p:val>
                                            <p:strVal val="1+#ppt_w/2"/>
                                          </p:val>
                                        </p:tav>
                                        <p:tav tm="100000">
                                          <p:val>
                                            <p:strVal val="#ppt_x"/>
                                          </p:val>
                                        </p:tav>
                                      </p:tavLst>
                                    </p:anim>
                                    <p:anim calcmode="lin" valueType="num">
                                      <p:cBhvr additive="base">
                                        <p:cTn id="21" dur="1000" fill="hold"/>
                                        <p:tgtEl>
                                          <p:spTgt spid="76"/>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60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1+#ppt_w/2"/>
                                          </p:val>
                                        </p:tav>
                                        <p:tav tm="100000">
                                          <p:val>
                                            <p:strVal val="#ppt_x"/>
                                          </p:val>
                                        </p:tav>
                                      </p:tavLst>
                                    </p:anim>
                                    <p:anim calcmode="lin" valueType="num">
                                      <p:cBhvr additive="base">
                                        <p:cTn id="25" dur="10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510463" y="1118358"/>
            <a:ext cx="3114100" cy="3114100"/>
            <a:chOff x="987375" y="1577925"/>
            <a:chExt cx="2016000" cy="2016000"/>
          </a:xfrm>
        </p:grpSpPr>
        <p:sp>
          <p:nvSpPr>
            <p:cNvPr id="7" name="椭圆 6"/>
            <p:cNvSpPr/>
            <p:nvPr/>
          </p:nvSpPr>
          <p:spPr>
            <a:xfrm flipH="1">
              <a:off x="987375" y="1577925"/>
              <a:ext cx="2016000" cy="2016000"/>
            </a:xfrm>
            <a:prstGeom prst="ellipse">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8" name="空心弧 7"/>
            <p:cNvSpPr/>
            <p:nvPr/>
          </p:nvSpPr>
          <p:spPr>
            <a:xfrm flipH="1">
              <a:off x="987375" y="1577925"/>
              <a:ext cx="2016000" cy="2016000"/>
            </a:xfrm>
            <a:prstGeom prst="blockArc">
              <a:avLst>
                <a:gd name="adj1" fmla="val 2857957"/>
                <a:gd name="adj2" fmla="val 16229270"/>
                <a:gd name="adj3" fmla="val 262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710722" y="1318617"/>
            <a:ext cx="2713581" cy="2713581"/>
            <a:chOff x="987375" y="1577925"/>
            <a:chExt cx="2016000" cy="2016000"/>
          </a:xfrm>
        </p:grpSpPr>
        <p:sp>
          <p:nvSpPr>
            <p:cNvPr id="10" name="椭圆 9"/>
            <p:cNvSpPr/>
            <p:nvPr/>
          </p:nvSpPr>
          <p:spPr>
            <a:xfrm flipH="1">
              <a:off x="987375" y="1577925"/>
              <a:ext cx="2016000" cy="2016000"/>
            </a:xfrm>
            <a:prstGeom prst="ellipse">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1" name="空心弧 10"/>
            <p:cNvSpPr/>
            <p:nvPr/>
          </p:nvSpPr>
          <p:spPr>
            <a:xfrm flipH="1">
              <a:off x="987375" y="1577925"/>
              <a:ext cx="2016000" cy="2016000"/>
            </a:xfrm>
            <a:prstGeom prst="blockArc">
              <a:avLst>
                <a:gd name="adj1" fmla="val 20403836"/>
                <a:gd name="adj2" fmla="val 16207885"/>
                <a:gd name="adj3" fmla="val 238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938085" y="1545980"/>
            <a:ext cx="2258857" cy="2258857"/>
            <a:chOff x="987375" y="1577925"/>
            <a:chExt cx="2016000" cy="2016000"/>
          </a:xfrm>
        </p:grpSpPr>
        <p:sp>
          <p:nvSpPr>
            <p:cNvPr id="13" name="椭圆 12"/>
            <p:cNvSpPr/>
            <p:nvPr/>
          </p:nvSpPr>
          <p:spPr>
            <a:xfrm flipH="1">
              <a:off x="987375" y="1577925"/>
              <a:ext cx="2016000" cy="2016000"/>
            </a:xfrm>
            <a:prstGeom prst="ellipse">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4" name="空心弧 13"/>
            <p:cNvSpPr/>
            <p:nvPr/>
          </p:nvSpPr>
          <p:spPr>
            <a:xfrm flipH="1">
              <a:off x="987375" y="1577925"/>
              <a:ext cx="2016000" cy="2016000"/>
            </a:xfrm>
            <a:prstGeom prst="blockArc">
              <a:avLst>
                <a:gd name="adj1" fmla="val 5453454"/>
                <a:gd name="adj2" fmla="val 16215964"/>
                <a:gd name="adj3" fmla="val 1658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194917" y="1802812"/>
            <a:ext cx="1745194" cy="1745194"/>
            <a:chOff x="987375" y="1577925"/>
            <a:chExt cx="2016000" cy="2016000"/>
          </a:xfrm>
          <a:solidFill>
            <a:schemeClr val="accent4"/>
          </a:solidFill>
        </p:grpSpPr>
        <p:sp>
          <p:nvSpPr>
            <p:cNvPr id="16" name="椭圆 15"/>
            <p:cNvSpPr/>
            <p:nvPr/>
          </p:nvSpPr>
          <p:spPr>
            <a:xfrm flipH="1">
              <a:off x="987375" y="1577925"/>
              <a:ext cx="2016000" cy="2016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7" name="空心弧 16"/>
            <p:cNvSpPr/>
            <p:nvPr/>
          </p:nvSpPr>
          <p:spPr>
            <a:xfrm flipH="1">
              <a:off x="987375" y="1577925"/>
              <a:ext cx="2016000" cy="2016000"/>
            </a:xfrm>
            <a:prstGeom prst="blockArc">
              <a:avLst>
                <a:gd name="adj1" fmla="val 756045"/>
                <a:gd name="adj2" fmla="val 16193529"/>
                <a:gd name="adj3" fmla="val 1672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grpSp>
      <p:sp>
        <p:nvSpPr>
          <p:cNvPr id="18" name="同心圆 17"/>
          <p:cNvSpPr/>
          <p:nvPr/>
        </p:nvSpPr>
        <p:spPr>
          <a:xfrm>
            <a:off x="5288409" y="1896304"/>
            <a:ext cx="1558209" cy="1558209"/>
          </a:xfrm>
          <a:prstGeom prst="donut">
            <a:avLst>
              <a:gd name="adj" fmla="val 542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5548336" y="2320935"/>
            <a:ext cx="1038351" cy="613694"/>
          </a:xfrm>
          <a:prstGeom prst="rect">
            <a:avLst/>
          </a:prstGeom>
          <a:noFill/>
        </p:spPr>
        <p:txBody>
          <a:bodyPr wrap="square" rtlCol="0">
            <a:spAutoFit/>
          </a:bodyPr>
          <a:lstStyle/>
          <a:p>
            <a:pPr algn="ctr">
              <a:lnSpc>
                <a:spcPct val="150000"/>
              </a:lnSpc>
            </a:pPr>
            <a:r>
              <a:rPr lang="zh-CN" altLang="en-US" sz="1200">
                <a:solidFill>
                  <a:schemeClr val="bg1"/>
                </a:solidFill>
                <a:latin typeface="+mn-ea"/>
              </a:rPr>
              <a:t>请</a:t>
            </a:r>
            <a:r>
              <a:rPr lang="zh-CN" altLang="en-US" sz="1200" smtClean="0">
                <a:solidFill>
                  <a:schemeClr val="bg1"/>
                </a:solidFill>
                <a:latin typeface="+mn-ea"/>
              </a:rPr>
              <a:t>在此</a:t>
            </a:r>
            <a:endParaRPr lang="en-US" altLang="zh-CN" sz="1200" smtClean="0">
              <a:solidFill>
                <a:schemeClr val="bg1"/>
              </a:solidFill>
              <a:latin typeface="+mn-ea"/>
            </a:endParaRPr>
          </a:p>
          <a:p>
            <a:pPr algn="ctr">
              <a:lnSpc>
                <a:spcPct val="150000"/>
              </a:lnSpc>
            </a:pPr>
            <a:r>
              <a:rPr lang="zh-CN" altLang="en-US" sz="1200" smtClean="0">
                <a:solidFill>
                  <a:schemeClr val="bg1"/>
                </a:solidFill>
                <a:latin typeface="+mn-ea"/>
              </a:rPr>
              <a:t>添加关键字</a:t>
            </a:r>
            <a:endParaRPr lang="zh-CN" altLang="en-US" sz="1200" dirty="0">
              <a:solidFill>
                <a:schemeClr val="bg1"/>
              </a:solidFill>
              <a:latin typeface="+mn-ea"/>
            </a:endParaRPr>
          </a:p>
        </p:txBody>
      </p:sp>
      <p:grpSp>
        <p:nvGrpSpPr>
          <p:cNvPr id="40" name="组合 39"/>
          <p:cNvGrpSpPr/>
          <p:nvPr/>
        </p:nvGrpSpPr>
        <p:grpSpPr>
          <a:xfrm>
            <a:off x="895640" y="1193138"/>
            <a:ext cx="3375494" cy="566240"/>
            <a:chOff x="5300509" y="1010092"/>
            <a:chExt cx="3375494" cy="566240"/>
          </a:xfrm>
        </p:grpSpPr>
        <p:sp>
          <p:nvSpPr>
            <p:cNvPr id="41" name="椭圆 40"/>
            <p:cNvSpPr/>
            <p:nvPr/>
          </p:nvSpPr>
          <p:spPr bwMode="auto">
            <a:xfrm>
              <a:off x="5300509" y="1076768"/>
              <a:ext cx="144000" cy="144000"/>
            </a:xfrm>
            <a:prstGeom prst="ellipse">
              <a:avLst/>
            </a:prstGeom>
            <a:solidFill>
              <a:schemeClr val="accent5"/>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42" name="说明文字"/>
            <p:cNvGrpSpPr/>
            <p:nvPr/>
          </p:nvGrpSpPr>
          <p:grpSpPr>
            <a:xfrm>
              <a:off x="5466165" y="1010092"/>
              <a:ext cx="3209838" cy="566240"/>
              <a:chOff x="905241" y="1379053"/>
              <a:chExt cx="3327035" cy="586914"/>
            </a:xfrm>
          </p:grpSpPr>
          <p:sp>
            <p:nvSpPr>
              <p:cNvPr id="43" name="TextBox 35"/>
              <p:cNvSpPr txBox="1"/>
              <p:nvPr/>
            </p:nvSpPr>
            <p:spPr>
              <a:xfrm>
                <a:off x="909042" y="1379053"/>
                <a:ext cx="2359480" cy="287113"/>
              </a:xfrm>
              <a:prstGeom prst="rect">
                <a:avLst/>
              </a:prstGeom>
              <a:noFill/>
            </p:spPr>
            <p:txBody>
              <a:bodyPr wrap="square" rtlCol="0">
                <a:spAutoFit/>
              </a:bodyPr>
              <a:lstStyle/>
              <a:p>
                <a:r>
                  <a:rPr lang="zh-CN" altLang="en-US" sz="1200" b="1" dirty="0">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4" name="TextBox 36"/>
              <p:cNvSpPr txBox="1"/>
              <p:nvPr/>
            </p:nvSpPr>
            <p:spPr>
              <a:xfrm>
                <a:off x="905241" y="1619040"/>
                <a:ext cx="3327035" cy="346927"/>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a:t>
                </a:r>
                <a:endParaRPr lang="zh-CN" altLang="en-US" sz="1050">
                  <a:solidFill>
                    <a:schemeClr val="tx1">
                      <a:lumMod val="65000"/>
                      <a:lumOff val="35000"/>
                    </a:schemeClr>
                  </a:solidFill>
                  <a:latin typeface="+mn-ea"/>
                </a:endParaRPr>
              </a:p>
            </p:txBody>
          </p:sp>
        </p:grpSp>
      </p:grpSp>
      <p:grpSp>
        <p:nvGrpSpPr>
          <p:cNvPr id="45" name="组合 44"/>
          <p:cNvGrpSpPr/>
          <p:nvPr/>
        </p:nvGrpSpPr>
        <p:grpSpPr>
          <a:xfrm>
            <a:off x="895640" y="2005444"/>
            <a:ext cx="3375494" cy="566240"/>
            <a:chOff x="5300509" y="1010092"/>
            <a:chExt cx="3375494" cy="566240"/>
          </a:xfrm>
        </p:grpSpPr>
        <p:sp>
          <p:nvSpPr>
            <p:cNvPr id="46" name="椭圆 45"/>
            <p:cNvSpPr/>
            <p:nvPr/>
          </p:nvSpPr>
          <p:spPr bwMode="auto">
            <a:xfrm>
              <a:off x="5300509" y="1076768"/>
              <a:ext cx="144000" cy="144000"/>
            </a:xfrm>
            <a:prstGeom prst="ellipse">
              <a:avLst/>
            </a:prstGeom>
            <a:solidFill>
              <a:schemeClr val="accent3"/>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47" name="说明文字"/>
            <p:cNvGrpSpPr/>
            <p:nvPr/>
          </p:nvGrpSpPr>
          <p:grpSpPr>
            <a:xfrm>
              <a:off x="5466165" y="1010092"/>
              <a:ext cx="3209838" cy="566240"/>
              <a:chOff x="905241" y="1379053"/>
              <a:chExt cx="3327035" cy="586914"/>
            </a:xfrm>
          </p:grpSpPr>
          <p:sp>
            <p:nvSpPr>
              <p:cNvPr id="48" name="TextBox 35"/>
              <p:cNvSpPr txBox="1"/>
              <p:nvPr/>
            </p:nvSpPr>
            <p:spPr>
              <a:xfrm>
                <a:off x="909042" y="1379053"/>
                <a:ext cx="2359480"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49" name="TextBox 36"/>
              <p:cNvSpPr txBox="1"/>
              <p:nvPr/>
            </p:nvSpPr>
            <p:spPr>
              <a:xfrm>
                <a:off x="905241" y="1619040"/>
                <a:ext cx="3327035" cy="346927"/>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a:t>
                </a:r>
                <a:endParaRPr lang="zh-CN" altLang="en-US" sz="1050" dirty="0">
                  <a:solidFill>
                    <a:schemeClr val="tx1">
                      <a:lumMod val="65000"/>
                      <a:lumOff val="35000"/>
                    </a:schemeClr>
                  </a:solidFill>
                  <a:latin typeface="+mn-ea"/>
                </a:endParaRPr>
              </a:p>
            </p:txBody>
          </p:sp>
        </p:grpSp>
      </p:grpSp>
      <p:grpSp>
        <p:nvGrpSpPr>
          <p:cNvPr id="50" name="组合 49"/>
          <p:cNvGrpSpPr/>
          <p:nvPr/>
        </p:nvGrpSpPr>
        <p:grpSpPr>
          <a:xfrm>
            <a:off x="895640" y="2817750"/>
            <a:ext cx="3375494" cy="566240"/>
            <a:chOff x="5300509" y="1010092"/>
            <a:chExt cx="3375494" cy="566240"/>
          </a:xfrm>
        </p:grpSpPr>
        <p:sp>
          <p:nvSpPr>
            <p:cNvPr id="51" name="椭圆 50"/>
            <p:cNvSpPr/>
            <p:nvPr/>
          </p:nvSpPr>
          <p:spPr bwMode="auto">
            <a:xfrm>
              <a:off x="5300509" y="1076768"/>
              <a:ext cx="144000" cy="144000"/>
            </a:xfrm>
            <a:prstGeom prst="ellipse">
              <a:avLst/>
            </a:prstGeom>
            <a:solidFill>
              <a:schemeClr val="accent4"/>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52" name="说明文字"/>
            <p:cNvGrpSpPr/>
            <p:nvPr/>
          </p:nvGrpSpPr>
          <p:grpSpPr>
            <a:xfrm>
              <a:off x="5466165" y="1010092"/>
              <a:ext cx="3209838" cy="566240"/>
              <a:chOff x="905241" y="1379053"/>
              <a:chExt cx="3327035" cy="586914"/>
            </a:xfrm>
          </p:grpSpPr>
          <p:sp>
            <p:nvSpPr>
              <p:cNvPr id="53" name="TextBox 35"/>
              <p:cNvSpPr txBox="1"/>
              <p:nvPr/>
            </p:nvSpPr>
            <p:spPr>
              <a:xfrm>
                <a:off x="909042" y="1379053"/>
                <a:ext cx="2359480"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54" name="TextBox 36"/>
              <p:cNvSpPr txBox="1"/>
              <p:nvPr/>
            </p:nvSpPr>
            <p:spPr>
              <a:xfrm>
                <a:off x="905241" y="1619040"/>
                <a:ext cx="3327035" cy="346927"/>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a:t>
                </a:r>
                <a:endParaRPr lang="zh-CN" altLang="en-US" sz="1050">
                  <a:solidFill>
                    <a:schemeClr val="tx1">
                      <a:lumMod val="65000"/>
                      <a:lumOff val="35000"/>
                    </a:schemeClr>
                  </a:solidFill>
                  <a:latin typeface="+mn-ea"/>
                </a:endParaRPr>
              </a:p>
            </p:txBody>
          </p:sp>
        </p:grpSp>
      </p:grpSp>
      <p:grpSp>
        <p:nvGrpSpPr>
          <p:cNvPr id="55" name="组合 54"/>
          <p:cNvGrpSpPr/>
          <p:nvPr/>
        </p:nvGrpSpPr>
        <p:grpSpPr>
          <a:xfrm>
            <a:off x="895640" y="3630056"/>
            <a:ext cx="3375494" cy="566240"/>
            <a:chOff x="5300509" y="1010092"/>
            <a:chExt cx="3375494" cy="566240"/>
          </a:xfrm>
        </p:grpSpPr>
        <p:sp>
          <p:nvSpPr>
            <p:cNvPr id="56" name="椭圆 55"/>
            <p:cNvSpPr/>
            <p:nvPr/>
          </p:nvSpPr>
          <p:spPr bwMode="auto">
            <a:xfrm>
              <a:off x="5300509" y="1076768"/>
              <a:ext cx="144000" cy="144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57" name="说明文字"/>
            <p:cNvGrpSpPr/>
            <p:nvPr/>
          </p:nvGrpSpPr>
          <p:grpSpPr>
            <a:xfrm>
              <a:off x="5466165" y="1010092"/>
              <a:ext cx="3209838" cy="566240"/>
              <a:chOff x="905241" y="1379053"/>
              <a:chExt cx="3327035" cy="586914"/>
            </a:xfrm>
          </p:grpSpPr>
          <p:sp>
            <p:nvSpPr>
              <p:cNvPr id="58" name="TextBox 35"/>
              <p:cNvSpPr txBox="1"/>
              <p:nvPr/>
            </p:nvSpPr>
            <p:spPr>
              <a:xfrm>
                <a:off x="909042" y="1379053"/>
                <a:ext cx="2359480"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59" name="TextBox 36"/>
              <p:cNvSpPr txBox="1"/>
              <p:nvPr/>
            </p:nvSpPr>
            <p:spPr>
              <a:xfrm>
                <a:off x="905241" y="1619040"/>
                <a:ext cx="3327035" cy="346927"/>
              </a:xfrm>
              <a:prstGeom prst="rect">
                <a:avLst/>
              </a:prstGeom>
              <a:noFill/>
            </p:spPr>
            <p:txBody>
              <a:bodyPr wrap="square" rtlCol="0">
                <a:spAutoFit/>
              </a:bodyPr>
              <a:lstStyle/>
              <a:p>
                <a:pPr algn="just">
                  <a:lnSpc>
                    <a:spcPct val="150000"/>
                  </a:lnSpc>
                </a:pPr>
                <a:r>
                  <a:rPr lang="zh-CN" altLang="en-US" sz="1050">
                    <a:solidFill>
                      <a:schemeClr val="tx1">
                        <a:lumMod val="65000"/>
                        <a:lumOff val="35000"/>
                      </a:schemeClr>
                    </a:solidFill>
                    <a:latin typeface="+mn-ea"/>
                  </a:rPr>
                  <a:t>请在此处添加正文内容，根据需要调整字体与</a:t>
                </a:r>
                <a:r>
                  <a:rPr lang="zh-CN" altLang="en-US" sz="1050" smtClean="0">
                    <a:solidFill>
                      <a:schemeClr val="tx1">
                        <a:lumMod val="65000"/>
                        <a:lumOff val="35000"/>
                      </a:schemeClr>
                    </a:solidFill>
                    <a:latin typeface="+mn-ea"/>
                  </a:rPr>
                  <a:t>字号。</a:t>
                </a:r>
                <a:endParaRPr lang="zh-CN" altLang="en-US" sz="1050">
                  <a:solidFill>
                    <a:schemeClr val="tx1">
                      <a:lumMod val="65000"/>
                      <a:lumOff val="35000"/>
                    </a:schemeClr>
                  </a:solidFill>
                  <a:latin typeface="+mn-ea"/>
                </a:endParaRPr>
              </a:p>
            </p:txBody>
          </p:sp>
        </p:grpSp>
      </p:grpSp>
      <p:sp>
        <p:nvSpPr>
          <p:cNvPr id="36"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5025">
        <p:fade/>
      </p:transition>
    </mc:Choice>
    <mc:Fallback>
      <p:transition spd="med" advTm="50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300" fill="hold"/>
                                        <p:tgtEl>
                                          <p:spTgt spid="40"/>
                                        </p:tgtEl>
                                        <p:attrNameLst>
                                          <p:attrName>ppt_x</p:attrName>
                                        </p:attrNameLst>
                                      </p:cBhvr>
                                      <p:tavLst>
                                        <p:tav tm="0">
                                          <p:val>
                                            <p:strVal val="0-#ppt_w/2"/>
                                          </p:val>
                                        </p:tav>
                                        <p:tav tm="100000">
                                          <p:val>
                                            <p:strVal val="#ppt_x"/>
                                          </p:val>
                                        </p:tav>
                                      </p:tavLst>
                                    </p:anim>
                                    <p:anim calcmode="lin" valueType="num">
                                      <p:cBhvr additive="base">
                                        <p:cTn id="12" dur="300" fill="hold"/>
                                        <p:tgtEl>
                                          <p:spTgt spid="4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500"/>
                                        <p:tgtEl>
                                          <p:spTgt spid="9"/>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300" fill="hold"/>
                                        <p:tgtEl>
                                          <p:spTgt spid="45"/>
                                        </p:tgtEl>
                                        <p:attrNameLst>
                                          <p:attrName>ppt_x</p:attrName>
                                        </p:attrNameLst>
                                      </p:cBhvr>
                                      <p:tavLst>
                                        <p:tav tm="0">
                                          <p:val>
                                            <p:strVal val="0-#ppt_w/2"/>
                                          </p:val>
                                        </p:tav>
                                        <p:tav tm="100000">
                                          <p:val>
                                            <p:strVal val="#ppt_x"/>
                                          </p:val>
                                        </p:tav>
                                      </p:tavLst>
                                    </p:anim>
                                    <p:anim calcmode="lin" valueType="num">
                                      <p:cBhvr additive="base">
                                        <p:cTn id="21" dur="300" fill="hold"/>
                                        <p:tgtEl>
                                          <p:spTgt spid="4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1" presetClass="entr" presetSubtype="1"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500"/>
                                        <p:tgtEl>
                                          <p:spTgt spid="12"/>
                                        </p:tgtEl>
                                      </p:cBhvr>
                                    </p:animEffect>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additive="base">
                                        <p:cTn id="29" dur="300" fill="hold"/>
                                        <p:tgtEl>
                                          <p:spTgt spid="50"/>
                                        </p:tgtEl>
                                        <p:attrNameLst>
                                          <p:attrName>ppt_x</p:attrName>
                                        </p:attrNameLst>
                                      </p:cBhvr>
                                      <p:tavLst>
                                        <p:tav tm="0">
                                          <p:val>
                                            <p:strVal val="0-#ppt_w/2"/>
                                          </p:val>
                                        </p:tav>
                                        <p:tav tm="100000">
                                          <p:val>
                                            <p:strVal val="#ppt_x"/>
                                          </p:val>
                                        </p:tav>
                                      </p:tavLst>
                                    </p:anim>
                                    <p:anim calcmode="lin" valueType="num">
                                      <p:cBhvr additive="base">
                                        <p:cTn id="30" dur="300" fill="hold"/>
                                        <p:tgtEl>
                                          <p:spTgt spid="50"/>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1" presetClass="entr" presetSubtype="1"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500"/>
                                        <p:tgtEl>
                                          <p:spTgt spid="6"/>
                                        </p:tgtEl>
                                      </p:cBhvr>
                                    </p:animEffect>
                                  </p:childTnLst>
                                </p:cTn>
                              </p:par>
                            </p:childTnLst>
                          </p:cTn>
                        </p:par>
                        <p:par>
                          <p:cTn id="35" fill="hold">
                            <p:stCondLst>
                              <p:cond delay="3500"/>
                            </p:stCondLst>
                            <p:childTnLst>
                              <p:par>
                                <p:cTn id="36" presetID="2" presetClass="entr" presetSubtype="8"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 calcmode="lin" valueType="num">
                                      <p:cBhvr additive="base">
                                        <p:cTn id="38" dur="300" fill="hold"/>
                                        <p:tgtEl>
                                          <p:spTgt spid="55"/>
                                        </p:tgtEl>
                                        <p:attrNameLst>
                                          <p:attrName>ppt_x</p:attrName>
                                        </p:attrNameLst>
                                      </p:cBhvr>
                                      <p:tavLst>
                                        <p:tav tm="0">
                                          <p:val>
                                            <p:strVal val="0-#ppt_w/2"/>
                                          </p:val>
                                        </p:tav>
                                        <p:tav tm="100000">
                                          <p:val>
                                            <p:strVal val="#ppt_x"/>
                                          </p:val>
                                        </p:tav>
                                      </p:tavLst>
                                    </p:anim>
                                    <p:anim calcmode="lin" valueType="num">
                                      <p:cBhvr additive="base">
                                        <p:cTn id="39" dur="3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5026893" y="2272857"/>
            <a:ext cx="2889066"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026893" y="3249588"/>
            <a:ext cx="2889066"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026893" y="4226320"/>
            <a:ext cx="2889066"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495285" y="1462358"/>
            <a:ext cx="2420672" cy="819455"/>
          </a:xfrm>
          <a:prstGeom prst="rect">
            <a:avLst/>
          </a:prstGeom>
        </p:spPr>
        <p:txBody>
          <a:bodyPr wrap="square">
            <a:spAutoFit/>
          </a:bodyPr>
          <a:lstStyle/>
          <a:p>
            <a:pPr algn="just">
              <a:lnSpc>
                <a:spcPct val="150000"/>
              </a:lnSpc>
              <a:spcBef>
                <a:spcPts val="600"/>
              </a:spcBef>
            </a:pPr>
            <a:r>
              <a:rPr lang="zh-CN" altLang="en-US" sz="1050" dirty="0">
                <a:solidFill>
                  <a:schemeClr val="tx1">
                    <a:lumMod val="65000"/>
                    <a:lumOff val="35000"/>
                  </a:schemeClr>
                </a:solidFill>
                <a:latin typeface="+mn-ea"/>
              </a:rPr>
              <a:t>请在此处添加正文，根据需要调整字体与字号，建议采用两端对齐形式</a:t>
            </a:r>
            <a:r>
              <a:rPr lang="zh-CN" altLang="en-US" sz="1050" dirty="0" smtClean="0">
                <a:solidFill>
                  <a:schemeClr val="tx1">
                    <a:lumMod val="65000"/>
                    <a:lumOff val="35000"/>
                  </a:schemeClr>
                </a:solidFill>
                <a:latin typeface="+mn-ea"/>
              </a:rPr>
              <a:t>。</a:t>
            </a:r>
            <a:r>
              <a:rPr lang="zh-CN" altLang="en-US" sz="1050" dirty="0">
                <a:solidFill>
                  <a:schemeClr val="tx1">
                    <a:lumMod val="65000"/>
                    <a:lumOff val="35000"/>
                  </a:schemeClr>
                </a:solidFill>
                <a:latin typeface="+mn-ea"/>
              </a:rPr>
              <a:t>请在此处添加</a:t>
            </a:r>
            <a:r>
              <a:rPr lang="zh-CN" altLang="en-US" sz="1050" dirty="0" smtClean="0">
                <a:solidFill>
                  <a:schemeClr val="tx1">
                    <a:lumMod val="65000"/>
                    <a:lumOff val="35000"/>
                  </a:schemeClr>
                </a:solidFill>
                <a:latin typeface="+mn-ea"/>
              </a:rPr>
              <a:t>正文。</a:t>
            </a:r>
            <a:endParaRPr lang="en-US" altLang="zh-CN" sz="1050" dirty="0">
              <a:solidFill>
                <a:schemeClr val="tx1">
                  <a:lumMod val="65000"/>
                  <a:lumOff val="35000"/>
                </a:schemeClr>
              </a:solidFill>
              <a:latin typeface="+mn-ea"/>
            </a:endParaRPr>
          </a:p>
        </p:txBody>
      </p:sp>
      <p:sp>
        <p:nvSpPr>
          <p:cNvPr id="10" name="矩形 9"/>
          <p:cNvSpPr/>
          <p:nvPr/>
        </p:nvSpPr>
        <p:spPr>
          <a:xfrm>
            <a:off x="5495285" y="2705448"/>
            <a:ext cx="2420672" cy="548548"/>
          </a:xfrm>
          <a:prstGeom prst="rect">
            <a:avLst/>
          </a:prstGeom>
        </p:spPr>
        <p:txBody>
          <a:bodyPr wrap="square">
            <a:spAutoFit/>
          </a:bodyPr>
          <a:lstStyle/>
          <a:p>
            <a:pPr algn="just">
              <a:lnSpc>
                <a:spcPct val="150000"/>
              </a:lnSpc>
              <a:spcBef>
                <a:spcPts val="600"/>
              </a:spcBef>
            </a:pPr>
            <a:r>
              <a:rPr lang="zh-CN" altLang="en-US" sz="1050" dirty="0">
                <a:solidFill>
                  <a:schemeClr val="tx1">
                    <a:lumMod val="65000"/>
                    <a:lumOff val="35000"/>
                  </a:schemeClr>
                </a:solidFill>
                <a:latin typeface="+mn-ea"/>
              </a:rPr>
              <a:t>请在此处添加正文，根据需要调整字体与字号，建议采用两端对齐形式</a:t>
            </a:r>
            <a:r>
              <a:rPr lang="zh-CN" altLang="en-US" sz="1050" dirty="0" smtClean="0">
                <a:solidFill>
                  <a:schemeClr val="tx1">
                    <a:lumMod val="65000"/>
                    <a:lumOff val="35000"/>
                  </a:schemeClr>
                </a:solidFill>
                <a:latin typeface="+mn-ea"/>
              </a:rPr>
              <a:t>。</a:t>
            </a:r>
            <a:endParaRPr lang="en-US" altLang="zh-CN" sz="1050" dirty="0">
              <a:solidFill>
                <a:schemeClr val="tx1">
                  <a:lumMod val="65000"/>
                  <a:lumOff val="35000"/>
                </a:schemeClr>
              </a:solidFill>
              <a:latin typeface="+mn-ea"/>
            </a:endParaRPr>
          </a:p>
        </p:txBody>
      </p:sp>
      <p:sp>
        <p:nvSpPr>
          <p:cNvPr id="11" name="矩形 10"/>
          <p:cNvSpPr/>
          <p:nvPr/>
        </p:nvSpPr>
        <p:spPr>
          <a:xfrm>
            <a:off x="5495286" y="3654098"/>
            <a:ext cx="2420672" cy="548548"/>
          </a:xfrm>
          <a:prstGeom prst="rect">
            <a:avLst/>
          </a:prstGeom>
        </p:spPr>
        <p:txBody>
          <a:bodyPr wrap="square">
            <a:spAutoFit/>
          </a:bodyPr>
          <a:lstStyle/>
          <a:p>
            <a:pPr algn="just">
              <a:lnSpc>
                <a:spcPct val="150000"/>
              </a:lnSpc>
              <a:spcBef>
                <a:spcPts val="600"/>
              </a:spcBef>
            </a:pPr>
            <a:r>
              <a:rPr lang="zh-CN" altLang="en-US" sz="1050" dirty="0">
                <a:solidFill>
                  <a:schemeClr val="tx1">
                    <a:lumMod val="65000"/>
                    <a:lumOff val="35000"/>
                  </a:schemeClr>
                </a:solidFill>
                <a:latin typeface="+mn-ea"/>
              </a:rPr>
              <a:t>请在此处添加正文，根据需要调整字体与字号，建议采用两端对齐形式</a:t>
            </a:r>
            <a:r>
              <a:rPr lang="zh-CN" altLang="en-US" sz="1050" dirty="0" smtClean="0">
                <a:solidFill>
                  <a:schemeClr val="tx1">
                    <a:lumMod val="65000"/>
                    <a:lumOff val="35000"/>
                  </a:schemeClr>
                </a:solidFill>
                <a:latin typeface="+mn-ea"/>
              </a:rPr>
              <a:t>。</a:t>
            </a:r>
            <a:endParaRPr lang="en-US" altLang="zh-CN" sz="1050" dirty="0">
              <a:solidFill>
                <a:schemeClr val="tx1">
                  <a:lumMod val="65000"/>
                  <a:lumOff val="35000"/>
                </a:schemeClr>
              </a:solidFill>
              <a:latin typeface="+mn-ea"/>
            </a:endParaRPr>
          </a:p>
        </p:txBody>
      </p:sp>
      <p:grpSp>
        <p:nvGrpSpPr>
          <p:cNvPr id="24" name="组合 23"/>
          <p:cNvGrpSpPr/>
          <p:nvPr/>
        </p:nvGrpSpPr>
        <p:grpSpPr>
          <a:xfrm>
            <a:off x="3553303" y="2825952"/>
            <a:ext cx="1473591" cy="1418387"/>
            <a:chOff x="4069558" y="2886912"/>
            <a:chExt cx="1473591" cy="1418387"/>
          </a:xfrm>
        </p:grpSpPr>
        <p:sp>
          <p:nvSpPr>
            <p:cNvPr id="4" name="五边形 3"/>
            <p:cNvSpPr/>
            <p:nvPr/>
          </p:nvSpPr>
          <p:spPr>
            <a:xfrm rot="16200000">
              <a:off x="4097160" y="2859310"/>
              <a:ext cx="1418387" cy="1473591"/>
            </a:xfrm>
            <a:prstGeom prst="homePlate">
              <a:avLst>
                <a:gd name="adj" fmla="val 39188"/>
              </a:avLst>
            </a:prstGeom>
            <a:gradFill>
              <a:gsLst>
                <a:gs pos="50000">
                  <a:schemeClr val="accent1"/>
                </a:gs>
                <a:gs pos="0">
                  <a:schemeClr val="accent1"/>
                </a:gs>
                <a:gs pos="50000">
                  <a:schemeClr val="accent1">
                    <a:lumMod val="75000"/>
                  </a:schemeClr>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396000" rtlCol="0" anchor="t" anchorCtr="0"/>
            <a:lstStyle/>
            <a:p>
              <a:pPr algn="ctr"/>
              <a:endParaRPr lang="zh-CN" altLang="en-US" sz="1100" dirty="0">
                <a:solidFill>
                  <a:schemeClr val="bg1"/>
                </a:solidFill>
                <a:latin typeface="+mn-ea"/>
              </a:endParaRPr>
            </a:p>
          </p:txBody>
        </p:sp>
        <p:sp>
          <p:nvSpPr>
            <p:cNvPr id="19" name="文本框 18"/>
            <p:cNvSpPr txBox="1"/>
            <p:nvPr/>
          </p:nvSpPr>
          <p:spPr>
            <a:xfrm>
              <a:off x="4220294" y="3593778"/>
              <a:ext cx="1172116" cy="261610"/>
            </a:xfrm>
            <a:prstGeom prst="rect">
              <a:avLst/>
            </a:prstGeom>
            <a:noFill/>
          </p:spPr>
          <p:txBody>
            <a:bodyPr wrap="none" rtlCol="0">
              <a:spAutoFit/>
            </a:bodyPr>
            <a:lstStyle/>
            <a:p>
              <a:pPr algn="ctr"/>
              <a:r>
                <a:rPr lang="zh-CN" altLang="en-US" sz="1100" smtClean="0">
                  <a:solidFill>
                    <a:schemeClr val="bg1"/>
                  </a:solidFill>
                </a:rPr>
                <a:t>在此添加关键字</a:t>
              </a:r>
              <a:endParaRPr lang="zh-CN" altLang="en-US" sz="1100" smtClean="0">
                <a:solidFill>
                  <a:schemeClr val="bg1"/>
                </a:solidFill>
              </a:endParaRPr>
            </a:p>
          </p:txBody>
        </p:sp>
      </p:grpSp>
      <p:grpSp>
        <p:nvGrpSpPr>
          <p:cNvPr id="23" name="组合 22"/>
          <p:cNvGrpSpPr/>
          <p:nvPr/>
        </p:nvGrpSpPr>
        <p:grpSpPr>
          <a:xfrm>
            <a:off x="3553302" y="1849222"/>
            <a:ext cx="1473590" cy="1418386"/>
            <a:chOff x="4069557" y="1910182"/>
            <a:chExt cx="1473590" cy="1418386"/>
          </a:xfrm>
        </p:grpSpPr>
        <p:sp>
          <p:nvSpPr>
            <p:cNvPr id="13" name="燕尾形 12"/>
            <p:cNvSpPr/>
            <p:nvPr/>
          </p:nvSpPr>
          <p:spPr>
            <a:xfrm rot="16200000">
              <a:off x="4097159" y="1882580"/>
              <a:ext cx="1418386" cy="1473590"/>
            </a:xfrm>
            <a:prstGeom prst="chevron">
              <a:avLst>
                <a:gd name="adj" fmla="val 39001"/>
              </a:avLst>
            </a:prstGeom>
            <a:gradFill>
              <a:gsLst>
                <a:gs pos="50000">
                  <a:schemeClr val="accent3"/>
                </a:gs>
                <a:gs pos="0">
                  <a:schemeClr val="accent3"/>
                </a:gs>
                <a:gs pos="50000">
                  <a:schemeClr val="accent3">
                    <a:lumMod val="75000"/>
                  </a:schemeClr>
                </a:gs>
                <a:gs pos="100000">
                  <a:schemeClr val="accent3">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bIns="396000" rtlCol="0" anchor="b" anchorCtr="1"/>
            <a:lstStyle/>
            <a:p>
              <a:pPr algn="ctr"/>
              <a:endParaRPr lang="zh-CN" altLang="en-US" sz="1400">
                <a:solidFill>
                  <a:schemeClr val="bg1"/>
                </a:solidFill>
                <a:latin typeface="+mn-ea"/>
              </a:endParaRPr>
            </a:p>
          </p:txBody>
        </p:sp>
        <p:sp>
          <p:nvSpPr>
            <p:cNvPr id="20" name="文本框 19"/>
            <p:cNvSpPr txBox="1"/>
            <p:nvPr/>
          </p:nvSpPr>
          <p:spPr>
            <a:xfrm>
              <a:off x="4220294" y="2443539"/>
              <a:ext cx="1172116" cy="261610"/>
            </a:xfrm>
            <a:prstGeom prst="rect">
              <a:avLst/>
            </a:prstGeom>
            <a:noFill/>
          </p:spPr>
          <p:txBody>
            <a:bodyPr wrap="none" rtlCol="0">
              <a:spAutoFit/>
            </a:bodyPr>
            <a:lstStyle/>
            <a:p>
              <a:pPr algn="ctr"/>
              <a:r>
                <a:rPr lang="zh-CN" altLang="en-US" sz="1100" smtClean="0">
                  <a:solidFill>
                    <a:schemeClr val="bg1"/>
                  </a:solidFill>
                </a:rPr>
                <a:t>在此添加关键字</a:t>
              </a:r>
              <a:endParaRPr lang="zh-CN" altLang="en-US" sz="1100" smtClean="0">
                <a:solidFill>
                  <a:schemeClr val="bg1"/>
                </a:solidFill>
              </a:endParaRPr>
            </a:p>
          </p:txBody>
        </p:sp>
      </p:grpSp>
      <p:grpSp>
        <p:nvGrpSpPr>
          <p:cNvPr id="22" name="组合 21"/>
          <p:cNvGrpSpPr/>
          <p:nvPr/>
        </p:nvGrpSpPr>
        <p:grpSpPr>
          <a:xfrm>
            <a:off x="3553303" y="872490"/>
            <a:ext cx="1473590" cy="1418386"/>
            <a:chOff x="4069558" y="933450"/>
            <a:chExt cx="1473590" cy="1418386"/>
          </a:xfrm>
        </p:grpSpPr>
        <p:sp>
          <p:nvSpPr>
            <p:cNvPr id="16" name="燕尾形 15"/>
            <p:cNvSpPr/>
            <p:nvPr/>
          </p:nvSpPr>
          <p:spPr>
            <a:xfrm rot="16200000">
              <a:off x="4097160" y="905848"/>
              <a:ext cx="1418386" cy="1473590"/>
            </a:xfrm>
            <a:prstGeom prst="chevron">
              <a:avLst>
                <a:gd name="adj" fmla="val 39001"/>
              </a:avLst>
            </a:prstGeom>
            <a:gradFill>
              <a:gsLst>
                <a:gs pos="50000">
                  <a:schemeClr val="accent5"/>
                </a:gs>
                <a:gs pos="0">
                  <a:schemeClr val="accent5"/>
                </a:gs>
                <a:gs pos="50000">
                  <a:schemeClr val="accent5">
                    <a:lumMod val="75000"/>
                  </a:schemeClr>
                </a:gs>
                <a:gs pos="100000">
                  <a:schemeClr val="accent5">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bIns="396000" rtlCol="0" anchor="b" anchorCtr="1"/>
            <a:lstStyle/>
            <a:p>
              <a:pPr algn="ctr"/>
              <a:endParaRPr lang="zh-CN" altLang="en-US" sz="1400" dirty="0">
                <a:solidFill>
                  <a:schemeClr val="bg1"/>
                </a:solidFill>
                <a:latin typeface="+mn-ea"/>
              </a:endParaRPr>
            </a:p>
          </p:txBody>
        </p:sp>
        <p:sp>
          <p:nvSpPr>
            <p:cNvPr id="21" name="文本框 20"/>
            <p:cNvSpPr txBox="1"/>
            <p:nvPr/>
          </p:nvSpPr>
          <p:spPr>
            <a:xfrm>
              <a:off x="4220294" y="1422314"/>
              <a:ext cx="1172116" cy="261610"/>
            </a:xfrm>
            <a:prstGeom prst="rect">
              <a:avLst/>
            </a:prstGeom>
            <a:noFill/>
          </p:spPr>
          <p:txBody>
            <a:bodyPr wrap="none" rtlCol="0">
              <a:spAutoFit/>
            </a:bodyPr>
            <a:lstStyle/>
            <a:p>
              <a:pPr algn="ctr"/>
              <a:r>
                <a:rPr lang="zh-CN" altLang="en-US" sz="1100" smtClean="0">
                  <a:solidFill>
                    <a:schemeClr val="bg1"/>
                  </a:solidFill>
                </a:rPr>
                <a:t>在此添加关键字</a:t>
              </a:r>
              <a:endParaRPr lang="zh-CN" altLang="en-US" sz="1100" smtClean="0">
                <a:solidFill>
                  <a:schemeClr val="bg1"/>
                </a:solidFill>
              </a:endParaRPr>
            </a:p>
          </p:txBody>
        </p:sp>
      </p:grpSp>
      <p:grpSp>
        <p:nvGrpSpPr>
          <p:cNvPr id="25" name="说明文字"/>
          <p:cNvGrpSpPr/>
          <p:nvPr/>
        </p:nvGrpSpPr>
        <p:grpSpPr>
          <a:xfrm>
            <a:off x="780058" y="1528596"/>
            <a:ext cx="2410727" cy="1050989"/>
            <a:chOff x="905240" y="1379053"/>
            <a:chExt cx="2498748" cy="1089361"/>
          </a:xfrm>
        </p:grpSpPr>
        <p:sp>
          <p:nvSpPr>
            <p:cNvPr id="26" name="TextBox 35"/>
            <p:cNvSpPr txBox="1"/>
            <p:nvPr/>
          </p:nvSpPr>
          <p:spPr>
            <a:xfrm>
              <a:off x="909042" y="1379053"/>
              <a:ext cx="1872703"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27" name="TextBox 36"/>
            <p:cNvSpPr txBox="1"/>
            <p:nvPr/>
          </p:nvSpPr>
          <p:spPr>
            <a:xfrm>
              <a:off x="905240" y="1619040"/>
              <a:ext cx="2498748" cy="849374"/>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字号，建议采用</a:t>
              </a:r>
              <a:r>
                <a:rPr lang="en-US" altLang="zh-CN" sz="1050" dirty="0" smtClean="0">
                  <a:solidFill>
                    <a:schemeClr val="tx1">
                      <a:lumMod val="65000"/>
                      <a:lumOff val="35000"/>
                    </a:schemeClr>
                  </a:solidFill>
                  <a:latin typeface="+mn-ea"/>
                </a:rPr>
                <a:t>1.5</a:t>
              </a:r>
              <a:r>
                <a:rPr lang="zh-CN" altLang="en-US" sz="1050" dirty="0" smtClean="0">
                  <a:solidFill>
                    <a:schemeClr val="tx1">
                      <a:lumMod val="65000"/>
                      <a:lumOff val="35000"/>
                    </a:schemeClr>
                  </a:solidFill>
                  <a:latin typeface="+mn-ea"/>
                </a:rPr>
                <a:t>行距和两端对齐方式。</a:t>
              </a:r>
              <a:endParaRPr lang="zh-CN" altLang="en-US" sz="1050" dirty="0">
                <a:solidFill>
                  <a:schemeClr val="tx1">
                    <a:lumMod val="65000"/>
                    <a:lumOff val="35000"/>
                  </a:schemeClr>
                </a:solidFill>
                <a:latin typeface="+mn-ea"/>
              </a:endParaRPr>
            </a:p>
          </p:txBody>
        </p:sp>
      </p:grpSp>
      <p:grpSp>
        <p:nvGrpSpPr>
          <p:cNvPr id="28" name="说明文字"/>
          <p:cNvGrpSpPr/>
          <p:nvPr/>
        </p:nvGrpSpPr>
        <p:grpSpPr>
          <a:xfrm>
            <a:off x="780058" y="2737136"/>
            <a:ext cx="2410727" cy="1507203"/>
            <a:chOff x="905240" y="1379053"/>
            <a:chExt cx="2498748" cy="1562232"/>
          </a:xfrm>
        </p:grpSpPr>
        <p:sp>
          <p:nvSpPr>
            <p:cNvPr id="29" name="TextBox 35"/>
            <p:cNvSpPr txBox="1"/>
            <p:nvPr/>
          </p:nvSpPr>
          <p:spPr>
            <a:xfrm>
              <a:off x="909042" y="1379053"/>
              <a:ext cx="1872703" cy="287113"/>
            </a:xfrm>
            <a:prstGeom prst="rect">
              <a:avLst/>
            </a:prstGeom>
            <a:noFill/>
          </p:spPr>
          <p:txBody>
            <a:bodyPr wrap="square" rtlCol="0">
              <a:spAutoFit/>
            </a:bodyPr>
            <a:lstStyle/>
            <a:p>
              <a:r>
                <a:rPr lang="zh-CN" altLang="en-US" sz="1200" b="1">
                  <a:solidFill>
                    <a:schemeClr val="tx1">
                      <a:lumMod val="85000"/>
                      <a:lumOff val="15000"/>
                    </a:schemeClr>
                  </a:solidFill>
                  <a:latin typeface="+mn-ea"/>
                </a:rPr>
                <a:t>请在此处添加小标题</a:t>
              </a:r>
              <a:endParaRPr lang="zh-CN" altLang="en-US" sz="1200" b="1" dirty="0">
                <a:solidFill>
                  <a:schemeClr val="tx1">
                    <a:lumMod val="85000"/>
                    <a:lumOff val="15000"/>
                  </a:schemeClr>
                </a:solidFill>
                <a:latin typeface="+mn-ea"/>
              </a:endParaRPr>
            </a:p>
          </p:txBody>
        </p:sp>
        <p:sp>
          <p:nvSpPr>
            <p:cNvPr id="30" name="TextBox 36"/>
            <p:cNvSpPr txBox="1"/>
            <p:nvPr/>
          </p:nvSpPr>
          <p:spPr>
            <a:xfrm>
              <a:off x="905240" y="1619040"/>
              <a:ext cx="2498748" cy="1322245"/>
            </a:xfrm>
            <a:prstGeom prst="rect">
              <a:avLst/>
            </a:prstGeom>
            <a:noFill/>
          </p:spPr>
          <p:txBody>
            <a:bodyPr wrap="square" rtlCol="0">
              <a:spAutoFit/>
            </a:bodyPr>
            <a:lstStyle/>
            <a:p>
              <a:pPr algn="just">
                <a:lnSpc>
                  <a:spcPct val="150000"/>
                </a:lnSpc>
              </a:pPr>
              <a:r>
                <a:rPr lang="zh-CN" altLang="en-US" sz="1050" dirty="0">
                  <a:solidFill>
                    <a:schemeClr val="tx1">
                      <a:lumMod val="65000"/>
                      <a:lumOff val="35000"/>
                    </a:schemeClr>
                  </a:solidFill>
                  <a:latin typeface="+mn-ea"/>
                </a:rPr>
                <a:t>请在此处添加正文内容，根据需要调整字体与</a:t>
              </a:r>
              <a:r>
                <a:rPr lang="zh-CN" altLang="en-US" sz="1050" dirty="0" smtClean="0">
                  <a:solidFill>
                    <a:schemeClr val="tx1">
                      <a:lumMod val="65000"/>
                      <a:lumOff val="35000"/>
                    </a:schemeClr>
                  </a:solidFill>
                  <a:latin typeface="+mn-ea"/>
                </a:rPr>
                <a:t>字号，建议采用</a:t>
              </a:r>
              <a:r>
                <a:rPr lang="en-US" altLang="zh-CN" sz="1050" dirty="0" smtClean="0">
                  <a:solidFill>
                    <a:schemeClr val="tx1">
                      <a:lumMod val="65000"/>
                      <a:lumOff val="35000"/>
                    </a:schemeClr>
                  </a:solidFill>
                  <a:latin typeface="+mn-ea"/>
                </a:rPr>
                <a:t>1.5</a:t>
              </a:r>
              <a:r>
                <a:rPr lang="zh-CN" altLang="en-US" sz="1050" dirty="0" smtClean="0">
                  <a:solidFill>
                    <a:schemeClr val="tx1">
                      <a:lumMod val="65000"/>
                      <a:lumOff val="35000"/>
                    </a:schemeClr>
                  </a:solidFill>
                  <a:latin typeface="+mn-ea"/>
                </a:rPr>
                <a:t>行距和两端对齐方式</a:t>
              </a:r>
              <a:r>
                <a:rPr lang="zh-CN" altLang="en-US" sz="1050" dirty="0">
                  <a:solidFill>
                    <a:schemeClr val="tx1">
                      <a:lumMod val="65000"/>
                      <a:lumOff val="35000"/>
                    </a:schemeClr>
                  </a:solidFill>
                  <a:latin typeface="+mn-ea"/>
                </a:rPr>
                <a:t>。请在此处添加正文内容，根据需要调整字体与字号，建议采用</a:t>
              </a:r>
              <a:r>
                <a:rPr lang="en-US" altLang="zh-CN" sz="1050" dirty="0">
                  <a:solidFill>
                    <a:schemeClr val="tx1">
                      <a:lumMod val="65000"/>
                      <a:lumOff val="35000"/>
                    </a:schemeClr>
                  </a:solidFill>
                  <a:latin typeface="+mn-ea"/>
                </a:rPr>
                <a:t>1.5</a:t>
              </a:r>
              <a:r>
                <a:rPr lang="zh-CN" altLang="en-US" sz="1050" dirty="0">
                  <a:solidFill>
                    <a:schemeClr val="tx1">
                      <a:lumMod val="65000"/>
                      <a:lumOff val="35000"/>
                    </a:schemeClr>
                  </a:solidFill>
                  <a:latin typeface="+mn-ea"/>
                </a:rPr>
                <a:t>行距和两端对齐方式</a:t>
              </a:r>
              <a:r>
                <a:rPr lang="zh-CN" altLang="en-US" sz="1050" dirty="0" smtClean="0">
                  <a:solidFill>
                    <a:schemeClr val="tx1">
                      <a:lumMod val="65000"/>
                      <a:lumOff val="35000"/>
                    </a:schemeClr>
                  </a:solidFill>
                  <a:latin typeface="+mn-ea"/>
                </a:rPr>
                <a:t>。</a:t>
              </a:r>
              <a:endParaRPr lang="zh-CN" altLang="en-US" sz="1050" dirty="0">
                <a:solidFill>
                  <a:schemeClr val="tx1">
                    <a:lumMod val="65000"/>
                    <a:lumOff val="35000"/>
                  </a:schemeClr>
                </a:solidFill>
                <a:latin typeface="+mn-ea"/>
              </a:endParaRPr>
            </a:p>
          </p:txBody>
        </p:sp>
      </p:grpSp>
      <p:sp>
        <p:nvSpPr>
          <p:cNvPr id="31"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Tm="6229">
        <p:fade/>
      </p:transition>
    </mc:Choice>
    <mc:Fallback>
      <p:transition spd="med" advTm="622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300" fill="hold"/>
                                        <p:tgtEl>
                                          <p:spTgt spid="22"/>
                                        </p:tgtEl>
                                        <p:attrNameLst>
                                          <p:attrName>ppt_x</p:attrName>
                                        </p:attrNameLst>
                                      </p:cBhvr>
                                      <p:tavLst>
                                        <p:tav tm="0">
                                          <p:val>
                                            <p:strVal val="#ppt_x"/>
                                          </p:val>
                                        </p:tav>
                                        <p:tav tm="100000">
                                          <p:val>
                                            <p:strVal val="#ppt_x"/>
                                          </p:val>
                                        </p:tav>
                                      </p:tavLst>
                                    </p:anim>
                                    <p:anim calcmode="lin" valueType="num">
                                      <p:cBhvr additive="base">
                                        <p:cTn id="8" dur="3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300" fill="hold"/>
                                        <p:tgtEl>
                                          <p:spTgt spid="23"/>
                                        </p:tgtEl>
                                        <p:attrNameLst>
                                          <p:attrName>ppt_x</p:attrName>
                                        </p:attrNameLst>
                                      </p:cBhvr>
                                      <p:tavLst>
                                        <p:tav tm="0">
                                          <p:val>
                                            <p:strVal val="#ppt_x"/>
                                          </p:val>
                                        </p:tav>
                                        <p:tav tm="100000">
                                          <p:val>
                                            <p:strVal val="#ppt_x"/>
                                          </p:val>
                                        </p:tav>
                                      </p:tavLst>
                                    </p:anim>
                                    <p:anim calcmode="lin" valueType="num">
                                      <p:cBhvr additive="base">
                                        <p:cTn id="13" dur="300" fill="hold"/>
                                        <p:tgtEl>
                                          <p:spTgt spid="2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300" fill="hold"/>
                                        <p:tgtEl>
                                          <p:spTgt spid="24"/>
                                        </p:tgtEl>
                                        <p:attrNameLst>
                                          <p:attrName>ppt_x</p:attrName>
                                        </p:attrNameLst>
                                      </p:cBhvr>
                                      <p:tavLst>
                                        <p:tav tm="0">
                                          <p:val>
                                            <p:strVal val="#ppt_x"/>
                                          </p:val>
                                        </p:tav>
                                        <p:tav tm="100000">
                                          <p:val>
                                            <p:strVal val="#ppt_x"/>
                                          </p:val>
                                        </p:tav>
                                      </p:tavLst>
                                    </p:anim>
                                    <p:anim calcmode="lin" valueType="num">
                                      <p:cBhvr additive="base">
                                        <p:cTn id="18" dur="30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3000"/>
                            </p:stCondLst>
                            <p:childTnLst>
                              <p:par>
                                <p:cTn id="33" presetID="2" presetClass="entr" presetSubtype="2"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par>
                          <p:cTn id="41" fill="hold">
                            <p:stCondLst>
                              <p:cond delay="4000"/>
                            </p:stCondLst>
                            <p:childTnLst>
                              <p:par>
                                <p:cTn id="42" presetID="2" presetClass="entr" presetSubtype="2"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1+#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47" presetClass="entr" presetSubtype="0"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anim calcmode="lin" valueType="num">
                                      <p:cBhvr>
                                        <p:cTn id="50" dur="500" fill="hold"/>
                                        <p:tgtEl>
                                          <p:spTgt spid="25"/>
                                        </p:tgtEl>
                                        <p:attrNameLst>
                                          <p:attrName>ppt_x</p:attrName>
                                        </p:attrNameLst>
                                      </p:cBhvr>
                                      <p:tavLst>
                                        <p:tav tm="0">
                                          <p:val>
                                            <p:strVal val="#ppt_x"/>
                                          </p:val>
                                        </p:tav>
                                        <p:tav tm="100000">
                                          <p:val>
                                            <p:strVal val="#ppt_x"/>
                                          </p:val>
                                        </p:tav>
                                      </p:tavLst>
                                    </p:anim>
                                    <p:anim calcmode="lin" valueType="num">
                                      <p:cBhvr>
                                        <p:cTn id="51" dur="500" fill="hold"/>
                                        <p:tgtEl>
                                          <p:spTgt spid="25"/>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anim calcmode="lin" valueType="num">
                                      <p:cBhvr>
                                        <p:cTn id="55" dur="500" fill="hold"/>
                                        <p:tgtEl>
                                          <p:spTgt spid="28"/>
                                        </p:tgtEl>
                                        <p:attrNameLst>
                                          <p:attrName>ppt_x</p:attrName>
                                        </p:attrNameLst>
                                      </p:cBhvr>
                                      <p:tavLst>
                                        <p:tav tm="0">
                                          <p:val>
                                            <p:strVal val="#ppt_x"/>
                                          </p:val>
                                        </p:tav>
                                        <p:tav tm="100000">
                                          <p:val>
                                            <p:strVal val="#ppt_x"/>
                                          </p:val>
                                        </p:tav>
                                      </p:tavLst>
                                    </p:anim>
                                    <p:anim calcmode="lin" valueType="num">
                                      <p:cBhvr>
                                        <p:cTn id="56"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114" y="1965037"/>
            <a:ext cx="5001313" cy="2576086"/>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blipFill dpi="0" rotWithShape="1">
                <a:blip r:embed="rId2">
                  <a:extLst>
                    <a:ext uri="{28A0092B-C50C-407E-A947-70E740481C1C}">
                      <a14:useLocalDpi xmlns:a14="http://schemas.microsoft.com/office/drawing/2010/main" val="0"/>
                    </a:ext>
                  </a:extLst>
                </a:blip>
                <a:srcRect/>
                <a:stretch>
                  <a:fillRect/>
                </a:stretch>
              </a:blipFill>
            </a:endParaRPr>
          </a:p>
        </p:txBody>
      </p:sp>
      <p:sp>
        <p:nvSpPr>
          <p:cNvPr id="3" name="矩形 2"/>
          <p:cNvSpPr/>
          <p:nvPr/>
        </p:nvSpPr>
        <p:spPr>
          <a:xfrm>
            <a:off x="5266172" y="1806512"/>
            <a:ext cx="108012" cy="16561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nvSpPr>
        <p:spPr>
          <a:xfrm rot="5400000">
            <a:off x="4492087" y="960418"/>
            <a:ext cx="108012" cy="165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矩形 4"/>
          <p:cNvSpPr/>
          <p:nvPr/>
        </p:nvSpPr>
        <p:spPr>
          <a:xfrm>
            <a:off x="488950" y="932483"/>
            <a:ext cx="8280722" cy="661720"/>
          </a:xfrm>
          <a:prstGeom prst="rect">
            <a:avLst/>
          </a:prstGeom>
        </p:spPr>
        <p:txBody>
          <a:bodyPr wrap="square">
            <a:spAutoFit/>
          </a:bodyPr>
          <a:lstStyle/>
          <a:p>
            <a:pPr marL="285750" indent="-285750" algn="just">
              <a:spcAft>
                <a:spcPts val="600"/>
              </a:spcAft>
              <a:buClr>
                <a:srgbClr val="00544A"/>
              </a:buClr>
              <a:buFont typeface="Wingdings" panose="05000000000000000000" pitchFamily="2" charset="2"/>
              <a:buChar char="Ø"/>
            </a:pPr>
            <a:r>
              <a:rPr lang="zh-CN" altLang="en-US" sz="1600" dirty="0" smtClean="0">
                <a:latin typeface="微软雅黑" panose="020B0503020204020204" pitchFamily="34" charset="-122"/>
                <a:ea typeface="微软雅黑" panose="020B0503020204020204" pitchFamily="34" charset="-122"/>
              </a:rPr>
              <a:t>您</a:t>
            </a:r>
            <a:r>
              <a:rPr lang="zh-CN" altLang="en-US" sz="1600" dirty="0">
                <a:latin typeface="微软雅黑" panose="020B0503020204020204" pitchFamily="34" charset="-122"/>
                <a:ea typeface="微软雅黑" panose="020B0503020204020204" pitchFamily="34" charset="-122"/>
              </a:rPr>
              <a:t>的内容打在这里，或者通过复制您的文本后，在此框中选择粘贴，并选择只保留文字。</a:t>
            </a:r>
            <a:endParaRPr lang="en-US" altLang="zh-CN" sz="1600" dirty="0">
              <a:latin typeface="微软雅黑" panose="020B0503020204020204" pitchFamily="34" charset="-122"/>
              <a:ea typeface="微软雅黑" panose="020B0503020204020204" pitchFamily="34" charset="-122"/>
            </a:endParaRPr>
          </a:p>
          <a:p>
            <a:pPr marL="285750" indent="-285750" algn="just">
              <a:spcAft>
                <a:spcPts val="600"/>
              </a:spcAft>
              <a:buClr>
                <a:srgbClr val="00544A"/>
              </a:buClr>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latin typeface="微软雅黑" panose="020B0503020204020204" pitchFamily="34" charset="-122"/>
              <a:ea typeface="微软雅黑" panose="020B0503020204020204" pitchFamily="34" charset="-122"/>
            </a:endParaRPr>
          </a:p>
        </p:txBody>
      </p:sp>
      <p:sp>
        <p:nvSpPr>
          <p:cNvPr id="6" name="矩形 5"/>
          <p:cNvSpPr/>
          <p:nvPr/>
        </p:nvSpPr>
        <p:spPr>
          <a:xfrm>
            <a:off x="5569179" y="1734505"/>
            <a:ext cx="3355397" cy="1341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buClr>
                <a:srgbClr val="13CADD"/>
              </a:buClr>
            </a:pPr>
            <a:r>
              <a:rPr lang="zh-CN" altLang="en-US" sz="1400" dirty="0" smtClean="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smtClean="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p:txBody>
      </p:sp>
      <p:sp>
        <p:nvSpPr>
          <p:cNvPr id="7" name="矩形 6"/>
          <p:cNvSpPr/>
          <p:nvPr/>
        </p:nvSpPr>
        <p:spPr>
          <a:xfrm>
            <a:off x="5569179" y="3282525"/>
            <a:ext cx="3355397" cy="12585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buClr>
                <a:srgbClr val="13CADD"/>
              </a:buClr>
            </a:pPr>
            <a:r>
              <a:rPr lang="zh-CN" altLang="en-US" sz="14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dirty="0">
              <a:latin typeface="微软雅黑" panose="020B0503020204020204" pitchFamily="34" charset="-122"/>
              <a:ea typeface="微软雅黑" panose="020B0503020204020204" pitchFamily="34" charset="-122"/>
            </a:endParaRPr>
          </a:p>
        </p:txBody>
      </p:sp>
      <p:sp>
        <p:nvSpPr>
          <p:cNvPr id="8" name="文本框 9"/>
          <p:cNvSpPr txBox="1"/>
          <p:nvPr/>
        </p:nvSpPr>
        <p:spPr>
          <a:xfrm>
            <a:off x="179017" y="110614"/>
            <a:ext cx="2236510" cy="338554"/>
          </a:xfrm>
          <a:prstGeom prst="rect">
            <a:avLst/>
          </a:prstGeom>
          <a:noFill/>
        </p:spPr>
        <p:txBody>
          <a:bodyPr wrap="none" rtlCol="0">
            <a:spAutoFit/>
          </a:bodyPr>
          <a:lstStyle/>
          <a:p>
            <a:r>
              <a:rPr lang="zh-CN" altLang="en-US" sz="1600" dirty="0" smtClean="0">
                <a:solidFill>
                  <a:schemeClr val="bg1"/>
                </a:solidFill>
              </a:rPr>
              <a:t>点击添加文字内容标题</a:t>
            </a:r>
            <a:endParaRPr lang="zh-CN" altLang="en-US" sz="1600" dirty="0" smtClean="0">
              <a:solidFill>
                <a:schemeClr val="bg1"/>
              </a:solidFill>
            </a:endParaRPr>
          </a:p>
        </p:txBody>
      </p:sp>
    </p:spTree>
  </p:cSld>
  <p:clrMapOvr>
    <a:masterClrMapping/>
  </p:clrMapOvr>
  <p:transition spd="slow" advClick="0" advTm="5187">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build="p"/>
      <p:bldP spid="6" grpId="0" animBg="1"/>
      <p:bldP spid="7" grpId="0" animBg="1"/>
    </p:bldLst>
  </p:timing>
</p:sld>
</file>

<file path=ppt/theme/theme1.xml><?xml version="1.0" encoding="utf-8"?>
<a:theme xmlns:a="http://schemas.openxmlformats.org/drawingml/2006/main" name="更多模板请关注：亮亮图文旗舰店https://liangliangtuwen.tmall.com">
  <a:themeElements>
    <a:clrScheme name="自定义 1">
      <a:dk1>
        <a:srgbClr val="000000"/>
      </a:dk1>
      <a:lt1>
        <a:srgbClr val="FFFFFF"/>
      </a:lt1>
      <a:dk2>
        <a:srgbClr val="494429"/>
      </a:dk2>
      <a:lt2>
        <a:srgbClr val="815300"/>
      </a:lt2>
      <a:accent1>
        <a:srgbClr val="40546C"/>
      </a:accent1>
      <a:accent2>
        <a:srgbClr val="51C6CF"/>
      </a:accent2>
      <a:accent3>
        <a:srgbClr val="516A89"/>
      </a:accent3>
      <a:accent4>
        <a:srgbClr val="51C6CF"/>
      </a:accent4>
      <a:accent5>
        <a:srgbClr val="516A89"/>
      </a:accent5>
      <a:accent6>
        <a:srgbClr val="51C6CF"/>
      </a:accent6>
      <a:hlink>
        <a:srgbClr val="516A89"/>
      </a:hlink>
      <a:folHlink>
        <a:srgbClr val="51C6CF"/>
      </a:folHlink>
    </a:clrScheme>
    <a:fontScheme name="灰风字体1">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just">
          <a:defRPr sz="1100"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1">
      <a:dk1>
        <a:srgbClr val="000000"/>
      </a:dk1>
      <a:lt1>
        <a:srgbClr val="FFFFFF"/>
      </a:lt1>
      <a:dk2>
        <a:srgbClr val="494429"/>
      </a:dk2>
      <a:lt2>
        <a:srgbClr val="815300"/>
      </a:lt2>
      <a:accent1>
        <a:srgbClr val="40546C"/>
      </a:accent1>
      <a:accent2>
        <a:srgbClr val="51C6CF"/>
      </a:accent2>
      <a:accent3>
        <a:srgbClr val="516A89"/>
      </a:accent3>
      <a:accent4>
        <a:srgbClr val="51C6CF"/>
      </a:accent4>
      <a:accent5>
        <a:srgbClr val="516A89"/>
      </a:accent5>
      <a:accent6>
        <a:srgbClr val="51C6CF"/>
      </a:accent6>
      <a:hlink>
        <a:srgbClr val="516A89"/>
      </a:hlink>
      <a:folHlink>
        <a:srgbClr val="51C6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6755</Words>
  <Application>WPS 演示</Application>
  <PresentationFormat>全屏显示(16:9)</PresentationFormat>
  <Paragraphs>803</Paragraphs>
  <Slides>42</Slides>
  <Notes>42</Notes>
  <HiddenSlides>0</HiddenSlides>
  <MMClips>1</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42</vt:i4>
      </vt:variant>
    </vt:vector>
  </HeadingPairs>
  <TitlesOfParts>
    <vt:vector size="56" baseType="lpstr">
      <vt:lpstr>Arial</vt:lpstr>
      <vt:lpstr>宋体</vt:lpstr>
      <vt:lpstr>Wingdings</vt:lpstr>
      <vt:lpstr>微软雅黑</vt:lpstr>
      <vt:lpstr>Calibri</vt:lpstr>
      <vt:lpstr>ITC Avant Garde Std XLt</vt:lpstr>
      <vt:lpstr>思源黑体 CN Heavy</vt:lpstr>
      <vt:lpstr>Kozuka Gothic Pro R</vt:lpstr>
      <vt:lpstr>Arial Unicode MS</vt:lpstr>
      <vt:lpstr>方正正准黑简体</vt:lpstr>
      <vt:lpstr>Segoe UI</vt:lpstr>
      <vt:lpstr>黑体</vt:lpstr>
      <vt:lpstr>更多模板请关注：亮亮图文旗舰店https://liangliangtuwen.tmall.com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2015-10-26T00:23:00Z</dcterms:created>
  <dcterms:modified xsi:type="dcterms:W3CDTF">2017-12-08T05:26:52Z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